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3" r:id="rId3"/>
    <p:sldMasterId id="2147483685" r:id="rId4"/>
  </p:sldMasterIdLst>
  <p:notesMasterIdLst>
    <p:notesMasterId r:id="rId37"/>
  </p:notesMasterIdLst>
  <p:sldIdLst>
    <p:sldId id="257" r:id="rId5"/>
    <p:sldId id="256" r:id="rId6"/>
    <p:sldId id="258" r:id="rId7"/>
    <p:sldId id="259" r:id="rId8"/>
    <p:sldId id="260" r:id="rId9"/>
    <p:sldId id="261" r:id="rId10"/>
    <p:sldId id="263" r:id="rId11"/>
    <p:sldId id="264" r:id="rId12"/>
    <p:sldId id="265" r:id="rId13"/>
    <p:sldId id="266" r:id="rId14"/>
    <p:sldId id="267" r:id="rId15"/>
    <p:sldId id="268" r:id="rId16"/>
    <p:sldId id="270" r:id="rId17"/>
    <p:sldId id="269"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62" r:id="rId36"/>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318" y="-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E95122-1E53-4B04-94B2-954C7A596B7C}"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en-US"/>
        </a:p>
      </dgm:t>
    </dgm:pt>
    <dgm:pt modelId="{1F200D19-F26E-403D-B6DF-58FEDF584CEE}">
      <dgm:prSet phldrT="[Text]" custT="1">
        <dgm:style>
          <a:lnRef idx="2">
            <a:schemeClr val="accent2"/>
          </a:lnRef>
          <a:fillRef idx="1">
            <a:schemeClr val="lt1"/>
          </a:fillRef>
          <a:effectRef idx="0">
            <a:schemeClr val="accent2"/>
          </a:effectRef>
          <a:fontRef idx="minor">
            <a:schemeClr val="dk1"/>
          </a:fontRef>
        </dgm:style>
      </dgm:prSet>
      <dgm:spPr>
        <a:xfrm>
          <a:off x="0" y="2416"/>
          <a:ext cx="3950208" cy="1595158"/>
        </a:xfrm>
        <a:ln/>
      </dgm:spPr>
      <dgm:t>
        <a:bodyPr/>
        <a:lstStyle/>
        <a:p>
          <a:pPr>
            <a:buNone/>
          </a:pPr>
          <a:r>
            <a:rPr lang="en-US" sz="2800" dirty="0">
              <a:solidFill>
                <a:srgbClr val="1D528D">
                  <a:hueOff val="0"/>
                  <a:satOff val="0"/>
                  <a:lumOff val="0"/>
                  <a:alphaOff val="0"/>
                </a:srgbClr>
              </a:solidFill>
              <a:latin typeface="Arial"/>
              <a:ea typeface="+mn-ea"/>
              <a:cs typeface="+mn-cs"/>
            </a:rPr>
            <a:t>Pin </a:t>
          </a:r>
          <a:r>
            <a:rPr lang="en-US" sz="2800" dirty="0" err="1">
              <a:solidFill>
                <a:srgbClr val="1D528D">
                  <a:hueOff val="0"/>
                  <a:satOff val="0"/>
                  <a:lumOff val="0"/>
                  <a:alphaOff val="0"/>
                </a:srgbClr>
              </a:solidFill>
              <a:latin typeface="Arial"/>
              <a:ea typeface="+mn-ea"/>
              <a:cs typeface="+mn-cs"/>
            </a:rPr>
            <a:t>điện</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hoá</a:t>
          </a:r>
          <a:endParaRPr lang="en-US" sz="2800" dirty="0">
            <a:solidFill>
              <a:srgbClr val="1D528D">
                <a:hueOff val="0"/>
                <a:satOff val="0"/>
                <a:lumOff val="0"/>
                <a:alphaOff val="0"/>
              </a:srgbClr>
            </a:solidFill>
            <a:latin typeface="Arial"/>
            <a:ea typeface="+mn-ea"/>
            <a:cs typeface="+mn-cs"/>
          </a:endParaRPr>
        </a:p>
      </dgm:t>
    </dgm:pt>
    <dgm:pt modelId="{8105C383-14F2-4A43-B622-59E31508EC45}" type="parTrans" cxnId="{EAB1136F-90F6-4C57-8925-AE28F545B5D9}">
      <dgm:prSet/>
      <dgm:spPr/>
      <dgm:t>
        <a:bodyPr/>
        <a:lstStyle/>
        <a:p>
          <a:endParaRPr lang="en-US"/>
        </a:p>
      </dgm:t>
    </dgm:pt>
    <dgm:pt modelId="{EE668318-706A-4051-8D57-89E21BDC4573}" type="sibTrans" cxnId="{EAB1136F-90F6-4C57-8925-AE28F545B5D9}">
      <dgm:prSet/>
      <dgm:spPr/>
      <dgm:t>
        <a:bodyPr/>
        <a:lstStyle/>
        <a:p>
          <a:endParaRPr lang="en-US"/>
        </a:p>
      </dgm:t>
    </dgm:pt>
    <dgm:pt modelId="{8BAEEE98-3000-4947-8188-0198241DFFA5}">
      <dgm:prSet phldrT="[Text]">
        <dgm:style>
          <a:lnRef idx="2">
            <a:schemeClr val="accent2"/>
          </a:lnRef>
          <a:fillRef idx="1">
            <a:schemeClr val="lt1"/>
          </a:fillRef>
          <a:effectRef idx="0">
            <a:schemeClr val="accent2"/>
          </a:effectRef>
          <a:fontRef idx="minor">
            <a:schemeClr val="dk1"/>
          </a:fontRef>
        </dgm:style>
      </dgm:prSet>
      <dgm:spPr>
        <a:xfrm rot="5400000">
          <a:off x="6823440" y="-2711299"/>
          <a:ext cx="1276126" cy="7022592"/>
        </a:xfrm>
        <a:ln/>
      </dgm:spPr>
      <dgm:t>
        <a:bodyPr/>
        <a:lstStyle/>
        <a:p>
          <a:pPr>
            <a:buChar char="•"/>
          </a:pPr>
          <a:r>
            <a:rPr lang="en-US" dirty="0" err="1">
              <a:solidFill>
                <a:srgbClr val="1D528D">
                  <a:hueOff val="0"/>
                  <a:satOff val="0"/>
                  <a:lumOff val="0"/>
                  <a:alphaOff val="0"/>
                </a:srgbClr>
              </a:solidFill>
              <a:latin typeface="Arial"/>
              <a:ea typeface="+mn-ea"/>
              <a:cs typeface="+mn-cs"/>
            </a:rPr>
            <a:t>Cấu</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tạo</a:t>
          </a:r>
          <a:r>
            <a:rPr lang="en-US" dirty="0">
              <a:solidFill>
                <a:srgbClr val="1D528D">
                  <a:hueOff val="0"/>
                  <a:satOff val="0"/>
                  <a:lumOff val="0"/>
                  <a:alphaOff val="0"/>
                </a:srgbClr>
              </a:solidFill>
              <a:latin typeface="Arial"/>
              <a:ea typeface="+mn-ea"/>
              <a:cs typeface="+mn-cs"/>
            </a:rPr>
            <a:t> pin </a:t>
          </a:r>
          <a:r>
            <a:rPr lang="en-US" dirty="0" err="1">
              <a:solidFill>
                <a:srgbClr val="1D528D">
                  <a:hueOff val="0"/>
                  <a:satOff val="0"/>
                  <a:lumOff val="0"/>
                  <a:alphaOff val="0"/>
                </a:srgbClr>
              </a:solidFill>
              <a:latin typeface="Arial"/>
              <a:ea typeface="+mn-ea"/>
              <a:cs typeface="+mn-cs"/>
            </a:rPr>
            <a:t>điện</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hoá</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hai</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điện</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cực</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khác</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bản</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chất</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tiếp</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xúc</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với</a:t>
          </a:r>
          <a:r>
            <a:rPr lang="en-US" dirty="0">
              <a:solidFill>
                <a:srgbClr val="1D528D">
                  <a:hueOff val="0"/>
                  <a:satOff val="0"/>
                  <a:lumOff val="0"/>
                  <a:alphaOff val="0"/>
                </a:srgbClr>
              </a:solidFill>
              <a:latin typeface="Arial"/>
              <a:ea typeface="+mn-ea"/>
              <a:cs typeface="+mn-cs"/>
            </a:rPr>
            <a:t> dung </a:t>
          </a:r>
          <a:r>
            <a:rPr lang="en-US" dirty="0" err="1">
              <a:solidFill>
                <a:srgbClr val="1D528D">
                  <a:hueOff val="0"/>
                  <a:satOff val="0"/>
                  <a:lumOff val="0"/>
                  <a:alphaOff val="0"/>
                </a:srgbClr>
              </a:solidFill>
              <a:latin typeface="Arial"/>
              <a:ea typeface="+mn-ea"/>
              <a:cs typeface="+mn-cs"/>
            </a:rPr>
            <a:t>dịch</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điện</a:t>
          </a:r>
          <a:r>
            <a:rPr lang="en-US" dirty="0">
              <a:solidFill>
                <a:srgbClr val="1D528D">
                  <a:hueOff val="0"/>
                  <a:satOff val="0"/>
                  <a:lumOff val="0"/>
                  <a:alphaOff val="0"/>
                </a:srgbClr>
              </a:solidFill>
              <a:latin typeface="Arial"/>
              <a:ea typeface="+mn-ea"/>
              <a:cs typeface="+mn-cs"/>
            </a:rPr>
            <a:t> li</a:t>
          </a:r>
        </a:p>
      </dgm:t>
    </dgm:pt>
    <dgm:pt modelId="{40FD2DE5-C84B-4CDC-A9E8-731BBB17E5D6}" type="parTrans" cxnId="{762F6883-7D9A-4102-8A92-1D0C3DE48DD8}">
      <dgm:prSet/>
      <dgm:spPr/>
      <dgm:t>
        <a:bodyPr/>
        <a:lstStyle/>
        <a:p>
          <a:endParaRPr lang="en-US"/>
        </a:p>
      </dgm:t>
    </dgm:pt>
    <dgm:pt modelId="{DE99847C-580D-4287-B23B-8428C407918B}" type="sibTrans" cxnId="{762F6883-7D9A-4102-8A92-1D0C3DE48DD8}">
      <dgm:prSet/>
      <dgm:spPr/>
      <dgm:t>
        <a:bodyPr/>
        <a:lstStyle/>
        <a:p>
          <a:endParaRPr lang="en-US"/>
        </a:p>
      </dgm:t>
    </dgm:pt>
    <dgm:pt modelId="{9188CA74-1D14-477A-8277-6A7AA5A8ACA8}">
      <dgm:prSet phldrT="[Text]">
        <dgm:style>
          <a:lnRef idx="2">
            <a:schemeClr val="accent2"/>
          </a:lnRef>
          <a:fillRef idx="1">
            <a:schemeClr val="lt1"/>
          </a:fillRef>
          <a:effectRef idx="0">
            <a:schemeClr val="accent2"/>
          </a:effectRef>
          <a:fontRef idx="minor">
            <a:schemeClr val="dk1"/>
          </a:fontRef>
        </dgm:style>
      </dgm:prSet>
      <dgm:spPr>
        <a:xfrm rot="5400000">
          <a:off x="6823440" y="-2711299"/>
          <a:ext cx="1276126" cy="7022592"/>
        </a:xfrm>
        <a:ln/>
      </dgm:spPr>
      <dgm:t>
        <a:bodyPr/>
        <a:lstStyle/>
        <a:p>
          <a:pPr>
            <a:buChar char="•"/>
          </a:pPr>
          <a:r>
            <a:rPr lang="en-US" dirty="0" err="1">
              <a:solidFill>
                <a:srgbClr val="1D528D">
                  <a:hueOff val="0"/>
                  <a:satOff val="0"/>
                  <a:lumOff val="0"/>
                  <a:alphaOff val="0"/>
                </a:srgbClr>
              </a:solidFill>
              <a:latin typeface="Arial"/>
              <a:ea typeface="+mn-ea"/>
              <a:cs typeface="+mn-cs"/>
            </a:rPr>
            <a:t>Nguyên</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lí</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hoạt</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động</a:t>
          </a:r>
          <a:endParaRPr lang="en-US" dirty="0">
            <a:solidFill>
              <a:srgbClr val="1D528D">
                <a:hueOff val="0"/>
                <a:satOff val="0"/>
                <a:lumOff val="0"/>
                <a:alphaOff val="0"/>
              </a:srgbClr>
            </a:solidFill>
            <a:latin typeface="Arial"/>
            <a:ea typeface="+mn-ea"/>
            <a:cs typeface="+mn-cs"/>
          </a:endParaRPr>
        </a:p>
      </dgm:t>
    </dgm:pt>
    <dgm:pt modelId="{677E8678-5C6A-488F-8E5B-6C39A393B518}" type="parTrans" cxnId="{D0FA057A-BE82-4337-90BB-F46B11F7F3B0}">
      <dgm:prSet/>
      <dgm:spPr/>
      <dgm:t>
        <a:bodyPr/>
        <a:lstStyle/>
        <a:p>
          <a:endParaRPr lang="en-US"/>
        </a:p>
      </dgm:t>
    </dgm:pt>
    <dgm:pt modelId="{C0E53928-B3C5-442D-9270-95CEDC4AE044}" type="sibTrans" cxnId="{D0FA057A-BE82-4337-90BB-F46B11F7F3B0}">
      <dgm:prSet/>
      <dgm:spPr/>
      <dgm:t>
        <a:bodyPr/>
        <a:lstStyle/>
        <a:p>
          <a:endParaRPr lang="en-US"/>
        </a:p>
      </dgm:t>
    </dgm:pt>
    <dgm:pt modelId="{2CD86013-9A6B-4888-9A38-2DCD3C36E11A}">
      <dgm:prSet phldrT="[Text]" custT="1">
        <dgm:style>
          <a:lnRef idx="2">
            <a:schemeClr val="accent2"/>
          </a:lnRef>
          <a:fillRef idx="1">
            <a:schemeClr val="lt1"/>
          </a:fillRef>
          <a:effectRef idx="0">
            <a:schemeClr val="accent2"/>
          </a:effectRef>
          <a:fontRef idx="minor">
            <a:schemeClr val="dk1"/>
          </a:fontRef>
        </dgm:style>
      </dgm:prSet>
      <dgm:spPr>
        <a:xfrm>
          <a:off x="0" y="1677333"/>
          <a:ext cx="3950208" cy="1595158"/>
        </a:xfrm>
        <a:ln/>
      </dgm:spPr>
      <dgm:t>
        <a:bodyPr/>
        <a:lstStyle/>
        <a:p>
          <a:pPr>
            <a:buNone/>
          </a:pPr>
          <a:r>
            <a:rPr lang="en-US" sz="2800" dirty="0" err="1">
              <a:solidFill>
                <a:srgbClr val="1D528D">
                  <a:hueOff val="0"/>
                  <a:satOff val="0"/>
                  <a:lumOff val="0"/>
                  <a:alphaOff val="0"/>
                </a:srgbClr>
              </a:solidFill>
              <a:latin typeface="Arial"/>
              <a:ea typeface="+mn-ea"/>
              <a:cs typeface="+mn-cs"/>
            </a:rPr>
            <a:t>Mối</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quan</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hệ</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các</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đại</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lượng</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trong</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mạch</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điện</a:t>
          </a:r>
          <a:endParaRPr lang="en-US" sz="2800" dirty="0">
            <a:solidFill>
              <a:srgbClr val="1D528D">
                <a:hueOff val="0"/>
                <a:satOff val="0"/>
                <a:lumOff val="0"/>
                <a:alphaOff val="0"/>
              </a:srgbClr>
            </a:solidFill>
            <a:latin typeface="Arial"/>
            <a:ea typeface="+mn-ea"/>
            <a:cs typeface="+mn-cs"/>
          </a:endParaRPr>
        </a:p>
      </dgm:t>
    </dgm:pt>
    <dgm:pt modelId="{62238705-6CF8-4429-ABBD-F72AC257F81E}" type="parTrans" cxnId="{0FAE2FB0-AE87-4F25-9962-A39B5BD85470}">
      <dgm:prSet/>
      <dgm:spPr/>
      <dgm:t>
        <a:bodyPr/>
        <a:lstStyle/>
        <a:p>
          <a:endParaRPr lang="en-US"/>
        </a:p>
      </dgm:t>
    </dgm:pt>
    <dgm:pt modelId="{C80BE6B0-5D1E-4E76-9561-D3346D1100F8}" type="sibTrans" cxnId="{0FAE2FB0-AE87-4F25-9962-A39B5BD85470}">
      <dgm:prSet/>
      <dgm:spPr/>
      <dgm:t>
        <a:bodyPr/>
        <a:lstStyle/>
        <a:p>
          <a:endParaRPr lang="en-US"/>
        </a:p>
      </dgm:t>
    </dgm:pt>
    <dgm:pt modelId="{A7F3CBB3-725B-40C7-8E94-7C8887159BE4}">
      <dgm:prSet phldrT="[Text]">
        <dgm:style>
          <a:lnRef idx="2">
            <a:schemeClr val="accent2"/>
          </a:lnRef>
          <a:fillRef idx="1">
            <a:schemeClr val="lt1"/>
          </a:fillRef>
          <a:effectRef idx="0">
            <a:schemeClr val="accent2"/>
          </a:effectRef>
          <a:fontRef idx="minor">
            <a:schemeClr val="dk1"/>
          </a:fontRef>
        </dgm:style>
      </dgm:prSet>
      <dgm:spPr>
        <a:xfrm rot="5400000">
          <a:off x="6823440" y="-1036383"/>
          <a:ext cx="1276126" cy="7022592"/>
        </a:xfrm>
        <a:ln/>
      </dgm:spPr>
      <dgm:t>
        <a:bodyPr/>
        <a:lstStyle/>
        <a:p>
          <a:pPr>
            <a:buChar char="•"/>
          </a:pPr>
          <a:r>
            <a:rPr lang="en-US" dirty="0" err="1">
              <a:solidFill>
                <a:srgbClr val="1D528D">
                  <a:hueOff val="0"/>
                  <a:satOff val="0"/>
                  <a:lumOff val="0"/>
                  <a:alphaOff val="0"/>
                </a:srgbClr>
              </a:solidFill>
              <a:latin typeface="Arial"/>
              <a:ea typeface="+mn-ea"/>
              <a:cs typeface="+mn-cs"/>
            </a:rPr>
            <a:t>Định</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luật</a:t>
          </a:r>
          <a:r>
            <a:rPr lang="en-US" dirty="0">
              <a:solidFill>
                <a:srgbClr val="1D528D">
                  <a:hueOff val="0"/>
                  <a:satOff val="0"/>
                  <a:lumOff val="0"/>
                  <a:alphaOff val="0"/>
                </a:srgbClr>
              </a:solidFill>
              <a:latin typeface="Arial"/>
              <a:ea typeface="+mn-ea"/>
              <a:cs typeface="+mn-cs"/>
            </a:rPr>
            <a:t> Ohm </a:t>
          </a:r>
          <a:r>
            <a:rPr lang="en-US" dirty="0" err="1">
              <a:solidFill>
                <a:srgbClr val="1D528D">
                  <a:hueOff val="0"/>
                  <a:satOff val="0"/>
                  <a:lumOff val="0"/>
                  <a:alphaOff val="0"/>
                </a:srgbClr>
              </a:solidFill>
              <a:latin typeface="Arial"/>
              <a:ea typeface="+mn-ea"/>
              <a:cs typeface="+mn-cs"/>
            </a:rPr>
            <a:t>cho</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toàn</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mạch</a:t>
          </a:r>
          <a:endParaRPr lang="en-US" dirty="0">
            <a:solidFill>
              <a:srgbClr val="1D528D">
                <a:hueOff val="0"/>
                <a:satOff val="0"/>
                <a:lumOff val="0"/>
                <a:alphaOff val="0"/>
              </a:srgbClr>
            </a:solidFill>
            <a:latin typeface="Arial"/>
            <a:ea typeface="+mn-ea"/>
            <a:cs typeface="+mn-cs"/>
          </a:endParaRPr>
        </a:p>
      </dgm:t>
    </dgm:pt>
    <dgm:pt modelId="{22A983E8-3B9F-4106-9CDA-7FD0AB71CEF9}" type="parTrans" cxnId="{A5476080-FA62-4603-9E60-ED40F7529F81}">
      <dgm:prSet/>
      <dgm:spPr/>
      <dgm:t>
        <a:bodyPr/>
        <a:lstStyle/>
        <a:p>
          <a:endParaRPr lang="en-US"/>
        </a:p>
      </dgm:t>
    </dgm:pt>
    <dgm:pt modelId="{C9E081F7-26E0-4AA7-969A-28A8A5FCD1A2}" type="sibTrans" cxnId="{A5476080-FA62-4603-9E60-ED40F7529F81}">
      <dgm:prSet/>
      <dgm:spPr/>
      <dgm:t>
        <a:bodyPr/>
        <a:lstStyle/>
        <a:p>
          <a:endParaRPr lang="en-US"/>
        </a:p>
      </dgm:t>
    </dgm:pt>
    <dgm:pt modelId="{EF0F86D3-2FA7-4158-BD79-4E9681A7C90A}">
      <dgm:prSet phldrT="[Text]">
        <dgm:style>
          <a:lnRef idx="2">
            <a:schemeClr val="accent2"/>
          </a:lnRef>
          <a:fillRef idx="1">
            <a:schemeClr val="lt1"/>
          </a:fillRef>
          <a:effectRef idx="0">
            <a:schemeClr val="accent2"/>
          </a:effectRef>
          <a:fontRef idx="minor">
            <a:schemeClr val="dk1"/>
          </a:fontRef>
        </dgm:style>
      </dgm:prSet>
      <dgm:spPr>
        <a:xfrm rot="5400000">
          <a:off x="6823440" y="-1036383"/>
          <a:ext cx="1276126" cy="7022592"/>
        </a:xfrm>
        <a:ln/>
      </dgm:spPr>
      <dgm:t>
        <a:bodyPr/>
        <a:lstStyle/>
        <a:p>
          <a:pPr>
            <a:buChar char="•"/>
          </a:pPr>
          <a:r>
            <a:rPr lang="en-US" dirty="0" err="1">
              <a:solidFill>
                <a:srgbClr val="1D528D">
                  <a:hueOff val="0"/>
                  <a:satOff val="0"/>
                  <a:lumOff val="0"/>
                  <a:alphaOff val="0"/>
                </a:srgbClr>
              </a:solidFill>
              <a:latin typeface="Arial"/>
              <a:ea typeface="+mn-ea"/>
              <a:cs typeface="+mn-cs"/>
            </a:rPr>
            <a:t>Hiệu</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điện</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thế</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mạch</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ngoài</a:t>
          </a:r>
          <a:endParaRPr lang="en-US" dirty="0">
            <a:solidFill>
              <a:srgbClr val="1D528D">
                <a:hueOff val="0"/>
                <a:satOff val="0"/>
                <a:lumOff val="0"/>
                <a:alphaOff val="0"/>
              </a:srgbClr>
            </a:solidFill>
            <a:latin typeface="Arial"/>
            <a:ea typeface="+mn-ea"/>
            <a:cs typeface="+mn-cs"/>
          </a:endParaRPr>
        </a:p>
      </dgm:t>
    </dgm:pt>
    <dgm:pt modelId="{AAF6001D-8F5C-4FA3-8180-96DD680D6A7F}" type="parTrans" cxnId="{D4614D92-6334-46A3-9B89-2AB2217D84FD}">
      <dgm:prSet/>
      <dgm:spPr/>
      <dgm:t>
        <a:bodyPr/>
        <a:lstStyle/>
        <a:p>
          <a:endParaRPr lang="en-US"/>
        </a:p>
      </dgm:t>
    </dgm:pt>
    <dgm:pt modelId="{8882B0B0-A968-489E-BD98-137F6DE0B3D2}" type="sibTrans" cxnId="{D4614D92-6334-46A3-9B89-2AB2217D84FD}">
      <dgm:prSet/>
      <dgm:spPr/>
      <dgm:t>
        <a:bodyPr/>
        <a:lstStyle/>
        <a:p>
          <a:endParaRPr lang="en-US"/>
        </a:p>
      </dgm:t>
    </dgm:pt>
    <dgm:pt modelId="{011A48B8-EB8C-452C-B569-96D79E0E1AE8}">
      <dgm:prSet phldrT="[Text]" custT="1">
        <dgm:style>
          <a:lnRef idx="2">
            <a:schemeClr val="accent2"/>
          </a:lnRef>
          <a:fillRef idx="1">
            <a:schemeClr val="lt1"/>
          </a:fillRef>
          <a:effectRef idx="0">
            <a:schemeClr val="accent2"/>
          </a:effectRef>
          <a:fontRef idx="minor">
            <a:schemeClr val="dk1"/>
          </a:fontRef>
        </dgm:style>
      </dgm:prSet>
      <dgm:spPr>
        <a:xfrm>
          <a:off x="0" y="3352249"/>
          <a:ext cx="3950208" cy="1595158"/>
        </a:xfrm>
        <a:ln/>
      </dgm:spPr>
      <dgm:t>
        <a:bodyPr/>
        <a:lstStyle/>
        <a:p>
          <a:pPr>
            <a:buNone/>
          </a:pPr>
          <a:r>
            <a:rPr lang="en-US" sz="2800" dirty="0" err="1">
              <a:solidFill>
                <a:srgbClr val="1D528D">
                  <a:hueOff val="0"/>
                  <a:satOff val="0"/>
                  <a:lumOff val="0"/>
                  <a:alphaOff val="0"/>
                </a:srgbClr>
              </a:solidFill>
              <a:latin typeface="Arial"/>
              <a:ea typeface="+mn-ea"/>
              <a:cs typeface="+mn-cs"/>
            </a:rPr>
            <a:t>Ghép</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nguồn</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thành</a:t>
          </a:r>
          <a:r>
            <a:rPr lang="en-US" sz="2800" dirty="0">
              <a:solidFill>
                <a:srgbClr val="1D528D">
                  <a:hueOff val="0"/>
                  <a:satOff val="0"/>
                  <a:lumOff val="0"/>
                  <a:alphaOff val="0"/>
                </a:srgbClr>
              </a:solidFill>
              <a:latin typeface="Arial"/>
              <a:ea typeface="+mn-ea"/>
              <a:cs typeface="+mn-cs"/>
            </a:rPr>
            <a:t> </a:t>
          </a:r>
          <a:r>
            <a:rPr lang="en-US" sz="2800" dirty="0" err="1">
              <a:solidFill>
                <a:srgbClr val="1D528D">
                  <a:hueOff val="0"/>
                  <a:satOff val="0"/>
                  <a:lumOff val="0"/>
                  <a:alphaOff val="0"/>
                </a:srgbClr>
              </a:solidFill>
              <a:latin typeface="Arial"/>
              <a:ea typeface="+mn-ea"/>
              <a:cs typeface="+mn-cs"/>
            </a:rPr>
            <a:t>bộ</a:t>
          </a:r>
          <a:endParaRPr lang="en-US" sz="2800" dirty="0">
            <a:solidFill>
              <a:srgbClr val="1D528D">
                <a:hueOff val="0"/>
                <a:satOff val="0"/>
                <a:lumOff val="0"/>
                <a:alphaOff val="0"/>
              </a:srgbClr>
            </a:solidFill>
            <a:latin typeface="Arial"/>
            <a:ea typeface="+mn-ea"/>
            <a:cs typeface="+mn-cs"/>
          </a:endParaRPr>
        </a:p>
      </dgm:t>
    </dgm:pt>
    <dgm:pt modelId="{486BB7FC-9FED-4647-AA70-61B97787B65F}" type="parTrans" cxnId="{7D619A28-0938-4003-9274-F79380C30555}">
      <dgm:prSet/>
      <dgm:spPr/>
      <dgm:t>
        <a:bodyPr/>
        <a:lstStyle/>
        <a:p>
          <a:endParaRPr lang="en-US"/>
        </a:p>
      </dgm:t>
    </dgm:pt>
    <dgm:pt modelId="{9D312E1E-C8BC-4735-BFD1-2D25672E6750}" type="sibTrans" cxnId="{7D619A28-0938-4003-9274-F79380C30555}">
      <dgm:prSet/>
      <dgm:spPr/>
      <dgm:t>
        <a:bodyPr/>
        <a:lstStyle/>
        <a:p>
          <a:endParaRPr lang="en-US"/>
        </a:p>
      </dgm:t>
    </dgm:pt>
    <dgm:pt modelId="{5C51621E-958E-40E1-944C-8FF19EAC2D2C}">
      <dgm:prSet phldrT="[Text]">
        <dgm:style>
          <a:lnRef idx="2">
            <a:schemeClr val="accent2"/>
          </a:lnRef>
          <a:fillRef idx="1">
            <a:schemeClr val="lt1"/>
          </a:fillRef>
          <a:effectRef idx="0">
            <a:schemeClr val="accent2"/>
          </a:effectRef>
          <a:fontRef idx="minor">
            <a:schemeClr val="dk1"/>
          </a:fontRef>
        </dgm:style>
      </dgm:prSet>
      <dgm:spPr>
        <a:xfrm rot="5400000">
          <a:off x="6823440" y="638532"/>
          <a:ext cx="1276126" cy="7022592"/>
        </a:xfrm>
        <a:ln/>
      </dgm:spPr>
      <dgm:t>
        <a:bodyPr/>
        <a:lstStyle/>
        <a:p>
          <a:pPr>
            <a:buChar char="•"/>
          </a:pPr>
          <a:r>
            <a:rPr lang="en-US" dirty="0" err="1">
              <a:solidFill>
                <a:srgbClr val="1D528D">
                  <a:hueOff val="0"/>
                  <a:satOff val="0"/>
                  <a:lumOff val="0"/>
                  <a:alphaOff val="0"/>
                </a:srgbClr>
              </a:solidFill>
              <a:latin typeface="Arial"/>
              <a:ea typeface="+mn-ea"/>
              <a:cs typeface="+mn-cs"/>
            </a:rPr>
            <a:t>Bộ</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nguồn</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nối</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tiếp</a:t>
          </a:r>
          <a:r>
            <a:rPr lang="en-US" dirty="0">
              <a:solidFill>
                <a:srgbClr val="1D528D">
                  <a:hueOff val="0"/>
                  <a:satOff val="0"/>
                  <a:lumOff val="0"/>
                  <a:alphaOff val="0"/>
                </a:srgbClr>
              </a:solidFill>
              <a:latin typeface="Arial"/>
              <a:ea typeface="+mn-ea"/>
              <a:cs typeface="+mn-cs"/>
            </a:rPr>
            <a:t>: E </a:t>
          </a:r>
          <a:r>
            <a:rPr lang="en-US" dirty="0" err="1">
              <a:solidFill>
                <a:srgbClr val="1D528D">
                  <a:hueOff val="0"/>
                  <a:satOff val="0"/>
                  <a:lumOff val="0"/>
                  <a:alphaOff val="0"/>
                </a:srgbClr>
              </a:solidFill>
              <a:latin typeface="Arial"/>
              <a:ea typeface="+mn-ea"/>
              <a:cs typeface="+mn-cs"/>
            </a:rPr>
            <a:t>tăng</a:t>
          </a:r>
          <a:r>
            <a:rPr lang="en-US" dirty="0">
              <a:solidFill>
                <a:srgbClr val="1D528D">
                  <a:hueOff val="0"/>
                  <a:satOff val="0"/>
                  <a:lumOff val="0"/>
                  <a:alphaOff val="0"/>
                </a:srgbClr>
              </a:solidFill>
              <a:latin typeface="Arial"/>
              <a:ea typeface="+mn-ea"/>
              <a:cs typeface="+mn-cs"/>
            </a:rPr>
            <a:t>, r </a:t>
          </a:r>
          <a:r>
            <a:rPr lang="en-US" dirty="0" err="1">
              <a:solidFill>
                <a:srgbClr val="1D528D">
                  <a:hueOff val="0"/>
                  <a:satOff val="0"/>
                  <a:lumOff val="0"/>
                  <a:alphaOff val="0"/>
                </a:srgbClr>
              </a:solidFill>
              <a:latin typeface="Arial"/>
              <a:ea typeface="+mn-ea"/>
              <a:cs typeface="+mn-cs"/>
            </a:rPr>
            <a:t>tăng</a:t>
          </a:r>
          <a:r>
            <a:rPr lang="en-US" dirty="0">
              <a:solidFill>
                <a:srgbClr val="1D528D">
                  <a:hueOff val="0"/>
                  <a:satOff val="0"/>
                  <a:lumOff val="0"/>
                  <a:alphaOff val="0"/>
                </a:srgbClr>
              </a:solidFill>
              <a:latin typeface="Arial"/>
              <a:ea typeface="+mn-ea"/>
              <a:cs typeface="+mn-cs"/>
            </a:rPr>
            <a:t> </a:t>
          </a:r>
        </a:p>
      </dgm:t>
    </dgm:pt>
    <dgm:pt modelId="{E25E6095-945C-4678-BF8B-6FF62A91A50E}" type="parTrans" cxnId="{9524214B-5CBF-4CD0-8CC8-5B96B2A585A1}">
      <dgm:prSet/>
      <dgm:spPr/>
      <dgm:t>
        <a:bodyPr/>
        <a:lstStyle/>
        <a:p>
          <a:endParaRPr lang="en-US"/>
        </a:p>
      </dgm:t>
    </dgm:pt>
    <dgm:pt modelId="{2959FDE3-0BA9-4E97-9CB9-CDCBD237CCBE}" type="sibTrans" cxnId="{9524214B-5CBF-4CD0-8CC8-5B96B2A585A1}">
      <dgm:prSet/>
      <dgm:spPr/>
      <dgm:t>
        <a:bodyPr/>
        <a:lstStyle/>
        <a:p>
          <a:endParaRPr lang="en-US"/>
        </a:p>
      </dgm:t>
    </dgm:pt>
    <dgm:pt modelId="{B8B22559-AA89-4740-A487-F3E301CC23C3}">
      <dgm:prSet phldrT="[Text]">
        <dgm:style>
          <a:lnRef idx="2">
            <a:schemeClr val="accent2"/>
          </a:lnRef>
          <a:fillRef idx="1">
            <a:schemeClr val="lt1"/>
          </a:fillRef>
          <a:effectRef idx="0">
            <a:schemeClr val="accent2"/>
          </a:effectRef>
          <a:fontRef idx="minor">
            <a:schemeClr val="dk1"/>
          </a:fontRef>
        </dgm:style>
      </dgm:prSet>
      <dgm:spPr>
        <a:xfrm rot="5400000">
          <a:off x="6823440" y="638532"/>
          <a:ext cx="1276126" cy="7022592"/>
        </a:xfrm>
        <a:ln/>
      </dgm:spPr>
      <dgm:t>
        <a:bodyPr/>
        <a:lstStyle/>
        <a:p>
          <a:pPr>
            <a:buChar char="•"/>
          </a:pPr>
          <a:r>
            <a:rPr lang="en-US" dirty="0" err="1">
              <a:solidFill>
                <a:srgbClr val="1D528D">
                  <a:hueOff val="0"/>
                  <a:satOff val="0"/>
                  <a:lumOff val="0"/>
                  <a:alphaOff val="0"/>
                </a:srgbClr>
              </a:solidFill>
              <a:latin typeface="Arial"/>
              <a:ea typeface="+mn-ea"/>
              <a:cs typeface="+mn-cs"/>
            </a:rPr>
            <a:t>Bồ</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nguồn</a:t>
          </a:r>
          <a:r>
            <a:rPr lang="en-US" dirty="0">
              <a:solidFill>
                <a:srgbClr val="1D528D">
                  <a:hueOff val="0"/>
                  <a:satOff val="0"/>
                  <a:lumOff val="0"/>
                  <a:alphaOff val="0"/>
                </a:srgbClr>
              </a:solidFill>
              <a:latin typeface="Arial"/>
              <a:ea typeface="+mn-ea"/>
              <a:cs typeface="+mn-cs"/>
            </a:rPr>
            <a:t> song </a:t>
          </a:r>
          <a:r>
            <a:rPr lang="en-US" dirty="0" err="1">
              <a:solidFill>
                <a:srgbClr val="1D528D">
                  <a:hueOff val="0"/>
                  <a:satOff val="0"/>
                  <a:lumOff val="0"/>
                  <a:alphaOff val="0"/>
                </a:srgbClr>
              </a:solidFill>
              <a:latin typeface="Arial"/>
              <a:ea typeface="+mn-ea"/>
              <a:cs typeface="+mn-cs"/>
            </a:rPr>
            <a:t>song</a:t>
          </a:r>
          <a:r>
            <a:rPr lang="en-US" dirty="0">
              <a:solidFill>
                <a:srgbClr val="1D528D">
                  <a:hueOff val="0"/>
                  <a:satOff val="0"/>
                  <a:lumOff val="0"/>
                  <a:alphaOff val="0"/>
                </a:srgbClr>
              </a:solidFill>
              <a:latin typeface="Arial"/>
              <a:ea typeface="+mn-ea"/>
              <a:cs typeface="+mn-cs"/>
            </a:rPr>
            <a:t>: E </a:t>
          </a:r>
          <a:r>
            <a:rPr lang="en-US" dirty="0" err="1">
              <a:solidFill>
                <a:srgbClr val="1D528D">
                  <a:hueOff val="0"/>
                  <a:satOff val="0"/>
                  <a:lumOff val="0"/>
                  <a:alphaOff val="0"/>
                </a:srgbClr>
              </a:solidFill>
              <a:latin typeface="Arial"/>
              <a:ea typeface="+mn-ea"/>
              <a:cs typeface="+mn-cs"/>
            </a:rPr>
            <a:t>không</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đổi</a:t>
          </a:r>
          <a:r>
            <a:rPr lang="en-US" dirty="0">
              <a:solidFill>
                <a:srgbClr val="1D528D">
                  <a:hueOff val="0"/>
                  <a:satOff val="0"/>
                  <a:lumOff val="0"/>
                  <a:alphaOff val="0"/>
                </a:srgbClr>
              </a:solidFill>
              <a:latin typeface="Arial"/>
              <a:ea typeface="+mn-ea"/>
              <a:cs typeface="+mn-cs"/>
            </a:rPr>
            <a:t>, r </a:t>
          </a:r>
          <a:r>
            <a:rPr lang="en-US" dirty="0" err="1">
              <a:solidFill>
                <a:srgbClr val="1D528D">
                  <a:hueOff val="0"/>
                  <a:satOff val="0"/>
                  <a:lumOff val="0"/>
                  <a:alphaOff val="0"/>
                </a:srgbClr>
              </a:solidFill>
              <a:latin typeface="Arial"/>
              <a:ea typeface="+mn-ea"/>
              <a:cs typeface="+mn-cs"/>
            </a:rPr>
            <a:t>giảm</a:t>
          </a:r>
          <a:endParaRPr lang="en-US" dirty="0">
            <a:solidFill>
              <a:srgbClr val="1D528D">
                <a:hueOff val="0"/>
                <a:satOff val="0"/>
                <a:lumOff val="0"/>
                <a:alphaOff val="0"/>
              </a:srgbClr>
            </a:solidFill>
            <a:latin typeface="Arial"/>
            <a:ea typeface="+mn-ea"/>
            <a:cs typeface="+mn-cs"/>
          </a:endParaRPr>
        </a:p>
      </dgm:t>
    </dgm:pt>
    <dgm:pt modelId="{4339ED69-F48C-4F1E-9682-7A4C9A41757C}" type="parTrans" cxnId="{FF79F0D7-BDF5-4D1A-AD6E-8D847DAD85A1}">
      <dgm:prSet/>
      <dgm:spPr/>
      <dgm:t>
        <a:bodyPr/>
        <a:lstStyle/>
        <a:p>
          <a:endParaRPr lang="en-US"/>
        </a:p>
      </dgm:t>
    </dgm:pt>
    <dgm:pt modelId="{473539EE-45F8-402F-9905-880FC291DF46}" type="sibTrans" cxnId="{FF79F0D7-BDF5-4D1A-AD6E-8D847DAD85A1}">
      <dgm:prSet/>
      <dgm:spPr/>
      <dgm:t>
        <a:bodyPr/>
        <a:lstStyle/>
        <a:p>
          <a:endParaRPr lang="en-US"/>
        </a:p>
      </dgm:t>
    </dgm:pt>
    <dgm:pt modelId="{956C4BCA-50E4-4B62-8860-A35F3FFF03A1}">
      <dgm:prSet phldrT="[Text]">
        <dgm:style>
          <a:lnRef idx="2">
            <a:schemeClr val="accent2"/>
          </a:lnRef>
          <a:fillRef idx="1">
            <a:schemeClr val="lt1"/>
          </a:fillRef>
          <a:effectRef idx="0">
            <a:schemeClr val="accent2"/>
          </a:effectRef>
          <a:fontRef idx="minor">
            <a:schemeClr val="dk1"/>
          </a:fontRef>
        </dgm:style>
      </dgm:prSet>
      <dgm:spPr>
        <a:xfrm rot="5400000">
          <a:off x="6823440" y="638532"/>
          <a:ext cx="1276126" cy="7022592"/>
        </a:xfrm>
        <a:ln/>
      </dgm:spPr>
      <dgm:t>
        <a:bodyPr/>
        <a:lstStyle/>
        <a:p>
          <a:pPr>
            <a:buChar char="•"/>
          </a:pPr>
          <a:r>
            <a:rPr lang="en-US" dirty="0" err="1">
              <a:solidFill>
                <a:srgbClr val="1D528D">
                  <a:hueOff val="0"/>
                  <a:satOff val="0"/>
                  <a:lumOff val="0"/>
                  <a:alphaOff val="0"/>
                </a:srgbClr>
              </a:solidFill>
              <a:latin typeface="Arial"/>
              <a:ea typeface="+mn-ea"/>
              <a:cs typeface="+mn-cs"/>
            </a:rPr>
            <a:t>Bộ</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nguồn</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hỗn</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hợp</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đối</a:t>
          </a:r>
          <a:r>
            <a:rPr lang="en-US" dirty="0">
              <a:solidFill>
                <a:srgbClr val="1D528D">
                  <a:hueOff val="0"/>
                  <a:satOff val="0"/>
                  <a:lumOff val="0"/>
                  <a:alphaOff val="0"/>
                </a:srgbClr>
              </a:solidFill>
              <a:latin typeface="Arial"/>
              <a:ea typeface="+mn-ea"/>
              <a:cs typeface="+mn-cs"/>
            </a:rPr>
            <a:t> </a:t>
          </a:r>
          <a:r>
            <a:rPr lang="en-US" dirty="0" err="1">
              <a:solidFill>
                <a:srgbClr val="1D528D">
                  <a:hueOff val="0"/>
                  <a:satOff val="0"/>
                  <a:lumOff val="0"/>
                  <a:alphaOff val="0"/>
                </a:srgbClr>
              </a:solidFill>
              <a:latin typeface="Arial"/>
              <a:ea typeface="+mn-ea"/>
              <a:cs typeface="+mn-cs"/>
            </a:rPr>
            <a:t>xứng</a:t>
          </a:r>
          <a:r>
            <a:rPr lang="en-US" dirty="0">
              <a:solidFill>
                <a:srgbClr val="1D528D">
                  <a:hueOff val="0"/>
                  <a:satOff val="0"/>
                  <a:lumOff val="0"/>
                  <a:alphaOff val="0"/>
                </a:srgbClr>
              </a:solidFill>
              <a:latin typeface="Arial"/>
              <a:ea typeface="+mn-ea"/>
              <a:cs typeface="+mn-cs"/>
            </a:rPr>
            <a:t>:</a:t>
          </a:r>
        </a:p>
      </dgm:t>
    </dgm:pt>
    <dgm:pt modelId="{69118EDD-BAEB-44E6-8575-F03F07FA8230}" type="parTrans" cxnId="{40DF0F0C-C909-4F41-870C-0CFAB43750A7}">
      <dgm:prSet/>
      <dgm:spPr/>
      <dgm:t>
        <a:bodyPr/>
        <a:lstStyle/>
        <a:p>
          <a:endParaRPr lang="en-US"/>
        </a:p>
      </dgm:t>
    </dgm:pt>
    <dgm:pt modelId="{FCD523C9-2C04-445E-B958-E5D78738B154}" type="sibTrans" cxnId="{40DF0F0C-C909-4F41-870C-0CFAB43750A7}">
      <dgm:prSet/>
      <dgm:spPr/>
      <dgm:t>
        <a:bodyPr/>
        <a:lstStyle/>
        <a:p>
          <a:endParaRPr lang="en-US"/>
        </a:p>
      </dgm:t>
    </dgm:pt>
    <dgm:pt modelId="{A7950393-BA7E-43E0-82F7-6DABF04FA26B}" type="pres">
      <dgm:prSet presAssocID="{BCE95122-1E53-4B04-94B2-954C7A596B7C}" presName="Name0" presStyleCnt="0">
        <dgm:presLayoutVars>
          <dgm:dir/>
          <dgm:animLvl val="lvl"/>
          <dgm:resizeHandles val="exact"/>
        </dgm:presLayoutVars>
      </dgm:prSet>
      <dgm:spPr/>
      <dgm:t>
        <a:bodyPr/>
        <a:lstStyle/>
        <a:p>
          <a:endParaRPr lang="en-US"/>
        </a:p>
      </dgm:t>
    </dgm:pt>
    <dgm:pt modelId="{00BD68A6-3149-4DE1-BC37-50D0287097A8}" type="pres">
      <dgm:prSet presAssocID="{1F200D19-F26E-403D-B6DF-58FEDF584CEE}" presName="linNode" presStyleCnt="0"/>
      <dgm:spPr/>
    </dgm:pt>
    <dgm:pt modelId="{E056C154-5415-43EC-82AD-BB31ECC799BF}" type="pres">
      <dgm:prSet presAssocID="{1F200D19-F26E-403D-B6DF-58FEDF584CEE}" presName="parentText" presStyleLbl="node1" presStyleIdx="0" presStyleCnt="3">
        <dgm:presLayoutVars>
          <dgm:chMax val="1"/>
          <dgm:bulletEnabled val="1"/>
        </dgm:presLayoutVars>
      </dgm:prSet>
      <dgm:spPr>
        <a:prstGeom prst="roundRect">
          <a:avLst/>
        </a:prstGeom>
      </dgm:spPr>
      <dgm:t>
        <a:bodyPr/>
        <a:lstStyle/>
        <a:p>
          <a:endParaRPr lang="en-US"/>
        </a:p>
      </dgm:t>
    </dgm:pt>
    <dgm:pt modelId="{9C281929-C9C0-4BEE-AB3D-A15C45681B67}" type="pres">
      <dgm:prSet presAssocID="{1F200D19-F26E-403D-B6DF-58FEDF584CEE}" presName="descendantText" presStyleLbl="alignAccFollowNode1" presStyleIdx="0" presStyleCnt="3" custLinFactNeighborX="1996" custLinFactNeighborY="4942">
        <dgm:presLayoutVars>
          <dgm:bulletEnabled val="1"/>
        </dgm:presLayoutVars>
      </dgm:prSet>
      <dgm:spPr>
        <a:prstGeom prst="round2SameRect">
          <a:avLst/>
        </a:prstGeom>
      </dgm:spPr>
      <dgm:t>
        <a:bodyPr/>
        <a:lstStyle/>
        <a:p>
          <a:endParaRPr lang="en-US"/>
        </a:p>
      </dgm:t>
    </dgm:pt>
    <dgm:pt modelId="{BF826F21-16B2-4842-B0D2-8A5FB156E6C4}" type="pres">
      <dgm:prSet presAssocID="{EE668318-706A-4051-8D57-89E21BDC4573}" presName="sp" presStyleCnt="0"/>
      <dgm:spPr/>
    </dgm:pt>
    <dgm:pt modelId="{7D3A8EBA-788A-4BE7-AA7D-62B71586B1CA}" type="pres">
      <dgm:prSet presAssocID="{2CD86013-9A6B-4888-9A38-2DCD3C36E11A}" presName="linNode" presStyleCnt="0"/>
      <dgm:spPr/>
    </dgm:pt>
    <dgm:pt modelId="{FFD23DBE-E254-4E98-B32A-0DF0F0DED06E}" type="pres">
      <dgm:prSet presAssocID="{2CD86013-9A6B-4888-9A38-2DCD3C36E11A}" presName="parentText" presStyleLbl="node1" presStyleIdx="1" presStyleCnt="3">
        <dgm:presLayoutVars>
          <dgm:chMax val="1"/>
          <dgm:bulletEnabled val="1"/>
        </dgm:presLayoutVars>
      </dgm:prSet>
      <dgm:spPr>
        <a:prstGeom prst="roundRect">
          <a:avLst/>
        </a:prstGeom>
      </dgm:spPr>
      <dgm:t>
        <a:bodyPr/>
        <a:lstStyle/>
        <a:p>
          <a:endParaRPr lang="en-US"/>
        </a:p>
      </dgm:t>
    </dgm:pt>
    <dgm:pt modelId="{1CE069F2-D8AC-4841-9E98-A07A7A1AE00A}" type="pres">
      <dgm:prSet presAssocID="{2CD86013-9A6B-4888-9A38-2DCD3C36E11A}" presName="descendantText" presStyleLbl="alignAccFollowNode1" presStyleIdx="1" presStyleCnt="3">
        <dgm:presLayoutVars>
          <dgm:bulletEnabled val="1"/>
        </dgm:presLayoutVars>
      </dgm:prSet>
      <dgm:spPr>
        <a:prstGeom prst="round2SameRect">
          <a:avLst/>
        </a:prstGeom>
      </dgm:spPr>
      <dgm:t>
        <a:bodyPr/>
        <a:lstStyle/>
        <a:p>
          <a:endParaRPr lang="en-US"/>
        </a:p>
      </dgm:t>
    </dgm:pt>
    <dgm:pt modelId="{C722D544-DA1D-4FC5-B530-244FE56604A0}" type="pres">
      <dgm:prSet presAssocID="{C80BE6B0-5D1E-4E76-9561-D3346D1100F8}" presName="sp" presStyleCnt="0"/>
      <dgm:spPr/>
    </dgm:pt>
    <dgm:pt modelId="{2D6CD45E-999C-4165-8F91-562B393EEFA3}" type="pres">
      <dgm:prSet presAssocID="{011A48B8-EB8C-452C-B569-96D79E0E1AE8}" presName="linNode" presStyleCnt="0"/>
      <dgm:spPr/>
    </dgm:pt>
    <dgm:pt modelId="{9955DE4D-5A6B-4FFF-A745-1AFED3C06694}" type="pres">
      <dgm:prSet presAssocID="{011A48B8-EB8C-452C-B569-96D79E0E1AE8}" presName="parentText" presStyleLbl="node1" presStyleIdx="2" presStyleCnt="3">
        <dgm:presLayoutVars>
          <dgm:chMax val="1"/>
          <dgm:bulletEnabled val="1"/>
        </dgm:presLayoutVars>
      </dgm:prSet>
      <dgm:spPr>
        <a:prstGeom prst="roundRect">
          <a:avLst/>
        </a:prstGeom>
      </dgm:spPr>
      <dgm:t>
        <a:bodyPr/>
        <a:lstStyle/>
        <a:p>
          <a:endParaRPr lang="en-US"/>
        </a:p>
      </dgm:t>
    </dgm:pt>
    <dgm:pt modelId="{F957B781-FCAC-47EB-96B4-854B3D867B20}" type="pres">
      <dgm:prSet presAssocID="{011A48B8-EB8C-452C-B569-96D79E0E1AE8}" presName="descendantText" presStyleLbl="alignAccFollowNode1" presStyleIdx="2" presStyleCnt="3" custLinFactNeighborY="-4942">
        <dgm:presLayoutVars>
          <dgm:bulletEnabled val="1"/>
        </dgm:presLayoutVars>
      </dgm:prSet>
      <dgm:spPr>
        <a:prstGeom prst="round2SameRect">
          <a:avLst/>
        </a:prstGeom>
      </dgm:spPr>
      <dgm:t>
        <a:bodyPr/>
        <a:lstStyle/>
        <a:p>
          <a:endParaRPr lang="en-US"/>
        </a:p>
      </dgm:t>
    </dgm:pt>
  </dgm:ptLst>
  <dgm:cxnLst>
    <dgm:cxn modelId="{F85D1849-2F84-4B8C-8628-09CFFB61A28A}" type="presOf" srcId="{BCE95122-1E53-4B04-94B2-954C7A596B7C}" destId="{A7950393-BA7E-43E0-82F7-6DABF04FA26B}" srcOrd="0" destOrd="0" presId="urn:microsoft.com/office/officeart/2005/8/layout/vList5"/>
    <dgm:cxn modelId="{D0FA057A-BE82-4337-90BB-F46B11F7F3B0}" srcId="{1F200D19-F26E-403D-B6DF-58FEDF584CEE}" destId="{9188CA74-1D14-477A-8277-6A7AA5A8ACA8}" srcOrd="1" destOrd="0" parTransId="{677E8678-5C6A-488F-8E5B-6C39A393B518}" sibTransId="{C0E53928-B3C5-442D-9270-95CEDC4AE044}"/>
    <dgm:cxn modelId="{47160E30-8D63-4559-BAED-77D520F95F3C}" type="presOf" srcId="{956C4BCA-50E4-4B62-8860-A35F3FFF03A1}" destId="{F957B781-FCAC-47EB-96B4-854B3D867B20}" srcOrd="0" destOrd="2" presId="urn:microsoft.com/office/officeart/2005/8/layout/vList5"/>
    <dgm:cxn modelId="{0FAE2FB0-AE87-4F25-9962-A39B5BD85470}" srcId="{BCE95122-1E53-4B04-94B2-954C7A596B7C}" destId="{2CD86013-9A6B-4888-9A38-2DCD3C36E11A}" srcOrd="1" destOrd="0" parTransId="{62238705-6CF8-4429-ABBD-F72AC257F81E}" sibTransId="{C80BE6B0-5D1E-4E76-9561-D3346D1100F8}"/>
    <dgm:cxn modelId="{0524EDAC-9DB0-42B6-83F9-CD8BF6E275D8}" type="presOf" srcId="{1F200D19-F26E-403D-B6DF-58FEDF584CEE}" destId="{E056C154-5415-43EC-82AD-BB31ECC799BF}" srcOrd="0" destOrd="0" presId="urn:microsoft.com/office/officeart/2005/8/layout/vList5"/>
    <dgm:cxn modelId="{D4614D92-6334-46A3-9B89-2AB2217D84FD}" srcId="{2CD86013-9A6B-4888-9A38-2DCD3C36E11A}" destId="{EF0F86D3-2FA7-4158-BD79-4E9681A7C90A}" srcOrd="1" destOrd="0" parTransId="{AAF6001D-8F5C-4FA3-8180-96DD680D6A7F}" sibTransId="{8882B0B0-A968-489E-BD98-137F6DE0B3D2}"/>
    <dgm:cxn modelId="{40DF0F0C-C909-4F41-870C-0CFAB43750A7}" srcId="{011A48B8-EB8C-452C-B569-96D79E0E1AE8}" destId="{956C4BCA-50E4-4B62-8860-A35F3FFF03A1}" srcOrd="2" destOrd="0" parTransId="{69118EDD-BAEB-44E6-8575-F03F07FA8230}" sibTransId="{FCD523C9-2C04-445E-B958-E5D78738B154}"/>
    <dgm:cxn modelId="{A5476080-FA62-4603-9E60-ED40F7529F81}" srcId="{2CD86013-9A6B-4888-9A38-2DCD3C36E11A}" destId="{A7F3CBB3-725B-40C7-8E94-7C8887159BE4}" srcOrd="0" destOrd="0" parTransId="{22A983E8-3B9F-4106-9CDA-7FD0AB71CEF9}" sibTransId="{C9E081F7-26E0-4AA7-969A-28A8A5FCD1A2}"/>
    <dgm:cxn modelId="{FFA16B7B-369C-46DA-B89C-F96322D59EEB}" type="presOf" srcId="{9188CA74-1D14-477A-8277-6A7AA5A8ACA8}" destId="{9C281929-C9C0-4BEE-AB3D-A15C45681B67}" srcOrd="0" destOrd="1" presId="urn:microsoft.com/office/officeart/2005/8/layout/vList5"/>
    <dgm:cxn modelId="{7D619A28-0938-4003-9274-F79380C30555}" srcId="{BCE95122-1E53-4B04-94B2-954C7A596B7C}" destId="{011A48B8-EB8C-452C-B569-96D79E0E1AE8}" srcOrd="2" destOrd="0" parTransId="{486BB7FC-9FED-4647-AA70-61B97787B65F}" sibTransId="{9D312E1E-C8BC-4735-BFD1-2D25672E6750}"/>
    <dgm:cxn modelId="{38B47BD4-BEDF-46E8-A81F-187D1B8E56FB}" type="presOf" srcId="{A7F3CBB3-725B-40C7-8E94-7C8887159BE4}" destId="{1CE069F2-D8AC-4841-9E98-A07A7A1AE00A}" srcOrd="0" destOrd="0" presId="urn:microsoft.com/office/officeart/2005/8/layout/vList5"/>
    <dgm:cxn modelId="{4D32A95B-FA2F-4681-9FA7-66F3031A7BFC}" type="presOf" srcId="{011A48B8-EB8C-452C-B569-96D79E0E1AE8}" destId="{9955DE4D-5A6B-4FFF-A745-1AFED3C06694}" srcOrd="0" destOrd="0" presId="urn:microsoft.com/office/officeart/2005/8/layout/vList5"/>
    <dgm:cxn modelId="{762F6883-7D9A-4102-8A92-1D0C3DE48DD8}" srcId="{1F200D19-F26E-403D-B6DF-58FEDF584CEE}" destId="{8BAEEE98-3000-4947-8188-0198241DFFA5}" srcOrd="0" destOrd="0" parTransId="{40FD2DE5-C84B-4CDC-A9E8-731BBB17E5D6}" sibTransId="{DE99847C-580D-4287-B23B-8428C407918B}"/>
    <dgm:cxn modelId="{37C94C49-AF3F-4633-8151-C0CEACB1B6B0}" type="presOf" srcId="{5C51621E-958E-40E1-944C-8FF19EAC2D2C}" destId="{F957B781-FCAC-47EB-96B4-854B3D867B20}" srcOrd="0" destOrd="0" presId="urn:microsoft.com/office/officeart/2005/8/layout/vList5"/>
    <dgm:cxn modelId="{EAB1136F-90F6-4C57-8925-AE28F545B5D9}" srcId="{BCE95122-1E53-4B04-94B2-954C7A596B7C}" destId="{1F200D19-F26E-403D-B6DF-58FEDF584CEE}" srcOrd="0" destOrd="0" parTransId="{8105C383-14F2-4A43-B622-59E31508EC45}" sibTransId="{EE668318-706A-4051-8D57-89E21BDC4573}"/>
    <dgm:cxn modelId="{FF79F0D7-BDF5-4D1A-AD6E-8D847DAD85A1}" srcId="{011A48B8-EB8C-452C-B569-96D79E0E1AE8}" destId="{B8B22559-AA89-4740-A487-F3E301CC23C3}" srcOrd="1" destOrd="0" parTransId="{4339ED69-F48C-4F1E-9682-7A4C9A41757C}" sibTransId="{473539EE-45F8-402F-9905-880FC291DF46}"/>
    <dgm:cxn modelId="{CE269D4E-1896-4956-80C5-1FF6FB154278}" type="presOf" srcId="{B8B22559-AA89-4740-A487-F3E301CC23C3}" destId="{F957B781-FCAC-47EB-96B4-854B3D867B20}" srcOrd="0" destOrd="1" presId="urn:microsoft.com/office/officeart/2005/8/layout/vList5"/>
    <dgm:cxn modelId="{71DACC2B-F1EF-40AE-8FBA-2126334626A0}" type="presOf" srcId="{2CD86013-9A6B-4888-9A38-2DCD3C36E11A}" destId="{FFD23DBE-E254-4E98-B32A-0DF0F0DED06E}" srcOrd="0" destOrd="0" presId="urn:microsoft.com/office/officeart/2005/8/layout/vList5"/>
    <dgm:cxn modelId="{1BC90087-0866-4CAE-9D9A-1CC0A0998866}" type="presOf" srcId="{EF0F86D3-2FA7-4158-BD79-4E9681A7C90A}" destId="{1CE069F2-D8AC-4841-9E98-A07A7A1AE00A}" srcOrd="0" destOrd="1" presId="urn:microsoft.com/office/officeart/2005/8/layout/vList5"/>
    <dgm:cxn modelId="{9524214B-5CBF-4CD0-8CC8-5B96B2A585A1}" srcId="{011A48B8-EB8C-452C-B569-96D79E0E1AE8}" destId="{5C51621E-958E-40E1-944C-8FF19EAC2D2C}" srcOrd="0" destOrd="0" parTransId="{E25E6095-945C-4678-BF8B-6FF62A91A50E}" sibTransId="{2959FDE3-0BA9-4E97-9CB9-CDCBD237CCBE}"/>
    <dgm:cxn modelId="{4B937418-6B92-46AF-91C1-A57733BED3B8}" type="presOf" srcId="{8BAEEE98-3000-4947-8188-0198241DFFA5}" destId="{9C281929-C9C0-4BEE-AB3D-A15C45681B67}" srcOrd="0" destOrd="0" presId="urn:microsoft.com/office/officeart/2005/8/layout/vList5"/>
    <dgm:cxn modelId="{622369C7-9418-4E37-9987-C4AD9A7E1EFA}" type="presParOf" srcId="{A7950393-BA7E-43E0-82F7-6DABF04FA26B}" destId="{00BD68A6-3149-4DE1-BC37-50D0287097A8}" srcOrd="0" destOrd="0" presId="urn:microsoft.com/office/officeart/2005/8/layout/vList5"/>
    <dgm:cxn modelId="{1C4960B4-3778-40B1-A92D-B724CE8A60F0}" type="presParOf" srcId="{00BD68A6-3149-4DE1-BC37-50D0287097A8}" destId="{E056C154-5415-43EC-82AD-BB31ECC799BF}" srcOrd="0" destOrd="0" presId="urn:microsoft.com/office/officeart/2005/8/layout/vList5"/>
    <dgm:cxn modelId="{E8E404C7-C4FA-4A4B-B5DD-03BAA6630CE2}" type="presParOf" srcId="{00BD68A6-3149-4DE1-BC37-50D0287097A8}" destId="{9C281929-C9C0-4BEE-AB3D-A15C45681B67}" srcOrd="1" destOrd="0" presId="urn:microsoft.com/office/officeart/2005/8/layout/vList5"/>
    <dgm:cxn modelId="{86E68E11-FA02-461C-894D-481BCE9E8853}" type="presParOf" srcId="{A7950393-BA7E-43E0-82F7-6DABF04FA26B}" destId="{BF826F21-16B2-4842-B0D2-8A5FB156E6C4}" srcOrd="1" destOrd="0" presId="urn:microsoft.com/office/officeart/2005/8/layout/vList5"/>
    <dgm:cxn modelId="{C4357B8E-06B4-49E4-8B91-AA16111022C1}" type="presParOf" srcId="{A7950393-BA7E-43E0-82F7-6DABF04FA26B}" destId="{7D3A8EBA-788A-4BE7-AA7D-62B71586B1CA}" srcOrd="2" destOrd="0" presId="urn:microsoft.com/office/officeart/2005/8/layout/vList5"/>
    <dgm:cxn modelId="{F8F6192C-0BC4-4D18-A2C3-BDED03F16557}" type="presParOf" srcId="{7D3A8EBA-788A-4BE7-AA7D-62B71586B1CA}" destId="{FFD23DBE-E254-4E98-B32A-0DF0F0DED06E}" srcOrd="0" destOrd="0" presId="urn:microsoft.com/office/officeart/2005/8/layout/vList5"/>
    <dgm:cxn modelId="{A570CBD4-ABAF-43EC-A8D9-2AFBB883D7B2}" type="presParOf" srcId="{7D3A8EBA-788A-4BE7-AA7D-62B71586B1CA}" destId="{1CE069F2-D8AC-4841-9E98-A07A7A1AE00A}" srcOrd="1" destOrd="0" presId="urn:microsoft.com/office/officeart/2005/8/layout/vList5"/>
    <dgm:cxn modelId="{913D24A5-1ADD-45CF-A6C2-B5B16F1F307B}" type="presParOf" srcId="{A7950393-BA7E-43E0-82F7-6DABF04FA26B}" destId="{C722D544-DA1D-4FC5-B530-244FE56604A0}" srcOrd="3" destOrd="0" presId="urn:microsoft.com/office/officeart/2005/8/layout/vList5"/>
    <dgm:cxn modelId="{5D883EEA-BC41-4E85-BA1B-908E9BC911BA}" type="presParOf" srcId="{A7950393-BA7E-43E0-82F7-6DABF04FA26B}" destId="{2D6CD45E-999C-4165-8F91-562B393EEFA3}" srcOrd="4" destOrd="0" presId="urn:microsoft.com/office/officeart/2005/8/layout/vList5"/>
    <dgm:cxn modelId="{D4F37F79-5092-40B8-811C-0B12E4707BE5}" type="presParOf" srcId="{2D6CD45E-999C-4165-8F91-562B393EEFA3}" destId="{9955DE4D-5A6B-4FFF-A745-1AFED3C06694}" srcOrd="0" destOrd="0" presId="urn:microsoft.com/office/officeart/2005/8/layout/vList5"/>
    <dgm:cxn modelId="{795CE6E4-025C-43D1-8182-6BC1A3ED9C4D}" type="presParOf" srcId="{2D6CD45E-999C-4165-8F91-562B393EEFA3}" destId="{F957B781-FCAC-47EB-96B4-854B3D867B2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281929-C9C0-4BEE-AB3D-A15C45681B67}">
      <dsp:nvSpPr>
        <dsp:cNvPr id="0" name=""/>
        <dsp:cNvSpPr/>
      </dsp:nvSpPr>
      <dsp:spPr>
        <a:xfrm rot="5400000">
          <a:off x="6823440" y="-2648233"/>
          <a:ext cx="1276126" cy="7022592"/>
        </a:xfrm>
        <a:prstGeom prst="round2Same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err="1">
              <a:solidFill>
                <a:srgbClr val="1D528D">
                  <a:hueOff val="0"/>
                  <a:satOff val="0"/>
                  <a:lumOff val="0"/>
                  <a:alphaOff val="0"/>
                </a:srgbClr>
              </a:solidFill>
              <a:latin typeface="Arial"/>
              <a:ea typeface="+mn-ea"/>
              <a:cs typeface="+mn-cs"/>
            </a:rPr>
            <a:t>Cấu</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tạo</a:t>
          </a:r>
          <a:r>
            <a:rPr lang="en-US" sz="2400" kern="1200" dirty="0">
              <a:solidFill>
                <a:srgbClr val="1D528D">
                  <a:hueOff val="0"/>
                  <a:satOff val="0"/>
                  <a:lumOff val="0"/>
                  <a:alphaOff val="0"/>
                </a:srgbClr>
              </a:solidFill>
              <a:latin typeface="Arial"/>
              <a:ea typeface="+mn-ea"/>
              <a:cs typeface="+mn-cs"/>
            </a:rPr>
            <a:t> pin </a:t>
          </a:r>
          <a:r>
            <a:rPr lang="en-US" sz="2400" kern="1200" dirty="0" err="1">
              <a:solidFill>
                <a:srgbClr val="1D528D">
                  <a:hueOff val="0"/>
                  <a:satOff val="0"/>
                  <a:lumOff val="0"/>
                  <a:alphaOff val="0"/>
                </a:srgbClr>
              </a:solidFill>
              <a:latin typeface="Arial"/>
              <a:ea typeface="+mn-ea"/>
              <a:cs typeface="+mn-cs"/>
            </a:rPr>
            <a:t>điện</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hoá</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hai</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điện</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cực</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khác</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bản</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chất</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tiếp</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xúc</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với</a:t>
          </a:r>
          <a:r>
            <a:rPr lang="en-US" sz="2400" kern="1200" dirty="0">
              <a:solidFill>
                <a:srgbClr val="1D528D">
                  <a:hueOff val="0"/>
                  <a:satOff val="0"/>
                  <a:lumOff val="0"/>
                  <a:alphaOff val="0"/>
                </a:srgbClr>
              </a:solidFill>
              <a:latin typeface="Arial"/>
              <a:ea typeface="+mn-ea"/>
              <a:cs typeface="+mn-cs"/>
            </a:rPr>
            <a:t> dung </a:t>
          </a:r>
          <a:r>
            <a:rPr lang="en-US" sz="2400" kern="1200" dirty="0" err="1">
              <a:solidFill>
                <a:srgbClr val="1D528D">
                  <a:hueOff val="0"/>
                  <a:satOff val="0"/>
                  <a:lumOff val="0"/>
                  <a:alphaOff val="0"/>
                </a:srgbClr>
              </a:solidFill>
              <a:latin typeface="Arial"/>
              <a:ea typeface="+mn-ea"/>
              <a:cs typeface="+mn-cs"/>
            </a:rPr>
            <a:t>dịch</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điện</a:t>
          </a:r>
          <a:r>
            <a:rPr lang="en-US" sz="2400" kern="1200" dirty="0">
              <a:solidFill>
                <a:srgbClr val="1D528D">
                  <a:hueOff val="0"/>
                  <a:satOff val="0"/>
                  <a:lumOff val="0"/>
                  <a:alphaOff val="0"/>
                </a:srgbClr>
              </a:solidFill>
              <a:latin typeface="Arial"/>
              <a:ea typeface="+mn-ea"/>
              <a:cs typeface="+mn-cs"/>
            </a:rPr>
            <a:t> li</a:t>
          </a:r>
        </a:p>
        <a:p>
          <a:pPr marL="228600" lvl="1" indent="-228600" algn="l" defTabSz="1066800">
            <a:lnSpc>
              <a:spcPct val="90000"/>
            </a:lnSpc>
            <a:spcBef>
              <a:spcPct val="0"/>
            </a:spcBef>
            <a:spcAft>
              <a:spcPct val="15000"/>
            </a:spcAft>
            <a:buChar char="••"/>
          </a:pPr>
          <a:r>
            <a:rPr lang="en-US" sz="2400" kern="1200" dirty="0" err="1">
              <a:solidFill>
                <a:srgbClr val="1D528D">
                  <a:hueOff val="0"/>
                  <a:satOff val="0"/>
                  <a:lumOff val="0"/>
                  <a:alphaOff val="0"/>
                </a:srgbClr>
              </a:solidFill>
              <a:latin typeface="Arial"/>
              <a:ea typeface="+mn-ea"/>
              <a:cs typeface="+mn-cs"/>
            </a:rPr>
            <a:t>Nguyên</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lí</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hoạt</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động</a:t>
          </a:r>
          <a:endParaRPr lang="en-US" sz="2400" kern="1200" dirty="0">
            <a:solidFill>
              <a:srgbClr val="1D528D">
                <a:hueOff val="0"/>
                <a:satOff val="0"/>
                <a:lumOff val="0"/>
                <a:alphaOff val="0"/>
              </a:srgbClr>
            </a:solidFill>
            <a:latin typeface="Arial"/>
            <a:ea typeface="+mn-ea"/>
            <a:cs typeface="+mn-cs"/>
          </a:endParaRPr>
        </a:p>
      </dsp:txBody>
      <dsp:txXfrm rot="-5400000">
        <a:off x="3950208" y="287294"/>
        <a:ext cx="6960297" cy="1151536"/>
      </dsp:txXfrm>
    </dsp:sp>
    <dsp:sp modelId="{E056C154-5415-43EC-82AD-BB31ECC799BF}">
      <dsp:nvSpPr>
        <dsp:cNvPr id="0" name=""/>
        <dsp:cNvSpPr/>
      </dsp:nvSpPr>
      <dsp:spPr>
        <a:xfrm>
          <a:off x="0" y="2416"/>
          <a:ext cx="3950208" cy="1595158"/>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buNone/>
          </a:pPr>
          <a:r>
            <a:rPr lang="en-US" sz="2800" kern="1200" dirty="0">
              <a:solidFill>
                <a:srgbClr val="1D528D">
                  <a:hueOff val="0"/>
                  <a:satOff val="0"/>
                  <a:lumOff val="0"/>
                  <a:alphaOff val="0"/>
                </a:srgbClr>
              </a:solidFill>
              <a:latin typeface="Arial"/>
              <a:ea typeface="+mn-ea"/>
              <a:cs typeface="+mn-cs"/>
            </a:rPr>
            <a:t>Pin </a:t>
          </a:r>
          <a:r>
            <a:rPr lang="en-US" sz="2800" kern="1200" dirty="0" err="1">
              <a:solidFill>
                <a:srgbClr val="1D528D">
                  <a:hueOff val="0"/>
                  <a:satOff val="0"/>
                  <a:lumOff val="0"/>
                  <a:alphaOff val="0"/>
                </a:srgbClr>
              </a:solidFill>
              <a:latin typeface="Arial"/>
              <a:ea typeface="+mn-ea"/>
              <a:cs typeface="+mn-cs"/>
            </a:rPr>
            <a:t>điện</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hoá</a:t>
          </a:r>
          <a:endParaRPr lang="en-US" sz="2800" kern="1200" dirty="0">
            <a:solidFill>
              <a:srgbClr val="1D528D">
                <a:hueOff val="0"/>
                <a:satOff val="0"/>
                <a:lumOff val="0"/>
                <a:alphaOff val="0"/>
              </a:srgbClr>
            </a:solidFill>
            <a:latin typeface="Arial"/>
            <a:ea typeface="+mn-ea"/>
            <a:cs typeface="+mn-cs"/>
          </a:endParaRPr>
        </a:p>
      </dsp:txBody>
      <dsp:txXfrm>
        <a:off x="77869" y="80285"/>
        <a:ext cx="3794470" cy="1439420"/>
      </dsp:txXfrm>
    </dsp:sp>
    <dsp:sp modelId="{1CE069F2-D8AC-4841-9E98-A07A7A1AE00A}">
      <dsp:nvSpPr>
        <dsp:cNvPr id="0" name=""/>
        <dsp:cNvSpPr/>
      </dsp:nvSpPr>
      <dsp:spPr>
        <a:xfrm rot="5400000">
          <a:off x="6823440" y="-1036383"/>
          <a:ext cx="1276126" cy="7022592"/>
        </a:xfrm>
        <a:prstGeom prst="round2Same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err="1">
              <a:solidFill>
                <a:srgbClr val="1D528D">
                  <a:hueOff val="0"/>
                  <a:satOff val="0"/>
                  <a:lumOff val="0"/>
                  <a:alphaOff val="0"/>
                </a:srgbClr>
              </a:solidFill>
              <a:latin typeface="Arial"/>
              <a:ea typeface="+mn-ea"/>
              <a:cs typeface="+mn-cs"/>
            </a:rPr>
            <a:t>Định</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luật</a:t>
          </a:r>
          <a:r>
            <a:rPr lang="en-US" sz="2400" kern="1200" dirty="0">
              <a:solidFill>
                <a:srgbClr val="1D528D">
                  <a:hueOff val="0"/>
                  <a:satOff val="0"/>
                  <a:lumOff val="0"/>
                  <a:alphaOff val="0"/>
                </a:srgbClr>
              </a:solidFill>
              <a:latin typeface="Arial"/>
              <a:ea typeface="+mn-ea"/>
              <a:cs typeface="+mn-cs"/>
            </a:rPr>
            <a:t> Ohm </a:t>
          </a:r>
          <a:r>
            <a:rPr lang="en-US" sz="2400" kern="1200" dirty="0" err="1">
              <a:solidFill>
                <a:srgbClr val="1D528D">
                  <a:hueOff val="0"/>
                  <a:satOff val="0"/>
                  <a:lumOff val="0"/>
                  <a:alphaOff val="0"/>
                </a:srgbClr>
              </a:solidFill>
              <a:latin typeface="Arial"/>
              <a:ea typeface="+mn-ea"/>
              <a:cs typeface="+mn-cs"/>
            </a:rPr>
            <a:t>cho</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toàn</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mạch</a:t>
          </a:r>
          <a:endParaRPr lang="en-US" sz="2400" kern="1200" dirty="0">
            <a:solidFill>
              <a:srgbClr val="1D528D">
                <a:hueOff val="0"/>
                <a:satOff val="0"/>
                <a:lumOff val="0"/>
                <a:alphaOff val="0"/>
              </a:srgbClr>
            </a:solidFill>
            <a:latin typeface="Arial"/>
            <a:ea typeface="+mn-ea"/>
            <a:cs typeface="+mn-cs"/>
          </a:endParaRPr>
        </a:p>
        <a:p>
          <a:pPr marL="228600" lvl="1" indent="-228600" algn="l" defTabSz="1066800">
            <a:lnSpc>
              <a:spcPct val="90000"/>
            </a:lnSpc>
            <a:spcBef>
              <a:spcPct val="0"/>
            </a:spcBef>
            <a:spcAft>
              <a:spcPct val="15000"/>
            </a:spcAft>
            <a:buChar char="••"/>
          </a:pPr>
          <a:r>
            <a:rPr lang="en-US" sz="2400" kern="1200" dirty="0" err="1">
              <a:solidFill>
                <a:srgbClr val="1D528D">
                  <a:hueOff val="0"/>
                  <a:satOff val="0"/>
                  <a:lumOff val="0"/>
                  <a:alphaOff val="0"/>
                </a:srgbClr>
              </a:solidFill>
              <a:latin typeface="Arial"/>
              <a:ea typeface="+mn-ea"/>
              <a:cs typeface="+mn-cs"/>
            </a:rPr>
            <a:t>Hiệu</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điện</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thế</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mạch</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ngoài</a:t>
          </a:r>
          <a:endParaRPr lang="en-US" sz="2400" kern="1200" dirty="0">
            <a:solidFill>
              <a:srgbClr val="1D528D">
                <a:hueOff val="0"/>
                <a:satOff val="0"/>
                <a:lumOff val="0"/>
                <a:alphaOff val="0"/>
              </a:srgbClr>
            </a:solidFill>
            <a:latin typeface="Arial"/>
            <a:ea typeface="+mn-ea"/>
            <a:cs typeface="+mn-cs"/>
          </a:endParaRPr>
        </a:p>
      </dsp:txBody>
      <dsp:txXfrm rot="-5400000">
        <a:off x="3950208" y="1899144"/>
        <a:ext cx="6960297" cy="1151536"/>
      </dsp:txXfrm>
    </dsp:sp>
    <dsp:sp modelId="{FFD23DBE-E254-4E98-B32A-0DF0F0DED06E}">
      <dsp:nvSpPr>
        <dsp:cNvPr id="0" name=""/>
        <dsp:cNvSpPr/>
      </dsp:nvSpPr>
      <dsp:spPr>
        <a:xfrm>
          <a:off x="0" y="1677333"/>
          <a:ext cx="3950208" cy="1595158"/>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buNone/>
          </a:pPr>
          <a:r>
            <a:rPr lang="en-US" sz="2800" kern="1200" dirty="0" err="1">
              <a:solidFill>
                <a:srgbClr val="1D528D">
                  <a:hueOff val="0"/>
                  <a:satOff val="0"/>
                  <a:lumOff val="0"/>
                  <a:alphaOff val="0"/>
                </a:srgbClr>
              </a:solidFill>
              <a:latin typeface="Arial"/>
              <a:ea typeface="+mn-ea"/>
              <a:cs typeface="+mn-cs"/>
            </a:rPr>
            <a:t>Mối</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quan</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hệ</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các</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đại</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lượng</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trong</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mạch</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điện</a:t>
          </a:r>
          <a:endParaRPr lang="en-US" sz="2800" kern="1200" dirty="0">
            <a:solidFill>
              <a:srgbClr val="1D528D">
                <a:hueOff val="0"/>
                <a:satOff val="0"/>
                <a:lumOff val="0"/>
                <a:alphaOff val="0"/>
              </a:srgbClr>
            </a:solidFill>
            <a:latin typeface="Arial"/>
            <a:ea typeface="+mn-ea"/>
            <a:cs typeface="+mn-cs"/>
          </a:endParaRPr>
        </a:p>
      </dsp:txBody>
      <dsp:txXfrm>
        <a:off x="77869" y="1755202"/>
        <a:ext cx="3794470" cy="1439420"/>
      </dsp:txXfrm>
    </dsp:sp>
    <dsp:sp modelId="{F957B781-FCAC-47EB-96B4-854B3D867B20}">
      <dsp:nvSpPr>
        <dsp:cNvPr id="0" name=""/>
        <dsp:cNvSpPr/>
      </dsp:nvSpPr>
      <dsp:spPr>
        <a:xfrm rot="5400000">
          <a:off x="6823440" y="575466"/>
          <a:ext cx="1276126" cy="7022592"/>
        </a:xfrm>
        <a:prstGeom prst="round2Same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err="1">
              <a:solidFill>
                <a:srgbClr val="1D528D">
                  <a:hueOff val="0"/>
                  <a:satOff val="0"/>
                  <a:lumOff val="0"/>
                  <a:alphaOff val="0"/>
                </a:srgbClr>
              </a:solidFill>
              <a:latin typeface="Arial"/>
              <a:ea typeface="+mn-ea"/>
              <a:cs typeface="+mn-cs"/>
            </a:rPr>
            <a:t>Bộ</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nguồn</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nối</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tiếp</a:t>
          </a:r>
          <a:r>
            <a:rPr lang="en-US" sz="2400" kern="1200" dirty="0">
              <a:solidFill>
                <a:srgbClr val="1D528D">
                  <a:hueOff val="0"/>
                  <a:satOff val="0"/>
                  <a:lumOff val="0"/>
                  <a:alphaOff val="0"/>
                </a:srgbClr>
              </a:solidFill>
              <a:latin typeface="Arial"/>
              <a:ea typeface="+mn-ea"/>
              <a:cs typeface="+mn-cs"/>
            </a:rPr>
            <a:t>: E </a:t>
          </a:r>
          <a:r>
            <a:rPr lang="en-US" sz="2400" kern="1200" dirty="0" err="1">
              <a:solidFill>
                <a:srgbClr val="1D528D">
                  <a:hueOff val="0"/>
                  <a:satOff val="0"/>
                  <a:lumOff val="0"/>
                  <a:alphaOff val="0"/>
                </a:srgbClr>
              </a:solidFill>
              <a:latin typeface="Arial"/>
              <a:ea typeface="+mn-ea"/>
              <a:cs typeface="+mn-cs"/>
            </a:rPr>
            <a:t>tăng</a:t>
          </a:r>
          <a:r>
            <a:rPr lang="en-US" sz="2400" kern="1200" dirty="0">
              <a:solidFill>
                <a:srgbClr val="1D528D">
                  <a:hueOff val="0"/>
                  <a:satOff val="0"/>
                  <a:lumOff val="0"/>
                  <a:alphaOff val="0"/>
                </a:srgbClr>
              </a:solidFill>
              <a:latin typeface="Arial"/>
              <a:ea typeface="+mn-ea"/>
              <a:cs typeface="+mn-cs"/>
            </a:rPr>
            <a:t>, r </a:t>
          </a:r>
          <a:r>
            <a:rPr lang="en-US" sz="2400" kern="1200" dirty="0" err="1">
              <a:solidFill>
                <a:srgbClr val="1D528D">
                  <a:hueOff val="0"/>
                  <a:satOff val="0"/>
                  <a:lumOff val="0"/>
                  <a:alphaOff val="0"/>
                </a:srgbClr>
              </a:solidFill>
              <a:latin typeface="Arial"/>
              <a:ea typeface="+mn-ea"/>
              <a:cs typeface="+mn-cs"/>
            </a:rPr>
            <a:t>tăng</a:t>
          </a:r>
          <a:r>
            <a:rPr lang="en-US" sz="2400" kern="1200" dirty="0">
              <a:solidFill>
                <a:srgbClr val="1D528D">
                  <a:hueOff val="0"/>
                  <a:satOff val="0"/>
                  <a:lumOff val="0"/>
                  <a:alphaOff val="0"/>
                </a:srgbClr>
              </a:solidFill>
              <a:latin typeface="Arial"/>
              <a:ea typeface="+mn-ea"/>
              <a:cs typeface="+mn-cs"/>
            </a:rPr>
            <a:t> </a:t>
          </a:r>
        </a:p>
        <a:p>
          <a:pPr marL="228600" lvl="1" indent="-228600" algn="l" defTabSz="1066800">
            <a:lnSpc>
              <a:spcPct val="90000"/>
            </a:lnSpc>
            <a:spcBef>
              <a:spcPct val="0"/>
            </a:spcBef>
            <a:spcAft>
              <a:spcPct val="15000"/>
            </a:spcAft>
            <a:buChar char="••"/>
          </a:pPr>
          <a:r>
            <a:rPr lang="en-US" sz="2400" kern="1200" dirty="0" err="1">
              <a:solidFill>
                <a:srgbClr val="1D528D">
                  <a:hueOff val="0"/>
                  <a:satOff val="0"/>
                  <a:lumOff val="0"/>
                  <a:alphaOff val="0"/>
                </a:srgbClr>
              </a:solidFill>
              <a:latin typeface="Arial"/>
              <a:ea typeface="+mn-ea"/>
              <a:cs typeface="+mn-cs"/>
            </a:rPr>
            <a:t>Bồ</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nguồn</a:t>
          </a:r>
          <a:r>
            <a:rPr lang="en-US" sz="2400" kern="1200" dirty="0">
              <a:solidFill>
                <a:srgbClr val="1D528D">
                  <a:hueOff val="0"/>
                  <a:satOff val="0"/>
                  <a:lumOff val="0"/>
                  <a:alphaOff val="0"/>
                </a:srgbClr>
              </a:solidFill>
              <a:latin typeface="Arial"/>
              <a:ea typeface="+mn-ea"/>
              <a:cs typeface="+mn-cs"/>
            </a:rPr>
            <a:t> song </a:t>
          </a:r>
          <a:r>
            <a:rPr lang="en-US" sz="2400" kern="1200" dirty="0" err="1">
              <a:solidFill>
                <a:srgbClr val="1D528D">
                  <a:hueOff val="0"/>
                  <a:satOff val="0"/>
                  <a:lumOff val="0"/>
                  <a:alphaOff val="0"/>
                </a:srgbClr>
              </a:solidFill>
              <a:latin typeface="Arial"/>
              <a:ea typeface="+mn-ea"/>
              <a:cs typeface="+mn-cs"/>
            </a:rPr>
            <a:t>song</a:t>
          </a:r>
          <a:r>
            <a:rPr lang="en-US" sz="2400" kern="1200" dirty="0">
              <a:solidFill>
                <a:srgbClr val="1D528D">
                  <a:hueOff val="0"/>
                  <a:satOff val="0"/>
                  <a:lumOff val="0"/>
                  <a:alphaOff val="0"/>
                </a:srgbClr>
              </a:solidFill>
              <a:latin typeface="Arial"/>
              <a:ea typeface="+mn-ea"/>
              <a:cs typeface="+mn-cs"/>
            </a:rPr>
            <a:t>: E </a:t>
          </a:r>
          <a:r>
            <a:rPr lang="en-US" sz="2400" kern="1200" dirty="0" err="1">
              <a:solidFill>
                <a:srgbClr val="1D528D">
                  <a:hueOff val="0"/>
                  <a:satOff val="0"/>
                  <a:lumOff val="0"/>
                  <a:alphaOff val="0"/>
                </a:srgbClr>
              </a:solidFill>
              <a:latin typeface="Arial"/>
              <a:ea typeface="+mn-ea"/>
              <a:cs typeface="+mn-cs"/>
            </a:rPr>
            <a:t>không</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đổi</a:t>
          </a:r>
          <a:r>
            <a:rPr lang="en-US" sz="2400" kern="1200" dirty="0">
              <a:solidFill>
                <a:srgbClr val="1D528D">
                  <a:hueOff val="0"/>
                  <a:satOff val="0"/>
                  <a:lumOff val="0"/>
                  <a:alphaOff val="0"/>
                </a:srgbClr>
              </a:solidFill>
              <a:latin typeface="Arial"/>
              <a:ea typeface="+mn-ea"/>
              <a:cs typeface="+mn-cs"/>
            </a:rPr>
            <a:t>, r </a:t>
          </a:r>
          <a:r>
            <a:rPr lang="en-US" sz="2400" kern="1200" dirty="0" err="1">
              <a:solidFill>
                <a:srgbClr val="1D528D">
                  <a:hueOff val="0"/>
                  <a:satOff val="0"/>
                  <a:lumOff val="0"/>
                  <a:alphaOff val="0"/>
                </a:srgbClr>
              </a:solidFill>
              <a:latin typeface="Arial"/>
              <a:ea typeface="+mn-ea"/>
              <a:cs typeface="+mn-cs"/>
            </a:rPr>
            <a:t>giảm</a:t>
          </a:r>
          <a:endParaRPr lang="en-US" sz="2400" kern="1200" dirty="0">
            <a:solidFill>
              <a:srgbClr val="1D528D">
                <a:hueOff val="0"/>
                <a:satOff val="0"/>
                <a:lumOff val="0"/>
                <a:alphaOff val="0"/>
              </a:srgbClr>
            </a:solidFill>
            <a:latin typeface="Arial"/>
            <a:ea typeface="+mn-ea"/>
            <a:cs typeface="+mn-cs"/>
          </a:endParaRPr>
        </a:p>
        <a:p>
          <a:pPr marL="228600" lvl="1" indent="-228600" algn="l" defTabSz="1066800">
            <a:lnSpc>
              <a:spcPct val="90000"/>
            </a:lnSpc>
            <a:spcBef>
              <a:spcPct val="0"/>
            </a:spcBef>
            <a:spcAft>
              <a:spcPct val="15000"/>
            </a:spcAft>
            <a:buChar char="••"/>
          </a:pPr>
          <a:r>
            <a:rPr lang="en-US" sz="2400" kern="1200" dirty="0" err="1">
              <a:solidFill>
                <a:srgbClr val="1D528D">
                  <a:hueOff val="0"/>
                  <a:satOff val="0"/>
                  <a:lumOff val="0"/>
                  <a:alphaOff val="0"/>
                </a:srgbClr>
              </a:solidFill>
              <a:latin typeface="Arial"/>
              <a:ea typeface="+mn-ea"/>
              <a:cs typeface="+mn-cs"/>
            </a:rPr>
            <a:t>Bộ</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nguồn</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hỗn</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hợp</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đối</a:t>
          </a:r>
          <a:r>
            <a:rPr lang="en-US" sz="2400" kern="1200" dirty="0">
              <a:solidFill>
                <a:srgbClr val="1D528D">
                  <a:hueOff val="0"/>
                  <a:satOff val="0"/>
                  <a:lumOff val="0"/>
                  <a:alphaOff val="0"/>
                </a:srgbClr>
              </a:solidFill>
              <a:latin typeface="Arial"/>
              <a:ea typeface="+mn-ea"/>
              <a:cs typeface="+mn-cs"/>
            </a:rPr>
            <a:t> </a:t>
          </a:r>
          <a:r>
            <a:rPr lang="en-US" sz="2400" kern="1200" dirty="0" err="1">
              <a:solidFill>
                <a:srgbClr val="1D528D">
                  <a:hueOff val="0"/>
                  <a:satOff val="0"/>
                  <a:lumOff val="0"/>
                  <a:alphaOff val="0"/>
                </a:srgbClr>
              </a:solidFill>
              <a:latin typeface="Arial"/>
              <a:ea typeface="+mn-ea"/>
              <a:cs typeface="+mn-cs"/>
            </a:rPr>
            <a:t>xứng</a:t>
          </a:r>
          <a:r>
            <a:rPr lang="en-US" sz="2400" kern="1200" dirty="0">
              <a:solidFill>
                <a:srgbClr val="1D528D">
                  <a:hueOff val="0"/>
                  <a:satOff val="0"/>
                  <a:lumOff val="0"/>
                  <a:alphaOff val="0"/>
                </a:srgbClr>
              </a:solidFill>
              <a:latin typeface="Arial"/>
              <a:ea typeface="+mn-ea"/>
              <a:cs typeface="+mn-cs"/>
            </a:rPr>
            <a:t>:</a:t>
          </a:r>
        </a:p>
      </dsp:txBody>
      <dsp:txXfrm rot="-5400000">
        <a:off x="3950208" y="3510994"/>
        <a:ext cx="6960297" cy="1151536"/>
      </dsp:txXfrm>
    </dsp:sp>
    <dsp:sp modelId="{9955DE4D-5A6B-4FFF-A745-1AFED3C06694}">
      <dsp:nvSpPr>
        <dsp:cNvPr id="0" name=""/>
        <dsp:cNvSpPr/>
      </dsp:nvSpPr>
      <dsp:spPr>
        <a:xfrm>
          <a:off x="0" y="3352249"/>
          <a:ext cx="3950208" cy="1595158"/>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buNone/>
          </a:pPr>
          <a:r>
            <a:rPr lang="en-US" sz="2800" kern="1200" dirty="0" err="1">
              <a:solidFill>
                <a:srgbClr val="1D528D">
                  <a:hueOff val="0"/>
                  <a:satOff val="0"/>
                  <a:lumOff val="0"/>
                  <a:alphaOff val="0"/>
                </a:srgbClr>
              </a:solidFill>
              <a:latin typeface="Arial"/>
              <a:ea typeface="+mn-ea"/>
              <a:cs typeface="+mn-cs"/>
            </a:rPr>
            <a:t>Ghép</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nguồn</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thành</a:t>
          </a:r>
          <a:r>
            <a:rPr lang="en-US" sz="2800" kern="1200" dirty="0">
              <a:solidFill>
                <a:srgbClr val="1D528D">
                  <a:hueOff val="0"/>
                  <a:satOff val="0"/>
                  <a:lumOff val="0"/>
                  <a:alphaOff val="0"/>
                </a:srgbClr>
              </a:solidFill>
              <a:latin typeface="Arial"/>
              <a:ea typeface="+mn-ea"/>
              <a:cs typeface="+mn-cs"/>
            </a:rPr>
            <a:t> </a:t>
          </a:r>
          <a:r>
            <a:rPr lang="en-US" sz="2800" kern="1200" dirty="0" err="1">
              <a:solidFill>
                <a:srgbClr val="1D528D">
                  <a:hueOff val="0"/>
                  <a:satOff val="0"/>
                  <a:lumOff val="0"/>
                  <a:alphaOff val="0"/>
                </a:srgbClr>
              </a:solidFill>
              <a:latin typeface="Arial"/>
              <a:ea typeface="+mn-ea"/>
              <a:cs typeface="+mn-cs"/>
            </a:rPr>
            <a:t>bộ</a:t>
          </a:r>
          <a:endParaRPr lang="en-US" sz="2800" kern="1200" dirty="0">
            <a:solidFill>
              <a:srgbClr val="1D528D">
                <a:hueOff val="0"/>
                <a:satOff val="0"/>
                <a:lumOff val="0"/>
                <a:alphaOff val="0"/>
              </a:srgbClr>
            </a:solidFill>
            <a:latin typeface="Arial"/>
            <a:ea typeface="+mn-ea"/>
            <a:cs typeface="+mn-cs"/>
          </a:endParaRPr>
        </a:p>
      </dsp:txBody>
      <dsp:txXfrm>
        <a:off x="77869" y="3430118"/>
        <a:ext cx="3794470" cy="143942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B549B8-C223-4327-B2B1-EC4931E96F01}" type="datetimeFigureOut">
              <a:rPr lang="en-US" smtClean="0"/>
              <a:t>04/10/2020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42F94B-F876-4197-A05A-9B9EDE026678}" type="slidenum">
              <a:rPr lang="en-US" smtClean="0"/>
              <a:t>‹#›</a:t>
            </a:fld>
            <a:endParaRPr lang="en-US"/>
          </a:p>
        </p:txBody>
      </p:sp>
    </p:spTree>
    <p:extLst>
      <p:ext uri="{BB962C8B-B14F-4D97-AF65-F5344CB8AC3E}">
        <p14:creationId xmlns:p14="http://schemas.microsoft.com/office/powerpoint/2010/main" val="3117272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Tx/>
              <a:buChar char="-"/>
            </a:pPr>
            <a:r>
              <a:rPr lang="en-US" dirty="0"/>
              <a:t>HV </a:t>
            </a:r>
            <a:r>
              <a:rPr lang="en-US" dirty="0" err="1"/>
              <a:t>tự</a:t>
            </a:r>
            <a:r>
              <a:rPr lang="en-US" dirty="0"/>
              <a:t> </a:t>
            </a:r>
            <a:r>
              <a:rPr lang="en-US" dirty="0" err="1"/>
              <a:t>nghiên</a:t>
            </a:r>
            <a:r>
              <a:rPr lang="en-US" dirty="0"/>
              <a:t> </a:t>
            </a:r>
            <a:r>
              <a:rPr lang="en-US" dirty="0" err="1"/>
              <a:t>cứu</a:t>
            </a:r>
            <a:r>
              <a:rPr lang="en-US" dirty="0"/>
              <a:t> </a:t>
            </a:r>
            <a:r>
              <a:rPr lang="en-US" dirty="0" err="1"/>
              <a:t>dựa</a:t>
            </a:r>
            <a:r>
              <a:rPr lang="en-US" dirty="0"/>
              <a:t> </a:t>
            </a:r>
            <a:r>
              <a:rPr lang="en-US" dirty="0" err="1"/>
              <a:t>trên</a:t>
            </a:r>
            <a:r>
              <a:rPr lang="en-US" dirty="0"/>
              <a:t> </a:t>
            </a:r>
            <a:r>
              <a:rPr lang="en-US" dirty="0" err="1"/>
              <a:t>các</a:t>
            </a:r>
            <a:r>
              <a:rPr lang="en-US" dirty="0"/>
              <a:t> </a:t>
            </a:r>
            <a:r>
              <a:rPr lang="en-US" dirty="0" err="1"/>
              <a:t>tài</a:t>
            </a:r>
            <a:r>
              <a:rPr lang="en-US" dirty="0"/>
              <a:t> </a:t>
            </a:r>
            <a:r>
              <a:rPr lang="en-US" dirty="0" err="1"/>
              <a:t>liệu</a:t>
            </a:r>
            <a:r>
              <a:rPr lang="en-US" dirty="0"/>
              <a:t>: SGK, internet… </a:t>
            </a:r>
            <a:r>
              <a:rPr lang="en-US" dirty="0" err="1"/>
              <a:t>trả</a:t>
            </a:r>
            <a:r>
              <a:rPr lang="en-US" dirty="0"/>
              <a:t> </a:t>
            </a:r>
            <a:r>
              <a:rPr lang="en-US" dirty="0" err="1"/>
              <a:t>lời</a:t>
            </a:r>
            <a:r>
              <a:rPr lang="en-US" dirty="0"/>
              <a:t> </a:t>
            </a:r>
            <a:r>
              <a:rPr lang="en-US" dirty="0" err="1"/>
              <a:t>câu</a:t>
            </a:r>
            <a:r>
              <a:rPr lang="en-US" dirty="0"/>
              <a:t> </a:t>
            </a:r>
            <a:r>
              <a:rPr lang="en-US" dirty="0" err="1"/>
              <a:t>hỏi</a:t>
            </a:r>
            <a:endParaRPr lang="en-US" dirty="0"/>
          </a:p>
          <a:p>
            <a:pPr marL="171450" indent="-171450">
              <a:buFontTx/>
              <a:buChar char="-"/>
            </a:pPr>
            <a:r>
              <a:rPr lang="en-US" dirty="0" err="1"/>
              <a:t>Thời</a:t>
            </a:r>
            <a:r>
              <a:rPr lang="en-US" dirty="0"/>
              <a:t> </a:t>
            </a:r>
            <a:r>
              <a:rPr lang="en-US" dirty="0" err="1"/>
              <a:t>gian</a:t>
            </a:r>
            <a:r>
              <a:rPr lang="en-US" dirty="0"/>
              <a:t>: 10 </a:t>
            </a:r>
            <a:r>
              <a:rPr lang="en-US" dirty="0" err="1"/>
              <a:t>phút</a:t>
            </a:r>
            <a:endParaRPr lang="en-US" dirty="0"/>
          </a:p>
          <a:p>
            <a:pPr marL="0" indent="0">
              <a:buFontTx/>
              <a:buNone/>
            </a:pPr>
            <a:r>
              <a:rPr lang="en-US" dirty="0"/>
              <a:t>(l</a:t>
            </a:r>
            <a:r>
              <a:rPr lang="vi-VN" dirty="0"/>
              <a:t>ư</a:t>
            </a:r>
            <a:r>
              <a:rPr lang="en-US" dirty="0"/>
              <a:t>u ý </a:t>
            </a:r>
            <a:r>
              <a:rPr lang="en-US" dirty="0" err="1"/>
              <a:t>về</a:t>
            </a:r>
            <a:r>
              <a:rPr lang="en-US" dirty="0"/>
              <a:t> GV </a:t>
            </a:r>
            <a:r>
              <a:rPr lang="en-US" dirty="0" err="1"/>
              <a:t>vật</a:t>
            </a:r>
            <a:r>
              <a:rPr lang="en-US" dirty="0"/>
              <a:t> </a:t>
            </a:r>
            <a:r>
              <a:rPr lang="en-US" dirty="0" err="1"/>
              <a:t>lí</a:t>
            </a:r>
            <a:r>
              <a:rPr lang="en-US" dirty="0"/>
              <a:t>: </a:t>
            </a:r>
            <a:r>
              <a:rPr lang="en-US" dirty="0" err="1"/>
              <a:t>quan</a:t>
            </a:r>
            <a:r>
              <a:rPr lang="en-US" dirty="0"/>
              <a:t> </a:t>
            </a:r>
            <a:r>
              <a:rPr lang="en-US" dirty="0" err="1"/>
              <a:t>sát</a:t>
            </a:r>
            <a:r>
              <a:rPr lang="en-US" dirty="0"/>
              <a:t> – </a:t>
            </a:r>
            <a:r>
              <a:rPr lang="en-US" dirty="0" err="1"/>
              <a:t>hỗ</a:t>
            </a:r>
            <a:r>
              <a:rPr lang="en-US" dirty="0"/>
              <a:t> </a:t>
            </a:r>
            <a:r>
              <a:rPr lang="en-US" dirty="0" err="1"/>
              <a:t>trợ</a:t>
            </a:r>
            <a:r>
              <a:rPr lang="en-US" dirty="0"/>
              <a:t> </a:t>
            </a:r>
            <a:r>
              <a:rPr lang="en-US" dirty="0" err="1"/>
              <a:t>khi</a:t>
            </a:r>
            <a:r>
              <a:rPr lang="en-US" dirty="0"/>
              <a:t> </a:t>
            </a:r>
            <a:r>
              <a:rPr lang="en-US" dirty="0" err="1"/>
              <a:t>cần</a:t>
            </a:r>
            <a:r>
              <a:rPr lang="en-US" dirty="0"/>
              <a:t> </a:t>
            </a:r>
            <a:r>
              <a:rPr lang="en-US" dirty="0" err="1"/>
              <a:t>thiết</a:t>
            </a:r>
            <a:r>
              <a:rPr lang="en-US" dirty="0"/>
              <a: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4C5F4E-D73C-2E4E-806F-B079AC055F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3682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Tx/>
              <a:buChar char="-"/>
            </a:pPr>
            <a:r>
              <a:rPr lang="en-US" dirty="0"/>
              <a:t>HV </a:t>
            </a:r>
            <a:r>
              <a:rPr lang="en-US" dirty="0" err="1"/>
              <a:t>tự</a:t>
            </a:r>
            <a:r>
              <a:rPr lang="en-US" dirty="0"/>
              <a:t> </a:t>
            </a:r>
            <a:r>
              <a:rPr lang="en-US" dirty="0" err="1"/>
              <a:t>nghiên</a:t>
            </a:r>
            <a:r>
              <a:rPr lang="en-US" dirty="0"/>
              <a:t> </a:t>
            </a:r>
            <a:r>
              <a:rPr lang="en-US" dirty="0" err="1"/>
              <a:t>cứu</a:t>
            </a:r>
            <a:r>
              <a:rPr lang="en-US" dirty="0"/>
              <a:t> </a:t>
            </a:r>
            <a:r>
              <a:rPr lang="en-US" dirty="0" err="1"/>
              <a:t>dựa</a:t>
            </a:r>
            <a:r>
              <a:rPr lang="en-US" dirty="0"/>
              <a:t> </a:t>
            </a:r>
            <a:r>
              <a:rPr lang="en-US" dirty="0" err="1"/>
              <a:t>trên</a:t>
            </a:r>
            <a:r>
              <a:rPr lang="en-US" dirty="0"/>
              <a:t> </a:t>
            </a:r>
            <a:r>
              <a:rPr lang="en-US" dirty="0" err="1"/>
              <a:t>các</a:t>
            </a:r>
            <a:r>
              <a:rPr lang="en-US" dirty="0"/>
              <a:t> </a:t>
            </a:r>
            <a:r>
              <a:rPr lang="en-US" dirty="0" err="1"/>
              <a:t>tài</a:t>
            </a:r>
            <a:r>
              <a:rPr lang="en-US" dirty="0"/>
              <a:t> </a:t>
            </a:r>
            <a:r>
              <a:rPr lang="en-US" dirty="0" err="1"/>
              <a:t>liệu</a:t>
            </a:r>
            <a:r>
              <a:rPr lang="en-US" dirty="0"/>
              <a:t>: SGK, internet… </a:t>
            </a:r>
            <a:r>
              <a:rPr lang="en-US" dirty="0" err="1"/>
              <a:t>trả</a:t>
            </a:r>
            <a:r>
              <a:rPr lang="en-US" dirty="0"/>
              <a:t> </a:t>
            </a:r>
            <a:r>
              <a:rPr lang="en-US" dirty="0" err="1"/>
              <a:t>lời</a:t>
            </a:r>
            <a:r>
              <a:rPr lang="en-US" dirty="0"/>
              <a:t> </a:t>
            </a:r>
            <a:r>
              <a:rPr lang="en-US" dirty="0" err="1"/>
              <a:t>câu</a:t>
            </a:r>
            <a:r>
              <a:rPr lang="en-US" dirty="0"/>
              <a:t> </a:t>
            </a:r>
            <a:r>
              <a:rPr lang="en-US" dirty="0" err="1"/>
              <a:t>hỏi</a:t>
            </a:r>
            <a:endParaRPr lang="en-US" dirty="0"/>
          </a:p>
          <a:p>
            <a:pPr marL="171450" indent="-171450">
              <a:buFontTx/>
              <a:buChar char="-"/>
            </a:pPr>
            <a:r>
              <a:rPr lang="en-US" dirty="0" err="1"/>
              <a:t>Thời</a:t>
            </a:r>
            <a:r>
              <a:rPr lang="en-US" dirty="0"/>
              <a:t> </a:t>
            </a:r>
            <a:r>
              <a:rPr lang="en-US" dirty="0" err="1"/>
              <a:t>gian</a:t>
            </a:r>
            <a:r>
              <a:rPr lang="en-US" dirty="0"/>
              <a:t>: 10 </a:t>
            </a:r>
            <a:r>
              <a:rPr lang="en-US" dirty="0" err="1"/>
              <a:t>phút</a:t>
            </a:r>
            <a:endParaRPr lang="en-US" dirty="0"/>
          </a:p>
          <a:p>
            <a:pPr marL="0" indent="0">
              <a:buFontTx/>
              <a:buNone/>
            </a:pPr>
            <a:r>
              <a:rPr lang="en-US" dirty="0"/>
              <a:t>(l</a:t>
            </a:r>
            <a:r>
              <a:rPr lang="vi-VN" dirty="0"/>
              <a:t>ư</a:t>
            </a:r>
            <a:r>
              <a:rPr lang="en-US" dirty="0"/>
              <a:t>u ý </a:t>
            </a:r>
            <a:r>
              <a:rPr lang="en-US" dirty="0" err="1"/>
              <a:t>về</a:t>
            </a:r>
            <a:r>
              <a:rPr lang="en-US" dirty="0"/>
              <a:t> GV </a:t>
            </a:r>
            <a:r>
              <a:rPr lang="en-US" dirty="0" err="1"/>
              <a:t>vật</a:t>
            </a:r>
            <a:r>
              <a:rPr lang="en-US" dirty="0"/>
              <a:t> </a:t>
            </a:r>
            <a:r>
              <a:rPr lang="en-US" dirty="0" err="1"/>
              <a:t>lí</a:t>
            </a:r>
            <a:r>
              <a:rPr lang="en-US" dirty="0"/>
              <a:t>: </a:t>
            </a:r>
            <a:r>
              <a:rPr lang="en-US" dirty="0" err="1"/>
              <a:t>quan</a:t>
            </a:r>
            <a:r>
              <a:rPr lang="en-US" dirty="0"/>
              <a:t> </a:t>
            </a:r>
            <a:r>
              <a:rPr lang="en-US" dirty="0" err="1"/>
              <a:t>sát</a:t>
            </a:r>
            <a:r>
              <a:rPr lang="en-US" dirty="0"/>
              <a:t> – </a:t>
            </a:r>
            <a:r>
              <a:rPr lang="en-US" dirty="0" err="1"/>
              <a:t>hỗ</a:t>
            </a:r>
            <a:r>
              <a:rPr lang="en-US" dirty="0"/>
              <a:t> </a:t>
            </a:r>
            <a:r>
              <a:rPr lang="en-US" dirty="0" err="1"/>
              <a:t>trợ</a:t>
            </a:r>
            <a:r>
              <a:rPr lang="en-US" dirty="0"/>
              <a:t> </a:t>
            </a:r>
            <a:r>
              <a:rPr lang="en-US" dirty="0" err="1"/>
              <a:t>khi</a:t>
            </a:r>
            <a:r>
              <a:rPr lang="en-US" dirty="0"/>
              <a:t> </a:t>
            </a:r>
            <a:r>
              <a:rPr lang="en-US" dirty="0" err="1"/>
              <a:t>cần</a:t>
            </a:r>
            <a:r>
              <a:rPr lang="en-US" dirty="0"/>
              <a:t> </a:t>
            </a:r>
            <a:r>
              <a:rPr lang="en-US" dirty="0" err="1"/>
              <a:t>thiết</a:t>
            </a:r>
            <a:r>
              <a:rPr lang="en-US" dirty="0"/>
              <a: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4C5F4E-D73C-2E4E-806F-B079AC055F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42873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Tx/>
              <a:buChar char="-"/>
            </a:pPr>
            <a:r>
              <a:rPr lang="en-US" dirty="0" err="1"/>
              <a:t>Học</a:t>
            </a:r>
            <a:r>
              <a:rPr lang="en-US" dirty="0"/>
              <a:t> </a:t>
            </a:r>
            <a:r>
              <a:rPr lang="en-US" dirty="0" err="1"/>
              <a:t>viên</a:t>
            </a:r>
            <a:r>
              <a:rPr lang="en-US" dirty="0"/>
              <a:t> </a:t>
            </a:r>
            <a:r>
              <a:rPr lang="en-US" dirty="0" err="1"/>
              <a:t>vẽ</a:t>
            </a:r>
            <a:r>
              <a:rPr lang="en-US" dirty="0"/>
              <a:t> </a:t>
            </a:r>
            <a:r>
              <a:rPr lang="en-US" dirty="0" err="1"/>
              <a:t>bản</a:t>
            </a:r>
            <a:r>
              <a:rPr lang="en-US" dirty="0"/>
              <a:t> </a:t>
            </a:r>
            <a:r>
              <a:rPr lang="en-US" dirty="0" err="1"/>
              <a:t>thiết</a:t>
            </a:r>
            <a:r>
              <a:rPr lang="en-US" dirty="0"/>
              <a:t> </a:t>
            </a:r>
            <a:r>
              <a:rPr lang="en-US" dirty="0" err="1"/>
              <a:t>kế</a:t>
            </a:r>
            <a:r>
              <a:rPr lang="en-US" dirty="0"/>
              <a:t> </a:t>
            </a:r>
            <a:r>
              <a:rPr lang="en-US" dirty="0" err="1"/>
              <a:t>trong</a:t>
            </a:r>
            <a:r>
              <a:rPr lang="en-US" dirty="0"/>
              <a:t> 10 </a:t>
            </a:r>
            <a:r>
              <a:rPr lang="en-US" dirty="0" err="1"/>
              <a:t>phút</a:t>
            </a:r>
            <a:r>
              <a:rPr lang="en-US" dirty="0"/>
              <a:t> – </a:t>
            </a:r>
            <a:r>
              <a:rPr lang="en-US" dirty="0" err="1"/>
              <a:t>vẽ</a:t>
            </a:r>
            <a:r>
              <a:rPr lang="en-US" dirty="0"/>
              <a:t> </a:t>
            </a:r>
            <a:r>
              <a:rPr lang="en-US" dirty="0" err="1"/>
              <a:t>bản</a:t>
            </a:r>
            <a:r>
              <a:rPr lang="en-US" dirty="0"/>
              <a:t> </a:t>
            </a:r>
            <a:r>
              <a:rPr lang="en-US" dirty="0" err="1"/>
              <a:t>thiết</a:t>
            </a:r>
            <a:r>
              <a:rPr lang="en-US" dirty="0"/>
              <a:t> </a:t>
            </a:r>
            <a:r>
              <a:rPr lang="en-US" dirty="0" err="1"/>
              <a:t>kế</a:t>
            </a:r>
            <a:endParaRPr lang="en-US" dirty="0"/>
          </a:p>
          <a:p>
            <a:pPr marL="171450" indent="-171450">
              <a:buFontTx/>
              <a:buChar char="-"/>
            </a:pPr>
            <a:r>
              <a:rPr lang="en-US" dirty="0" err="1"/>
              <a:t>Học</a:t>
            </a:r>
            <a:r>
              <a:rPr lang="en-US" dirty="0"/>
              <a:t> </a:t>
            </a:r>
            <a:r>
              <a:rPr lang="en-US" dirty="0" err="1"/>
              <a:t>viên</a:t>
            </a:r>
            <a:r>
              <a:rPr lang="en-US" dirty="0"/>
              <a:t> </a:t>
            </a:r>
            <a:r>
              <a:rPr lang="en-US" dirty="0" err="1"/>
              <a:t>báo</a:t>
            </a:r>
            <a:r>
              <a:rPr lang="en-US" dirty="0"/>
              <a:t> </a:t>
            </a:r>
            <a:r>
              <a:rPr lang="en-US" dirty="0" err="1"/>
              <a:t>cáo</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4C5F4E-D73C-2E4E-806F-B079AC055F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42098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4C5F4E-D73C-2E4E-806F-B079AC055F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45433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a:xfrm>
            <a:off x="685800" y="1143000"/>
            <a:ext cx="5486400" cy="3086100"/>
          </a:xfrm>
        </p:spPr>
      </p:sp>
      <p:sp>
        <p:nvSpPr>
          <p:cNvPr id="3" name="Chỗ dành sẵn cho Ghi chú 2"/>
          <p:cNvSpPr>
            <a:spLocks noGrp="1"/>
          </p:cNvSpPr>
          <p:nvPr>
            <p:ph type="body" idx="1"/>
          </p:nvPr>
        </p:nvSpPr>
        <p:spPr/>
        <p:txBody>
          <a:bodyPr/>
          <a:lstStyle/>
          <a:p>
            <a:r>
              <a:rPr lang="en-US" dirty="0" err="1"/>
              <a:t>Các</a:t>
            </a:r>
            <a:r>
              <a:rPr lang="en-US" dirty="0"/>
              <a:t> </a:t>
            </a:r>
            <a:r>
              <a:rPr lang="en-US" dirty="0" err="1"/>
              <a:t>nhóm</a:t>
            </a:r>
            <a:r>
              <a:rPr lang="en-US" dirty="0"/>
              <a:t> </a:t>
            </a:r>
            <a:r>
              <a:rPr lang="en-US" dirty="0" err="1"/>
              <a:t>tập</a:t>
            </a:r>
            <a:r>
              <a:rPr lang="en-US" dirty="0"/>
              <a:t> </a:t>
            </a:r>
            <a:r>
              <a:rPr lang="en-US" dirty="0" err="1"/>
              <a:t>trung</a:t>
            </a:r>
            <a:r>
              <a:rPr lang="en-US" dirty="0"/>
              <a:t> </a:t>
            </a:r>
            <a:r>
              <a:rPr lang="en-US" dirty="0" err="1"/>
              <a:t>hoàn</a:t>
            </a:r>
            <a:r>
              <a:rPr lang="en-US" dirty="0"/>
              <a:t> </a:t>
            </a:r>
            <a:r>
              <a:rPr lang="en-US" dirty="0" err="1"/>
              <a:t>thiện</a:t>
            </a:r>
            <a:r>
              <a:rPr lang="en-US" dirty="0"/>
              <a:t> </a:t>
            </a:r>
            <a:r>
              <a:rPr lang="en-US" dirty="0" err="1"/>
              <a:t>sản</a:t>
            </a:r>
            <a:r>
              <a:rPr lang="en-US" dirty="0"/>
              <a:t> </a:t>
            </a:r>
            <a:r>
              <a:rPr lang="en-US" dirty="0" err="1"/>
              <a:t>phẩm</a:t>
            </a:r>
            <a:r>
              <a:rPr lang="en-US" dirty="0"/>
              <a:t> </a:t>
            </a:r>
            <a:r>
              <a:rPr lang="en-US" dirty="0" err="1"/>
              <a:t>mẫu</a:t>
            </a:r>
            <a:r>
              <a:rPr lang="en-US" dirty="0"/>
              <a:t> </a:t>
            </a:r>
            <a:r>
              <a:rPr lang="en-US" dirty="0" err="1"/>
              <a:t>của</a:t>
            </a:r>
            <a:r>
              <a:rPr lang="en-US" dirty="0"/>
              <a:t> </a:t>
            </a:r>
            <a:r>
              <a:rPr lang="en-US" dirty="0" err="1"/>
              <a:t>nhóm</a:t>
            </a:r>
            <a:r>
              <a:rPr lang="en-US" dirty="0"/>
              <a:t> </a:t>
            </a:r>
            <a:r>
              <a:rPr lang="en-US" dirty="0" err="1"/>
              <a:t>và</a:t>
            </a:r>
            <a:r>
              <a:rPr lang="en-US" dirty="0"/>
              <a:t> l</a:t>
            </a:r>
            <a:r>
              <a:rPr lang="vi-VN" dirty="0"/>
              <a:t>ư</a:t>
            </a:r>
            <a:r>
              <a:rPr lang="en-US" dirty="0"/>
              <a:t>u ý </a:t>
            </a:r>
            <a:r>
              <a:rPr lang="en-US" dirty="0" err="1"/>
              <a:t>chuẩn</a:t>
            </a:r>
            <a:r>
              <a:rPr lang="en-US" dirty="0"/>
              <a:t> </a:t>
            </a:r>
            <a:r>
              <a:rPr lang="en-US" dirty="0" err="1"/>
              <a:t>bị</a:t>
            </a:r>
            <a:r>
              <a:rPr lang="en-US" dirty="0"/>
              <a:t> </a:t>
            </a:r>
            <a:r>
              <a:rPr lang="en-US" dirty="0" err="1"/>
              <a:t>cho</a:t>
            </a:r>
            <a:r>
              <a:rPr lang="en-US" dirty="0"/>
              <a:t> </a:t>
            </a:r>
            <a:r>
              <a:rPr lang="en-US" dirty="0" err="1"/>
              <a:t>bài</a:t>
            </a:r>
            <a:r>
              <a:rPr lang="en-US" dirty="0"/>
              <a:t> </a:t>
            </a:r>
            <a:r>
              <a:rPr lang="en-US" dirty="0" err="1"/>
              <a:t>báo</a:t>
            </a:r>
            <a:r>
              <a:rPr lang="en-US" dirty="0"/>
              <a:t> </a:t>
            </a:r>
            <a:r>
              <a:rPr lang="en-US" dirty="0" err="1"/>
              <a:t>cáo</a:t>
            </a:r>
            <a:r>
              <a:rPr lang="en-US" dirty="0"/>
              <a:t> </a:t>
            </a:r>
            <a:r>
              <a:rPr lang="en-US" dirty="0" err="1" smtClean="0"/>
              <a:t>vào</a:t>
            </a:r>
            <a:r>
              <a:rPr lang="en-US" baseline="0" dirty="0" smtClean="0"/>
              <a:t> </a:t>
            </a:r>
            <a:r>
              <a:rPr lang="en-US" baseline="0" dirty="0" err="1" smtClean="0"/>
              <a:t>buổi</a:t>
            </a:r>
            <a:r>
              <a:rPr lang="en-US" baseline="0" dirty="0" smtClean="0"/>
              <a:t> </a:t>
            </a:r>
            <a:r>
              <a:rPr lang="en-US" baseline="0" dirty="0" err="1" smtClean="0"/>
              <a:t>chiều</a:t>
            </a:r>
            <a:r>
              <a:rPr lang="en-US" dirty="0" smtClean="0"/>
              <a:t>.</a:t>
            </a:r>
            <a:endParaRPr lang="en-US" dirty="0"/>
          </a:p>
        </p:txBody>
      </p:sp>
      <p:sp>
        <p:nvSpPr>
          <p:cNvPr id="4" name="Chỗ dành sẵn cho Số hiệu Bản chiế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4C5F4E-D73C-2E4E-806F-B079AC055F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51983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4C5F4E-D73C-2E4E-806F-B079AC055F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40020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D763A5-FC64-4671-9ABF-4D24E5822D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 xmlns:a16="http://schemas.microsoft.com/office/drawing/2014/main" id="{1EA8C754-12D6-4EE7-9888-1A331BB81A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 xmlns:a16="http://schemas.microsoft.com/office/drawing/2014/main" id="{B824266C-276B-4305-AEC2-5F2B3DFB8A15}"/>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5" name="Footer Placeholder 4">
            <a:extLst>
              <a:ext uri="{FF2B5EF4-FFF2-40B4-BE49-F238E27FC236}">
                <a16:creationId xmlns="" xmlns:a16="http://schemas.microsoft.com/office/drawing/2014/main" id="{C98C82D2-BBFE-48EA-8362-4DD2A7396F9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 xmlns:a16="http://schemas.microsoft.com/office/drawing/2014/main" id="{62391837-103C-467B-B3F3-E6FE22CA81D1}"/>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4010323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B0EF85D-0F3E-42D0-B508-F51874AF262F}"/>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 xmlns:a16="http://schemas.microsoft.com/office/drawing/2014/main" id="{B0801094-BA92-44B6-8CD3-FCCF6AB0E4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 xmlns:a16="http://schemas.microsoft.com/office/drawing/2014/main" id="{0E31FF1C-BE0D-44E5-9946-79DDF9DBD777}"/>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5" name="Footer Placeholder 4">
            <a:extLst>
              <a:ext uri="{FF2B5EF4-FFF2-40B4-BE49-F238E27FC236}">
                <a16:creationId xmlns="" xmlns:a16="http://schemas.microsoft.com/office/drawing/2014/main" id="{F2B1CA34-FB0C-4A24-931F-9E546FFD979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 xmlns:a16="http://schemas.microsoft.com/office/drawing/2014/main" id="{9426E855-1C5E-4918-B962-CAD47085A281}"/>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398647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C417E53-BE0A-4D19-837B-EEF08D60B3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 xmlns:a16="http://schemas.microsoft.com/office/drawing/2014/main" id="{D522A95F-24B2-4481-A710-3319CC99E7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 xmlns:a16="http://schemas.microsoft.com/office/drawing/2014/main" id="{877BCC00-8E48-43C4-91E1-545C9FC0414D}"/>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5" name="Footer Placeholder 4">
            <a:extLst>
              <a:ext uri="{FF2B5EF4-FFF2-40B4-BE49-F238E27FC236}">
                <a16:creationId xmlns="" xmlns:a16="http://schemas.microsoft.com/office/drawing/2014/main" id="{982244A9-6D8A-4DF1-A5C7-F628507A34B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 xmlns:a16="http://schemas.microsoft.com/office/drawing/2014/main" id="{93D65E10-2D81-41E6-B188-1C55288EC765}"/>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3042906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93A971-D643-405D-8484-DF729F3B1DBE}"/>
              </a:ext>
            </a:extLst>
          </p:cNvPr>
          <p:cNvSpPr>
            <a:spLocks noGrp="1"/>
          </p:cNvSpPr>
          <p:nvPr>
            <p:ph type="title"/>
          </p:nvPr>
        </p:nvSpPr>
        <p:spPr/>
        <p:txBody>
          <a:bodyPr/>
          <a:lstStyle/>
          <a:p>
            <a:r>
              <a:rPr lang="en-US"/>
              <a:t>Click to edit Master title style</a:t>
            </a:r>
            <a:endParaRPr lang="vi-VN"/>
          </a:p>
        </p:txBody>
      </p:sp>
      <p:sp>
        <p:nvSpPr>
          <p:cNvPr id="3" name="Text Placeholder 2">
            <a:extLst>
              <a:ext uri="{FF2B5EF4-FFF2-40B4-BE49-F238E27FC236}">
                <a16:creationId xmlns="" xmlns:a16="http://schemas.microsoft.com/office/drawing/2014/main" id="{7BC91A0C-10C8-440B-A0E7-CF60A125498C}"/>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 xmlns:a16="http://schemas.microsoft.com/office/drawing/2014/main" id="{93A36BB7-C1D0-47CA-879E-AFD111A01CC9}"/>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5" name="Footer Placeholder 4">
            <a:extLst>
              <a:ext uri="{FF2B5EF4-FFF2-40B4-BE49-F238E27FC236}">
                <a16:creationId xmlns="" xmlns:a16="http://schemas.microsoft.com/office/drawing/2014/main" id="{73FF2CC3-A3F8-4589-B909-A21C47FB8BC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 xmlns:a16="http://schemas.microsoft.com/office/drawing/2014/main" id="{F1032EF3-7338-4195-BBE1-720C3638CE58}"/>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195945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2"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ctrTitle"/>
          </p:nvPr>
        </p:nvSpPr>
        <p:spPr>
          <a:xfrm rot="19140000">
            <a:off x="1089492" y="1730403"/>
            <a:ext cx="7531497"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616370" y="2470938"/>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36410964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33255732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7" name="Right Triangle 6"/>
          <p:cNvSpPr/>
          <p:nvPr/>
        </p:nvSpPr>
        <p:spPr>
          <a:xfrm>
            <a:off x="2"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title"/>
          </p:nvPr>
        </p:nvSpPr>
        <p:spPr>
          <a:xfrm rot="19140000">
            <a:off x="1092532" y="1726739"/>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2612071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765841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Footer Placeholder 7"/>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9" name="Slide Number Placeholder 8"/>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13955282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4" name="Footer Placeholder 3"/>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3492704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3" name="Footer Placeholder 2"/>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2869643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0038E0-5F3F-45D7-90F1-35631B41E804}"/>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 xmlns:a16="http://schemas.microsoft.com/office/drawing/2014/main" id="{4BBAC0CF-4D4C-47BD-9E62-62BD1266C2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 xmlns:a16="http://schemas.microsoft.com/office/drawing/2014/main" id="{1E1FDA51-80D4-4AB9-BD71-681DD66B5D4B}"/>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5" name="Footer Placeholder 4">
            <a:extLst>
              <a:ext uri="{FF2B5EF4-FFF2-40B4-BE49-F238E27FC236}">
                <a16:creationId xmlns="" xmlns:a16="http://schemas.microsoft.com/office/drawing/2014/main" id="{197AB805-C160-456A-BE23-DC9E896E97A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 xmlns:a16="http://schemas.microsoft.com/office/drawing/2014/main" id="{99F184BE-7353-42CD-95E5-4ED3E37EA288}"/>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16975954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2"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title"/>
          </p:nvPr>
        </p:nvSpPr>
        <p:spPr>
          <a:xfrm rot="19140000">
            <a:off x="1046573" y="1576107"/>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6332745" y="2618921"/>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6" name="Footer Placeholder 5"/>
          <p:cNvSpPr>
            <a:spLocks noGrp="1"/>
          </p:cNvSpPr>
          <p:nvPr>
            <p:ph type="ftr" sz="quarter" idx="11"/>
          </p:nvPr>
        </p:nvSpPr>
        <p:spPr/>
        <p:txBody>
          <a:bodyPr/>
          <a:lstStyle>
            <a:lvl1pPr>
              <a:defRPr>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434342"/>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434342"/>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434342"/>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434342"/>
              </a:solidFill>
              <a:effectLst/>
              <a:uLnTx/>
              <a:uFillTx/>
              <a:latin typeface="Franklin Gothic Book"/>
              <a:ea typeface="+mn-ea"/>
              <a:cs typeface="+mn-cs"/>
            </a:endParaRPr>
          </a:p>
        </p:txBody>
      </p:sp>
    </p:spTree>
    <p:extLst>
      <p:ext uri="{BB962C8B-B14F-4D97-AF65-F5344CB8AC3E}">
        <p14:creationId xmlns:p14="http://schemas.microsoft.com/office/powerpoint/2010/main" val="36622715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3"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2"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10" name="Freeform 9"/>
          <p:cNvSpPr/>
          <p:nvPr/>
        </p:nvSpPr>
        <p:spPr>
          <a:xfrm>
            <a:off x="2"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524647"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40756460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30507641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28166669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2"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ctrTitle"/>
          </p:nvPr>
        </p:nvSpPr>
        <p:spPr>
          <a:xfrm rot="19140000">
            <a:off x="1089492" y="1730403"/>
            <a:ext cx="7531497"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616370" y="2470938"/>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38850344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6895522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7" name="Right Triangle 6"/>
          <p:cNvSpPr/>
          <p:nvPr/>
        </p:nvSpPr>
        <p:spPr>
          <a:xfrm>
            <a:off x="2"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title"/>
          </p:nvPr>
        </p:nvSpPr>
        <p:spPr>
          <a:xfrm rot="19140000">
            <a:off x="1092532" y="1726739"/>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40801513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137187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Footer Placeholder 7"/>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9" name="Slide Number Placeholder 8"/>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27480481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4" name="Footer Placeholder 3"/>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894887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128088-DB25-40C5-AAD8-4003C9DF55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 xmlns:a16="http://schemas.microsoft.com/office/drawing/2014/main" id="{83403F50-65DD-486B-8114-EF55B81813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7D2E6EFC-E4C9-44C7-B7DC-9E70CC95025F}"/>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5" name="Footer Placeholder 4">
            <a:extLst>
              <a:ext uri="{FF2B5EF4-FFF2-40B4-BE49-F238E27FC236}">
                <a16:creationId xmlns="" xmlns:a16="http://schemas.microsoft.com/office/drawing/2014/main" id="{623145C5-939A-4481-8988-AD8AF1CFAF6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 xmlns:a16="http://schemas.microsoft.com/office/drawing/2014/main" id="{3535F0CB-394F-48E0-BE4C-0E1FB697B00A}"/>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6180039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3" name="Footer Placeholder 2"/>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39094756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2"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title"/>
          </p:nvPr>
        </p:nvSpPr>
        <p:spPr>
          <a:xfrm rot="19140000">
            <a:off x="1046573" y="1576107"/>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6332745" y="2618921"/>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6" name="Footer Placeholder 5"/>
          <p:cNvSpPr>
            <a:spLocks noGrp="1"/>
          </p:cNvSpPr>
          <p:nvPr>
            <p:ph type="ftr" sz="quarter" idx="11"/>
          </p:nvPr>
        </p:nvSpPr>
        <p:spPr/>
        <p:txBody>
          <a:bodyPr/>
          <a:lstStyle>
            <a:lvl1pPr>
              <a:defRPr>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434342"/>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434342"/>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434342"/>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434342"/>
              </a:solidFill>
              <a:effectLst/>
              <a:uLnTx/>
              <a:uFillTx/>
              <a:latin typeface="Franklin Gothic Book"/>
              <a:ea typeface="+mn-ea"/>
              <a:cs typeface="+mn-cs"/>
            </a:endParaRPr>
          </a:p>
        </p:txBody>
      </p:sp>
    </p:spTree>
    <p:extLst>
      <p:ext uri="{BB962C8B-B14F-4D97-AF65-F5344CB8AC3E}">
        <p14:creationId xmlns:p14="http://schemas.microsoft.com/office/powerpoint/2010/main" val="29183868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3"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2"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10" name="Freeform 9"/>
          <p:cNvSpPr/>
          <p:nvPr/>
        </p:nvSpPr>
        <p:spPr>
          <a:xfrm>
            <a:off x="2"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524647"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38480069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1542431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34115381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2"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ctrTitle"/>
          </p:nvPr>
        </p:nvSpPr>
        <p:spPr>
          <a:xfrm rot="19140000">
            <a:off x="1089492" y="1730403"/>
            <a:ext cx="7531497"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616370" y="2470938"/>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20030920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28257038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7" name="Right Triangle 6"/>
          <p:cNvSpPr/>
          <p:nvPr/>
        </p:nvSpPr>
        <p:spPr>
          <a:xfrm>
            <a:off x="2"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title"/>
          </p:nvPr>
        </p:nvSpPr>
        <p:spPr>
          <a:xfrm rot="19140000">
            <a:off x="1092532" y="1726739"/>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17381222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84200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Footer Placeholder 7"/>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9" name="Slide Number Placeholder 8"/>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4046477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FE7BE4-2D91-49FE-877B-DC8D87F6715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 xmlns:a16="http://schemas.microsoft.com/office/drawing/2014/main" id="{F7C25275-21ED-45FD-8BC5-1EA5F8C391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 xmlns:a16="http://schemas.microsoft.com/office/drawing/2014/main" id="{47FEB742-D869-4142-9B75-E4133D9F4D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 xmlns:a16="http://schemas.microsoft.com/office/drawing/2014/main" id="{1C827986-AC6E-4E62-93C9-3C09E192DBEE}"/>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6" name="Footer Placeholder 5">
            <a:extLst>
              <a:ext uri="{FF2B5EF4-FFF2-40B4-BE49-F238E27FC236}">
                <a16:creationId xmlns="" xmlns:a16="http://schemas.microsoft.com/office/drawing/2014/main" id="{FB995073-2413-4535-9CAF-F00840BE758C}"/>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 xmlns:a16="http://schemas.microsoft.com/office/drawing/2014/main" id="{7EC641BF-D281-4C44-A79D-899B5EA2E4CE}"/>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239739057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4" name="Footer Placeholder 3"/>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41089531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3" name="Footer Placeholder 2"/>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5089730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2"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title"/>
          </p:nvPr>
        </p:nvSpPr>
        <p:spPr>
          <a:xfrm rot="19140000">
            <a:off x="1046573" y="1576107"/>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6332745" y="2618921"/>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6" name="Footer Placeholder 5"/>
          <p:cNvSpPr>
            <a:spLocks noGrp="1"/>
          </p:cNvSpPr>
          <p:nvPr>
            <p:ph type="ftr" sz="quarter" idx="11"/>
          </p:nvPr>
        </p:nvSpPr>
        <p:spPr/>
        <p:txBody>
          <a:bodyPr/>
          <a:lstStyle>
            <a:lvl1pPr>
              <a:defRPr>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434342"/>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434342"/>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434342"/>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434342"/>
              </a:solidFill>
              <a:effectLst/>
              <a:uLnTx/>
              <a:uFillTx/>
              <a:latin typeface="Franklin Gothic Book"/>
              <a:ea typeface="+mn-ea"/>
              <a:cs typeface="+mn-cs"/>
            </a:endParaRPr>
          </a:p>
        </p:txBody>
      </p:sp>
    </p:spTree>
    <p:extLst>
      <p:ext uri="{BB962C8B-B14F-4D97-AF65-F5344CB8AC3E}">
        <p14:creationId xmlns:p14="http://schemas.microsoft.com/office/powerpoint/2010/main" val="7735201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3"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2"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10" name="Freeform 9"/>
          <p:cNvSpPr/>
          <p:nvPr/>
        </p:nvSpPr>
        <p:spPr>
          <a:xfrm>
            <a:off x="2"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524647"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16878939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363690449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all" spc="200" normalizeH="0" baseline="0" noProof="0" smtClean="0">
                <a:ln>
                  <a:noFill/>
                </a:ln>
                <a:solidFill>
                  <a:srgbClr val="FFFFFF"/>
                </a:solidFill>
                <a:effectLst/>
                <a:uLnTx/>
                <a:uFillTx/>
                <a:latin typeface="Franklin Gothic Book"/>
                <a:ea typeface="+mn-ea"/>
                <a:cs typeface="+mn-cs"/>
              </a:rPr>
              <a:t>www.themegallery.com</a:t>
            </a:r>
            <a:endParaRPr kumimoji="0" lang="en-US" sz="1000" b="0" i="0" u="none" strike="noStrike" kern="1200" cap="all" spc="200" normalizeH="0" baseline="0" noProof="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1AED796-A0C0-40EC-9347-B93ACBBB1936}"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2302071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5C3C85-73FC-428A-A4AD-4F8661FBEEDB}"/>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 xmlns:a16="http://schemas.microsoft.com/office/drawing/2014/main" id="{E9ACF825-41E9-4612-B6AB-9FC3141AFF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4AF1E1E8-3391-4206-ADD5-A8C6AAD9E0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 xmlns:a16="http://schemas.microsoft.com/office/drawing/2014/main" id="{A237D959-B4AE-4372-BA7B-FA09F3D36F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623B79E5-2D7D-4FAB-AF1C-747D58B6F3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 xmlns:a16="http://schemas.microsoft.com/office/drawing/2014/main" id="{4D518679-A3F5-4D53-B520-EEBBBCA91F8A}"/>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8" name="Footer Placeholder 7">
            <a:extLst>
              <a:ext uri="{FF2B5EF4-FFF2-40B4-BE49-F238E27FC236}">
                <a16:creationId xmlns="" xmlns:a16="http://schemas.microsoft.com/office/drawing/2014/main" id="{E2C8013B-ACD2-4DB9-8EDB-BC49C5E298D7}"/>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 xmlns:a16="http://schemas.microsoft.com/office/drawing/2014/main" id="{309B4FE3-187C-4C26-B033-04519C32E569}"/>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4118851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06A513-2FF8-462A-B788-2F79FA845DDB}"/>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 xmlns:a16="http://schemas.microsoft.com/office/drawing/2014/main" id="{F9510339-79E4-4C3F-8EFF-CEC0F907E37B}"/>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4" name="Footer Placeholder 3">
            <a:extLst>
              <a:ext uri="{FF2B5EF4-FFF2-40B4-BE49-F238E27FC236}">
                <a16:creationId xmlns="" xmlns:a16="http://schemas.microsoft.com/office/drawing/2014/main" id="{DB4E3F77-7498-479F-AE01-85BE8A399746}"/>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 xmlns:a16="http://schemas.microsoft.com/office/drawing/2014/main" id="{5E90F9B2-468F-4A18-92B0-FCB29CFE6CB2}"/>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2615926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A4EA44B5-EF54-4C06-AC63-7DCB17EF78F3}"/>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3" name="Footer Placeholder 2">
            <a:extLst>
              <a:ext uri="{FF2B5EF4-FFF2-40B4-BE49-F238E27FC236}">
                <a16:creationId xmlns="" xmlns:a16="http://schemas.microsoft.com/office/drawing/2014/main" id="{05F6BF23-0C83-4BE3-8E95-A99F70E4A5D5}"/>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 xmlns:a16="http://schemas.microsoft.com/office/drawing/2014/main" id="{75D5E6E5-73D1-4645-B0BB-B1EC8E336CA2}"/>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892977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E6E3DC-E07A-4230-A845-F862356313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 xmlns:a16="http://schemas.microsoft.com/office/drawing/2014/main" id="{696B299A-5B4E-49C5-A3E1-92342781E0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 xmlns:a16="http://schemas.microsoft.com/office/drawing/2014/main" id="{D7E86557-B7AB-4AE2-B436-600FC90D78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3403F00A-0D93-4C32-A92C-406C115DF217}"/>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6" name="Footer Placeholder 5">
            <a:extLst>
              <a:ext uri="{FF2B5EF4-FFF2-40B4-BE49-F238E27FC236}">
                <a16:creationId xmlns="" xmlns:a16="http://schemas.microsoft.com/office/drawing/2014/main" id="{9445CAC9-4DFF-4DAC-9E76-D0C0DD290743}"/>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 xmlns:a16="http://schemas.microsoft.com/office/drawing/2014/main" id="{62B59C15-258D-48C0-A9C8-A1DBCDFA6FA8}"/>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833981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C17270-4F38-409C-BB19-30EC7782D9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 xmlns:a16="http://schemas.microsoft.com/office/drawing/2014/main" id="{4FE2EBE2-FA45-401D-9FB0-69EC10E2D3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vi-VN"/>
          </a:p>
        </p:txBody>
      </p:sp>
      <p:sp>
        <p:nvSpPr>
          <p:cNvPr id="4" name="Text Placeholder 3">
            <a:extLst>
              <a:ext uri="{FF2B5EF4-FFF2-40B4-BE49-F238E27FC236}">
                <a16:creationId xmlns="" xmlns:a16="http://schemas.microsoft.com/office/drawing/2014/main" id="{6A836497-4215-414F-8800-5E8F0B31C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4F170B8-396C-46A4-BB31-7388FEC94405}"/>
              </a:ext>
            </a:extLst>
          </p:cNvPr>
          <p:cNvSpPr>
            <a:spLocks noGrp="1"/>
          </p:cNvSpPr>
          <p:nvPr>
            <p:ph type="dt" sz="half" idx="10"/>
          </p:nvPr>
        </p:nvSpPr>
        <p:spPr/>
        <p:txBody>
          <a:bodyPr/>
          <a:lstStyle/>
          <a:p>
            <a:fld id="{5AC35A78-CE54-4690-851F-823FE7B876C6}" type="datetimeFigureOut">
              <a:rPr lang="vi-VN" smtClean="0"/>
              <a:t>04/10/2020</a:t>
            </a:fld>
            <a:endParaRPr lang="vi-VN"/>
          </a:p>
        </p:txBody>
      </p:sp>
      <p:sp>
        <p:nvSpPr>
          <p:cNvPr id="6" name="Footer Placeholder 5">
            <a:extLst>
              <a:ext uri="{FF2B5EF4-FFF2-40B4-BE49-F238E27FC236}">
                <a16:creationId xmlns="" xmlns:a16="http://schemas.microsoft.com/office/drawing/2014/main" id="{E67E3DFE-1B78-4B6D-9D83-9A0B64D53150}"/>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 xmlns:a16="http://schemas.microsoft.com/office/drawing/2014/main" id="{8816F998-218E-47C8-A702-28FB3BBED42D}"/>
              </a:ext>
            </a:extLst>
          </p:cNvPr>
          <p:cNvSpPr>
            <a:spLocks noGrp="1"/>
          </p:cNvSpPr>
          <p:nvPr>
            <p:ph type="sldNum" sz="quarter" idx="12"/>
          </p:nvPr>
        </p:nvSpPr>
        <p:spPr/>
        <p:txBody>
          <a:bodyPr/>
          <a:lstStyle/>
          <a:p>
            <a:fld id="{9A14CBD1-7BAB-401A-B2A4-66EA612A259B}" type="slidenum">
              <a:rPr lang="vi-VN" smtClean="0"/>
              <a:t>‹#›</a:t>
            </a:fld>
            <a:endParaRPr lang="vi-VN"/>
          </a:p>
        </p:txBody>
      </p:sp>
    </p:spTree>
    <p:extLst>
      <p:ext uri="{BB962C8B-B14F-4D97-AF65-F5344CB8AC3E}">
        <p14:creationId xmlns:p14="http://schemas.microsoft.com/office/powerpoint/2010/main" val="3283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4.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4.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4.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C193BB79-9A94-4D86-ABC1-0176C3AB87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 xmlns:a16="http://schemas.microsoft.com/office/drawing/2014/main" id="{AD628D35-9AD9-465D-99F5-3213213051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 xmlns:a16="http://schemas.microsoft.com/office/drawing/2014/main" id="{6CB6A652-5E65-4898-AA73-6179C47D6E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35A78-CE54-4690-851F-823FE7B876C6}" type="datetimeFigureOut">
              <a:rPr lang="vi-VN" smtClean="0"/>
              <a:t>04/10/2020</a:t>
            </a:fld>
            <a:endParaRPr lang="vi-VN"/>
          </a:p>
        </p:txBody>
      </p:sp>
      <p:sp>
        <p:nvSpPr>
          <p:cNvPr id="5" name="Footer Placeholder 4">
            <a:extLst>
              <a:ext uri="{FF2B5EF4-FFF2-40B4-BE49-F238E27FC236}">
                <a16:creationId xmlns="" xmlns:a16="http://schemas.microsoft.com/office/drawing/2014/main" id="{636CBF77-1346-4D3C-986B-6E7DFFE7FD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 xmlns:a16="http://schemas.microsoft.com/office/drawing/2014/main" id="{0D7CD0A8-0390-4301-AD22-BFDBEEE332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14CBD1-7BAB-401A-B2A4-66EA612A259B}" type="slidenum">
              <a:rPr lang="vi-VN" smtClean="0"/>
              <a:t>‹#›</a:t>
            </a:fld>
            <a:endParaRPr lang="vi-VN"/>
          </a:p>
        </p:txBody>
      </p:sp>
    </p:spTree>
    <p:extLst>
      <p:ext uri="{BB962C8B-B14F-4D97-AF65-F5344CB8AC3E}">
        <p14:creationId xmlns:p14="http://schemas.microsoft.com/office/powerpoint/2010/main" val="1330869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4"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Freeform 7"/>
          <p:cNvSpPr/>
          <p:nvPr/>
        </p:nvSpPr>
        <p:spPr>
          <a:xfrm>
            <a:off x="-3173" y="5051305"/>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2B1B13E-D5AF-485E-81A1-82A140076526}" type="datetime4">
              <a:rPr kumimoji="0" lang="en-US" sz="120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 October, 2020</a:t>
            </a:fld>
            <a:endParaRPr kumimoji="0" lang="en-US" sz="1200" b="0" i="0" u="none" strike="noStrike" kern="1200" cap="none" spc="0" normalizeH="0" baseline="0" noProof="0" dirty="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dirty="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2754ED01-E2A0-4C1E-8E21-014B99041579}"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dirty="0">
              <a:ln>
                <a:noFill/>
              </a:ln>
              <a:solidFill>
                <a:srgbClr val="FFFFFF"/>
              </a:solidFill>
              <a:effectLst/>
              <a:uLnTx/>
              <a:uFillTx/>
              <a:latin typeface="Franklin Gothic Book"/>
              <a:ea typeface="+mn-ea"/>
              <a:cs typeface="+mn-cs"/>
            </a:endParaRPr>
          </a:p>
        </p:txBody>
      </p: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02681" y="69517"/>
            <a:ext cx="1234072" cy="1081088"/>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21946665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wipe dir="r"/>
  </p:transition>
  <p:timing>
    <p:tnLst>
      <p:par>
        <p:cTn id="1" dur="indefinite" restart="never" nodeType="tmRoot"/>
      </p:par>
    </p:tnLst>
  </p:timing>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4"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Freeform 7"/>
          <p:cNvSpPr/>
          <p:nvPr/>
        </p:nvSpPr>
        <p:spPr>
          <a:xfrm>
            <a:off x="-3173" y="5051305"/>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2B1B13E-D5AF-485E-81A1-82A140076526}" type="datetime4">
              <a:rPr kumimoji="0" lang="en-US" sz="120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 October, 2020</a:t>
            </a:fld>
            <a:endParaRPr kumimoji="0" lang="en-US" sz="1200" b="0" i="0" u="none" strike="noStrike" kern="1200" cap="none" spc="0" normalizeH="0" baseline="0" noProof="0" dirty="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dirty="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2754ED01-E2A0-4C1E-8E21-014B99041579}"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dirty="0">
              <a:ln>
                <a:noFill/>
              </a:ln>
              <a:solidFill>
                <a:srgbClr val="FFFFFF"/>
              </a:solidFill>
              <a:effectLst/>
              <a:uLnTx/>
              <a:uFillTx/>
              <a:latin typeface="Franklin Gothic Book"/>
              <a:ea typeface="+mn-ea"/>
              <a:cs typeface="+mn-cs"/>
            </a:endParaRPr>
          </a:p>
        </p:txBody>
      </p: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02681" y="69517"/>
            <a:ext cx="1234072" cy="1081088"/>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32989273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wipe dir="r"/>
  </p:transition>
  <p:timing>
    <p:tnLst>
      <p:par>
        <p:cTn id="1" dur="indefinite" restart="never" nodeType="tmRoot"/>
      </p:par>
    </p:tnLst>
  </p:timing>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4"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Freeform 7"/>
          <p:cNvSpPr/>
          <p:nvPr/>
        </p:nvSpPr>
        <p:spPr>
          <a:xfrm>
            <a:off x="-3173" y="5051305"/>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2B1B13E-D5AF-485E-81A1-82A140076526}" type="datetime4">
              <a:rPr kumimoji="0" lang="en-US" sz="120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 October, 2020</a:t>
            </a:fld>
            <a:endParaRPr kumimoji="0" lang="en-US" sz="1200" b="0" i="0" u="none" strike="noStrike" kern="1200" cap="none" spc="0" normalizeH="0" baseline="0" noProof="0" dirty="0">
              <a:ln>
                <a:noFill/>
              </a:ln>
              <a:solidFill>
                <a:srgbClr val="FFFFFF"/>
              </a:solidFill>
              <a:effectLst/>
              <a:uLnTx/>
              <a:uFillTx/>
              <a:latin typeface="Franklin Gothic Book"/>
              <a:ea typeface="+mn-ea"/>
              <a:cs typeface="+mn-cs"/>
            </a:endParaRPr>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dirty="0">
              <a:ln>
                <a:noFill/>
              </a:ln>
              <a:solidFill>
                <a:srgbClr val="FFFFFF"/>
              </a:solidFill>
              <a:effectLst/>
              <a:uLnTx/>
              <a:uFillTx/>
              <a:latin typeface="Franklin Gothic Book"/>
              <a:ea typeface="+mn-ea"/>
              <a:cs typeface="+mn-cs"/>
            </a:endParaRPr>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2754ED01-E2A0-4C1E-8E21-014B99041579}" type="slidenum">
              <a:rPr kumimoji="0" lang="en-US" sz="1650" b="0" i="0" u="none" strike="noStrike" kern="1200" cap="none" spc="0" normalizeH="0" baseline="0" noProof="0" smtClean="0">
                <a:ln>
                  <a:noFill/>
                </a:ln>
                <a:solidFill>
                  <a:srgbClr val="FFFFFF"/>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50" b="0" i="0" u="none" strike="noStrike" kern="1200" cap="none" spc="0" normalizeH="0" baseline="0" noProof="0" dirty="0">
              <a:ln>
                <a:noFill/>
              </a:ln>
              <a:solidFill>
                <a:srgbClr val="FFFFFF"/>
              </a:solidFill>
              <a:effectLst/>
              <a:uLnTx/>
              <a:uFillTx/>
              <a:latin typeface="Franklin Gothic Book"/>
              <a:ea typeface="+mn-ea"/>
              <a:cs typeface="+mn-cs"/>
            </a:endParaRPr>
          </a:p>
        </p:txBody>
      </p: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02681" y="69517"/>
            <a:ext cx="1234072" cy="1081088"/>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76926545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wipe dir="r"/>
  </p:transition>
  <p:timing>
    <p:tnLst>
      <p:par>
        <p:cTn id="1" dur="indefinite" restart="never" nodeType="tmRoot"/>
      </p:par>
    </p:tnLst>
  </p:timing>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hyperlink" Target="Phi&#7871;u%20h&#432;&#7899;ng%20d&#7851;n%20TN.docx"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4180E90C-E2FD-49C2-AC3D-062ECC772A7E}"/>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FFF00"/>
                </a:solidFill>
                <a:latin typeface="Times New Roman" panose="02020603050405020304" pitchFamily="18" charset="0"/>
              </a:rPr>
              <a:t>CHỦ ĐỀ MINH HỌA CẤP THPT</a:t>
            </a:r>
            <a:endParaRPr lang="en-US" b="1" dirty="0">
              <a:solidFill>
                <a:srgbClr val="FFFF00"/>
              </a:solidFill>
              <a:latin typeface="Times New Roman" panose="02020603050405020304" pitchFamily="18" charset="0"/>
            </a:endParaRPr>
          </a:p>
        </p:txBody>
      </p:sp>
      <p:sp>
        <p:nvSpPr>
          <p:cNvPr id="7" name="Title 1">
            <a:extLst>
              <a:ext uri="{FF2B5EF4-FFF2-40B4-BE49-F238E27FC236}">
                <a16:creationId xmlns="" xmlns:a16="http://schemas.microsoft.com/office/drawing/2014/main" id="{BF906279-E0F2-4456-B14E-15F433862AFC}"/>
              </a:ext>
            </a:extLst>
          </p:cNvPr>
          <p:cNvSpPr txBox="1">
            <a:spLocks/>
          </p:cNvSpPr>
          <p:nvPr/>
        </p:nvSpPr>
        <p:spPr>
          <a:xfrm>
            <a:off x="1862797" y="1843088"/>
            <a:ext cx="10515600" cy="26163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857250" indent="-857250">
              <a:buAutoNum type="romanUcPeriod"/>
            </a:pPr>
            <a:r>
              <a:rPr lang="en-US" b="1" dirty="0">
                <a:solidFill>
                  <a:schemeClr val="bg1"/>
                </a:solidFill>
                <a:latin typeface="Times New Roman" panose="02020603050405020304" pitchFamily="18" charset="0"/>
              </a:rPr>
              <a:t>CHUẨN BỊ CỦA GIÁO VIÊN</a:t>
            </a:r>
          </a:p>
          <a:p>
            <a:endParaRPr lang="en-US" b="1" dirty="0">
              <a:solidFill>
                <a:schemeClr val="bg1"/>
              </a:solidFill>
              <a:latin typeface="Times New Roman" panose="02020603050405020304" pitchFamily="18" charset="0"/>
            </a:endParaRPr>
          </a:p>
          <a:p>
            <a:pPr marL="857250" indent="-857250">
              <a:buFont typeface="+mj-lt"/>
              <a:buAutoNum type="romanUcPeriod" startAt="2"/>
            </a:pPr>
            <a:r>
              <a:rPr lang="vi-VN" b="1" dirty="0">
                <a:solidFill>
                  <a:schemeClr val="bg1"/>
                </a:solidFill>
              </a:rPr>
              <a:t>HỒ SƠ DỰ ÁN CỦA HỌC SINH</a:t>
            </a:r>
          </a:p>
          <a:p>
            <a:endParaRPr lang="en-US" b="1" dirty="0">
              <a:solidFill>
                <a:srgbClr val="FFC000"/>
              </a:solidFill>
              <a:latin typeface="Times New Roman" panose="02020603050405020304" pitchFamily="18" charset="0"/>
            </a:endParaRPr>
          </a:p>
        </p:txBody>
      </p:sp>
    </p:spTree>
    <p:extLst>
      <p:ext uri="{BB962C8B-B14F-4D97-AF65-F5344CB8AC3E}">
        <p14:creationId xmlns:p14="http://schemas.microsoft.com/office/powerpoint/2010/main" val="56768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Effect transition="in" filter="fade">
                                      <p:cBhvr>
                                        <p:cTn id="11"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71"/>
          <p:cNvSpPr>
            <a:spLocks noChangeArrowheads="1"/>
          </p:cNvSpPr>
          <p:nvPr/>
        </p:nvSpPr>
        <p:spPr bwMode="gray">
          <a:xfrm>
            <a:off x="749760" y="1004936"/>
            <a:ext cx="7310035" cy="1302274"/>
          </a:xfrm>
          <a:prstGeom prst="roundRect">
            <a:avLst>
              <a:gd name="adj" fmla="val 16667"/>
            </a:avLst>
          </a:prstGeom>
          <a:gradFill rotWithShape="1">
            <a:gsLst>
              <a:gs pos="0">
                <a:schemeClr val="accent2">
                  <a:gamma/>
                  <a:tint val="21176"/>
                  <a:invGamma/>
                </a:schemeClr>
              </a:gs>
              <a:gs pos="100000">
                <a:schemeClr val="accent2"/>
              </a:gs>
            </a:gsLst>
            <a:lin ang="0" scaled="1"/>
          </a:gradFill>
          <a:ln w="12700" algn="ctr">
            <a:solidFill>
              <a:schemeClr val="accent2"/>
            </a:solidFill>
            <a:round/>
            <a:headEnd/>
            <a:tailEnd/>
          </a:ln>
          <a:effectLst>
            <a:outerShdw dist="99190" dir="2388334" algn="ctr" rotWithShape="0">
              <a:srgbClr val="333333">
                <a:alpha val="50000"/>
              </a:srgbClr>
            </a:outerShdw>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Franklin Gothic Book"/>
              <a:ea typeface="+mn-ea"/>
              <a:cs typeface="+mn-cs"/>
            </a:endParaRPr>
          </a:p>
        </p:txBody>
      </p:sp>
      <p:sp>
        <p:nvSpPr>
          <p:cNvPr id="5" name="Text Box 73"/>
          <p:cNvSpPr txBox="1">
            <a:spLocks noChangeArrowheads="1"/>
          </p:cNvSpPr>
          <p:nvPr/>
        </p:nvSpPr>
        <p:spPr bwMode="gray">
          <a:xfrm>
            <a:off x="1135112" y="922215"/>
            <a:ext cx="6767023"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Cắt</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2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điện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cực</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kim</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loại</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(Cu, Zn), (1x8cm),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nối</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đầu</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2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điện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cực</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với</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với</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một</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đoạn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dây</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điện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có</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màu</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khác</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nhau</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t>
            </a:r>
            <a:endParaRPr kumimoji="0" lang="en-SG"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6" name="AutoShape 76"/>
          <p:cNvSpPr>
            <a:spLocks noChangeArrowheads="1"/>
          </p:cNvSpPr>
          <p:nvPr/>
        </p:nvSpPr>
        <p:spPr bwMode="gray">
          <a:xfrm>
            <a:off x="791351" y="2487204"/>
            <a:ext cx="7310034" cy="1091575"/>
          </a:xfrm>
          <a:prstGeom prst="roundRect">
            <a:avLst>
              <a:gd name="adj" fmla="val 16667"/>
            </a:avLst>
          </a:prstGeom>
          <a:gradFill rotWithShape="1">
            <a:gsLst>
              <a:gs pos="0">
                <a:schemeClr val="folHlink">
                  <a:gamma/>
                  <a:tint val="21176"/>
                  <a:invGamma/>
                </a:schemeClr>
              </a:gs>
              <a:gs pos="100000">
                <a:schemeClr val="folHlink"/>
              </a:gs>
            </a:gsLst>
            <a:lin ang="0" scaled="1"/>
          </a:gradFill>
          <a:ln w="12700" algn="ctr">
            <a:solidFill>
              <a:schemeClr val="folHlink"/>
            </a:solidFill>
            <a:round/>
            <a:headEnd/>
            <a:tailEnd/>
          </a:ln>
          <a:effectLst>
            <a:outerShdw dist="99190" dir="2388334" algn="ctr" rotWithShape="0">
              <a:srgbClr val="333333">
                <a:alpha val="50000"/>
              </a:srgbClr>
            </a:outerShdw>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Franklin Gothic Book"/>
              <a:ea typeface="+mn-ea"/>
              <a:cs typeface="+mn-cs"/>
            </a:endParaRPr>
          </a:p>
        </p:txBody>
      </p:sp>
      <p:sp>
        <p:nvSpPr>
          <p:cNvPr id="8" name="AutoShape 81"/>
          <p:cNvSpPr>
            <a:spLocks noChangeArrowheads="1"/>
          </p:cNvSpPr>
          <p:nvPr/>
        </p:nvSpPr>
        <p:spPr bwMode="gray">
          <a:xfrm>
            <a:off x="749760" y="3771226"/>
            <a:ext cx="7310034" cy="1210160"/>
          </a:xfrm>
          <a:prstGeom prst="roundRect">
            <a:avLst>
              <a:gd name="adj" fmla="val 16667"/>
            </a:avLst>
          </a:prstGeom>
          <a:gradFill rotWithShape="1">
            <a:gsLst>
              <a:gs pos="0">
                <a:schemeClr val="bg2">
                  <a:gamma/>
                  <a:tint val="21176"/>
                  <a:invGamma/>
                </a:schemeClr>
              </a:gs>
              <a:gs pos="100000">
                <a:schemeClr val="bg2"/>
              </a:gs>
            </a:gsLst>
            <a:lin ang="0" scaled="1"/>
          </a:gradFill>
          <a:ln w="12700" algn="ctr">
            <a:solidFill>
              <a:schemeClr val="bg2"/>
            </a:solidFill>
            <a:round/>
            <a:headEnd/>
            <a:tailEnd/>
          </a:ln>
          <a:effectLst>
            <a:outerShdw dist="99190" dir="2388334" algn="ctr" rotWithShape="0">
              <a:srgbClr val="333333">
                <a:alpha val="50000"/>
              </a:srgbClr>
            </a:outerShdw>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Franklin Gothic Book"/>
              <a:ea typeface="+mn-ea"/>
              <a:cs typeface="+mn-cs"/>
            </a:endParaRPr>
          </a:p>
        </p:txBody>
      </p:sp>
      <p:sp>
        <p:nvSpPr>
          <p:cNvPr id="10" name="AutoShape 90"/>
          <p:cNvSpPr>
            <a:spLocks noChangeArrowheads="1"/>
          </p:cNvSpPr>
          <p:nvPr/>
        </p:nvSpPr>
        <p:spPr bwMode="gray">
          <a:xfrm>
            <a:off x="749760" y="5202621"/>
            <a:ext cx="7388201" cy="1371600"/>
          </a:xfrm>
          <a:prstGeom prst="roundRect">
            <a:avLst>
              <a:gd name="adj" fmla="val 16667"/>
            </a:avLst>
          </a:prstGeom>
          <a:gradFill rotWithShape="1">
            <a:gsLst>
              <a:gs pos="0">
                <a:schemeClr val="accent2">
                  <a:gamma/>
                  <a:tint val="21176"/>
                  <a:invGamma/>
                </a:schemeClr>
              </a:gs>
              <a:gs pos="100000">
                <a:schemeClr val="accent2"/>
              </a:gs>
            </a:gsLst>
            <a:lin ang="0" scaled="1"/>
          </a:gradFill>
          <a:ln w="12700" algn="ctr">
            <a:solidFill>
              <a:schemeClr val="accent2"/>
            </a:solidFill>
            <a:round/>
            <a:headEnd/>
            <a:tailEnd/>
          </a:ln>
          <a:effectLst>
            <a:outerShdw dist="99190" dir="2388334" algn="ctr" rotWithShape="0">
              <a:srgbClr val="333333">
                <a:alpha val="50000"/>
              </a:srgbClr>
            </a:outerShdw>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Franklin Gothic Book"/>
              <a:ea typeface="+mn-ea"/>
              <a:cs typeface="+mn-cs"/>
            </a:endParaRPr>
          </a:p>
        </p:txBody>
      </p:sp>
      <p:sp>
        <p:nvSpPr>
          <p:cNvPr id="14" name="Rectangle 2"/>
          <p:cNvSpPr>
            <a:spLocks noGrp="1" noChangeArrowheads="1"/>
          </p:cNvSpPr>
          <p:nvPr>
            <p:ph type="title"/>
          </p:nvPr>
        </p:nvSpPr>
        <p:spPr>
          <a:xfrm>
            <a:off x="3199477" y="135476"/>
            <a:ext cx="6867062" cy="697424"/>
          </a:xfrm>
        </p:spPr>
        <p:txBody>
          <a:bodyPr/>
          <a:lstStyle/>
          <a:p>
            <a:pPr algn="r"/>
            <a:r>
              <a:rPr lang="en-SG" sz="4000" b="1" dirty="0">
                <a:latin typeface="Times New Roman" pitchFamily="18" charset="0"/>
                <a:cs typeface="Times New Roman" pitchFamily="18" charset="0"/>
              </a:rPr>
              <a:t>HƯỚNG DẪN THÍ NGHIỆM</a:t>
            </a:r>
            <a:endParaRPr lang="en-US" sz="2400" dirty="0" smtClean="0">
              <a:solidFill>
                <a:srgbClr val="6E8F15"/>
              </a:solidFill>
            </a:endParaRPr>
          </a:p>
        </p:txBody>
      </p:sp>
      <p:sp>
        <p:nvSpPr>
          <p:cNvPr id="15" name="Text Box 73"/>
          <p:cNvSpPr txBox="1">
            <a:spLocks noChangeArrowheads="1"/>
          </p:cNvSpPr>
          <p:nvPr/>
        </p:nvSpPr>
        <p:spPr bwMode="gray">
          <a:xfrm>
            <a:off x="993228" y="2487205"/>
            <a:ext cx="706656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Cắm</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2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điện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cực</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lần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lượt</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vào</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từng</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loại</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củ</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quả</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cắm</a:t>
            </a:r>
            <a:r>
              <a:rPr kumimoji="0" lang="en-US" sz="2800" b="0" i="1"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chắc</a:t>
            </a:r>
            <a:r>
              <a:rPr kumimoji="0" lang="en-US" sz="2800" b="0" i="1"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2 </a:t>
            </a:r>
            <a:r>
              <a:rPr kumimoji="0" lang="en-US" sz="2800" b="0" i="1"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điện</a:t>
            </a:r>
            <a:r>
              <a:rPr kumimoji="0" lang="en-US" sz="2800" b="0" i="1"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cực</a:t>
            </a:r>
            <a:r>
              <a:rPr kumimoji="0" lang="en-US" sz="2800" b="0" i="1"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tiếp</a:t>
            </a:r>
            <a:r>
              <a:rPr kumimoji="0" lang="en-US" sz="2800" b="0" i="1"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xúc</a:t>
            </a:r>
            <a:r>
              <a:rPr kumimoji="0" lang="en-US" sz="2800" b="0" i="1"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với</a:t>
            </a:r>
            <a:r>
              <a:rPr kumimoji="0" lang="en-US" sz="2800" b="0" i="1"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nhau</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t>
            </a:r>
            <a:endParaRPr kumimoji="0" lang="en-SG"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16" name="Text Box 73"/>
          <p:cNvSpPr txBox="1">
            <a:spLocks noChangeArrowheads="1"/>
          </p:cNvSpPr>
          <p:nvPr/>
        </p:nvSpPr>
        <p:spPr bwMode="gray">
          <a:xfrm>
            <a:off x="1135107" y="3836196"/>
            <a:ext cx="6369269"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Lấy</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đồng</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hồ</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đo</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điện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xoay</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núm</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xoay</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về</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chế</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độ</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đo</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hiệu</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điện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thế</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một</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chiều</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t>
            </a:r>
            <a:endParaRPr kumimoji="0" lang="en-SG"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17" name="Text Box 73"/>
          <p:cNvSpPr txBox="1">
            <a:spLocks noChangeArrowheads="1"/>
          </p:cNvSpPr>
          <p:nvPr/>
        </p:nvSpPr>
        <p:spPr bwMode="gray">
          <a:xfrm>
            <a:off x="1135112" y="5172896"/>
            <a:ext cx="6767023"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Đo</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hiệu</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điện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thế</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trên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hai</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đầu</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dây</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dẫn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3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lần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liên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tiếp</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quan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sát</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chỉ</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số</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trên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đồng</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hồ</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và</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ghi</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lại</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hiệu</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điện</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thế</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theo</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mẫu</a:t>
            </a:r>
            <a:r>
              <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SG" sz="2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graphicFrame>
        <p:nvGraphicFramePr>
          <p:cNvPr id="13" name="Table 12"/>
          <p:cNvGraphicFramePr>
            <a:graphicFrameLocks noGrp="1"/>
          </p:cNvGraphicFramePr>
          <p:nvPr>
            <p:extLst/>
          </p:nvPr>
        </p:nvGraphicFramePr>
        <p:xfrm>
          <a:off x="8505368" y="1554906"/>
          <a:ext cx="3356894" cy="2896480"/>
        </p:xfrm>
        <a:graphic>
          <a:graphicData uri="http://schemas.openxmlformats.org/drawingml/2006/table">
            <a:tbl>
              <a:tblPr firstRow="1" firstCol="1" bandRow="1">
                <a:tableStyleId>{5C22544A-7EE6-4342-B048-85BDC9FD1C3A}</a:tableStyleId>
              </a:tblPr>
              <a:tblGrid>
                <a:gridCol w="1742218">
                  <a:extLst>
                    <a:ext uri="{9D8B030D-6E8A-4147-A177-3AD203B41FA5}">
                      <a16:colId xmlns="" xmlns:a16="http://schemas.microsoft.com/office/drawing/2014/main" val="20000"/>
                    </a:ext>
                  </a:extLst>
                </a:gridCol>
                <a:gridCol w="1614676">
                  <a:extLst>
                    <a:ext uri="{9D8B030D-6E8A-4147-A177-3AD203B41FA5}">
                      <a16:colId xmlns="" xmlns:a16="http://schemas.microsoft.com/office/drawing/2014/main" val="20001"/>
                    </a:ext>
                  </a:extLst>
                </a:gridCol>
              </a:tblGrid>
              <a:tr h="1029328">
                <a:tc>
                  <a:txBody>
                    <a:bodyPr/>
                    <a:lstStyle/>
                    <a:p>
                      <a:pPr algn="just">
                        <a:lnSpc>
                          <a:spcPct val="125000"/>
                        </a:lnSpc>
                        <a:spcBef>
                          <a:spcPts val="100"/>
                        </a:spcBef>
                        <a:spcAft>
                          <a:spcPts val="3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a:t>
                      </a:r>
                      <a:endParaRPr lang="en-SG"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C000"/>
                    </a:solidFill>
                  </a:tcPr>
                </a:tc>
                <a:tc>
                  <a:txBody>
                    <a:bodyPr/>
                    <a:lstStyle/>
                    <a:p>
                      <a:pPr algn="just">
                        <a:lnSpc>
                          <a:spcPct val="125000"/>
                        </a:lnSpc>
                        <a:spcBef>
                          <a:spcPts val="100"/>
                        </a:spcBef>
                        <a:spcAft>
                          <a:spcPts val="300"/>
                        </a:spcAft>
                      </a:pPr>
                      <a:r>
                        <a:rPr lang="en-US" sz="2400" baseline="-25000" dirty="0">
                          <a:effectLst/>
                          <a:latin typeface="Times New Roman" panose="02020603050405020304" pitchFamily="18" charset="0"/>
                          <a:cs typeface="Times New Roman" panose="02020603050405020304" pitchFamily="18" charset="0"/>
                        </a:rPr>
                        <a:t> </a:t>
                      </a:r>
                      <a:r>
                        <a:rPr lang="en-US" sz="2400" baseline="-25000" dirty="0" smtClean="0">
                          <a:effectLst/>
                          <a:latin typeface="Times New Roman" panose="02020603050405020304" pitchFamily="18" charset="0"/>
                          <a:cs typeface="Times New Roman" panose="02020603050405020304" pitchFamily="18" charset="0"/>
                        </a:rPr>
                        <a:t>    </a:t>
                      </a:r>
                      <a:r>
                        <a:rPr lang="en-US" sz="2400" baseline="0" dirty="0" err="1" smtClean="0">
                          <a:effectLst/>
                          <a:latin typeface="Times New Roman" panose="02020603050405020304" pitchFamily="18" charset="0"/>
                          <a:cs typeface="Times New Roman" panose="02020603050405020304" pitchFamily="18" charset="0"/>
                        </a:rPr>
                        <a:t>Điện</a:t>
                      </a:r>
                      <a:r>
                        <a:rPr lang="en-US" sz="2400" baseline="0" dirty="0" smtClean="0">
                          <a:effectLst/>
                          <a:latin typeface="Times New Roman" panose="02020603050405020304" pitchFamily="18" charset="0"/>
                          <a:cs typeface="Times New Roman" panose="02020603050405020304" pitchFamily="18" charset="0"/>
                        </a:rPr>
                        <a:t> </a:t>
                      </a:r>
                      <a:r>
                        <a:rPr lang="en-US" sz="2400" baseline="0" dirty="0" err="1">
                          <a:effectLst/>
                          <a:latin typeface="Times New Roman" panose="02020603050405020304" pitchFamily="18" charset="0"/>
                          <a:cs typeface="Times New Roman" panose="02020603050405020304" pitchFamily="18" charset="0"/>
                        </a:rPr>
                        <a:t>áp</a:t>
                      </a:r>
                      <a:endParaRPr lang="en-SG"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 xmlns:a16="http://schemas.microsoft.com/office/drawing/2014/main" val="10000"/>
                  </a:ext>
                </a:extLst>
              </a:tr>
              <a:tr h="466788">
                <a:tc>
                  <a:txBody>
                    <a:bodyPr/>
                    <a:lstStyle/>
                    <a:p>
                      <a:pPr algn="ctr">
                        <a:lnSpc>
                          <a:spcPct val="125000"/>
                        </a:lnSpc>
                        <a:spcBef>
                          <a:spcPts val="100"/>
                        </a:spcBef>
                        <a:spcAft>
                          <a:spcPts val="300"/>
                        </a:spcAft>
                      </a:pPr>
                      <a:r>
                        <a:rPr lang="en-US" sz="2400" dirty="0">
                          <a:effectLst/>
                        </a:rPr>
                        <a:t>1</a:t>
                      </a:r>
                      <a:endParaRPr lang="en-SG"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Bef>
                          <a:spcPts val="100"/>
                        </a:spcBef>
                        <a:spcAft>
                          <a:spcPts val="300"/>
                        </a:spcAft>
                      </a:pPr>
                      <a:r>
                        <a:rPr lang="en-US" sz="1300" dirty="0">
                          <a:effectLst/>
                        </a:rPr>
                        <a:t> </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1"/>
                  </a:ext>
                </a:extLst>
              </a:tr>
              <a:tr h="466788">
                <a:tc>
                  <a:txBody>
                    <a:bodyPr/>
                    <a:lstStyle/>
                    <a:p>
                      <a:pPr algn="ctr">
                        <a:lnSpc>
                          <a:spcPct val="125000"/>
                        </a:lnSpc>
                        <a:spcBef>
                          <a:spcPts val="100"/>
                        </a:spcBef>
                        <a:spcAft>
                          <a:spcPts val="300"/>
                        </a:spcAft>
                      </a:pPr>
                      <a:r>
                        <a:rPr lang="en-US" sz="2400" dirty="0">
                          <a:effectLst/>
                        </a:rPr>
                        <a:t>2</a:t>
                      </a:r>
                      <a:endParaRPr lang="en-SG"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Bef>
                          <a:spcPts val="100"/>
                        </a:spcBef>
                        <a:spcAft>
                          <a:spcPts val="300"/>
                        </a:spcAft>
                      </a:pPr>
                      <a:r>
                        <a:rPr lang="en-US" sz="1300" dirty="0">
                          <a:effectLst/>
                        </a:rPr>
                        <a:t> </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2"/>
                  </a:ext>
                </a:extLst>
              </a:tr>
              <a:tr h="466788">
                <a:tc>
                  <a:txBody>
                    <a:bodyPr/>
                    <a:lstStyle/>
                    <a:p>
                      <a:pPr algn="ctr">
                        <a:lnSpc>
                          <a:spcPct val="125000"/>
                        </a:lnSpc>
                        <a:spcBef>
                          <a:spcPts val="100"/>
                        </a:spcBef>
                        <a:spcAft>
                          <a:spcPts val="300"/>
                        </a:spcAft>
                      </a:pPr>
                      <a:r>
                        <a:rPr lang="en-US" sz="2400" dirty="0">
                          <a:effectLst/>
                        </a:rPr>
                        <a:t>3</a:t>
                      </a:r>
                      <a:endParaRPr lang="en-SG"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Bef>
                          <a:spcPts val="100"/>
                        </a:spcBef>
                        <a:spcAft>
                          <a:spcPts val="300"/>
                        </a:spcAft>
                      </a:pPr>
                      <a:r>
                        <a:rPr lang="en-US" sz="1300" dirty="0">
                          <a:effectLst/>
                        </a:rPr>
                        <a:t> </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3"/>
                  </a:ext>
                </a:extLst>
              </a:tr>
              <a:tr h="466788">
                <a:tc>
                  <a:txBody>
                    <a:bodyPr/>
                    <a:lstStyle/>
                    <a:p>
                      <a:pPr algn="just">
                        <a:lnSpc>
                          <a:spcPct val="125000"/>
                        </a:lnSpc>
                        <a:spcBef>
                          <a:spcPts val="100"/>
                        </a:spcBef>
                        <a:spcAft>
                          <a:spcPts val="300"/>
                        </a:spcAft>
                      </a:pPr>
                      <a:r>
                        <a:rPr lang="en-US" sz="2400" baseline="0" dirty="0" err="1">
                          <a:effectLst/>
                        </a:rPr>
                        <a:t>Trung</a:t>
                      </a:r>
                      <a:r>
                        <a:rPr lang="en-US" sz="2400" baseline="0" dirty="0">
                          <a:effectLst/>
                        </a:rPr>
                        <a:t> </a:t>
                      </a:r>
                      <a:r>
                        <a:rPr lang="en-US" sz="2400" baseline="0" dirty="0" err="1">
                          <a:effectLst/>
                        </a:rPr>
                        <a:t>bình</a:t>
                      </a:r>
                      <a:endParaRPr lang="en-SG"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Bef>
                          <a:spcPts val="100"/>
                        </a:spcBef>
                        <a:spcAft>
                          <a:spcPts val="300"/>
                        </a:spcAft>
                      </a:pPr>
                      <a:r>
                        <a:rPr lang="en-US" sz="1300" dirty="0">
                          <a:effectLst/>
                        </a:rPr>
                        <a:t> </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394489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9004" y="208105"/>
            <a:ext cx="4284017" cy="548640"/>
          </a:xfrm>
        </p:spPr>
        <p:txBody>
          <a:bodyPr/>
          <a:lstStyle/>
          <a:p>
            <a:pPr algn="ctr"/>
            <a:r>
              <a:rPr lang="en-SG" dirty="0" err="1">
                <a:latin typeface="Times New Roman" pitchFamily="18" charset="0"/>
                <a:cs typeface="Times New Roman" pitchFamily="18" charset="0"/>
              </a:rPr>
              <a:t>Kết</a:t>
            </a:r>
            <a:r>
              <a:rPr lang="en-SG" dirty="0">
                <a:latin typeface="Times New Roman" pitchFamily="18" charset="0"/>
                <a:cs typeface="Times New Roman" pitchFamily="18" charset="0"/>
              </a:rPr>
              <a:t> </a:t>
            </a:r>
            <a:r>
              <a:rPr lang="en-SG" dirty="0" err="1">
                <a:latin typeface="Times New Roman" pitchFamily="18" charset="0"/>
                <a:cs typeface="Times New Roman" pitchFamily="18" charset="0"/>
              </a:rPr>
              <a:t>quả</a:t>
            </a:r>
            <a:r>
              <a:rPr lang="en-SG" dirty="0">
                <a:latin typeface="Times New Roman" pitchFamily="18" charset="0"/>
                <a:cs typeface="Times New Roman" pitchFamily="18" charset="0"/>
              </a:rPr>
              <a:t> </a:t>
            </a:r>
            <a:r>
              <a:rPr lang="en-SG" dirty="0" err="1">
                <a:latin typeface="Times New Roman" pitchFamily="18" charset="0"/>
                <a:cs typeface="Times New Roman" pitchFamily="18" charset="0"/>
              </a:rPr>
              <a:t>thí</a:t>
            </a:r>
            <a:r>
              <a:rPr lang="en-SG" dirty="0">
                <a:latin typeface="Times New Roman" pitchFamily="18" charset="0"/>
                <a:cs typeface="Times New Roman" pitchFamily="18" charset="0"/>
              </a:rPr>
              <a:t> </a:t>
            </a:r>
            <a:r>
              <a:rPr lang="en-SG" dirty="0" err="1">
                <a:latin typeface="Times New Roman" pitchFamily="18" charset="0"/>
                <a:cs typeface="Times New Roman" pitchFamily="18" charset="0"/>
              </a:rPr>
              <a:t>nghiệm</a:t>
            </a:r>
            <a:r>
              <a:rPr lang="en-SG" dirty="0">
                <a:latin typeface="Times New Roman" pitchFamily="18" charset="0"/>
                <a:cs typeface="Times New Roman" pitchFamily="18" charset="0"/>
              </a:rPr>
              <a:t> </a:t>
            </a:r>
          </a:p>
        </p:txBody>
      </p:sp>
      <p:graphicFrame>
        <p:nvGraphicFramePr>
          <p:cNvPr id="4" name="Table 3"/>
          <p:cNvGraphicFramePr>
            <a:graphicFrameLocks noGrp="1"/>
          </p:cNvGraphicFramePr>
          <p:nvPr>
            <p:extLst/>
          </p:nvPr>
        </p:nvGraphicFramePr>
        <p:xfrm>
          <a:off x="614919" y="945892"/>
          <a:ext cx="10974192" cy="5091249"/>
        </p:xfrm>
        <a:graphic>
          <a:graphicData uri="http://schemas.openxmlformats.org/drawingml/2006/table">
            <a:tbl>
              <a:tblPr firstRow="1" bandRow="1">
                <a:tableStyleId>{E8B1032C-EA38-4F05-BA0D-38AFFFC7BED3}</a:tableStyleId>
              </a:tblPr>
              <a:tblGrid>
                <a:gridCol w="2785535">
                  <a:extLst>
                    <a:ext uri="{9D8B030D-6E8A-4147-A177-3AD203B41FA5}">
                      <a16:colId xmlns="" xmlns:a16="http://schemas.microsoft.com/office/drawing/2014/main" val="20000"/>
                    </a:ext>
                  </a:extLst>
                </a:gridCol>
                <a:gridCol w="2785535">
                  <a:extLst>
                    <a:ext uri="{9D8B030D-6E8A-4147-A177-3AD203B41FA5}">
                      <a16:colId xmlns="" xmlns:a16="http://schemas.microsoft.com/office/drawing/2014/main" val="20001"/>
                    </a:ext>
                  </a:extLst>
                </a:gridCol>
                <a:gridCol w="2785535">
                  <a:extLst>
                    <a:ext uri="{9D8B030D-6E8A-4147-A177-3AD203B41FA5}">
                      <a16:colId xmlns="" xmlns:a16="http://schemas.microsoft.com/office/drawing/2014/main" val="20002"/>
                    </a:ext>
                  </a:extLst>
                </a:gridCol>
                <a:gridCol w="2617587">
                  <a:extLst>
                    <a:ext uri="{9D8B030D-6E8A-4147-A177-3AD203B41FA5}">
                      <a16:colId xmlns="" xmlns:a16="http://schemas.microsoft.com/office/drawing/2014/main" val="20003"/>
                    </a:ext>
                  </a:extLst>
                </a:gridCol>
              </a:tblGrid>
              <a:tr h="674511">
                <a:tc>
                  <a:txBody>
                    <a:bodyPr/>
                    <a:lstStyle/>
                    <a:p>
                      <a:pPr algn="ctr"/>
                      <a:endParaRPr lang="en-SG" sz="3600" dirty="0"/>
                    </a:p>
                  </a:txBody>
                  <a:tcPr/>
                </a:tc>
                <a:tc>
                  <a:txBody>
                    <a:bodyPr/>
                    <a:lstStyle/>
                    <a:p>
                      <a:pPr algn="ctr"/>
                      <a:r>
                        <a:rPr lang="en-SG" sz="3600" dirty="0" err="1"/>
                        <a:t>Khoai</a:t>
                      </a:r>
                      <a:r>
                        <a:rPr lang="en-SG" sz="3600" baseline="0" dirty="0"/>
                        <a:t> </a:t>
                      </a:r>
                      <a:r>
                        <a:rPr lang="en-SG" sz="3600" baseline="0" dirty="0" err="1"/>
                        <a:t>tây</a:t>
                      </a:r>
                      <a:endParaRPr lang="en-SG" sz="3600" dirty="0">
                        <a:solidFill>
                          <a:schemeClr val="tx2"/>
                        </a:solidFill>
                      </a:endParaRPr>
                    </a:p>
                  </a:txBody>
                  <a:tcPr/>
                </a:tc>
                <a:tc>
                  <a:txBody>
                    <a:bodyPr/>
                    <a:lstStyle/>
                    <a:p>
                      <a:pPr algn="ctr"/>
                      <a:r>
                        <a:rPr lang="en-SG" sz="3600" dirty="0" err="1"/>
                        <a:t>Táo</a:t>
                      </a:r>
                      <a:endParaRPr lang="en-SG" sz="3600" dirty="0">
                        <a:solidFill>
                          <a:srgbClr val="FF0000"/>
                        </a:solidFill>
                      </a:endParaRPr>
                    </a:p>
                  </a:txBody>
                  <a:tcPr/>
                </a:tc>
                <a:tc>
                  <a:txBody>
                    <a:bodyPr/>
                    <a:lstStyle/>
                    <a:p>
                      <a:pPr algn="ctr"/>
                      <a:r>
                        <a:rPr lang="en-SG" sz="3600" dirty="0" err="1"/>
                        <a:t>Chanh</a:t>
                      </a:r>
                      <a:endParaRPr lang="en-SG" sz="3600" dirty="0">
                        <a:solidFill>
                          <a:srgbClr val="00B050"/>
                        </a:solidFill>
                      </a:endParaRPr>
                    </a:p>
                  </a:txBody>
                  <a:tcPr/>
                </a:tc>
                <a:extLst>
                  <a:ext uri="{0D108BD9-81ED-4DB2-BD59-A6C34878D82A}">
                    <a16:rowId xmlns="" xmlns:a16="http://schemas.microsoft.com/office/drawing/2014/main" val="10000"/>
                  </a:ext>
                </a:extLst>
              </a:tr>
              <a:tr h="674511">
                <a:tc>
                  <a:txBody>
                    <a:bodyPr/>
                    <a:lstStyle/>
                    <a:p>
                      <a:pPr algn="ctr"/>
                      <a:r>
                        <a:rPr lang="en-SG" sz="2800" dirty="0" err="1"/>
                        <a:t>Nhóm</a:t>
                      </a:r>
                      <a:r>
                        <a:rPr lang="en-SG" sz="2800" baseline="0" dirty="0"/>
                        <a:t> 1</a:t>
                      </a:r>
                      <a:endParaRPr lang="en-SG" sz="2800" dirty="0">
                        <a:latin typeface="Times New Roman" pitchFamily="18" charset="0"/>
                        <a:cs typeface="Times New Roman" pitchFamily="18" charset="0"/>
                      </a:endParaRPr>
                    </a:p>
                  </a:txBody>
                  <a:tcPr/>
                </a:tc>
                <a:tc>
                  <a:txBody>
                    <a:bodyPr/>
                    <a:lstStyle/>
                    <a:p>
                      <a:endParaRPr lang="en-SG" sz="3600" dirty="0">
                        <a:solidFill>
                          <a:schemeClr val="tx2"/>
                        </a:solidFill>
                      </a:endParaRPr>
                    </a:p>
                  </a:txBody>
                  <a:tcPr/>
                </a:tc>
                <a:tc>
                  <a:txBody>
                    <a:bodyPr/>
                    <a:lstStyle/>
                    <a:p>
                      <a:pPr algn="ctr"/>
                      <a:endParaRPr lang="en-SG" sz="3600" dirty="0">
                        <a:solidFill>
                          <a:srgbClr val="FF0000"/>
                        </a:solidFill>
                      </a:endParaRPr>
                    </a:p>
                  </a:txBody>
                  <a:tcPr/>
                </a:tc>
                <a:tc>
                  <a:txBody>
                    <a:bodyPr/>
                    <a:lstStyle/>
                    <a:p>
                      <a:endParaRPr lang="en-SG" sz="3600" dirty="0">
                        <a:solidFill>
                          <a:srgbClr val="00B050"/>
                        </a:solidFill>
                      </a:endParaRPr>
                    </a:p>
                  </a:txBody>
                  <a:tcPr/>
                </a:tc>
                <a:extLst>
                  <a:ext uri="{0D108BD9-81ED-4DB2-BD59-A6C34878D82A}">
                    <a16:rowId xmlns="" xmlns:a16="http://schemas.microsoft.com/office/drawing/2014/main" val="10001"/>
                  </a:ext>
                </a:extLst>
              </a:tr>
              <a:tr h="674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800" dirty="0" err="1"/>
                        <a:t>Nhóm</a:t>
                      </a:r>
                      <a:r>
                        <a:rPr lang="en-SG" sz="2800" baseline="0" dirty="0"/>
                        <a:t> 2</a:t>
                      </a:r>
                      <a:endParaRPr lang="en-SG" sz="2800" dirty="0">
                        <a:latin typeface="Times New Roman" pitchFamily="18" charset="0"/>
                        <a:cs typeface="Times New Roman" pitchFamily="18" charset="0"/>
                      </a:endParaRPr>
                    </a:p>
                  </a:txBody>
                  <a:tcPr/>
                </a:tc>
                <a:tc>
                  <a:txBody>
                    <a:bodyPr/>
                    <a:lstStyle/>
                    <a:p>
                      <a:endParaRPr lang="en-SG" sz="3600" dirty="0">
                        <a:solidFill>
                          <a:schemeClr val="tx2"/>
                        </a:solidFill>
                      </a:endParaRPr>
                    </a:p>
                  </a:txBody>
                  <a:tcPr/>
                </a:tc>
                <a:tc>
                  <a:txBody>
                    <a:bodyPr/>
                    <a:lstStyle/>
                    <a:p>
                      <a:endParaRPr lang="en-SG" sz="3600" dirty="0">
                        <a:solidFill>
                          <a:srgbClr val="FF0000"/>
                        </a:solidFill>
                      </a:endParaRPr>
                    </a:p>
                  </a:txBody>
                  <a:tcPr/>
                </a:tc>
                <a:tc>
                  <a:txBody>
                    <a:bodyPr/>
                    <a:lstStyle/>
                    <a:p>
                      <a:pPr algn="ctr"/>
                      <a:endParaRPr lang="en-SG" sz="3600" dirty="0">
                        <a:solidFill>
                          <a:srgbClr val="00B050"/>
                        </a:solidFill>
                      </a:endParaRPr>
                    </a:p>
                  </a:txBody>
                  <a:tcPr/>
                </a:tc>
                <a:extLst>
                  <a:ext uri="{0D108BD9-81ED-4DB2-BD59-A6C34878D82A}">
                    <a16:rowId xmlns="" xmlns:a16="http://schemas.microsoft.com/office/drawing/2014/main" val="10002"/>
                  </a:ext>
                </a:extLst>
              </a:tr>
              <a:tr h="674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800" dirty="0" err="1"/>
                        <a:t>Nhóm</a:t>
                      </a:r>
                      <a:r>
                        <a:rPr lang="en-SG" sz="2800" baseline="0" dirty="0"/>
                        <a:t> 3</a:t>
                      </a:r>
                      <a:endParaRPr lang="en-SG" sz="2800" dirty="0">
                        <a:latin typeface="Times New Roman" pitchFamily="18" charset="0"/>
                        <a:cs typeface="Times New Roman" pitchFamily="18" charset="0"/>
                      </a:endParaRPr>
                    </a:p>
                  </a:txBody>
                  <a:tcPr/>
                </a:tc>
                <a:tc>
                  <a:txBody>
                    <a:bodyPr/>
                    <a:lstStyle/>
                    <a:p>
                      <a:pPr algn="ctr"/>
                      <a:endParaRPr lang="en-SG" sz="3600" dirty="0">
                        <a:solidFill>
                          <a:schemeClr val="tx2"/>
                        </a:solidFill>
                      </a:endParaRPr>
                    </a:p>
                  </a:txBody>
                  <a:tcPr/>
                </a:tc>
                <a:tc>
                  <a:txBody>
                    <a:bodyPr/>
                    <a:lstStyle/>
                    <a:p>
                      <a:endParaRPr lang="en-SG" sz="3600" dirty="0">
                        <a:solidFill>
                          <a:srgbClr val="FF0000"/>
                        </a:solidFill>
                      </a:endParaRPr>
                    </a:p>
                  </a:txBody>
                  <a:tcPr/>
                </a:tc>
                <a:tc>
                  <a:txBody>
                    <a:bodyPr/>
                    <a:lstStyle/>
                    <a:p>
                      <a:endParaRPr lang="en-SG" sz="3600" dirty="0">
                        <a:solidFill>
                          <a:srgbClr val="00B050"/>
                        </a:solidFill>
                      </a:endParaRPr>
                    </a:p>
                  </a:txBody>
                  <a:tcPr/>
                </a:tc>
                <a:extLst>
                  <a:ext uri="{0D108BD9-81ED-4DB2-BD59-A6C34878D82A}">
                    <a16:rowId xmlns="" xmlns:a16="http://schemas.microsoft.com/office/drawing/2014/main" val="10003"/>
                  </a:ext>
                </a:extLst>
              </a:tr>
              <a:tr h="674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800" dirty="0" err="1"/>
                        <a:t>Nhóm</a:t>
                      </a:r>
                      <a:r>
                        <a:rPr lang="en-SG" sz="2800" baseline="0" dirty="0"/>
                        <a:t> 4</a:t>
                      </a:r>
                      <a:endParaRPr lang="en-SG" sz="2800" dirty="0">
                        <a:latin typeface="Times New Roman" pitchFamily="18" charset="0"/>
                        <a:cs typeface="Times New Roman" pitchFamily="18" charset="0"/>
                      </a:endParaRPr>
                    </a:p>
                  </a:txBody>
                  <a:tcPr/>
                </a:tc>
                <a:tc>
                  <a:txBody>
                    <a:bodyPr/>
                    <a:lstStyle/>
                    <a:p>
                      <a:endParaRPr lang="en-SG" sz="3600" dirty="0">
                        <a:solidFill>
                          <a:schemeClr val="tx2"/>
                        </a:solidFill>
                      </a:endParaRPr>
                    </a:p>
                  </a:txBody>
                  <a:tcPr/>
                </a:tc>
                <a:tc>
                  <a:txBody>
                    <a:bodyPr/>
                    <a:lstStyle/>
                    <a:p>
                      <a:endParaRPr lang="en-SG" sz="3600" dirty="0">
                        <a:solidFill>
                          <a:srgbClr val="FF0000"/>
                        </a:solidFill>
                      </a:endParaRPr>
                    </a:p>
                  </a:txBody>
                  <a:tcPr/>
                </a:tc>
                <a:tc>
                  <a:txBody>
                    <a:bodyPr/>
                    <a:lstStyle/>
                    <a:p>
                      <a:pPr algn="ctr"/>
                      <a:endParaRPr lang="en-SG" sz="3600" dirty="0">
                        <a:solidFill>
                          <a:srgbClr val="00B050"/>
                        </a:solidFill>
                      </a:endParaRPr>
                    </a:p>
                  </a:txBody>
                  <a:tcPr/>
                </a:tc>
                <a:extLst>
                  <a:ext uri="{0D108BD9-81ED-4DB2-BD59-A6C34878D82A}">
                    <a16:rowId xmlns="" xmlns:a16="http://schemas.microsoft.com/office/drawing/2014/main" val="10004"/>
                  </a:ext>
                </a:extLst>
              </a:tr>
              <a:tr h="77381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800" dirty="0" err="1"/>
                        <a:t>Nhóm</a:t>
                      </a:r>
                      <a:r>
                        <a:rPr lang="en-SG" sz="2800" baseline="0" dirty="0"/>
                        <a:t> 5</a:t>
                      </a:r>
                      <a:endParaRPr lang="en-SG" sz="2800" dirty="0">
                        <a:latin typeface="Times New Roman" pitchFamily="18" charset="0"/>
                        <a:cs typeface="Times New Roman" pitchFamily="18" charset="0"/>
                      </a:endParaRPr>
                    </a:p>
                  </a:txBody>
                  <a:tcPr/>
                </a:tc>
                <a:tc>
                  <a:txBody>
                    <a:bodyPr/>
                    <a:lstStyle/>
                    <a:p>
                      <a:endParaRPr lang="en-SG" sz="3600" dirty="0">
                        <a:solidFill>
                          <a:schemeClr val="tx2"/>
                        </a:solidFill>
                      </a:endParaRPr>
                    </a:p>
                  </a:txBody>
                  <a:tcPr/>
                </a:tc>
                <a:tc>
                  <a:txBody>
                    <a:bodyPr/>
                    <a:lstStyle/>
                    <a:p>
                      <a:pPr algn="ctr"/>
                      <a:endParaRPr lang="en-SG" sz="3600" dirty="0">
                        <a:solidFill>
                          <a:srgbClr val="FF0000"/>
                        </a:solidFill>
                      </a:endParaRPr>
                    </a:p>
                  </a:txBody>
                  <a:tcPr/>
                </a:tc>
                <a:tc>
                  <a:txBody>
                    <a:bodyPr/>
                    <a:lstStyle/>
                    <a:p>
                      <a:endParaRPr lang="en-SG" sz="3600" dirty="0">
                        <a:solidFill>
                          <a:srgbClr val="00B050"/>
                        </a:solidFill>
                      </a:endParaRPr>
                    </a:p>
                  </a:txBody>
                  <a:tcPr/>
                </a:tc>
                <a:extLst>
                  <a:ext uri="{0D108BD9-81ED-4DB2-BD59-A6C34878D82A}">
                    <a16:rowId xmlns="" xmlns:a16="http://schemas.microsoft.com/office/drawing/2014/main" val="10005"/>
                  </a:ext>
                </a:extLst>
              </a:tr>
              <a:tr h="674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800" dirty="0" err="1" smtClean="0"/>
                        <a:t>Nhóm</a:t>
                      </a:r>
                      <a:r>
                        <a:rPr lang="en-SG" sz="2800" baseline="0" dirty="0" smtClean="0"/>
                        <a:t> 6</a:t>
                      </a:r>
                      <a:endParaRPr lang="en-SG" sz="2800" dirty="0" smtClean="0"/>
                    </a:p>
                    <a:p>
                      <a:pPr algn="ctr"/>
                      <a:endParaRPr lang="en-SG" sz="2800" dirty="0">
                        <a:latin typeface="Times New Roman" pitchFamily="18" charset="0"/>
                        <a:cs typeface="Times New Roman" pitchFamily="18" charset="0"/>
                      </a:endParaRPr>
                    </a:p>
                  </a:txBody>
                  <a:tcPr/>
                </a:tc>
                <a:tc>
                  <a:txBody>
                    <a:bodyPr/>
                    <a:lstStyle/>
                    <a:p>
                      <a:endParaRPr lang="en-SG" sz="3600" dirty="0"/>
                    </a:p>
                  </a:txBody>
                  <a:tcPr/>
                </a:tc>
                <a:tc>
                  <a:txBody>
                    <a:bodyPr/>
                    <a:lstStyle/>
                    <a:p>
                      <a:endParaRPr lang="en-SG" sz="3600"/>
                    </a:p>
                  </a:txBody>
                  <a:tcPr/>
                </a:tc>
                <a:tc>
                  <a:txBody>
                    <a:bodyPr/>
                    <a:lstStyle/>
                    <a:p>
                      <a:endParaRPr lang="en-SG" sz="3600" dirty="0">
                        <a:solidFill>
                          <a:srgbClr val="00B050"/>
                        </a:solidFill>
                      </a:endParaRPr>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652847403"/>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hỗ dành sẵn cho Chân trang 4"/>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000" b="0" i="1" u="none" strike="noStrike" kern="1200" cap="all" spc="200" normalizeH="0" baseline="0" noProof="0" dirty="0" smtClean="0">
                <a:ln>
                  <a:noFill/>
                </a:ln>
                <a:solidFill>
                  <a:srgbClr val="FFFFFF"/>
                </a:solidFill>
                <a:effectLst/>
                <a:uLnTx/>
                <a:uFillTx/>
                <a:latin typeface="Arial" charset="0"/>
                <a:ea typeface="+mn-ea"/>
                <a:cs typeface="+mn-cs"/>
              </a:rPr>
              <a:t>www.website.com</a:t>
            </a:r>
          </a:p>
        </p:txBody>
      </p:sp>
      <p:sp>
        <p:nvSpPr>
          <p:cNvPr id="17411" name="Rectangle 2"/>
          <p:cNvSpPr>
            <a:spLocks noGrp="1" noChangeArrowheads="1"/>
          </p:cNvSpPr>
          <p:nvPr>
            <p:ph type="title"/>
          </p:nvPr>
        </p:nvSpPr>
        <p:spPr>
          <a:xfrm>
            <a:off x="1838399" y="160808"/>
            <a:ext cx="5697658" cy="548640"/>
          </a:xfrm>
        </p:spPr>
        <p:txBody>
          <a:bodyPr/>
          <a:lstStyle/>
          <a:p>
            <a:r>
              <a:rPr lang="en-SG" sz="2400" b="1" dirty="0" err="1">
                <a:latin typeface="Times New Roman" pitchFamily="18" charset="0"/>
                <a:cs typeface="Times New Roman" pitchFamily="18" charset="0"/>
              </a:rPr>
              <a:t>Nhiệm</a:t>
            </a:r>
            <a:r>
              <a:rPr lang="en-SG" sz="2400" b="1" dirty="0">
                <a:latin typeface="Times New Roman" pitchFamily="18" charset="0"/>
                <a:cs typeface="Times New Roman" pitchFamily="18" charset="0"/>
              </a:rPr>
              <a:t> </a:t>
            </a:r>
            <a:r>
              <a:rPr lang="en-SG" sz="2400" b="1" dirty="0" err="1">
                <a:latin typeface="Times New Roman" pitchFamily="18" charset="0"/>
                <a:cs typeface="Times New Roman" pitchFamily="18" charset="0"/>
              </a:rPr>
              <a:t>vụ</a:t>
            </a:r>
            <a:r>
              <a:rPr lang="en-SG" sz="2400" b="1" dirty="0">
                <a:latin typeface="Times New Roman" pitchFamily="18" charset="0"/>
                <a:cs typeface="Times New Roman" pitchFamily="18" charset="0"/>
              </a:rPr>
              <a:t>, </a:t>
            </a:r>
            <a:r>
              <a:rPr lang="en-SG" sz="2400" b="1" dirty="0" err="1">
                <a:latin typeface="Times New Roman" pitchFamily="18" charset="0"/>
                <a:cs typeface="Times New Roman" pitchFamily="18" charset="0"/>
              </a:rPr>
              <a:t>yêu</a:t>
            </a:r>
            <a:r>
              <a:rPr lang="en-SG" sz="2400" b="1" dirty="0">
                <a:latin typeface="Times New Roman" pitchFamily="18" charset="0"/>
                <a:cs typeface="Times New Roman" pitchFamily="18" charset="0"/>
              </a:rPr>
              <a:t> </a:t>
            </a:r>
            <a:r>
              <a:rPr lang="en-SG" sz="2400" b="1" dirty="0" err="1">
                <a:latin typeface="Times New Roman" pitchFamily="18" charset="0"/>
                <a:cs typeface="Times New Roman" pitchFamily="18" charset="0"/>
              </a:rPr>
              <a:t>cầu</a:t>
            </a:r>
            <a:endParaRPr lang="en-US" sz="2400" b="1" dirty="0" smtClean="0"/>
          </a:p>
        </p:txBody>
      </p:sp>
      <p:sp>
        <p:nvSpPr>
          <p:cNvPr id="65539" name="AutoShape 3"/>
          <p:cNvSpPr>
            <a:spLocks noChangeArrowheads="1"/>
          </p:cNvSpPr>
          <p:nvPr/>
        </p:nvSpPr>
        <p:spPr bwMode="gray">
          <a:xfrm>
            <a:off x="388885" y="2516704"/>
            <a:ext cx="3492234" cy="3441714"/>
          </a:xfrm>
          <a:custGeom>
            <a:avLst/>
            <a:gdLst>
              <a:gd name="G0" fmla="+- 1914 0 0"/>
              <a:gd name="G1" fmla="+- 21600 0 1914"/>
              <a:gd name="G2" fmla="+- 21600 0 1914"/>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914" y="10800"/>
                </a:moveTo>
                <a:cubicBezTo>
                  <a:pt x="1914" y="15708"/>
                  <a:pt x="5892" y="19686"/>
                  <a:pt x="10800" y="19686"/>
                </a:cubicBezTo>
                <a:cubicBezTo>
                  <a:pt x="15708" y="19686"/>
                  <a:pt x="19686" y="15708"/>
                  <a:pt x="19686" y="10800"/>
                </a:cubicBezTo>
                <a:cubicBezTo>
                  <a:pt x="19686" y="5892"/>
                  <a:pt x="15708" y="1914"/>
                  <a:pt x="10800" y="1914"/>
                </a:cubicBezTo>
                <a:cubicBezTo>
                  <a:pt x="5892" y="1914"/>
                  <a:pt x="1914" y="5892"/>
                  <a:pt x="1914" y="10800"/>
                </a:cubicBezTo>
                <a:close/>
              </a:path>
            </a:pathLst>
          </a:custGeom>
          <a:gradFill rotWithShape="1">
            <a:gsLst>
              <a:gs pos="0">
                <a:schemeClr val="accent1">
                  <a:gamma/>
                  <a:tint val="60784"/>
                  <a:invGamma/>
                  <a:alpha val="12000"/>
                </a:schemeClr>
              </a:gs>
              <a:gs pos="50000">
                <a:schemeClr val="accent1"/>
              </a:gs>
              <a:gs pos="100000">
                <a:schemeClr val="accent1">
                  <a:gamma/>
                  <a:tint val="60784"/>
                  <a:invGamma/>
                  <a:alpha val="12000"/>
                </a:schemeClr>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65540" name="Oval 4"/>
          <p:cNvSpPr>
            <a:spLocks noChangeArrowheads="1"/>
          </p:cNvSpPr>
          <p:nvPr/>
        </p:nvSpPr>
        <p:spPr bwMode="gray">
          <a:xfrm>
            <a:off x="795283" y="2740954"/>
            <a:ext cx="2915256" cy="2873083"/>
          </a:xfrm>
          <a:prstGeom prst="ellipse">
            <a:avLst/>
          </a:prstGeom>
          <a:gradFill rotWithShape="1">
            <a:gsLst>
              <a:gs pos="0">
                <a:schemeClr val="accent2">
                  <a:gamma/>
                  <a:tint val="56471"/>
                  <a:invGamma/>
                </a:schemeClr>
              </a:gs>
              <a:gs pos="100000">
                <a:schemeClr val="accent2"/>
              </a:gs>
            </a:gsLst>
            <a:path path="shape">
              <a:fillToRect l="50000" t="50000" r="50000" b="50000"/>
            </a:path>
          </a:gradFill>
          <a:ln w="28575" algn="ctr">
            <a:solidFill>
              <a:srgbClr val="FFFFFF"/>
            </a:solidFill>
            <a:round/>
            <a:headEnd/>
            <a:tailEnd/>
          </a:ln>
          <a:effectLst/>
          <a:scene3d>
            <a:camera prst="orthographicFront"/>
            <a:lightRig rig="flat" dir="t">
              <a:rot lat="0" lon="0" rev="2400000"/>
            </a:lightRig>
          </a:scene3d>
          <a:sp3d prstMaterial="softEdge">
            <a:bevelT w="762000" h="965200"/>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65541" name="AutoShape 5"/>
          <p:cNvSpPr>
            <a:spLocks noChangeArrowheads="1"/>
          </p:cNvSpPr>
          <p:nvPr/>
        </p:nvSpPr>
        <p:spPr bwMode="gray">
          <a:xfrm>
            <a:off x="2252911" y="2172494"/>
            <a:ext cx="6545098" cy="817156"/>
          </a:xfrm>
          <a:prstGeom prst="roundRect">
            <a:avLst>
              <a:gd name="adj" fmla="val 50000"/>
            </a:avLst>
          </a:prstGeom>
          <a:solidFill>
            <a:srgbClr val="FFC000"/>
          </a:solidFill>
          <a:ln w="38100" algn="ctr">
            <a:solidFill>
              <a:schemeClr val="tx1"/>
            </a:solidFill>
            <a:round/>
            <a:headEnd/>
            <a:tailEnd/>
          </a:ln>
          <a:effectLst/>
          <a:extLst/>
        </p:spPr>
        <p:txBody>
          <a:bodyPr wrap="none" anchor="ctr"/>
          <a:lstStyle/>
          <a:p>
            <a:pPr marL="9715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SG" sz="2800" b="0" i="0" u="none" strike="noStrike" kern="1200" cap="none" spc="0" normalizeH="0" baseline="0" noProof="0" dirty="0" err="1" smtClean="0">
                <a:ln>
                  <a:noFill/>
                </a:ln>
                <a:solidFill>
                  <a:srgbClr val="000000">
                    <a:lumMod val="95000"/>
                    <a:lumOff val="5000"/>
                  </a:srgbClr>
                </a:solidFill>
                <a:effectLst/>
                <a:uLnTx/>
                <a:uFillTx/>
                <a:latin typeface="Times New Roman" pitchFamily="18" charset="0"/>
                <a:ea typeface="+mn-ea"/>
                <a:cs typeface="Times New Roman" pitchFamily="18" charset="0"/>
              </a:rPr>
              <a:t>Đèn</a:t>
            </a:r>
            <a:r>
              <a:rPr kumimoji="0" lang="en-SG" sz="28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lumMod val="95000"/>
                    <a:lumOff val="5000"/>
                  </a:srgbClr>
                </a:solidFill>
                <a:effectLst/>
                <a:uLnTx/>
                <a:uFillTx/>
                <a:latin typeface="Times New Roman" pitchFamily="18" charset="0"/>
                <a:ea typeface="+mn-ea"/>
                <a:cs typeface="Times New Roman" pitchFamily="18" charset="0"/>
              </a:rPr>
              <a:t>sử</a:t>
            </a:r>
            <a:r>
              <a:rPr kumimoji="0" lang="en-SG" sz="28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lumMod val="95000"/>
                    <a:lumOff val="5000"/>
                  </a:srgbClr>
                </a:solidFill>
                <a:effectLst/>
                <a:uLnTx/>
                <a:uFillTx/>
                <a:latin typeface="Times New Roman" pitchFamily="18" charset="0"/>
                <a:ea typeface="+mn-ea"/>
                <a:cs typeface="Times New Roman" pitchFamily="18" charset="0"/>
              </a:rPr>
              <a:t>dụng</a:t>
            </a:r>
            <a:r>
              <a:rPr kumimoji="0" lang="en-SG" sz="28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lumMod val="95000"/>
                    <a:lumOff val="5000"/>
                  </a:srgbClr>
                </a:solidFill>
                <a:effectLst/>
                <a:uLnTx/>
                <a:uFillTx/>
                <a:latin typeface="Times New Roman" pitchFamily="18" charset="0"/>
                <a:ea typeface="+mn-ea"/>
                <a:cs typeface="Times New Roman" pitchFamily="18" charset="0"/>
              </a:rPr>
              <a:t>nguồn</a:t>
            </a:r>
            <a:r>
              <a:rPr kumimoji="0" lang="en-SG" sz="28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lumMod val="95000"/>
                    <a:lumOff val="5000"/>
                  </a:srgbClr>
                </a:solidFill>
                <a:effectLst/>
                <a:uLnTx/>
                <a:uFillTx/>
                <a:latin typeface="Times New Roman" pitchFamily="18" charset="0"/>
                <a:ea typeface="+mn-ea"/>
                <a:cs typeface="Times New Roman" pitchFamily="18" charset="0"/>
              </a:rPr>
              <a:t>điện</a:t>
            </a:r>
            <a:r>
              <a:rPr kumimoji="0" lang="en-SG" sz="28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lumMod val="95000"/>
                    <a:lumOff val="5000"/>
                  </a:srgbClr>
                </a:solidFill>
                <a:effectLst/>
                <a:uLnTx/>
                <a:uFillTx/>
                <a:latin typeface="Times New Roman" pitchFamily="18" charset="0"/>
                <a:ea typeface="+mn-ea"/>
                <a:cs typeface="Times New Roman" pitchFamily="18" charset="0"/>
              </a:rPr>
              <a:t>từ</a:t>
            </a:r>
            <a:r>
              <a:rPr kumimoji="0" lang="en-SG" sz="28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lumMod val="95000"/>
                    <a:lumOff val="5000"/>
                  </a:srgbClr>
                </a:solidFill>
                <a:effectLst/>
                <a:uLnTx/>
                <a:uFillTx/>
                <a:latin typeface="Times New Roman" pitchFamily="18" charset="0"/>
                <a:ea typeface="+mn-ea"/>
                <a:cs typeface="Times New Roman" pitchFamily="18" charset="0"/>
              </a:rPr>
              <a:t>củ</a:t>
            </a:r>
            <a:r>
              <a:rPr kumimoji="0" lang="en-SG" sz="28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lumMod val="95000"/>
                    <a:lumOff val="5000"/>
                  </a:srgbClr>
                </a:solidFill>
                <a:effectLst/>
                <a:uLnTx/>
                <a:uFillTx/>
                <a:latin typeface="Times New Roman" pitchFamily="18" charset="0"/>
                <a:ea typeface="+mn-ea"/>
                <a:cs typeface="Times New Roman" pitchFamily="18" charset="0"/>
              </a:rPr>
              <a:t>quả</a:t>
            </a:r>
            <a:r>
              <a:rPr kumimoji="0" lang="en-SG" sz="28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a:t>
            </a:r>
            <a:endPar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endParaRPr>
          </a:p>
        </p:txBody>
      </p:sp>
      <p:sp>
        <p:nvSpPr>
          <p:cNvPr id="65542" name="AutoShape 6"/>
          <p:cNvSpPr>
            <a:spLocks noChangeArrowheads="1"/>
          </p:cNvSpPr>
          <p:nvPr/>
        </p:nvSpPr>
        <p:spPr bwMode="gray">
          <a:xfrm>
            <a:off x="3429804" y="3188243"/>
            <a:ext cx="7987953" cy="989252"/>
          </a:xfrm>
          <a:prstGeom prst="roundRect">
            <a:avLst>
              <a:gd name="adj" fmla="val 50000"/>
            </a:avLst>
          </a:prstGeom>
          <a:solidFill>
            <a:schemeClr val="bg1">
              <a:lumMod val="85000"/>
            </a:schemeClr>
          </a:solidFill>
          <a:ln w="38100" algn="ctr">
            <a:solidFill>
              <a:schemeClr val="tx1"/>
            </a:solidFill>
            <a:round/>
            <a:headEnd/>
            <a:tailEnd/>
          </a:ln>
          <a:effectLst/>
          <a:extLst/>
        </p:spPr>
        <p:txBody>
          <a:bodyPr wrap="none"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SG" sz="2800" b="0"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65543" name="AutoShape 7"/>
          <p:cNvSpPr>
            <a:spLocks noChangeArrowheads="1"/>
          </p:cNvSpPr>
          <p:nvPr/>
        </p:nvSpPr>
        <p:spPr bwMode="gray">
          <a:xfrm>
            <a:off x="3429804" y="4353552"/>
            <a:ext cx="7987953" cy="927896"/>
          </a:xfrm>
          <a:prstGeom prst="roundRect">
            <a:avLst>
              <a:gd name="adj" fmla="val 50000"/>
            </a:avLst>
          </a:prstGeom>
          <a:solidFill>
            <a:schemeClr val="accent2">
              <a:lumMod val="60000"/>
              <a:lumOff val="40000"/>
            </a:schemeClr>
          </a:solidFill>
          <a:ln w="38100" algn="ctr">
            <a:solidFill>
              <a:schemeClr val="tx1"/>
            </a:solidFill>
            <a:round/>
            <a:headEnd/>
            <a:tailEnd/>
          </a:ln>
          <a:effectLst/>
          <a:extLst/>
        </p:spPr>
        <p:txBody>
          <a:bodyPr wrap="none"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SG" sz="2800" b="0"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65544" name="AutoShape 8"/>
          <p:cNvSpPr>
            <a:spLocks noChangeArrowheads="1"/>
          </p:cNvSpPr>
          <p:nvPr/>
        </p:nvSpPr>
        <p:spPr bwMode="gray">
          <a:xfrm>
            <a:off x="2645032" y="5458356"/>
            <a:ext cx="5041900" cy="958210"/>
          </a:xfrm>
          <a:prstGeom prst="roundRect">
            <a:avLst>
              <a:gd name="adj" fmla="val 50000"/>
            </a:avLst>
          </a:prstGeom>
          <a:solidFill>
            <a:srgbClr val="FFC000"/>
          </a:solidFill>
          <a:ln w="38100" algn="ctr">
            <a:solidFill>
              <a:schemeClr val="tx1"/>
            </a:solidFill>
            <a:round/>
            <a:headEnd/>
            <a:tailEnd/>
          </a:ln>
          <a:effectLs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endParaRPr kumimoji="0" lang="en-US" sz="1800" b="1" i="1" u="none" strike="noStrike" kern="1200" cap="none" spc="0" normalizeH="0" baseline="0" noProof="0" dirty="0">
              <a:ln>
                <a:noFill/>
              </a:ln>
              <a:solidFill>
                <a:srgbClr val="0A2068"/>
              </a:solidFill>
              <a:effectLst/>
              <a:uLnTx/>
              <a:uFillTx/>
              <a:latin typeface="Franklin Gothic Book"/>
              <a:ea typeface="+mn-ea"/>
              <a:cs typeface="+mn-cs"/>
            </a:endParaRPr>
          </a:p>
        </p:txBody>
      </p:sp>
      <p:sp>
        <p:nvSpPr>
          <p:cNvPr id="65546" name="Text Box 10"/>
          <p:cNvSpPr txBox="1">
            <a:spLocks noChangeArrowheads="1"/>
          </p:cNvSpPr>
          <p:nvPr/>
        </p:nvSpPr>
        <p:spPr bwMode="gray">
          <a:xfrm>
            <a:off x="1388899" y="3657606"/>
            <a:ext cx="1754133" cy="584775"/>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32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Yêu</a:t>
            </a:r>
            <a:r>
              <a:rPr kumimoji="0" lang="en-SG" sz="32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SG" sz="32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cầu</a:t>
            </a:r>
            <a:endParaRPr kumimoji="0" lang="en-SG" sz="32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12" name="Content Placeholder 2">
            <a:extLst>
              <a:ext uri="{FF2B5EF4-FFF2-40B4-BE49-F238E27FC236}">
                <a16:creationId xmlns="" xmlns:a16="http://schemas.microsoft.com/office/drawing/2014/main" id="{E40C66C6-4AF5-43A7-A03A-59549DB32375}"/>
              </a:ext>
            </a:extLst>
          </p:cNvPr>
          <p:cNvSpPr txBox="1">
            <a:spLocks/>
          </p:cNvSpPr>
          <p:nvPr/>
        </p:nvSpPr>
        <p:spPr bwMode="auto">
          <a:xfrm>
            <a:off x="1853747" y="713015"/>
            <a:ext cx="9564010" cy="1344385"/>
          </a:xfrm>
          <a:prstGeom prst="rect">
            <a:avLst/>
          </a:prstGeom>
          <a:solidFill>
            <a:schemeClr val="accent6">
              <a:lumMod val="20000"/>
              <a:lumOff val="80000"/>
            </a:schemeClr>
          </a:solidFill>
          <a:ln>
            <a:noFill/>
          </a:ln>
          <a:effectLst/>
          <a:extLs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4000" b="0" i="1" u="none" strike="noStrike" kern="0" cap="none" spc="0" normalizeH="0" baseline="0" noProof="0" dirty="0" err="1">
                <a:ln>
                  <a:noFill/>
                </a:ln>
                <a:solidFill>
                  <a:srgbClr val="FF0000"/>
                </a:solidFill>
                <a:effectLst/>
                <a:uLnTx/>
                <a:uFillTx/>
                <a:latin typeface="Times New Roman" pitchFamily="18" charset="0"/>
                <a:ea typeface="+mn-ea"/>
                <a:cs typeface="Times New Roman" pitchFamily="18" charset="0"/>
              </a:rPr>
              <a:t>Thiết</a:t>
            </a:r>
            <a:r>
              <a:rPr kumimoji="0" lang="en-US" sz="4000" b="0" i="1"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4000" b="0" i="1" u="none" strike="noStrike" kern="0" cap="none" spc="0" normalizeH="0" baseline="0" noProof="0" dirty="0" err="1">
                <a:ln>
                  <a:noFill/>
                </a:ln>
                <a:solidFill>
                  <a:srgbClr val="FF0000"/>
                </a:solidFill>
                <a:effectLst/>
                <a:uLnTx/>
                <a:uFillTx/>
                <a:latin typeface="Times New Roman" pitchFamily="18" charset="0"/>
                <a:ea typeface="+mn-ea"/>
                <a:cs typeface="Times New Roman" pitchFamily="18" charset="0"/>
              </a:rPr>
              <a:t>kế</a:t>
            </a:r>
            <a:r>
              <a:rPr kumimoji="0" lang="en-US" sz="4000" b="0" i="1"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4000" b="0" i="1" u="none" strike="noStrike" kern="0" cap="none" spc="0" normalizeH="0" baseline="0" noProof="0" dirty="0" err="1">
                <a:ln>
                  <a:noFill/>
                </a:ln>
                <a:solidFill>
                  <a:srgbClr val="FF0000"/>
                </a:solidFill>
                <a:effectLst/>
                <a:uLnTx/>
                <a:uFillTx/>
                <a:latin typeface="Times New Roman" pitchFamily="18" charset="0"/>
                <a:ea typeface="+mn-ea"/>
                <a:cs typeface="Times New Roman" pitchFamily="18" charset="0"/>
              </a:rPr>
              <a:t>và</a:t>
            </a:r>
            <a:r>
              <a:rPr kumimoji="0" lang="en-US" sz="4000" b="0" i="1"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4000" b="0" i="1" u="none" strike="noStrike" kern="0" cap="none" spc="0" normalizeH="0" baseline="0" noProof="0" dirty="0" err="1">
                <a:ln>
                  <a:noFill/>
                </a:ln>
                <a:solidFill>
                  <a:srgbClr val="FF0000"/>
                </a:solidFill>
                <a:effectLst/>
                <a:uLnTx/>
                <a:uFillTx/>
                <a:latin typeface="Times New Roman" pitchFamily="18" charset="0"/>
                <a:ea typeface="+mn-ea"/>
                <a:cs typeface="Times New Roman" pitchFamily="18" charset="0"/>
              </a:rPr>
              <a:t>chế</a:t>
            </a:r>
            <a:r>
              <a:rPr kumimoji="0" lang="en-US" sz="4000" b="0" i="1"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4000" b="0" i="1" u="none" strike="noStrike" kern="0" cap="none" spc="0" normalizeH="0" baseline="0" noProof="0" dirty="0" err="1">
                <a:ln>
                  <a:noFill/>
                </a:ln>
                <a:solidFill>
                  <a:srgbClr val="FF0000"/>
                </a:solidFill>
                <a:effectLst/>
                <a:uLnTx/>
                <a:uFillTx/>
                <a:latin typeface="Times New Roman" pitchFamily="18" charset="0"/>
                <a:ea typeface="+mn-ea"/>
                <a:cs typeface="Times New Roman" pitchFamily="18" charset="0"/>
              </a:rPr>
              <a:t>tạo</a:t>
            </a:r>
            <a:r>
              <a:rPr kumimoji="0" lang="en-US" sz="4000" b="0" i="1"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4000" b="1"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một</a:t>
            </a:r>
            <a:r>
              <a:rPr kumimoji="0" lang="en-US" sz="4000" b="1"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4000" b="1"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đèn</a:t>
            </a:r>
            <a:r>
              <a:rPr kumimoji="0" lang="en-US" sz="4000" b="1"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4000" b="1"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ngủ</a:t>
            </a:r>
            <a:r>
              <a:rPr kumimoji="0" lang="en-US"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đ</a:t>
            </a:r>
            <a:r>
              <a:rPr kumimoji="0" lang="vi-VN"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ơ</a:t>
            </a:r>
            <a:r>
              <a:rPr kumimoji="0" lang="en-US"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n </a:t>
            </a:r>
            <a:r>
              <a:rPr kumimoji="0" lang="en-US" sz="40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giản</a:t>
            </a:r>
            <a:r>
              <a:rPr kumimoji="0" lang="en-US"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4000" b="1"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để</a:t>
            </a:r>
            <a:r>
              <a:rPr kumimoji="0" lang="en-US" sz="4000" b="1"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4000" b="1"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bàn</a:t>
            </a:r>
            <a:r>
              <a:rPr kumimoji="0" lang="en-US" sz="4000" b="1"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40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sử</a:t>
            </a:r>
            <a:r>
              <a:rPr kumimoji="0" lang="en-US"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40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dụng</a:t>
            </a:r>
            <a:r>
              <a:rPr kumimoji="0" lang="en-US"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40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nguồn</a:t>
            </a:r>
            <a:r>
              <a:rPr kumimoji="0" lang="en-US"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40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năng</a:t>
            </a:r>
            <a:r>
              <a:rPr kumimoji="0" lang="en-US"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l</a:t>
            </a:r>
            <a:r>
              <a:rPr kumimoji="0" lang="vi-VN"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ư</a:t>
            </a:r>
            <a:r>
              <a:rPr kumimoji="0" lang="en-US" sz="40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ợng</a:t>
            </a:r>
            <a:r>
              <a:rPr kumimoji="0" lang="en-US"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40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từ</a:t>
            </a:r>
            <a:r>
              <a:rPr kumimoji="0" lang="en-US"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4000" b="1"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củ</a:t>
            </a:r>
            <a:r>
              <a:rPr kumimoji="0" lang="en-US" sz="4000" b="1"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4000" b="1"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quả</a:t>
            </a:r>
            <a:r>
              <a:rPr kumimoji="0" lang="en-US" sz="4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p>
        </p:txBody>
      </p:sp>
      <p:sp>
        <p:nvSpPr>
          <p:cNvPr id="2" name="TextBox 1"/>
          <p:cNvSpPr txBox="1"/>
          <p:nvPr/>
        </p:nvSpPr>
        <p:spPr>
          <a:xfrm>
            <a:off x="3309355" y="3154112"/>
            <a:ext cx="7663445" cy="1231106"/>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2.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Đèn</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phải</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có</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tối</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thiểu</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1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bóng</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LED </a:t>
            </a:r>
            <a:r>
              <a:rPr kumimoji="0" lang="en-SG" sz="2800" b="0" i="0" u="none" strike="noStrike" kern="1200" cap="none" spc="0" normalizeH="0" baseline="0" noProof="0" dirty="0" err="1" smtClean="0">
                <a:ln>
                  <a:noFill/>
                </a:ln>
                <a:solidFill>
                  <a:srgbClr val="000000">
                    <a:lumMod val="95000"/>
                    <a:lumOff val="5000"/>
                  </a:srgbClr>
                </a:solidFill>
                <a:effectLst/>
                <a:uLnTx/>
                <a:uFillTx/>
                <a:latin typeface="Times New Roman" pitchFamily="18" charset="0"/>
                <a:ea typeface="+mn-ea"/>
                <a:cs typeface="Times New Roman" pitchFamily="18" charset="0"/>
              </a:rPr>
              <a:t>có</a:t>
            </a:r>
            <a:r>
              <a:rPr kumimoji="0" lang="en-SG" sz="28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lumMod val="95000"/>
                    <a:lumOff val="5000"/>
                  </a:srgbClr>
                </a:solidFill>
                <a:effectLst/>
                <a:uLnTx/>
                <a:uFillTx/>
                <a:latin typeface="Times New Roman" pitchFamily="18" charset="0"/>
                <a:ea typeface="+mn-ea"/>
                <a:cs typeface="Times New Roman" pitchFamily="18" charset="0"/>
              </a:rPr>
              <a:t>hiệu</a:t>
            </a:r>
            <a:r>
              <a:rPr kumimoji="0" lang="en-SG" sz="28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điện</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thế</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3V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được</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thắp</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sáng</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p:txBody>
      </p:sp>
      <p:sp>
        <p:nvSpPr>
          <p:cNvPr id="3" name="TextBox 2"/>
          <p:cNvSpPr txBox="1"/>
          <p:nvPr/>
        </p:nvSpPr>
        <p:spPr>
          <a:xfrm>
            <a:off x="3652497" y="4336425"/>
            <a:ext cx="7604087" cy="1231106"/>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3.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Đèn</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có</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kích</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thước</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hình</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dáng</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nhỏ</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lumMod val="95000"/>
                    <a:lumOff val="5000"/>
                  </a:srgbClr>
                </a:solidFill>
                <a:effectLst/>
                <a:uLnTx/>
                <a:uFillTx/>
                <a:latin typeface="Times New Roman" pitchFamily="18" charset="0"/>
                <a:ea typeface="+mn-ea"/>
                <a:cs typeface="Times New Roman" pitchFamily="18" charset="0"/>
              </a:rPr>
              <a:t>gọn</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phù</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hợp</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để</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bàn</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p:txBody>
      </p:sp>
      <p:sp>
        <p:nvSpPr>
          <p:cNvPr id="9" name="TextBox 8"/>
          <p:cNvSpPr txBox="1"/>
          <p:nvPr/>
        </p:nvSpPr>
        <p:spPr>
          <a:xfrm>
            <a:off x="2826303" y="5615427"/>
            <a:ext cx="4520413" cy="800219"/>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SG" sz="24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4. </a:t>
            </a:r>
            <a:r>
              <a:rPr kumimoji="0" lang="en-SG" sz="2800" b="0" i="0" u="none" strike="noStrike" kern="1200" cap="none" spc="0" normalizeH="0" baseline="0" noProof="0" dirty="0" smtClean="0">
                <a:ln>
                  <a:noFill/>
                </a:ln>
                <a:solidFill>
                  <a:srgbClr val="000000">
                    <a:lumMod val="95000"/>
                    <a:lumOff val="5000"/>
                  </a:srgbClr>
                </a:solidFill>
                <a:effectLst/>
                <a:uLnTx/>
                <a:uFillTx/>
                <a:latin typeface="Times New Roman" pitchFamily="18" charset="0"/>
                <a:ea typeface="+mn-ea"/>
                <a:cs typeface="Times New Roman" pitchFamily="18" charset="0"/>
              </a:rPr>
              <a:t>Chi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phí</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làm</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đèn</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tiết</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a:ln>
                  <a:noFill/>
                </a:ln>
                <a:solidFill>
                  <a:srgbClr val="000000">
                    <a:lumMod val="95000"/>
                    <a:lumOff val="5000"/>
                  </a:srgbClr>
                </a:solidFill>
                <a:effectLst/>
                <a:uLnTx/>
                <a:uFillTx/>
                <a:latin typeface="Times New Roman" pitchFamily="18" charset="0"/>
                <a:ea typeface="+mn-ea"/>
                <a:cs typeface="Times New Roman" pitchFamily="18" charset="0"/>
              </a:rPr>
              <a:t>kiệm</a:t>
            </a:r>
            <a:r>
              <a:rPr kumimoji="0" lang="en-SG" sz="2800" b="0" i="0" u="none" strike="noStrike" kern="1200" cap="none" spc="0" normalizeH="0" baseline="0" noProof="0" dirty="0">
                <a:ln>
                  <a:noFill/>
                </a:ln>
                <a:solidFill>
                  <a:srgbClr val="000000">
                    <a:lumMod val="95000"/>
                    <a:lumOff val="5000"/>
                  </a:srgbClr>
                </a:solidFill>
                <a:effectLst/>
                <a:uLnTx/>
                <a:uFillTx/>
                <a:latin typeface="Times New Roman" pitchFamily="18" charset="0"/>
                <a:ea typeface="+mn-ea"/>
                <a:cs typeface="Times New Roman"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p:txBody>
      </p:sp>
      <p:pic>
        <p:nvPicPr>
          <p:cNvPr id="23" name="Picture 22"/>
          <p:cNvPicPr>
            <a:picLocks noChangeAspect="1"/>
          </p:cNvPicPr>
          <p:nvPr/>
        </p:nvPicPr>
        <p:blipFill>
          <a:blip r:embed="rId2"/>
          <a:stretch>
            <a:fillRect/>
          </a:stretch>
        </p:blipFill>
        <p:spPr>
          <a:xfrm>
            <a:off x="-100642" y="3949993"/>
            <a:ext cx="3753139" cy="2853577"/>
          </a:xfrm>
          <a:prstGeom prst="rect">
            <a:avLst/>
          </a:prstGeom>
        </p:spPr>
      </p:pic>
    </p:spTree>
    <p:extLst>
      <p:ext uri="{BB962C8B-B14F-4D97-AF65-F5344CB8AC3E}">
        <p14:creationId xmlns:p14="http://schemas.microsoft.com/office/powerpoint/2010/main" val="29251969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7" name="Group 4"/>
          <p:cNvGrpSpPr>
            <a:grpSpLocks/>
          </p:cNvGrpSpPr>
          <p:nvPr/>
        </p:nvGrpSpPr>
        <p:grpSpPr bwMode="auto">
          <a:xfrm>
            <a:off x="821408" y="432324"/>
            <a:ext cx="10025267" cy="5870763"/>
            <a:chOff x="457200" y="1239996"/>
            <a:chExt cx="2177144" cy="2804886"/>
          </a:xfrm>
        </p:grpSpPr>
        <p:sp>
          <p:nvSpPr>
            <p:cNvPr id="6" name="Rectangle 5"/>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7" name="Rectangle 6"/>
            <p:cNvSpPr/>
            <p:nvPr/>
          </p:nvSpPr>
          <p:spPr>
            <a:xfrm>
              <a:off x="484979" y="1341008"/>
              <a:ext cx="2149365" cy="2601059"/>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grpSp>
      <p:grpSp>
        <p:nvGrpSpPr>
          <p:cNvPr id="7178" name="Group 7"/>
          <p:cNvGrpSpPr>
            <a:grpSpLocks/>
          </p:cNvGrpSpPr>
          <p:nvPr/>
        </p:nvGrpSpPr>
        <p:grpSpPr bwMode="auto">
          <a:xfrm flipV="1">
            <a:off x="367200" y="447822"/>
            <a:ext cx="7878750" cy="1071012"/>
            <a:chOff x="4763053" y="2429435"/>
            <a:chExt cx="2840865" cy="833718"/>
          </a:xfrm>
        </p:grpSpPr>
        <p:sp>
          <p:nvSpPr>
            <p:cNvPr id="9" name="Freeform 8"/>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2">
                    <a:lumMod val="75000"/>
                  </a:schemeClr>
                </a:gs>
                <a:gs pos="69000">
                  <a:schemeClr val="accent2"/>
                </a:gs>
                <a:gs pos="100000">
                  <a:schemeClr val="accent2">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Franklin Gothic Book"/>
                <a:ea typeface="+mn-ea"/>
                <a:cs typeface="+mn-cs"/>
              </a:endParaRPr>
            </a:p>
          </p:txBody>
        </p:sp>
        <p:sp>
          <p:nvSpPr>
            <p:cNvPr id="10" name="Pie 9"/>
            <p:cNvSpPr/>
            <p:nvPr/>
          </p:nvSpPr>
          <p:spPr bwMode="gray">
            <a:xfrm>
              <a:off x="4763053" y="3083859"/>
              <a:ext cx="304685" cy="17929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p:txBody>
        </p:sp>
      </p:grpSp>
      <p:sp>
        <p:nvSpPr>
          <p:cNvPr id="35" name="Title 1"/>
          <p:cNvSpPr>
            <a:spLocks noGrp="1"/>
          </p:cNvSpPr>
          <p:nvPr>
            <p:ph type="title"/>
          </p:nvPr>
        </p:nvSpPr>
        <p:spPr>
          <a:xfrm>
            <a:off x="1384051" y="820191"/>
            <a:ext cx="6262225" cy="463549"/>
          </a:xfrm>
        </p:spPr>
        <p:txBody>
          <a:bodyPr>
            <a:noAutofit/>
          </a:bodyPr>
          <a:lstStyle/>
          <a:p>
            <a:r>
              <a:rPr lang="en-SG" b="1" dirty="0" err="1">
                <a:latin typeface="Times New Roman" pitchFamily="18" charset="0"/>
                <a:cs typeface="Times New Roman" pitchFamily="18" charset="0"/>
              </a:rPr>
              <a:t>Tiến</a:t>
            </a:r>
            <a:r>
              <a:rPr lang="en-SG" b="1" dirty="0">
                <a:latin typeface="Times New Roman" pitchFamily="18" charset="0"/>
                <a:cs typeface="Times New Roman" pitchFamily="18" charset="0"/>
              </a:rPr>
              <a:t> </a:t>
            </a:r>
            <a:r>
              <a:rPr lang="en-SG" b="1" dirty="0" err="1">
                <a:latin typeface="Times New Roman" pitchFamily="18" charset="0"/>
                <a:cs typeface="Times New Roman" pitchFamily="18" charset="0"/>
              </a:rPr>
              <a:t>trình</a:t>
            </a:r>
            <a:r>
              <a:rPr lang="en-SG" b="1" dirty="0">
                <a:latin typeface="Times New Roman" pitchFamily="18" charset="0"/>
                <a:cs typeface="Times New Roman" pitchFamily="18" charset="0"/>
              </a:rPr>
              <a:t> </a:t>
            </a:r>
            <a:r>
              <a:rPr lang="en-SG" b="1" dirty="0" err="1">
                <a:latin typeface="Times New Roman" pitchFamily="18" charset="0"/>
                <a:cs typeface="Times New Roman" pitchFamily="18" charset="0"/>
              </a:rPr>
              <a:t>và</a:t>
            </a:r>
            <a:r>
              <a:rPr lang="en-SG" b="1" dirty="0">
                <a:latin typeface="Times New Roman" pitchFamily="18" charset="0"/>
                <a:cs typeface="Times New Roman" pitchFamily="18" charset="0"/>
              </a:rPr>
              <a:t> </a:t>
            </a:r>
            <a:r>
              <a:rPr lang="en-SG" b="1" dirty="0" err="1">
                <a:latin typeface="Times New Roman" pitchFamily="18" charset="0"/>
                <a:cs typeface="Times New Roman" pitchFamily="18" charset="0"/>
              </a:rPr>
              <a:t>nhiệm</a:t>
            </a:r>
            <a:r>
              <a:rPr lang="en-SG" b="1" dirty="0">
                <a:latin typeface="Times New Roman" pitchFamily="18" charset="0"/>
                <a:cs typeface="Times New Roman" pitchFamily="18" charset="0"/>
              </a:rPr>
              <a:t> </a:t>
            </a:r>
            <a:r>
              <a:rPr lang="en-SG" b="1" dirty="0" err="1">
                <a:latin typeface="Times New Roman" pitchFamily="18" charset="0"/>
                <a:cs typeface="Times New Roman" pitchFamily="18" charset="0"/>
              </a:rPr>
              <a:t>vụ</a:t>
            </a:r>
            <a:r>
              <a:rPr lang="en-SG" b="1" dirty="0">
                <a:latin typeface="Times New Roman" pitchFamily="18" charset="0"/>
                <a:cs typeface="Times New Roman" pitchFamily="18" charset="0"/>
              </a:rPr>
              <a:t> </a:t>
            </a:r>
            <a:r>
              <a:rPr lang="en-SG" b="1" dirty="0" err="1">
                <a:latin typeface="Times New Roman" pitchFamily="18" charset="0"/>
                <a:cs typeface="Times New Roman" pitchFamily="18" charset="0"/>
              </a:rPr>
              <a:t>cụ</a:t>
            </a:r>
            <a:r>
              <a:rPr lang="en-SG" b="1" dirty="0">
                <a:latin typeface="Times New Roman" pitchFamily="18" charset="0"/>
                <a:cs typeface="Times New Roman" pitchFamily="18" charset="0"/>
              </a:rPr>
              <a:t> </a:t>
            </a:r>
            <a:r>
              <a:rPr lang="en-SG" b="1" dirty="0" err="1">
                <a:latin typeface="Times New Roman" pitchFamily="18" charset="0"/>
                <a:cs typeface="Times New Roman" pitchFamily="18" charset="0"/>
              </a:rPr>
              <a:t>thể</a:t>
            </a:r>
            <a:endParaRPr lang="en-US" b="1" dirty="0">
              <a:latin typeface="Times New Roman" pitchFamily="18" charset="0"/>
              <a:cs typeface="Times New Roman" pitchFamily="18" charset="0"/>
            </a:endParaRPr>
          </a:p>
        </p:txBody>
      </p:sp>
      <p:sp>
        <p:nvSpPr>
          <p:cNvPr id="11" name="Content Placeholder 2"/>
          <p:cNvSpPr txBox="1">
            <a:spLocks/>
          </p:cNvSpPr>
          <p:nvPr/>
        </p:nvSpPr>
        <p:spPr>
          <a:xfrm>
            <a:off x="1594263" y="1952008"/>
            <a:ext cx="8133061" cy="3361266"/>
          </a:xfrm>
          <a:prstGeom prst="rect">
            <a:avLst/>
          </a:prstGeom>
        </p:spPr>
        <p:txBody>
          <a:bodyPr vert="horz" lIns="91440" tIns="45720" rIns="91440" bIns="45720" rtlCol="0">
            <a:no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514350" marR="0" lvl="0" indent="-514350" algn="l" defTabSz="914400" rtl="0" eaLnBrk="1" fontAlgn="auto" latinLnBrk="0" hangingPunct="1">
              <a:lnSpc>
                <a:spcPct val="100000"/>
              </a:lnSpc>
              <a:spcBef>
                <a:spcPts val="800"/>
              </a:spcBef>
              <a:spcAft>
                <a:spcPts val="0"/>
              </a:spcAft>
              <a:buClrTx/>
              <a:buSzTx/>
              <a:buFont typeface="+mj-lt"/>
              <a:buAutoNum type="arabicPeriod"/>
              <a:tabLst/>
              <a:defRPr/>
            </a:pP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Nghiên</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cứu</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về</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pin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điện</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hóa</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và</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đề</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xuất</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giải</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pháp</a:t>
            </a:r>
            <a:endPar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514350" marR="0" lvl="0" indent="-514350" algn="l" defTabSz="914400" rtl="0" eaLnBrk="1" fontAlgn="auto" latinLnBrk="0" hangingPunct="1">
              <a:lnSpc>
                <a:spcPct val="100000"/>
              </a:lnSpc>
              <a:spcBef>
                <a:spcPts val="800"/>
              </a:spcBef>
              <a:spcAft>
                <a:spcPts val="0"/>
              </a:spcAft>
              <a:buClrTx/>
              <a:buSzTx/>
              <a:buFont typeface="+mj-lt"/>
              <a:buAutoNum type="arabicPeriod"/>
              <a:tabLst/>
              <a:defRPr/>
            </a:pP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Trình</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bày</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và</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bảo</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vệ</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phương</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án</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thiết</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kế</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a:t>
            </a:r>
          </a:p>
          <a:p>
            <a:pPr marL="514350" marR="0" lvl="0" indent="-514350" algn="l" defTabSz="914400" rtl="0" eaLnBrk="1" fontAlgn="auto" latinLnBrk="0" hangingPunct="1">
              <a:lnSpc>
                <a:spcPct val="100000"/>
              </a:lnSpc>
              <a:spcBef>
                <a:spcPts val="800"/>
              </a:spcBef>
              <a:spcAft>
                <a:spcPts val="0"/>
              </a:spcAft>
              <a:buClrTx/>
              <a:buSzTx/>
              <a:buFont typeface="+mj-lt"/>
              <a:buAutoNum type="arabicPeriod"/>
              <a:tabLst/>
              <a:defRPr/>
            </a:pP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Chế</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tạo</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thử</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nghiệm</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đèn</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ngủ</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dùng</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nguồn</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điện</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từ</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củ</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quả</a:t>
            </a:r>
            <a:r>
              <a:rPr kumimoji="0" lang="en-SG"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p>
          <a:p>
            <a:pPr marL="514350" marR="0" lvl="0" indent="-514350" algn="l" defTabSz="914400" rtl="0" eaLnBrk="1" fontAlgn="auto" latinLnBrk="0" hangingPunct="1">
              <a:lnSpc>
                <a:spcPct val="100000"/>
              </a:lnSpc>
              <a:spcBef>
                <a:spcPts val="800"/>
              </a:spcBef>
              <a:spcAft>
                <a:spcPts val="0"/>
              </a:spcAft>
              <a:buClrTx/>
              <a:buSzTx/>
              <a:buFont typeface="+mj-lt"/>
              <a:buAutoNum type="arabicPeriod"/>
              <a:tabLst/>
              <a:defRPr/>
            </a:pP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Trình</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bày</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sản</a:t>
            </a:r>
            <a:r>
              <a:rPr kumimoji="0" lang="en-SG" sz="28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SG" sz="28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phẩm</a:t>
            </a:r>
            <a:endParaRPr kumimoji="0" lang="en-SG"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546389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65760"/>
            <a:ext cx="10027920" cy="1254034"/>
          </a:xfrm>
        </p:spPr>
        <p:txBody>
          <a:bodyPr/>
          <a:lstStyle/>
          <a:p>
            <a:pPr algn="ctr"/>
            <a:r>
              <a:rPr lang="en-US" dirty="0"/>
              <a:t>THẢO LUẬN</a:t>
            </a:r>
            <a:br>
              <a:rPr lang="en-US" dirty="0"/>
            </a:br>
            <a:endParaRPr lang="en-US" dirty="0"/>
          </a:p>
        </p:txBody>
      </p:sp>
    </p:spTree>
    <p:extLst>
      <p:ext uri="{BB962C8B-B14F-4D97-AF65-F5344CB8AC3E}">
        <p14:creationId xmlns:p14="http://schemas.microsoft.com/office/powerpoint/2010/main" val="201065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7" name="Group 4"/>
          <p:cNvGrpSpPr>
            <a:grpSpLocks/>
          </p:cNvGrpSpPr>
          <p:nvPr/>
        </p:nvGrpSpPr>
        <p:grpSpPr bwMode="auto">
          <a:xfrm>
            <a:off x="298019" y="236188"/>
            <a:ext cx="11683774" cy="6322267"/>
            <a:chOff x="457200" y="1341008"/>
            <a:chExt cx="2177144" cy="2703874"/>
          </a:xfrm>
        </p:grpSpPr>
        <p:sp>
          <p:nvSpPr>
            <p:cNvPr id="6" name="Rectangle 5"/>
            <p:cNvSpPr/>
            <p:nvPr/>
          </p:nvSpPr>
          <p:spPr>
            <a:xfrm>
              <a:off x="457200" y="1341008"/>
              <a:ext cx="2177144" cy="270387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7" name="Rectangle 6"/>
            <p:cNvSpPr/>
            <p:nvPr/>
          </p:nvSpPr>
          <p:spPr>
            <a:xfrm>
              <a:off x="484979" y="1341008"/>
              <a:ext cx="2149365" cy="2601059"/>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grpSp>
      <p:grpSp>
        <p:nvGrpSpPr>
          <p:cNvPr id="7178" name="Group 7"/>
          <p:cNvGrpSpPr>
            <a:grpSpLocks/>
          </p:cNvGrpSpPr>
          <p:nvPr/>
        </p:nvGrpSpPr>
        <p:grpSpPr bwMode="auto">
          <a:xfrm flipV="1">
            <a:off x="-184617" y="6370"/>
            <a:ext cx="9691214" cy="1160277"/>
            <a:chOff x="4763053" y="2429435"/>
            <a:chExt cx="2840865" cy="833718"/>
          </a:xfrm>
        </p:grpSpPr>
        <p:sp>
          <p:nvSpPr>
            <p:cNvPr id="9" name="Freeform 8"/>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2">
                    <a:lumMod val="75000"/>
                  </a:schemeClr>
                </a:gs>
                <a:gs pos="69000">
                  <a:schemeClr val="accent2"/>
                </a:gs>
                <a:gs pos="100000">
                  <a:schemeClr val="accent2">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Franklin Gothic Book"/>
                <a:ea typeface="+mn-ea"/>
                <a:cs typeface="+mn-cs"/>
              </a:endParaRPr>
            </a:p>
          </p:txBody>
        </p:sp>
        <p:sp>
          <p:nvSpPr>
            <p:cNvPr id="10" name="Pie 9"/>
            <p:cNvSpPr/>
            <p:nvPr/>
          </p:nvSpPr>
          <p:spPr bwMode="gray">
            <a:xfrm>
              <a:off x="4763053" y="3083859"/>
              <a:ext cx="304685" cy="17929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p:txBody>
        </p:sp>
      </p:grpSp>
      <p:sp>
        <p:nvSpPr>
          <p:cNvPr id="35" name="Title 1"/>
          <p:cNvSpPr>
            <a:spLocks noGrp="1"/>
          </p:cNvSpPr>
          <p:nvPr>
            <p:ph type="title"/>
          </p:nvPr>
        </p:nvSpPr>
        <p:spPr>
          <a:xfrm>
            <a:off x="1497725" y="255892"/>
            <a:ext cx="9254403" cy="1244642"/>
          </a:xfrm>
        </p:spPr>
        <p:txBody>
          <a:bodyPr>
            <a:noAutofit/>
          </a:bodyPr>
          <a:lstStyle/>
          <a:p>
            <a:r>
              <a:rPr lang="en-SG" b="1" dirty="0">
                <a:solidFill>
                  <a:schemeClr val="tx1">
                    <a:lumMod val="95000"/>
                    <a:lumOff val="5000"/>
                  </a:schemeClr>
                </a:solidFill>
                <a:latin typeface="Times New Roman" pitchFamily="18" charset="0"/>
                <a:cs typeface="Times New Roman" pitchFamily="18" charset="0"/>
              </a:rPr>
              <a:t>HĐ1:</a:t>
            </a:r>
            <a:r>
              <a:rPr lang="en-SG" dirty="0">
                <a:latin typeface="Times New Roman" pitchFamily="18" charset="0"/>
                <a:cs typeface="Times New Roman" pitchFamily="18" charset="0"/>
              </a:rPr>
              <a:t> </a:t>
            </a:r>
            <a:r>
              <a:rPr lang="en-SG" b="1" dirty="0" err="1">
                <a:latin typeface="Times New Roman" pitchFamily="18" charset="0"/>
                <a:cs typeface="Times New Roman" pitchFamily="18" charset="0"/>
              </a:rPr>
              <a:t>Nghiên</a:t>
            </a:r>
            <a:r>
              <a:rPr lang="en-SG" b="1" dirty="0">
                <a:latin typeface="Times New Roman" pitchFamily="18" charset="0"/>
                <a:cs typeface="Times New Roman" pitchFamily="18" charset="0"/>
              </a:rPr>
              <a:t> </a:t>
            </a:r>
            <a:r>
              <a:rPr lang="en-SG" b="1" dirty="0" err="1">
                <a:latin typeface="Times New Roman" pitchFamily="18" charset="0"/>
                <a:cs typeface="Times New Roman" pitchFamily="18" charset="0"/>
              </a:rPr>
              <a:t>cứu</a:t>
            </a:r>
            <a:r>
              <a:rPr lang="en-SG" b="1" dirty="0">
                <a:latin typeface="Times New Roman" pitchFamily="18" charset="0"/>
                <a:cs typeface="Times New Roman" pitchFamily="18" charset="0"/>
              </a:rPr>
              <a:t> </a:t>
            </a:r>
            <a:r>
              <a:rPr lang="en-SG" b="1" dirty="0" err="1">
                <a:latin typeface="Times New Roman" pitchFamily="18" charset="0"/>
                <a:cs typeface="Times New Roman" pitchFamily="18" charset="0"/>
              </a:rPr>
              <a:t>về</a:t>
            </a:r>
            <a:r>
              <a:rPr lang="en-SG" b="1" dirty="0">
                <a:latin typeface="Times New Roman" pitchFamily="18" charset="0"/>
                <a:cs typeface="Times New Roman" pitchFamily="18" charset="0"/>
              </a:rPr>
              <a:t> pin </a:t>
            </a:r>
            <a:r>
              <a:rPr lang="en-SG" b="1" dirty="0" err="1">
                <a:latin typeface="Times New Roman" pitchFamily="18" charset="0"/>
                <a:cs typeface="Times New Roman" pitchFamily="18" charset="0"/>
              </a:rPr>
              <a:t>điện</a:t>
            </a:r>
            <a:r>
              <a:rPr lang="en-SG" b="1" dirty="0">
                <a:latin typeface="Times New Roman" pitchFamily="18" charset="0"/>
                <a:cs typeface="Times New Roman" pitchFamily="18" charset="0"/>
              </a:rPr>
              <a:t> </a:t>
            </a:r>
            <a:r>
              <a:rPr lang="en-SG" b="1" dirty="0" err="1">
                <a:latin typeface="Times New Roman" pitchFamily="18" charset="0"/>
                <a:cs typeface="Times New Roman" pitchFamily="18" charset="0"/>
              </a:rPr>
              <a:t>hóa</a:t>
            </a:r>
            <a:r>
              <a:rPr lang="en-SG" b="1" dirty="0">
                <a:latin typeface="Times New Roman" pitchFamily="18" charset="0"/>
                <a:cs typeface="Times New Roman" pitchFamily="18" charset="0"/>
              </a:rPr>
              <a:t> </a:t>
            </a:r>
            <a:br>
              <a:rPr lang="en-SG" b="1" dirty="0">
                <a:latin typeface="Times New Roman" pitchFamily="18" charset="0"/>
                <a:cs typeface="Times New Roman" pitchFamily="18" charset="0"/>
              </a:rPr>
            </a:br>
            <a:r>
              <a:rPr lang="en-SG" b="1" dirty="0" err="1">
                <a:solidFill>
                  <a:schemeClr val="tx2"/>
                </a:solidFill>
                <a:latin typeface="Times New Roman" pitchFamily="18" charset="0"/>
                <a:cs typeface="Times New Roman" pitchFamily="18" charset="0"/>
              </a:rPr>
              <a:t>và</a:t>
            </a:r>
            <a:r>
              <a:rPr lang="en-SG" b="1" dirty="0">
                <a:solidFill>
                  <a:schemeClr val="tx2"/>
                </a:solidFill>
                <a:latin typeface="Times New Roman" pitchFamily="18" charset="0"/>
                <a:cs typeface="Times New Roman" pitchFamily="18" charset="0"/>
              </a:rPr>
              <a:t> </a:t>
            </a:r>
            <a:r>
              <a:rPr lang="en-SG" b="1" dirty="0" err="1">
                <a:solidFill>
                  <a:schemeClr val="tx2"/>
                </a:solidFill>
                <a:latin typeface="Times New Roman" pitchFamily="18" charset="0"/>
                <a:cs typeface="Times New Roman" pitchFamily="18" charset="0"/>
              </a:rPr>
              <a:t>đề</a:t>
            </a:r>
            <a:r>
              <a:rPr lang="en-SG" b="1" dirty="0">
                <a:solidFill>
                  <a:schemeClr val="tx2"/>
                </a:solidFill>
                <a:latin typeface="Times New Roman" pitchFamily="18" charset="0"/>
                <a:cs typeface="Times New Roman" pitchFamily="18" charset="0"/>
              </a:rPr>
              <a:t> </a:t>
            </a:r>
            <a:r>
              <a:rPr lang="en-SG" b="1" dirty="0" err="1">
                <a:solidFill>
                  <a:schemeClr val="tx2"/>
                </a:solidFill>
                <a:latin typeface="Times New Roman" pitchFamily="18" charset="0"/>
                <a:cs typeface="Times New Roman" pitchFamily="18" charset="0"/>
              </a:rPr>
              <a:t>xuất</a:t>
            </a:r>
            <a:r>
              <a:rPr lang="en-SG" b="1" dirty="0">
                <a:solidFill>
                  <a:schemeClr val="tx2"/>
                </a:solidFill>
                <a:latin typeface="Times New Roman" pitchFamily="18" charset="0"/>
                <a:cs typeface="Times New Roman" pitchFamily="18" charset="0"/>
              </a:rPr>
              <a:t> </a:t>
            </a:r>
            <a:r>
              <a:rPr lang="en-SG" b="1" dirty="0" err="1">
                <a:solidFill>
                  <a:schemeClr val="tx2"/>
                </a:solidFill>
                <a:latin typeface="Times New Roman" pitchFamily="18" charset="0"/>
                <a:cs typeface="Times New Roman" pitchFamily="18" charset="0"/>
              </a:rPr>
              <a:t>giải</a:t>
            </a:r>
            <a:r>
              <a:rPr lang="en-SG" b="1" dirty="0">
                <a:solidFill>
                  <a:schemeClr val="tx2"/>
                </a:solidFill>
                <a:latin typeface="Times New Roman" pitchFamily="18" charset="0"/>
                <a:cs typeface="Times New Roman" pitchFamily="18" charset="0"/>
              </a:rPr>
              <a:t> </a:t>
            </a:r>
            <a:r>
              <a:rPr lang="en-SG" b="1" dirty="0" err="1">
                <a:solidFill>
                  <a:schemeClr val="tx2"/>
                </a:solidFill>
                <a:latin typeface="Times New Roman" pitchFamily="18" charset="0"/>
                <a:cs typeface="Times New Roman" pitchFamily="18" charset="0"/>
              </a:rPr>
              <a:t>pháp</a:t>
            </a:r>
            <a:r>
              <a:rPr lang="en-SG" sz="2400" b="1" dirty="0">
                <a:solidFill>
                  <a:srgbClr val="FF0000"/>
                </a:solidFill>
                <a:latin typeface="Times New Roman" pitchFamily="18" charset="0"/>
                <a:cs typeface="Times New Roman" pitchFamily="18" charset="0"/>
              </a:rPr>
              <a:t/>
            </a:r>
            <a:br>
              <a:rPr lang="en-SG" sz="2400" b="1" dirty="0">
                <a:solidFill>
                  <a:srgbClr val="FF0000"/>
                </a:solidFill>
                <a:latin typeface="Times New Roman" pitchFamily="18" charset="0"/>
                <a:cs typeface="Times New Roman" pitchFamily="18" charset="0"/>
              </a:rPr>
            </a:br>
            <a:endParaRPr lang="en-US" sz="2400" b="1" dirty="0">
              <a:latin typeface="Times New Roman" pitchFamily="18" charset="0"/>
              <a:cs typeface="Times New Roman" pitchFamily="18" charset="0"/>
            </a:endParaRPr>
          </a:p>
        </p:txBody>
      </p:sp>
      <p:sp>
        <p:nvSpPr>
          <p:cNvPr id="12" name="TextBox 11"/>
          <p:cNvSpPr txBox="1"/>
          <p:nvPr/>
        </p:nvSpPr>
        <p:spPr>
          <a:xfrm>
            <a:off x="788267" y="1245462"/>
            <a:ext cx="969580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CÂU HỎI HƯỚNG DẤN TÌM HIỂU KIẾN THỨC</a:t>
            </a:r>
          </a:p>
        </p:txBody>
      </p:sp>
      <p:sp>
        <p:nvSpPr>
          <p:cNvPr id="13" name="Content Placeholder 5">
            <a:extLst>
              <a:ext uri="{FF2B5EF4-FFF2-40B4-BE49-F238E27FC236}">
                <a16:creationId xmlns="" xmlns:a16="http://schemas.microsoft.com/office/drawing/2014/main" id="{A475F153-3F41-4FB6-9252-FB9AAFAC09FB}"/>
              </a:ext>
            </a:extLst>
          </p:cNvPr>
          <p:cNvSpPr>
            <a:spLocks noGrp="1"/>
          </p:cNvSpPr>
          <p:nvPr>
            <p:ph idx="1"/>
          </p:nvPr>
        </p:nvSpPr>
        <p:spPr>
          <a:xfrm>
            <a:off x="895168" y="1738654"/>
            <a:ext cx="10247595" cy="4536013"/>
          </a:xfrm>
          <a:solidFill>
            <a:schemeClr val="bg1"/>
          </a:solidFill>
        </p:spPr>
        <p:txBody>
          <a:bodyPr>
            <a:noAutofit/>
          </a:bodyPr>
          <a:lstStyle/>
          <a:p>
            <a:pPr marL="0" indent="0">
              <a:lnSpc>
                <a:spcPct val="150000"/>
              </a:lnSpc>
              <a:buClrTx/>
              <a:buNone/>
            </a:pPr>
            <a:r>
              <a:rPr lang="en-US" sz="2400" b="0" dirty="0">
                <a:solidFill>
                  <a:srgbClr val="0070C0"/>
                </a:solidFill>
                <a:latin typeface="Times New Roman" pitchFamily="18" charset="0"/>
                <a:cs typeface="Times New Roman" pitchFamily="18" charset="0"/>
              </a:rPr>
              <a:t>KT1. </a:t>
            </a:r>
            <a:r>
              <a:rPr lang="en-US" sz="2400" b="0" dirty="0">
                <a:latin typeface="Times New Roman" pitchFamily="18" charset="0"/>
                <a:cs typeface="Times New Roman" pitchFamily="18" charset="0"/>
              </a:rPr>
              <a:t>Pin </a:t>
            </a:r>
            <a:r>
              <a:rPr lang="en-US" sz="2400" b="0" dirty="0" err="1">
                <a:latin typeface="Times New Roman" pitchFamily="18" charset="0"/>
                <a:cs typeface="Times New Roman" pitchFamily="18" charset="0"/>
              </a:rPr>
              <a:t>điện</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hoá</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có</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cấu</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tạo</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nh</a:t>
            </a:r>
            <a:r>
              <a:rPr lang="vi-VN" sz="2400" b="0" dirty="0">
                <a:latin typeface="Times New Roman" pitchFamily="18" charset="0"/>
                <a:cs typeface="Times New Roman" pitchFamily="18" charset="0"/>
              </a:rPr>
              <a:t>ư</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thế</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nào</a:t>
            </a:r>
            <a:r>
              <a:rPr lang="en-US" sz="2400" b="0" dirty="0">
                <a:latin typeface="Times New Roman" pitchFamily="18" charset="0"/>
                <a:cs typeface="Times New Roman" pitchFamily="18" charset="0"/>
              </a:rPr>
              <a:t>?</a:t>
            </a:r>
          </a:p>
          <a:p>
            <a:pPr marL="0" indent="0">
              <a:lnSpc>
                <a:spcPct val="150000"/>
              </a:lnSpc>
              <a:buClrTx/>
              <a:buNone/>
            </a:pPr>
            <a:r>
              <a:rPr lang="en-US" sz="2400" b="0" dirty="0">
                <a:solidFill>
                  <a:srgbClr val="0070C0"/>
                </a:solidFill>
                <a:latin typeface="Times New Roman" pitchFamily="18" charset="0"/>
                <a:cs typeface="Times New Roman" pitchFamily="18" charset="0"/>
              </a:rPr>
              <a:t>KT2. </a:t>
            </a:r>
            <a:r>
              <a:rPr lang="en-US" sz="2400" b="0" dirty="0">
                <a:latin typeface="Times New Roman" pitchFamily="18" charset="0"/>
                <a:cs typeface="Times New Roman" pitchFamily="18" charset="0"/>
              </a:rPr>
              <a:t>Pin </a:t>
            </a:r>
            <a:r>
              <a:rPr lang="en-US" sz="2400" b="0" dirty="0" err="1">
                <a:latin typeface="Times New Roman" pitchFamily="18" charset="0"/>
                <a:cs typeface="Times New Roman" pitchFamily="18" charset="0"/>
              </a:rPr>
              <a:t>điện</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hoá</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hoạt</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động</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nh</a:t>
            </a:r>
            <a:r>
              <a:rPr lang="vi-VN" sz="2400" b="0" dirty="0">
                <a:latin typeface="Times New Roman" pitchFamily="18" charset="0"/>
                <a:cs typeface="Times New Roman" pitchFamily="18" charset="0"/>
              </a:rPr>
              <a:t>ư</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thế</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nào</a:t>
            </a:r>
            <a:r>
              <a:rPr lang="en-US" sz="2400" b="0" dirty="0">
                <a:latin typeface="Times New Roman" pitchFamily="18" charset="0"/>
                <a:cs typeface="Times New Roman" pitchFamily="18" charset="0"/>
              </a:rPr>
              <a:t>? </a:t>
            </a:r>
          </a:p>
          <a:p>
            <a:pPr marL="0" indent="0">
              <a:lnSpc>
                <a:spcPct val="150000"/>
              </a:lnSpc>
              <a:buClrTx/>
              <a:buNone/>
            </a:pPr>
            <a:r>
              <a:rPr lang="en-US" sz="2400" b="0" dirty="0">
                <a:solidFill>
                  <a:srgbClr val="0070C0"/>
                </a:solidFill>
                <a:latin typeface="Times New Roman" pitchFamily="18" charset="0"/>
                <a:cs typeface="Times New Roman" pitchFamily="18" charset="0"/>
              </a:rPr>
              <a:t>KT3. </a:t>
            </a:r>
            <a:r>
              <a:rPr lang="en-US" sz="2400" b="0" dirty="0" err="1">
                <a:latin typeface="Times New Roman" pitchFamily="18" charset="0"/>
                <a:cs typeface="Times New Roman" pitchFamily="18" charset="0"/>
              </a:rPr>
              <a:t>Giá</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trị</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suất</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điện</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động</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của</a:t>
            </a:r>
            <a:r>
              <a:rPr lang="en-US" sz="2400" b="0" dirty="0">
                <a:latin typeface="Times New Roman" pitchFamily="18" charset="0"/>
                <a:cs typeface="Times New Roman" pitchFamily="18" charset="0"/>
              </a:rPr>
              <a:t> pin </a:t>
            </a:r>
            <a:r>
              <a:rPr lang="en-US" sz="2400" b="0" dirty="0" err="1">
                <a:latin typeface="Times New Roman" pitchFamily="18" charset="0"/>
                <a:cs typeface="Times New Roman" pitchFamily="18" charset="0"/>
              </a:rPr>
              <a:t>điện</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hoá</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phụ</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thuộc</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vào</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những</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yếu</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tố</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nào</a:t>
            </a:r>
            <a:r>
              <a:rPr lang="en-US" sz="2400" b="0" dirty="0">
                <a:latin typeface="Times New Roman" pitchFamily="18" charset="0"/>
                <a:cs typeface="Times New Roman" pitchFamily="18" charset="0"/>
              </a:rPr>
              <a:t>? </a:t>
            </a:r>
          </a:p>
          <a:p>
            <a:pPr marL="0" indent="0">
              <a:lnSpc>
                <a:spcPct val="150000"/>
              </a:lnSpc>
              <a:buClrTx/>
              <a:buNone/>
            </a:pPr>
            <a:r>
              <a:rPr lang="en-US" sz="2400" b="0" dirty="0">
                <a:solidFill>
                  <a:srgbClr val="0070C0"/>
                </a:solidFill>
                <a:latin typeface="Times New Roman" pitchFamily="18" charset="0"/>
                <a:cs typeface="Times New Roman" pitchFamily="18" charset="0"/>
              </a:rPr>
              <a:t>KT4. </a:t>
            </a:r>
            <a:r>
              <a:rPr lang="en-US" sz="2400" b="0" dirty="0" err="1">
                <a:latin typeface="Times New Roman" pitchFamily="18" charset="0"/>
                <a:cs typeface="Times New Roman" pitchFamily="18" charset="0"/>
              </a:rPr>
              <a:t>Khi</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lắp</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đèn</a:t>
            </a:r>
            <a:r>
              <a:rPr lang="en-US" sz="2400" b="0" dirty="0">
                <a:latin typeface="Times New Roman" pitchFamily="18" charset="0"/>
                <a:cs typeface="Times New Roman" pitchFamily="18" charset="0"/>
              </a:rPr>
              <a:t> LED </a:t>
            </a:r>
            <a:r>
              <a:rPr lang="en-US" sz="2400" b="0" dirty="0" err="1">
                <a:latin typeface="Times New Roman" pitchFamily="18" charset="0"/>
                <a:cs typeface="Times New Roman" pitchFamily="18" charset="0"/>
              </a:rPr>
              <a:t>với</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nguồn</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điện</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thì</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hiệu</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điện</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thế</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giữa</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hai</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đầu</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đèn</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có</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bằng</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với</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suất</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điện</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động</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của</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nguồn</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không</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Vì</a:t>
            </a:r>
            <a:r>
              <a:rPr lang="en-US" sz="2400" b="0" dirty="0">
                <a:latin typeface="Times New Roman" pitchFamily="18" charset="0"/>
                <a:cs typeface="Times New Roman" pitchFamily="18" charset="0"/>
              </a:rPr>
              <a:t> </a:t>
            </a:r>
            <a:r>
              <a:rPr lang="en-US" sz="2400" b="0" dirty="0" err="1">
                <a:latin typeface="Times New Roman" pitchFamily="18" charset="0"/>
                <a:cs typeface="Times New Roman" pitchFamily="18" charset="0"/>
              </a:rPr>
              <a:t>sao</a:t>
            </a:r>
            <a:r>
              <a:rPr lang="en-US" sz="2400" b="0" dirty="0">
                <a:latin typeface="Times New Roman" pitchFamily="18" charset="0"/>
                <a:cs typeface="Times New Roman" pitchFamily="18" charset="0"/>
              </a:rPr>
              <a:t>?</a:t>
            </a:r>
          </a:p>
          <a:p>
            <a:pPr marL="0" indent="0">
              <a:lnSpc>
                <a:spcPct val="150000"/>
              </a:lnSpc>
              <a:buClrTx/>
              <a:buNone/>
            </a:pPr>
            <a:r>
              <a:rPr lang="en-US" sz="2400" b="0" dirty="0">
                <a:solidFill>
                  <a:srgbClr val="0070C0"/>
                </a:solidFill>
                <a:latin typeface="Times New Roman" pitchFamily="18" charset="0"/>
                <a:cs typeface="Times New Roman" pitchFamily="18" charset="0"/>
              </a:rPr>
              <a:t>KT5.</a:t>
            </a:r>
            <a:r>
              <a:rPr lang="vi-VN" sz="2400" b="0" dirty="0">
                <a:solidFill>
                  <a:srgbClr val="0070C0"/>
                </a:solidFill>
                <a:latin typeface="Times New Roman" pitchFamily="18" charset="0"/>
                <a:cs typeface="Times New Roman" pitchFamily="18" charset="0"/>
              </a:rPr>
              <a:t> </a:t>
            </a:r>
            <a:r>
              <a:rPr lang="en-US" sz="2400" b="0" dirty="0">
                <a:latin typeface="Times New Roman" pitchFamily="18" charset="0"/>
                <a:cs typeface="Times New Roman" pitchFamily="18" charset="0"/>
              </a:rPr>
              <a:t>C</a:t>
            </a:r>
            <a:r>
              <a:rPr lang="vi-VN" sz="2400" b="0" dirty="0">
                <a:latin typeface="Times New Roman" pitchFamily="18" charset="0"/>
                <a:cs typeface="Times New Roman" pitchFamily="18" charset="0"/>
              </a:rPr>
              <a:t>ó những cách nào tạo </a:t>
            </a:r>
            <a:r>
              <a:rPr lang="en-US" sz="2400" b="0" dirty="0" err="1">
                <a:latin typeface="Times New Roman" pitchFamily="18" charset="0"/>
                <a:cs typeface="Times New Roman" pitchFamily="18" charset="0"/>
              </a:rPr>
              <a:t>được</a:t>
            </a:r>
            <a:r>
              <a:rPr lang="vi-VN" sz="2400" b="0" dirty="0">
                <a:latin typeface="Times New Roman" pitchFamily="18" charset="0"/>
                <a:cs typeface="Times New Roman" pitchFamily="18" charset="0"/>
              </a:rPr>
              <a:t> nguồn điện đáp ứng nhu cầu sử dụng từ những pin điện hóa riêng lẻ? Mỗi cách đó có tác dụng gì?/thay đổi suất hiện động và điện trở trong như thế nào?</a:t>
            </a:r>
            <a:endParaRPr lang="en-US" sz="2400" b="0" dirty="0">
              <a:latin typeface="Times New Roman" pitchFamily="18" charset="0"/>
              <a:cs typeface="Times New Roman" pitchFamily="18" charset="0"/>
            </a:endParaRPr>
          </a:p>
          <a:p>
            <a:pPr marL="0" indent="0">
              <a:lnSpc>
                <a:spcPct val="150000"/>
              </a:lnSpc>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8950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4995" y="127914"/>
            <a:ext cx="10637652" cy="868362"/>
          </a:xfrm>
        </p:spPr>
        <p:txBody>
          <a:bodyPr>
            <a:normAutofit/>
          </a:bodyPr>
          <a:lstStyle/>
          <a:p>
            <a:r>
              <a:rPr lang="en-US" b="1" dirty="0" err="1">
                <a:latin typeface="Arial" panose="020B0604020202020204" pitchFamily="34" charset="0"/>
                <a:cs typeface="Arial" panose="020B0604020202020204" pitchFamily="34" charset="0"/>
              </a:rPr>
              <a:t>Đề</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xuất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giải</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pháp</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Lập</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bản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thiết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kế</a:t>
            </a:r>
            <a:r>
              <a:rPr lang="en-US" b="1" dirty="0">
                <a:latin typeface="Arial" panose="020B0604020202020204" pitchFamily="34" charset="0"/>
                <a:cs typeface="Arial" panose="020B0604020202020204" pitchFamily="34" charset="0"/>
              </a:rPr>
              <a:t>)</a:t>
            </a:r>
          </a:p>
        </p:txBody>
      </p:sp>
      <p:sp>
        <p:nvSpPr>
          <p:cNvPr id="3" name="Rectangle 2">
            <a:extLst>
              <a:ext uri="{FF2B5EF4-FFF2-40B4-BE49-F238E27FC236}">
                <a16:creationId xmlns="" xmlns:a16="http://schemas.microsoft.com/office/drawing/2014/main" id="{5D87A6D3-90F3-487C-9400-293F267CB5DF}"/>
              </a:ext>
            </a:extLst>
          </p:cNvPr>
          <p:cNvSpPr/>
          <p:nvPr/>
        </p:nvSpPr>
        <p:spPr>
          <a:xfrm>
            <a:off x="268017" y="1338421"/>
            <a:ext cx="5565225" cy="5068567"/>
          </a:xfrm>
          <a:prstGeom prst="rect">
            <a:avLst/>
          </a:prstGeom>
          <a:solidFill>
            <a:schemeClr val="accent2">
              <a:lumMod val="20000"/>
              <a:lumOff val="80000"/>
            </a:schemeClr>
          </a:solidFill>
          <a:scene3d>
            <a:camera prst="orthographicFront"/>
            <a:lightRig rig="threePt" dir="t"/>
          </a:scene3d>
          <a:sp3d>
            <a:bevelT w="114300" prst="artDeco"/>
          </a:sp3d>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2400" b="1" i="0" u="none" strike="noStrike" kern="1200" cap="none" spc="0" normalizeH="0" baseline="0" noProof="0" dirty="0" err="1" smtClean="0">
                <a:ln>
                  <a:noFill/>
                </a:ln>
                <a:solidFill>
                  <a:srgbClr val="1D528D"/>
                </a:solidFill>
                <a:effectLst/>
                <a:uLnTx/>
                <a:uFillTx/>
                <a:latin typeface="Times New Roman" pitchFamily="18" charset="0"/>
                <a:ea typeface="+mn-ea"/>
                <a:cs typeface="Times New Roman" pitchFamily="18" charset="0"/>
              </a:rPr>
              <a:t>Bản</a:t>
            </a:r>
            <a:r>
              <a:rPr kumimoji="0" lang="en-US" sz="2400" b="1" i="0" u="none" strike="noStrike" kern="1200" cap="none" spc="0" normalizeH="0" baseline="0" noProof="0" dirty="0" smtClean="0">
                <a:ln>
                  <a:noFill/>
                </a:ln>
                <a:solidFill>
                  <a:srgbClr val="1D528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thiết</a:t>
            </a:r>
            <a:r>
              <a:rPr kumimoji="0" lang="en-US" sz="2400" b="1"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kế</a:t>
            </a:r>
            <a:r>
              <a:rPr kumimoji="0" lang="en-US" sz="2400" b="1"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thường</a:t>
            </a:r>
            <a:r>
              <a:rPr kumimoji="0" lang="en-US" sz="2400" b="1"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gồm</a:t>
            </a:r>
            <a:r>
              <a:rPr kumimoji="0" lang="en-US" sz="2400" b="1"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a:t>
            </a:r>
          </a:p>
          <a:p>
            <a:pPr marL="914400" marR="0" lvl="1" indent="-457200" algn="l" defTabSz="914400" rtl="0" eaLnBrk="1" fontAlgn="auto" latinLnBrk="0" hangingPunct="1">
              <a:lnSpc>
                <a:spcPct val="120000"/>
              </a:lnSpc>
              <a:spcBef>
                <a:spcPts val="0"/>
              </a:spcBef>
              <a:spcAft>
                <a:spcPts val="0"/>
              </a:spcAft>
              <a:buClrTx/>
              <a:buSzTx/>
              <a:buFontTx/>
              <a:buChar char="-"/>
              <a:tabLst/>
              <a:defRPr/>
            </a:pP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Sơ</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đồ</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mô</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tả</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nguyên</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lý</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hoạt</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động</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của</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đèn</a:t>
            </a:r>
            <a:r>
              <a:rPr kumimoji="0" lang="en-US" sz="2400" b="1"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a:t>
            </a:r>
          </a:p>
          <a:p>
            <a:pPr marL="914400" marR="0" lvl="1" indent="-457200" algn="l" defTabSz="914400" rtl="0" eaLnBrk="1" fontAlgn="auto" latinLnBrk="0" hangingPunct="1">
              <a:lnSpc>
                <a:spcPct val="120000"/>
              </a:lnSpc>
              <a:spcBef>
                <a:spcPts val="0"/>
              </a:spcBef>
              <a:spcAft>
                <a:spcPts val="0"/>
              </a:spcAft>
              <a:buClrTx/>
              <a:buSzTx/>
              <a:buFontTx/>
              <a:buChar char="-"/>
              <a:tabLst/>
              <a:defRPr/>
            </a:pP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Sơ</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đồ</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hình</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ảnh</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sản</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phẩm</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hình</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dạng</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kích</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thước</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tính</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chất</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từng</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phần</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tử</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vật</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liệu</a:t>
            </a:r>
            <a:r>
              <a:rPr kumimoji="0" lang="en-US" sz="2400" b="0" i="0"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p>
          <a:p>
            <a:pPr marL="457200" marR="0" lvl="1" indent="0" algn="l" defTabSz="914400" rtl="0" eaLnBrk="1" fontAlgn="auto" latinLnBrk="0" hangingPunct="1">
              <a:lnSpc>
                <a:spcPct val="120000"/>
              </a:lnSpc>
              <a:spcBef>
                <a:spcPts val="0"/>
              </a:spcBef>
              <a:spcAft>
                <a:spcPts val="0"/>
              </a:spcAft>
              <a:buClrTx/>
              <a:buSzTx/>
              <a:buFontTx/>
              <a:buNone/>
              <a:tabLst/>
              <a:defRPr/>
            </a:pP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Lưu</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ý: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Ghi</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chú</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chức</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năng</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thông</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số</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cụ</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thể</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của</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từng</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phần</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tử</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bộ</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phần</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trong</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sơ</a:t>
            </a:r>
            <a:r>
              <a:rPr kumimoji="0" lang="en-US" sz="2400" b="1" i="1" u="none" strike="noStrike" kern="1200" cap="none" spc="0" normalizeH="0" baseline="0" noProof="0" dirty="0">
                <a:ln>
                  <a:noFill/>
                </a:ln>
                <a:solidFill>
                  <a:srgbClr val="1D528D"/>
                </a:solidFill>
                <a:effectLst/>
                <a:uLnTx/>
                <a:uFillTx/>
                <a:latin typeface="Times New Roman" pitchFamily="18" charset="0"/>
                <a:ea typeface="+mn-ea"/>
                <a:cs typeface="Times New Roman" pitchFamily="18" charset="0"/>
              </a:rPr>
              <a:t> </a:t>
            </a:r>
            <a:r>
              <a:rPr kumimoji="0" lang="en-US" sz="2400" b="1" i="1" u="none" strike="noStrike" kern="1200" cap="none" spc="0" normalizeH="0" baseline="0" noProof="0" dirty="0" err="1">
                <a:ln>
                  <a:noFill/>
                </a:ln>
                <a:solidFill>
                  <a:srgbClr val="1D528D"/>
                </a:solidFill>
                <a:effectLst/>
                <a:uLnTx/>
                <a:uFillTx/>
                <a:latin typeface="Times New Roman" pitchFamily="18" charset="0"/>
                <a:ea typeface="+mn-ea"/>
                <a:cs typeface="Times New Roman" pitchFamily="18" charset="0"/>
              </a:rPr>
              <a:t>đồ</a:t>
            </a:r>
            <a:r>
              <a:rPr kumimoji="0" lang="en-US" sz="2400" b="1" i="1" u="none" strike="noStrike" kern="1200" cap="none" spc="0" normalizeH="0" baseline="0" noProof="0" dirty="0" smtClean="0">
                <a:ln>
                  <a:noFill/>
                </a:ln>
                <a:solidFill>
                  <a:srgbClr val="1D528D"/>
                </a:solidFill>
                <a:effectLst/>
                <a:uLnTx/>
                <a:uFillTx/>
                <a:latin typeface="Times New Roman" pitchFamily="18" charset="0"/>
                <a:ea typeface="+mn-ea"/>
                <a:cs typeface="Times New Roman" pitchFamily="18" charset="0"/>
              </a:rPr>
              <a:t>.</a:t>
            </a:r>
          </a:p>
          <a:p>
            <a:pPr marL="457200" marR="0" lvl="1" indent="0" algn="l" defTabSz="914400" rtl="0" eaLnBrk="1" fontAlgn="auto" latinLnBrk="0" hangingPunct="1">
              <a:lnSpc>
                <a:spcPct val="120000"/>
              </a:lnSpc>
              <a:spcBef>
                <a:spcPts val="0"/>
              </a:spcBef>
              <a:spcAft>
                <a:spcPts val="0"/>
              </a:spcAft>
              <a:buClrTx/>
              <a:buSzTx/>
              <a:buFontTx/>
              <a:buNone/>
              <a:tabLst/>
              <a:defRPr/>
            </a:pPr>
            <a:endParaRPr kumimoji="0" lang="en-US" sz="2800" b="1" i="1" u="none" strike="noStrike" kern="1200" cap="none" spc="0" normalizeH="0" baseline="0" noProof="0" dirty="0" smtClean="0">
              <a:ln>
                <a:noFill/>
              </a:ln>
              <a:solidFill>
                <a:srgbClr val="1D528D"/>
              </a:solidFill>
              <a:effectLst/>
              <a:uLnTx/>
              <a:uFillTx/>
              <a:latin typeface="Franklin Gothic Book"/>
              <a:ea typeface="+mn-ea"/>
              <a:cs typeface="+mn-cs"/>
            </a:endParaRPr>
          </a:p>
          <a:p>
            <a:pPr marL="457200" marR="0" lvl="1" indent="0" algn="l" defTabSz="914400" rtl="0" eaLnBrk="1" fontAlgn="auto" latinLnBrk="0" hangingPunct="1">
              <a:lnSpc>
                <a:spcPct val="120000"/>
              </a:lnSpc>
              <a:spcBef>
                <a:spcPts val="0"/>
              </a:spcBef>
              <a:spcAft>
                <a:spcPts val="0"/>
              </a:spcAft>
              <a:buClrTx/>
              <a:buSzTx/>
              <a:buFontTx/>
              <a:buNone/>
              <a:tabLst/>
              <a:defRPr/>
            </a:pPr>
            <a:endParaRPr kumimoji="0" lang="en-US" sz="2800" b="1" i="1" u="none" strike="noStrike" kern="1200" cap="none" spc="0" normalizeH="0" baseline="0" noProof="0" dirty="0">
              <a:ln>
                <a:noFill/>
              </a:ln>
              <a:solidFill>
                <a:srgbClr val="1D528D"/>
              </a:solidFill>
              <a:effectLst/>
              <a:uLnTx/>
              <a:uFillTx/>
              <a:latin typeface="Franklin Gothic Book"/>
              <a:ea typeface="+mn-ea"/>
              <a:cs typeface="+mn-cs"/>
            </a:endParaRPr>
          </a:p>
        </p:txBody>
      </p:sp>
      <p:sp>
        <p:nvSpPr>
          <p:cNvPr id="5" name="Rectangle 4">
            <a:extLst>
              <a:ext uri="{FF2B5EF4-FFF2-40B4-BE49-F238E27FC236}">
                <a16:creationId xmlns="" xmlns:a16="http://schemas.microsoft.com/office/drawing/2014/main" id="{5D87A6D3-90F3-487C-9400-293F267CB5DF}"/>
              </a:ext>
            </a:extLst>
          </p:cNvPr>
          <p:cNvSpPr/>
          <p:nvPr/>
        </p:nvSpPr>
        <p:spPr>
          <a:xfrm>
            <a:off x="5960533" y="996276"/>
            <a:ext cx="6231467" cy="5410712"/>
          </a:xfrm>
          <a:prstGeom prst="rect">
            <a:avLst/>
          </a:prstGeom>
          <a:solidFill>
            <a:schemeClr val="accent5">
              <a:lumMod val="20000"/>
              <a:lumOff val="80000"/>
            </a:schemeClr>
          </a:solidFill>
          <a:effectLst>
            <a:innerShdw blurRad="63500" dist="50800">
              <a:prstClr val="black">
                <a:alpha val="50000"/>
              </a:prstClr>
            </a:innerShdw>
          </a:effectLst>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MỘT SỐ CÂU HỎI GỢI Ý</a:t>
            </a:r>
            <a:endParaRPr kumimoji="0" lang="en-US" sz="2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1.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Sử</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dụng</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những</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nguyên</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liệu</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gì</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để</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tạo</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được</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pin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từ</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củ</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quả</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2.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Có</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cách</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nào</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để</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tăng</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giá</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trị</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suất</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điện</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động</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của</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pin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củ</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quả</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từ</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các</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nguyên</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liệu</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đã</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lựa</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chọn</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không</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3.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Chọn</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cách</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lắp</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ghép</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các</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pin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củ</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quả</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như</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thế</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nào</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để</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có</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thể</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thắp</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sáng</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đèn</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LED 3V?</a:t>
            </a: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4.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Các</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bộ</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phận</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của</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đèn</a:t>
            </a:r>
            <a:r>
              <a:rPr kumimoji="0" lang="en-US" sz="2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đ</a:t>
            </a:r>
            <a:r>
              <a:rPr kumimoji="0" lang="vi-VN"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ư</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ợc</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bố</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trí</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và</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gắn</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kết</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với</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nhau</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nh</a:t>
            </a:r>
            <a:r>
              <a:rPr kumimoji="0" lang="vi-VN"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ư</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thế</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nào</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cho</a:t>
            </a:r>
            <a:r>
              <a:rPr kumimoji="0" lang="en-US" sz="24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phù</a:t>
            </a:r>
            <a:r>
              <a:rPr kumimoji="0" lang="en-US" sz="24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hợp</a:t>
            </a:r>
            <a:r>
              <a:rPr kumimoji="0" lang="en-US" sz="24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và</a:t>
            </a:r>
            <a:r>
              <a:rPr kumimoji="0" lang="en-US" sz="24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đẹp</a:t>
            </a:r>
            <a:r>
              <a:rPr kumimoji="0" lang="en-US" sz="24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5.</a:t>
            </a:r>
            <a:r>
              <a:rPr kumimoji="0" lang="en-US" sz="24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Có</a:t>
            </a:r>
            <a:r>
              <a:rPr kumimoji="0" lang="en-US" sz="24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cách</a:t>
            </a:r>
            <a:r>
              <a:rPr kumimoji="0" lang="en-US" sz="24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nào</a:t>
            </a:r>
            <a:r>
              <a:rPr kumimoji="0" lang="en-US" sz="24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để</a:t>
            </a:r>
            <a:r>
              <a:rPr kumimoji="0" lang="en-US" sz="24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1"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chi </a:t>
            </a:r>
            <a:r>
              <a:rPr kumimoji="0" lang="en-US" sz="2400" b="1" i="0" u="none" strike="noStrike" kern="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phí</a:t>
            </a:r>
            <a:r>
              <a:rPr kumimoji="0" lang="en-US" sz="2400" b="1"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tiết</a:t>
            </a:r>
            <a:r>
              <a:rPr kumimoji="0" lang="en-US" sz="2400" b="1"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kiệm</a:t>
            </a:r>
            <a:r>
              <a:rPr kumimoji="0" lang="en-US" sz="2400" b="1"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0" cap="none" spc="0" normalizeH="0" baseline="0" noProof="0" dirty="0" err="1">
                <a:ln>
                  <a:noFill/>
                </a:ln>
                <a:solidFill>
                  <a:srgbClr val="FF0000"/>
                </a:solidFill>
                <a:effectLst/>
                <a:uLnTx/>
                <a:uFillTx/>
                <a:latin typeface="Arial" panose="020B0604020202020204" pitchFamily="34" charset="0"/>
                <a:ea typeface="+mn-ea"/>
                <a:cs typeface="Arial" panose="020B0604020202020204" pitchFamily="34" charset="0"/>
              </a:rPr>
              <a:t>nhất</a:t>
            </a:r>
            <a:r>
              <a:rPr kumimoji="0" lang="en-US" sz="2400" b="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t>
            </a:r>
          </a:p>
        </p:txBody>
      </p:sp>
    </p:spTree>
    <p:extLst>
      <p:ext uri="{BB962C8B-B14F-4D97-AF65-F5344CB8AC3E}">
        <p14:creationId xmlns:p14="http://schemas.microsoft.com/office/powerpoint/2010/main" val="391600852"/>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7" name="Group 4"/>
          <p:cNvGrpSpPr>
            <a:grpSpLocks/>
          </p:cNvGrpSpPr>
          <p:nvPr/>
        </p:nvGrpSpPr>
        <p:grpSpPr bwMode="auto">
          <a:xfrm>
            <a:off x="583325" y="432324"/>
            <a:ext cx="11067392" cy="5590104"/>
            <a:chOff x="457200" y="1239996"/>
            <a:chExt cx="2177144" cy="2804886"/>
          </a:xfrm>
        </p:grpSpPr>
        <p:sp>
          <p:nvSpPr>
            <p:cNvPr id="6" name="Rectangle 5"/>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7" name="Rectangle 6"/>
            <p:cNvSpPr/>
            <p:nvPr/>
          </p:nvSpPr>
          <p:spPr>
            <a:xfrm>
              <a:off x="484979" y="1341008"/>
              <a:ext cx="2149365" cy="2601059"/>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grpSp>
      <p:grpSp>
        <p:nvGrpSpPr>
          <p:cNvPr id="7178" name="Group 7"/>
          <p:cNvGrpSpPr>
            <a:grpSpLocks/>
          </p:cNvGrpSpPr>
          <p:nvPr/>
        </p:nvGrpSpPr>
        <p:grpSpPr bwMode="auto">
          <a:xfrm flipV="1">
            <a:off x="367200" y="447822"/>
            <a:ext cx="7878750" cy="1071012"/>
            <a:chOff x="4763053" y="2429435"/>
            <a:chExt cx="2840865" cy="833718"/>
          </a:xfrm>
        </p:grpSpPr>
        <p:sp>
          <p:nvSpPr>
            <p:cNvPr id="9" name="Freeform 8"/>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2">
                    <a:lumMod val="75000"/>
                  </a:schemeClr>
                </a:gs>
                <a:gs pos="69000">
                  <a:schemeClr val="accent2"/>
                </a:gs>
                <a:gs pos="100000">
                  <a:schemeClr val="accent2">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Franklin Gothic Book"/>
                <a:ea typeface="+mn-ea"/>
                <a:cs typeface="+mn-cs"/>
              </a:endParaRPr>
            </a:p>
          </p:txBody>
        </p:sp>
        <p:sp>
          <p:nvSpPr>
            <p:cNvPr id="10" name="Pie 9"/>
            <p:cNvSpPr/>
            <p:nvPr/>
          </p:nvSpPr>
          <p:spPr bwMode="gray">
            <a:xfrm>
              <a:off x="4763053" y="3083859"/>
              <a:ext cx="304685" cy="17929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p:txBody>
        </p:sp>
      </p:grpSp>
      <p:sp>
        <p:nvSpPr>
          <p:cNvPr id="35" name="Title 1"/>
          <p:cNvSpPr>
            <a:spLocks noGrp="1"/>
          </p:cNvSpPr>
          <p:nvPr>
            <p:ph type="title"/>
          </p:nvPr>
        </p:nvSpPr>
        <p:spPr>
          <a:xfrm>
            <a:off x="1839303" y="793143"/>
            <a:ext cx="5933097" cy="463549"/>
          </a:xfrm>
        </p:spPr>
        <p:txBody>
          <a:bodyPr>
            <a:noAutofit/>
          </a:bodyPr>
          <a:lstStyle/>
          <a:p>
            <a:r>
              <a:rPr lang="en-SG" b="1" dirty="0">
                <a:latin typeface="Times New Roman" pitchFamily="18" charset="0"/>
                <a:cs typeface="Times New Roman" pitchFamily="18" charset="0"/>
              </a:rPr>
              <a:t>BÁO CÁO GIẢI PHÁP THIẾT KẾ</a:t>
            </a:r>
            <a:endParaRPr lang="en-US" b="1" dirty="0">
              <a:latin typeface="Times New Roman" pitchFamily="18" charset="0"/>
              <a:cs typeface="Times New Roman" pitchFamily="18" charset="0"/>
            </a:endParaRPr>
          </a:p>
        </p:txBody>
      </p:sp>
      <p:sp>
        <p:nvSpPr>
          <p:cNvPr id="11" name="Content Placeholder 2"/>
          <p:cNvSpPr>
            <a:spLocks noGrp="1"/>
          </p:cNvSpPr>
          <p:nvPr>
            <p:ph idx="1"/>
          </p:nvPr>
        </p:nvSpPr>
        <p:spPr>
          <a:xfrm>
            <a:off x="789701" y="1503221"/>
            <a:ext cx="10195884" cy="5354779"/>
          </a:xfrm>
        </p:spPr>
        <p:txBody>
          <a:bodyPr>
            <a:normAutofit/>
          </a:bodyPr>
          <a:lstStyle/>
          <a:p>
            <a:pPr algn="just">
              <a:lnSpc>
                <a:spcPct val="150000"/>
              </a:lnSpc>
            </a:pPr>
            <a:r>
              <a:rPr lang="en-SG" sz="2800" b="0" dirty="0" err="1">
                <a:latin typeface="Times New Roman" pitchFamily="18" charset="0"/>
                <a:cs typeface="Times New Roman" pitchFamily="18" charset="0"/>
              </a:rPr>
              <a:t>Mỗi</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nhóm</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báo</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cáo</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giải</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pháp</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trong</a:t>
            </a:r>
            <a:r>
              <a:rPr lang="en-SG" sz="2800" b="0" dirty="0">
                <a:latin typeface="Times New Roman" pitchFamily="18" charset="0"/>
                <a:cs typeface="Times New Roman" pitchFamily="18" charset="0"/>
              </a:rPr>
              <a:t> </a:t>
            </a:r>
            <a:r>
              <a:rPr lang="en-SG" sz="2800" b="0" dirty="0">
                <a:solidFill>
                  <a:srgbClr val="FF0000"/>
                </a:solidFill>
                <a:latin typeface="Times New Roman" pitchFamily="18" charset="0"/>
                <a:cs typeface="Times New Roman" pitchFamily="18" charset="0"/>
              </a:rPr>
              <a:t>3-5 </a:t>
            </a:r>
            <a:r>
              <a:rPr lang="en-SG" sz="2800" b="0" dirty="0" err="1">
                <a:solidFill>
                  <a:srgbClr val="FF0000"/>
                </a:solidFill>
                <a:latin typeface="Times New Roman" pitchFamily="18" charset="0"/>
                <a:cs typeface="Times New Roman" pitchFamily="18" charset="0"/>
              </a:rPr>
              <a:t>phút</a:t>
            </a:r>
            <a:r>
              <a:rPr lang="en-SG" sz="2800" b="0" dirty="0">
                <a:latin typeface="Times New Roman" pitchFamily="18" charset="0"/>
                <a:cs typeface="Times New Roman" pitchFamily="18" charset="0"/>
              </a:rPr>
              <a:t>.</a:t>
            </a:r>
          </a:p>
          <a:p>
            <a:pPr algn="just">
              <a:lnSpc>
                <a:spcPct val="150000"/>
              </a:lnSpc>
            </a:pPr>
            <a:r>
              <a:rPr lang="en-SG" sz="2800" b="0" dirty="0" err="1">
                <a:latin typeface="Times New Roman" pitchFamily="18" charset="0"/>
                <a:cs typeface="Times New Roman" pitchFamily="18" charset="0"/>
              </a:rPr>
              <a:t>Yêu</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cầu</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báo</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cáo</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trình</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bày</a:t>
            </a:r>
            <a:r>
              <a:rPr lang="en-SG" sz="2800" b="0" dirty="0">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ngắn</a:t>
            </a:r>
            <a:r>
              <a:rPr lang="en-SG" sz="2800" b="0" dirty="0">
                <a:solidFill>
                  <a:srgbClr val="FF0000"/>
                </a:solidFill>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gọn</a:t>
            </a:r>
            <a:r>
              <a:rPr lang="en-SG" sz="2800" b="0" dirty="0">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mô</a:t>
            </a:r>
            <a:r>
              <a:rPr lang="en-SG" sz="2800" b="0" dirty="0">
                <a:solidFill>
                  <a:srgbClr val="FF0000"/>
                </a:solidFill>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tả</a:t>
            </a:r>
            <a:r>
              <a:rPr lang="en-SG" sz="2800" b="0" dirty="0">
                <a:solidFill>
                  <a:srgbClr val="FF0000"/>
                </a:solidFill>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rõ</a:t>
            </a:r>
            <a:r>
              <a:rPr lang="en-SG" sz="2800" b="0" dirty="0">
                <a:solidFill>
                  <a:srgbClr val="FF0000"/>
                </a:solidFill>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các</a:t>
            </a:r>
            <a:r>
              <a:rPr lang="en-SG" sz="2800" b="0" dirty="0">
                <a:solidFill>
                  <a:srgbClr val="FF0000"/>
                </a:solidFill>
                <a:latin typeface="Times New Roman" pitchFamily="18" charset="0"/>
                <a:cs typeface="Times New Roman" pitchFamily="18" charset="0"/>
              </a:rPr>
              <a:t> </a:t>
            </a:r>
            <a:r>
              <a:rPr lang="en-SG" sz="2800" b="0" dirty="0" err="1" smtClean="0">
                <a:solidFill>
                  <a:srgbClr val="FF0000"/>
                </a:solidFill>
                <a:latin typeface="Times New Roman" pitchFamily="18" charset="0"/>
                <a:cs typeface="Times New Roman" pitchFamily="18" charset="0"/>
              </a:rPr>
              <a:t>bộ</a:t>
            </a:r>
            <a:r>
              <a:rPr lang="en-SG" sz="2800" b="0" dirty="0">
                <a:solidFill>
                  <a:srgbClr val="FF0000"/>
                </a:solidFill>
                <a:latin typeface="Times New Roman" pitchFamily="18" charset="0"/>
                <a:cs typeface="Times New Roman" pitchFamily="18" charset="0"/>
              </a:rPr>
              <a:t> </a:t>
            </a:r>
            <a:r>
              <a:rPr lang="en-SG" sz="2800" b="0" dirty="0" err="1" smtClean="0">
                <a:solidFill>
                  <a:srgbClr val="FF0000"/>
                </a:solidFill>
                <a:latin typeface="Times New Roman" pitchFamily="18" charset="0"/>
                <a:cs typeface="Times New Roman" pitchFamily="18" charset="0"/>
              </a:rPr>
              <a:t>phận</a:t>
            </a:r>
            <a:r>
              <a:rPr lang="en-SG" sz="2800" b="0" dirty="0" smtClean="0">
                <a:latin typeface="Times New Roman" pitchFamily="18" charset="0"/>
                <a:cs typeface="Times New Roman" pitchFamily="18" charset="0"/>
              </a:rPr>
              <a:t> </a:t>
            </a:r>
            <a:r>
              <a:rPr lang="en-SG" sz="2800" b="0" dirty="0" err="1">
                <a:latin typeface="Times New Roman" pitchFamily="18" charset="0"/>
                <a:cs typeface="Times New Roman" pitchFamily="18" charset="0"/>
              </a:rPr>
              <a:t>của</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đèn</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ngủ</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kèm</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theo</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nguyên</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liệu</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kích</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thước</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và</a:t>
            </a:r>
            <a:r>
              <a:rPr lang="en-SG" sz="2800" b="0" dirty="0">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giải</a:t>
            </a:r>
            <a:r>
              <a:rPr lang="en-SG" sz="2800" b="0" dirty="0">
                <a:solidFill>
                  <a:srgbClr val="FF0000"/>
                </a:solidFill>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thích</a:t>
            </a:r>
            <a:r>
              <a:rPr lang="en-SG" sz="2800" b="0" dirty="0">
                <a:solidFill>
                  <a:srgbClr val="FF0000"/>
                </a:solidFill>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nguyên</a:t>
            </a:r>
            <a:r>
              <a:rPr lang="en-SG" sz="2800" b="0" dirty="0">
                <a:solidFill>
                  <a:srgbClr val="FF0000"/>
                </a:solidFill>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lí</a:t>
            </a:r>
            <a:r>
              <a:rPr lang="en-SG" sz="2800" b="0" dirty="0">
                <a:solidFill>
                  <a:srgbClr val="FF0000"/>
                </a:solidFill>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hoạt</a:t>
            </a:r>
            <a:r>
              <a:rPr lang="en-SG" sz="2800" b="0" dirty="0">
                <a:solidFill>
                  <a:srgbClr val="FF0000"/>
                </a:solidFill>
                <a:latin typeface="Times New Roman" pitchFamily="18" charset="0"/>
                <a:cs typeface="Times New Roman" pitchFamily="18" charset="0"/>
              </a:rPr>
              <a:t> </a:t>
            </a:r>
            <a:r>
              <a:rPr lang="en-SG" sz="2800" b="0" dirty="0" err="1">
                <a:solidFill>
                  <a:srgbClr val="FF0000"/>
                </a:solidFill>
                <a:latin typeface="Times New Roman" pitchFamily="18" charset="0"/>
                <a:cs typeface="Times New Roman" pitchFamily="18" charset="0"/>
              </a:rPr>
              <a:t>động</a:t>
            </a:r>
            <a:r>
              <a:rPr lang="en-SG" sz="2800" b="0" dirty="0">
                <a:solidFill>
                  <a:srgbClr val="FF0000"/>
                </a:solidFill>
                <a:latin typeface="Times New Roman" pitchFamily="18" charset="0"/>
                <a:cs typeface="Times New Roman" pitchFamily="18" charset="0"/>
              </a:rPr>
              <a:t> </a:t>
            </a:r>
            <a:r>
              <a:rPr lang="en-SG" sz="2800" b="0" dirty="0" err="1">
                <a:latin typeface="Times New Roman" pitchFamily="18" charset="0"/>
                <a:cs typeface="Times New Roman" pitchFamily="18" charset="0"/>
              </a:rPr>
              <a:t>của</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đèn</a:t>
            </a:r>
            <a:r>
              <a:rPr lang="en-SG" sz="2800" b="0" dirty="0">
                <a:latin typeface="Times New Roman" pitchFamily="18" charset="0"/>
                <a:cs typeface="Times New Roman" pitchFamily="18" charset="0"/>
              </a:rPr>
              <a:t>.</a:t>
            </a:r>
          </a:p>
          <a:p>
            <a:pPr algn="just">
              <a:lnSpc>
                <a:spcPct val="150000"/>
              </a:lnSpc>
            </a:pPr>
            <a:r>
              <a:rPr lang="en-SG" sz="2800" b="0" dirty="0" err="1">
                <a:latin typeface="Times New Roman" pitchFamily="18" charset="0"/>
                <a:cs typeface="Times New Roman" pitchFamily="18" charset="0"/>
              </a:rPr>
              <a:t>Các</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nhóm</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khác</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nghe</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đặt</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câu</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hỏi</a:t>
            </a:r>
            <a:r>
              <a:rPr lang="en-SG" sz="2800" b="0" dirty="0">
                <a:latin typeface="Times New Roman" pitchFamily="18" charset="0"/>
                <a:cs typeface="Times New Roman" pitchFamily="18" charset="0"/>
              </a:rPr>
              <a:t>/</a:t>
            </a:r>
            <a:r>
              <a:rPr lang="en-SG" sz="2800" b="0" dirty="0" err="1">
                <a:latin typeface="Times New Roman" pitchFamily="18" charset="0"/>
                <a:cs typeface="Times New Roman" pitchFamily="18" charset="0"/>
              </a:rPr>
              <a:t>nhận</a:t>
            </a:r>
            <a:r>
              <a:rPr lang="en-SG" sz="2800" b="0" dirty="0">
                <a:latin typeface="Times New Roman" pitchFamily="18" charset="0"/>
                <a:cs typeface="Times New Roman" pitchFamily="18" charset="0"/>
              </a:rPr>
              <a:t> </a:t>
            </a:r>
            <a:r>
              <a:rPr lang="en-SG" sz="2800" b="0" dirty="0" err="1">
                <a:latin typeface="Times New Roman" pitchFamily="18" charset="0"/>
                <a:cs typeface="Times New Roman" pitchFamily="18" charset="0"/>
              </a:rPr>
              <a:t>xét</a:t>
            </a:r>
            <a:r>
              <a:rPr lang="en-SG" sz="2800" b="0" dirty="0">
                <a:latin typeface="Times New Roman" pitchFamily="18" charset="0"/>
                <a:cs typeface="Times New Roman" pitchFamily="18" charset="0"/>
              </a:rPr>
              <a:t>/</a:t>
            </a:r>
            <a:r>
              <a:rPr lang="en-SG" sz="2800" b="0" dirty="0" err="1">
                <a:latin typeface="Times New Roman" pitchFamily="18" charset="0"/>
                <a:cs typeface="Times New Roman" pitchFamily="18" charset="0"/>
              </a:rPr>
              <a:t>góp</a:t>
            </a:r>
            <a:r>
              <a:rPr lang="en-SG" sz="2800" b="0" dirty="0">
                <a:latin typeface="Times New Roman" pitchFamily="18" charset="0"/>
                <a:cs typeface="Times New Roman" pitchFamily="18" charset="0"/>
              </a:rPr>
              <a:t> ý </a:t>
            </a:r>
            <a:r>
              <a:rPr lang="en-SG" sz="2800" b="0" dirty="0">
                <a:solidFill>
                  <a:srgbClr val="FF0000"/>
                </a:solidFill>
                <a:latin typeface="Times New Roman" pitchFamily="18" charset="0"/>
                <a:cs typeface="Times New Roman" pitchFamily="18" charset="0"/>
              </a:rPr>
              <a:t>(1 ý </a:t>
            </a:r>
            <a:r>
              <a:rPr lang="en-SG" sz="2800" b="0" dirty="0" err="1">
                <a:solidFill>
                  <a:srgbClr val="FF0000"/>
                </a:solidFill>
                <a:latin typeface="Times New Roman" pitchFamily="18" charset="0"/>
                <a:cs typeface="Times New Roman" pitchFamily="18" charset="0"/>
              </a:rPr>
              <a:t>kiến</a:t>
            </a:r>
            <a:r>
              <a:rPr lang="en-SG" sz="2800" b="0" dirty="0">
                <a:solidFill>
                  <a:srgbClr val="FF0000"/>
                </a:solidFill>
                <a:latin typeface="Times New Roman" pitchFamily="18" charset="0"/>
                <a:cs typeface="Times New Roman" pitchFamily="18" charset="0"/>
              </a:rPr>
              <a:t>/</a:t>
            </a:r>
            <a:r>
              <a:rPr lang="en-SG" sz="2800" b="0" dirty="0" err="1">
                <a:solidFill>
                  <a:srgbClr val="FF0000"/>
                </a:solidFill>
                <a:latin typeface="Times New Roman" pitchFamily="18" charset="0"/>
                <a:cs typeface="Times New Roman" pitchFamily="18" charset="0"/>
              </a:rPr>
              <a:t>nhóm</a:t>
            </a:r>
            <a:r>
              <a:rPr lang="en-SG" sz="2800" b="0"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1336148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1450" y="250887"/>
            <a:ext cx="10637652" cy="868362"/>
          </a:xfrm>
        </p:spPr>
        <p:txBody>
          <a:bodyPr>
            <a:normAutofit/>
          </a:bodyPr>
          <a:lstStyle/>
          <a:p>
            <a:r>
              <a:rPr lang="en-US" b="1" dirty="0" err="1">
                <a:latin typeface="Arial" panose="020B0604020202020204" pitchFamily="34" charset="0"/>
                <a:cs typeface="Arial" panose="020B0604020202020204" pitchFamily="34" charset="0"/>
              </a:rPr>
              <a:t>Một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số</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tổng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kết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về</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kiến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thức</a:t>
            </a:r>
            <a:endParaRPr lang="en-US" b="1" dirty="0">
              <a:latin typeface="Arial" panose="020B0604020202020204" pitchFamily="34" charset="0"/>
              <a:cs typeface="Arial" panose="020B0604020202020204" pitchFamily="34" charset="0"/>
            </a:endParaRPr>
          </a:p>
        </p:txBody>
      </p:sp>
      <p:graphicFrame>
        <p:nvGraphicFramePr>
          <p:cNvPr id="5" name="Content Placeholder 3">
            <a:extLst>
              <a:ext uri="{FF2B5EF4-FFF2-40B4-BE49-F238E27FC236}">
                <a16:creationId xmlns="" xmlns:a16="http://schemas.microsoft.com/office/drawing/2014/main" id="{D770E727-8E07-4B82-8183-BDDA95EE192E}"/>
              </a:ext>
            </a:extLst>
          </p:cNvPr>
          <p:cNvGraphicFramePr>
            <a:graphicFrameLocks/>
          </p:cNvGraphicFramePr>
          <p:nvPr>
            <p:extLst/>
          </p:nvPr>
        </p:nvGraphicFramePr>
        <p:xfrm>
          <a:off x="656897" y="1274381"/>
          <a:ext cx="10972800" cy="4949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3433577"/>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7" name="Group 4"/>
          <p:cNvGrpSpPr>
            <a:grpSpLocks/>
          </p:cNvGrpSpPr>
          <p:nvPr/>
        </p:nvGrpSpPr>
        <p:grpSpPr bwMode="auto">
          <a:xfrm>
            <a:off x="583325" y="432324"/>
            <a:ext cx="10089930" cy="5590104"/>
            <a:chOff x="457200" y="1239996"/>
            <a:chExt cx="2177144" cy="2804886"/>
          </a:xfrm>
        </p:grpSpPr>
        <p:sp>
          <p:nvSpPr>
            <p:cNvPr id="6" name="Rectangle 5"/>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7" name="Rectangle 6"/>
            <p:cNvSpPr/>
            <p:nvPr/>
          </p:nvSpPr>
          <p:spPr>
            <a:xfrm>
              <a:off x="484979" y="1341008"/>
              <a:ext cx="2149365" cy="2601059"/>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grpSp>
      <p:grpSp>
        <p:nvGrpSpPr>
          <p:cNvPr id="7178" name="Group 7"/>
          <p:cNvGrpSpPr>
            <a:grpSpLocks/>
          </p:cNvGrpSpPr>
          <p:nvPr/>
        </p:nvGrpSpPr>
        <p:grpSpPr bwMode="auto">
          <a:xfrm flipV="1">
            <a:off x="556392" y="445841"/>
            <a:ext cx="9628138" cy="1051882"/>
            <a:chOff x="4763053" y="2429435"/>
            <a:chExt cx="2840865" cy="833718"/>
          </a:xfrm>
        </p:grpSpPr>
        <p:sp>
          <p:nvSpPr>
            <p:cNvPr id="9" name="Freeform 8"/>
            <p:cNvSpPr/>
            <p:nvPr/>
          </p:nvSpPr>
          <p:spPr bwMode="gray">
            <a:xfrm>
              <a:off x="4770794" y="2429435"/>
              <a:ext cx="2833124" cy="654424"/>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2">
                    <a:lumMod val="75000"/>
                  </a:schemeClr>
                </a:gs>
                <a:gs pos="69000">
                  <a:schemeClr val="accent2"/>
                </a:gs>
                <a:gs pos="100000">
                  <a:schemeClr val="accent2">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Franklin Gothic Book"/>
                <a:ea typeface="+mn-ea"/>
                <a:cs typeface="+mn-cs"/>
              </a:endParaRPr>
            </a:p>
          </p:txBody>
        </p:sp>
        <p:sp>
          <p:nvSpPr>
            <p:cNvPr id="10" name="Pie 9"/>
            <p:cNvSpPr/>
            <p:nvPr/>
          </p:nvSpPr>
          <p:spPr bwMode="gray">
            <a:xfrm>
              <a:off x="4763053" y="3083859"/>
              <a:ext cx="304685" cy="17929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p:txBody>
        </p:sp>
      </p:grpSp>
      <p:sp>
        <p:nvSpPr>
          <p:cNvPr id="35" name="Title 1"/>
          <p:cNvSpPr>
            <a:spLocks noGrp="1"/>
          </p:cNvSpPr>
          <p:nvPr>
            <p:ph type="title"/>
          </p:nvPr>
        </p:nvSpPr>
        <p:spPr>
          <a:xfrm>
            <a:off x="724538" y="793143"/>
            <a:ext cx="9002786" cy="463549"/>
          </a:xfrm>
        </p:spPr>
        <p:txBody>
          <a:bodyPr>
            <a:noAutofit/>
          </a:bodyPr>
          <a:lstStyle/>
          <a:p>
            <a:r>
              <a:rPr lang="en-US" dirty="0" err="1">
                <a:latin typeface="Times New Roman" pitchFamily="18" charset="0"/>
                <a:cs typeface="Times New Roman" pitchFamily="18" charset="0"/>
              </a:rPr>
              <a:t>Hoạt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động</a:t>
            </a:r>
            <a:r>
              <a:rPr lang="en-US" dirty="0">
                <a:latin typeface="Times New Roman" pitchFamily="18" charset="0"/>
                <a:cs typeface="Times New Roman" pitchFamily="18" charset="0"/>
              </a:rPr>
              <a:t> 4. </a:t>
            </a:r>
            <a:r>
              <a:rPr lang="en-US" b="1" dirty="0" err="1">
                <a:latin typeface="Times New Roman" pitchFamily="18" charset="0"/>
                <a:cs typeface="Times New Roman" pitchFamily="18" charset="0"/>
              </a:rPr>
              <a:t>Chế</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tạo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thử</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nghiệm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sản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phẩm</a:t>
            </a:r>
            <a:endParaRPr lang="en-US" b="1" dirty="0">
              <a:latin typeface="Times New Roman" pitchFamily="18" charset="0"/>
              <a:cs typeface="Times New Roman" pitchFamily="18" charset="0"/>
            </a:endParaRPr>
          </a:p>
        </p:txBody>
      </p:sp>
      <p:sp>
        <p:nvSpPr>
          <p:cNvPr id="11" name="Content Placeholder 2"/>
          <p:cNvSpPr>
            <a:spLocks noGrp="1"/>
          </p:cNvSpPr>
          <p:nvPr>
            <p:ph idx="1"/>
          </p:nvPr>
        </p:nvSpPr>
        <p:spPr>
          <a:xfrm>
            <a:off x="1072704" y="1503222"/>
            <a:ext cx="8969930" cy="4030476"/>
          </a:xfrm>
        </p:spPr>
        <p:txBody>
          <a:bodyPr>
            <a:normAutofit/>
          </a:bodyPr>
          <a:lstStyle/>
          <a:p>
            <a:pPr algn="just"/>
            <a:r>
              <a:rPr lang="en-SG" sz="2800" b="0" dirty="0" err="1">
                <a:latin typeface="Times New Roman" pitchFamily="18" charset="0"/>
                <a:cs typeface="Times New Roman" pitchFamily="18" charset="0"/>
              </a:rPr>
              <a:t>Th</a:t>
            </a:r>
            <a:r>
              <a:rPr lang="en-US" sz="2800" b="0" dirty="0" err="1">
                <a:latin typeface="Times New Roman" pitchFamily="18" charset="0"/>
                <a:cs typeface="Times New Roman" pitchFamily="18" charset="0"/>
              </a:rPr>
              <a:t>ực</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hiện</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sản</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phẩm</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theo</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bản</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thiết</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kế</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thử</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nghiệm</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và</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điều</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chỉnh</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theo</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yêu</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cầu</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sản</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phẩm</a:t>
            </a:r>
            <a:r>
              <a:rPr lang="en-US" sz="2800" b="0" dirty="0">
                <a:latin typeface="Times New Roman" pitchFamily="18" charset="0"/>
                <a:cs typeface="Times New Roman" pitchFamily="18" charset="0"/>
              </a:rPr>
              <a:t>.</a:t>
            </a:r>
          </a:p>
          <a:p>
            <a:pPr algn="just"/>
            <a:r>
              <a:rPr lang="en-US" sz="2800" b="0" dirty="0" err="1">
                <a:latin typeface="Times New Roman" pitchFamily="18" charset="0"/>
                <a:cs typeface="Times New Roman" pitchFamily="18" charset="0"/>
              </a:rPr>
              <a:t>Thời</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gian</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thực</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hiện</a:t>
            </a:r>
            <a:r>
              <a:rPr lang="en-US" sz="2800" b="0" dirty="0">
                <a:latin typeface="Times New Roman" pitchFamily="18" charset="0"/>
                <a:cs typeface="Times New Roman" pitchFamily="18" charset="0"/>
              </a:rPr>
              <a:t>: 30 </a:t>
            </a:r>
            <a:r>
              <a:rPr lang="en-US" sz="2800" b="0" dirty="0" err="1">
                <a:latin typeface="Times New Roman" pitchFamily="18" charset="0"/>
                <a:cs typeface="Times New Roman" pitchFamily="18" charset="0"/>
              </a:rPr>
              <a:t>phút</a:t>
            </a:r>
            <a:endParaRPr lang="en-US" sz="2800" b="0" dirty="0">
              <a:latin typeface="Times New Roman" pitchFamily="18" charset="0"/>
              <a:cs typeface="Times New Roman" pitchFamily="18" charset="0"/>
            </a:endParaRPr>
          </a:p>
          <a:p>
            <a:pPr algn="just"/>
            <a:r>
              <a:rPr lang="en-US" sz="2800" b="0" dirty="0" err="1">
                <a:latin typeface="Times New Roman" pitchFamily="18" charset="0"/>
                <a:cs typeface="Times New Roman" pitchFamily="18" charset="0"/>
              </a:rPr>
              <a:t>Chuẩn</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bị</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báo</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cáo</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sản</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phẩm</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trong</a:t>
            </a:r>
            <a:r>
              <a:rPr lang="en-US" sz="2800" b="0" dirty="0">
                <a:latin typeface="Times New Roman" pitchFamily="18" charset="0"/>
                <a:cs typeface="Times New Roman" pitchFamily="18" charset="0"/>
              </a:rPr>
              <a:t> 5 </a:t>
            </a:r>
            <a:r>
              <a:rPr lang="en-US" sz="2800" b="0" dirty="0" err="1">
                <a:latin typeface="Times New Roman" pitchFamily="18" charset="0"/>
                <a:cs typeface="Times New Roman" pitchFamily="18" charset="0"/>
              </a:rPr>
              <a:t>phút</a:t>
            </a:r>
            <a:r>
              <a:rPr lang="en-US" sz="2800" b="0" dirty="0">
                <a:latin typeface="Times New Roman" pitchFamily="18" charset="0"/>
                <a:cs typeface="Times New Roman" pitchFamily="18" charset="0"/>
              </a:rPr>
              <a:t>.</a:t>
            </a:r>
          </a:p>
          <a:p>
            <a:pPr algn="just"/>
            <a:r>
              <a:rPr lang="en-US" sz="2800" b="0" dirty="0" err="1">
                <a:solidFill>
                  <a:srgbClr val="FF0000"/>
                </a:solidFill>
                <a:latin typeface="Times New Roman" pitchFamily="18" charset="0"/>
                <a:cs typeface="Times New Roman" pitchFamily="18" charset="0"/>
              </a:rPr>
              <a:t>Yêu</a:t>
            </a:r>
            <a:r>
              <a:rPr lang="en-US" sz="2800" b="0" dirty="0">
                <a:solidFill>
                  <a:srgbClr val="FF0000"/>
                </a:solidFill>
                <a:latin typeface="Times New Roman" pitchFamily="18" charset="0"/>
                <a:cs typeface="Times New Roman" pitchFamily="18" charset="0"/>
              </a:rPr>
              <a:t> </a:t>
            </a:r>
            <a:r>
              <a:rPr lang="en-US" sz="2800" b="0" dirty="0" err="1">
                <a:solidFill>
                  <a:srgbClr val="FF0000"/>
                </a:solidFill>
                <a:latin typeface="Times New Roman" pitchFamily="18" charset="0"/>
                <a:cs typeface="Times New Roman" pitchFamily="18" charset="0"/>
              </a:rPr>
              <a:t>cầu</a:t>
            </a:r>
            <a:r>
              <a:rPr lang="en-US" sz="2800" b="0" dirty="0">
                <a:solidFill>
                  <a:srgbClr val="FF0000"/>
                </a:solidFill>
                <a:latin typeface="Times New Roman" pitchFamily="18" charset="0"/>
                <a:cs typeface="Times New Roman" pitchFamily="18" charset="0"/>
              </a:rPr>
              <a:t> </a:t>
            </a:r>
            <a:r>
              <a:rPr lang="en-US" sz="2800" b="0" dirty="0" err="1">
                <a:solidFill>
                  <a:srgbClr val="FF0000"/>
                </a:solidFill>
                <a:latin typeface="Times New Roman" pitchFamily="18" charset="0"/>
                <a:cs typeface="Times New Roman" pitchFamily="18" charset="0"/>
              </a:rPr>
              <a:t>báo</a:t>
            </a:r>
            <a:r>
              <a:rPr lang="en-US" sz="2800" b="0" dirty="0">
                <a:solidFill>
                  <a:srgbClr val="FF0000"/>
                </a:solidFill>
                <a:latin typeface="Times New Roman" pitchFamily="18" charset="0"/>
                <a:cs typeface="Times New Roman" pitchFamily="18" charset="0"/>
              </a:rPr>
              <a:t> </a:t>
            </a:r>
            <a:r>
              <a:rPr lang="en-US" sz="2800" b="0" dirty="0" err="1">
                <a:solidFill>
                  <a:srgbClr val="FF0000"/>
                </a:solidFill>
                <a:latin typeface="Times New Roman" pitchFamily="18" charset="0"/>
                <a:cs typeface="Times New Roman" pitchFamily="18" charset="0"/>
              </a:rPr>
              <a:t>cáo</a:t>
            </a:r>
            <a:r>
              <a:rPr lang="en-US" sz="2800" b="0" dirty="0">
                <a:solidFill>
                  <a:srgbClr val="FF0000"/>
                </a:solidFill>
                <a:latin typeface="Times New Roman" pitchFamily="18" charset="0"/>
                <a:cs typeface="Times New Roman" pitchFamily="18" charset="0"/>
              </a:rPr>
              <a:t>: </a:t>
            </a:r>
            <a:r>
              <a:rPr lang="en-US" sz="2800" b="0" dirty="0" err="1">
                <a:latin typeface="Times New Roman" pitchFamily="18" charset="0"/>
                <a:cs typeface="Times New Roman" pitchFamily="18" charset="0"/>
              </a:rPr>
              <a:t>mô</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tả</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sản</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phẩm</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những</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thay</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đổi</a:t>
            </a:r>
            <a:r>
              <a:rPr lang="en-US" sz="2800" b="0" dirty="0">
                <a:latin typeface="Times New Roman" pitchFamily="18" charset="0"/>
                <a:cs typeface="Times New Roman" pitchFamily="18" charset="0"/>
              </a:rPr>
              <a:t> so </a:t>
            </a:r>
            <a:r>
              <a:rPr lang="en-US" sz="2800" b="0" dirty="0" err="1">
                <a:latin typeface="Times New Roman" pitchFamily="18" charset="0"/>
                <a:cs typeface="Times New Roman" pitchFamily="18" charset="0"/>
              </a:rPr>
              <a:t>với</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thiết</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kế</a:t>
            </a:r>
            <a:r>
              <a:rPr lang="en-US" sz="2800" b="0" dirty="0">
                <a:latin typeface="Times New Roman" pitchFamily="18" charset="0"/>
                <a:cs typeface="Times New Roman" pitchFamily="18" charset="0"/>
              </a:rPr>
              <a:t> ban </a:t>
            </a:r>
            <a:r>
              <a:rPr lang="en-US" sz="2800" b="0" dirty="0" err="1">
                <a:latin typeface="Times New Roman" pitchFamily="18" charset="0"/>
                <a:cs typeface="Times New Roman" pitchFamily="18" charset="0"/>
              </a:rPr>
              <a:t>đầu</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và</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giải</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thích</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những</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vấn</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đề</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gặp</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phải</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và</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cách</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khắc</a:t>
            </a:r>
            <a:r>
              <a:rPr lang="en-US" sz="2800" b="0" dirty="0">
                <a:latin typeface="Times New Roman" pitchFamily="18" charset="0"/>
                <a:cs typeface="Times New Roman" pitchFamily="18" charset="0"/>
              </a:rPr>
              <a:t> </a:t>
            </a:r>
            <a:r>
              <a:rPr lang="en-US" sz="2800" b="0" dirty="0" err="1">
                <a:latin typeface="Times New Roman" pitchFamily="18" charset="0"/>
                <a:cs typeface="Times New Roman" pitchFamily="18" charset="0"/>
              </a:rPr>
              <a:t>phục</a:t>
            </a:r>
            <a:r>
              <a:rPr lang="en-US" sz="2800" b="0" dirty="0">
                <a:latin typeface="Times New Roman" pitchFamily="18" charset="0"/>
                <a:cs typeface="Times New Roman" pitchFamily="18" charset="0"/>
              </a:rPr>
              <a:t>.</a:t>
            </a:r>
          </a:p>
          <a:p>
            <a:pPr algn="just">
              <a:lnSpc>
                <a:spcPct val="150000"/>
              </a:lnSpc>
            </a:pPr>
            <a:endParaRPr lang="en-SG" sz="2800" b="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90250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4D92EE68-9351-40FA-B40E-99E504EE01EF}"/>
              </a:ext>
            </a:extLst>
          </p:cNvPr>
          <p:cNvSpPr txBox="1">
            <a:spLocks/>
          </p:cNvSpPr>
          <p:nvPr/>
        </p:nvSpPr>
        <p:spPr>
          <a:xfrm>
            <a:off x="990600" y="29542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C000"/>
                </a:solidFill>
                <a:latin typeface="Times New Roman" panose="02020603050405020304" pitchFamily="18" charset="0"/>
              </a:rPr>
              <a:t>I. CHUẨN BỊ CỦA GIÁO VIÊN</a:t>
            </a:r>
          </a:p>
        </p:txBody>
      </p:sp>
      <p:sp>
        <p:nvSpPr>
          <p:cNvPr id="5" name="Text Placeholder 2">
            <a:extLst>
              <a:ext uri="{FF2B5EF4-FFF2-40B4-BE49-F238E27FC236}">
                <a16:creationId xmlns="" xmlns:a16="http://schemas.microsoft.com/office/drawing/2014/main" id="{F3A54BB1-3FE1-4FF5-B867-4DFB4DE020D2}"/>
              </a:ext>
            </a:extLst>
          </p:cNvPr>
          <p:cNvSpPr>
            <a:spLocks noGrp="1"/>
          </p:cNvSpPr>
          <p:nvPr>
            <p:ph type="body" idx="1"/>
          </p:nvPr>
        </p:nvSpPr>
        <p:spPr>
          <a:xfrm>
            <a:off x="990600" y="1620986"/>
            <a:ext cx="10515600" cy="4941591"/>
          </a:xfrm>
        </p:spPr>
        <p:txBody>
          <a:bodyPr>
            <a:noAutofit/>
          </a:bodyPr>
          <a:lstStyle/>
          <a:p>
            <a:pPr marL="0" marR="0" lvl="0" indent="0" rtl="0">
              <a:spcBef>
                <a:spcPts val="1800"/>
              </a:spcBef>
              <a:buNone/>
            </a:pPr>
            <a:r>
              <a:rPr lang="en-US" sz="3800" b="1" i="0" u="none" strike="noStrike" baseline="0" dirty="0">
                <a:solidFill>
                  <a:schemeClr val="bg1"/>
                </a:solidFill>
                <a:latin typeface="Times New Roman" panose="02020603050405020304" pitchFamily="18" charset="0"/>
              </a:rPr>
              <a:t>1. </a:t>
            </a:r>
            <a:r>
              <a:rPr lang="en-US" sz="3800" b="1" i="0" u="none" strike="noStrike" baseline="0" dirty="0" err="1">
                <a:solidFill>
                  <a:schemeClr val="bg1"/>
                </a:solidFill>
                <a:latin typeface="Times New Roman" panose="02020603050405020304" pitchFamily="18" charset="0"/>
              </a:rPr>
              <a:t>Tên</a:t>
            </a:r>
            <a:r>
              <a:rPr lang="en-US" sz="3800" b="1" i="0" u="none" strike="noStrike" baseline="0" dirty="0">
                <a:solidFill>
                  <a:schemeClr val="bg1"/>
                </a:solidFill>
                <a:latin typeface="Times New Roman" panose="02020603050405020304" pitchFamily="18" charset="0"/>
              </a:rPr>
              <a:t> </a:t>
            </a:r>
            <a:r>
              <a:rPr lang="en-US" sz="3800" b="1" i="0" u="none" strike="noStrike" baseline="0" dirty="0" err="1">
                <a:solidFill>
                  <a:schemeClr val="bg1"/>
                </a:solidFill>
                <a:latin typeface="Times New Roman" panose="02020603050405020304" pitchFamily="18" charset="0"/>
              </a:rPr>
              <a:t>chủ</a:t>
            </a:r>
            <a:r>
              <a:rPr lang="en-US" sz="3800" b="1" i="0" u="none" strike="noStrike" baseline="0" dirty="0">
                <a:solidFill>
                  <a:schemeClr val="bg1"/>
                </a:solidFill>
                <a:latin typeface="Times New Roman" panose="02020603050405020304" pitchFamily="18" charset="0"/>
              </a:rPr>
              <a:t> </a:t>
            </a:r>
            <a:r>
              <a:rPr lang="en-US" sz="3800" b="1" i="0" u="none" strike="noStrike" baseline="0" dirty="0" err="1">
                <a:solidFill>
                  <a:schemeClr val="bg1"/>
                </a:solidFill>
                <a:latin typeface="Times New Roman" panose="02020603050405020304" pitchFamily="18" charset="0"/>
              </a:rPr>
              <a:t>đề</a:t>
            </a:r>
            <a:r>
              <a:rPr lang="en-US" sz="3800" b="1" i="0" u="none" strike="noStrike" baseline="0" dirty="0">
                <a:solidFill>
                  <a:schemeClr val="bg1"/>
                </a:solidFill>
                <a:latin typeface="Times New Roman" panose="02020603050405020304" pitchFamily="18" charset="0"/>
              </a:rPr>
              <a:t>: THIẾT KẾ ĐÈN NGỦ DÙNG NGUỒN ĐIỆN TỪ CỦ QUẢ</a:t>
            </a:r>
          </a:p>
          <a:p>
            <a:pPr marL="0" marR="0" lvl="0" indent="0" rtl="0">
              <a:spcBef>
                <a:spcPts val="1800"/>
              </a:spcBef>
              <a:buNone/>
            </a:pPr>
            <a:r>
              <a:rPr lang="vi-VN" sz="3800" b="1" i="0" u="none" strike="noStrike" baseline="0" dirty="0">
                <a:solidFill>
                  <a:schemeClr val="bg1"/>
                </a:solidFill>
                <a:latin typeface="Times New Roman" panose="02020603050405020304" pitchFamily="18" charset="0"/>
              </a:rPr>
              <a:t> (Số tiết: 03 tiết – Lớp 11)</a:t>
            </a:r>
          </a:p>
          <a:p>
            <a:pPr marL="0" marR="0" lvl="0" indent="0" rtl="0">
              <a:spcBef>
                <a:spcPts val="1800"/>
              </a:spcBef>
              <a:buNone/>
            </a:pPr>
            <a:r>
              <a:rPr lang="vi-VN" sz="3800" b="1" i="0" u="none" strike="noStrike" baseline="0" dirty="0">
                <a:solidFill>
                  <a:schemeClr val="bg1"/>
                </a:solidFill>
                <a:latin typeface="Times New Roman" panose="02020603050405020304" pitchFamily="18" charset="0"/>
              </a:rPr>
              <a:t>2. Mô tả chủ đề: </a:t>
            </a:r>
          </a:p>
          <a:p>
            <a:pPr marL="0" marR="0" lvl="0" indent="0" rtl="0">
              <a:spcBef>
                <a:spcPts val="1800"/>
              </a:spcBef>
              <a:buNone/>
            </a:pPr>
            <a:r>
              <a:rPr lang="vi-VN" sz="3800" b="1" i="0" u="none" strike="noStrike" baseline="0" dirty="0">
                <a:solidFill>
                  <a:schemeClr val="bg1"/>
                </a:solidFill>
                <a:latin typeface="Times New Roman" panose="02020603050405020304" pitchFamily="18" charset="0"/>
              </a:rPr>
              <a:t>3. Mục tiêu:</a:t>
            </a:r>
          </a:p>
          <a:p>
            <a:pPr marL="0" marR="0" lvl="0" indent="0" rtl="0">
              <a:spcBef>
                <a:spcPts val="1800"/>
              </a:spcBef>
              <a:buNone/>
            </a:pPr>
            <a:r>
              <a:rPr lang="vi-VN" sz="3800" b="1" i="0" u="none" strike="noStrike" baseline="0" dirty="0">
                <a:solidFill>
                  <a:schemeClr val="bg1"/>
                </a:solidFill>
                <a:latin typeface="Times New Roman" panose="02020603050405020304" pitchFamily="18" charset="0"/>
              </a:rPr>
              <a:t>4. Thiết bị:</a:t>
            </a:r>
          </a:p>
          <a:p>
            <a:pPr marL="0" marR="0" lvl="0" indent="0" rtl="0">
              <a:spcBef>
                <a:spcPts val="1800"/>
              </a:spcBef>
              <a:buNone/>
            </a:pPr>
            <a:r>
              <a:rPr lang="vi-VN" sz="3800" b="1" i="0" u="none" strike="noStrike" baseline="0" dirty="0">
                <a:solidFill>
                  <a:schemeClr val="bg1"/>
                </a:solidFill>
                <a:latin typeface="Times New Roman" panose="02020603050405020304" pitchFamily="18" charset="0"/>
              </a:rPr>
              <a:t>5. Tiến trình dạy học:</a:t>
            </a:r>
          </a:p>
        </p:txBody>
      </p:sp>
    </p:spTree>
    <p:extLst>
      <p:ext uri="{BB962C8B-B14F-4D97-AF65-F5344CB8AC3E}">
        <p14:creationId xmlns:p14="http://schemas.microsoft.com/office/powerpoint/2010/main" val="256163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500"/>
                                        <p:tgtEl>
                                          <p:spTgt spid="5">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66440" y="1655379"/>
            <a:ext cx="3969022" cy="630046"/>
          </a:xfrm>
        </p:spPr>
        <p:txBody>
          <a:bodyPr/>
          <a:lstStyle/>
          <a:p>
            <a:pPr algn="ctr"/>
            <a:r>
              <a:rPr lang="en-US" b="1" cap="all" dirty="0">
                <a:latin typeface="Times New Roman" pitchFamily="18" charset="0"/>
                <a:cs typeface="Times New Roman" pitchFamily="18" charset="0"/>
              </a:rPr>
              <a:t>PHÂN TÍCH</a:t>
            </a:r>
            <a:endParaRPr lang="en-US" dirty="0">
              <a:solidFill>
                <a:schemeClr val="accent2">
                  <a:lumMod val="60000"/>
                  <a:lumOff val="40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1340071" y="2540875"/>
            <a:ext cx="10042631" cy="1400503"/>
          </a:xfrm>
        </p:spPr>
        <p:txBody>
          <a:bodyPr>
            <a:noAutofit/>
          </a:bodyPr>
          <a:lstStyle/>
          <a:p>
            <a:pPr algn="ctr"/>
            <a:r>
              <a:rPr lang="en-US" sz="3600" b="1" dirty="0">
                <a:solidFill>
                  <a:srgbClr val="FF0000"/>
                </a:solidFill>
                <a:latin typeface="Times New Roman" pitchFamily="18" charset="0"/>
                <a:cs typeface="Times New Roman" pitchFamily="18" charset="0"/>
              </a:rPr>
              <a:t>HOẠT ĐỘNG - THIẾT KẾ ĐÈN NGỦ TỪ PIN CỦ QUẢ</a:t>
            </a:r>
          </a:p>
        </p:txBody>
      </p:sp>
    </p:spTree>
    <p:extLst>
      <p:ext uri="{BB962C8B-B14F-4D97-AF65-F5344CB8AC3E}">
        <p14:creationId xmlns:p14="http://schemas.microsoft.com/office/powerpoint/2010/main" val="2214034726"/>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7699" y="227136"/>
            <a:ext cx="10637652" cy="868362"/>
          </a:xfrm>
        </p:spPr>
        <p:txBody>
          <a:bodyPr>
            <a:normAutofit/>
          </a:bodyPr>
          <a:lstStyle/>
          <a:p>
            <a:r>
              <a:rPr lang="en-US" b="1" dirty="0" err="1">
                <a:latin typeface="Arial" panose="020B0604020202020204" pitchFamily="34" charset="0"/>
                <a:cs typeface="Arial" panose="020B0604020202020204" pitchFamily="34" charset="0"/>
              </a:rPr>
              <a:t>Chuỗi</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hoạt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động</a:t>
            </a:r>
            <a:endParaRPr lang="en-US" b="1"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 xmlns:a16="http://schemas.microsoft.com/office/drawing/2014/main" id="{029030AD-0357-4DE0-A401-B19076A6734B}"/>
              </a:ext>
            </a:extLst>
          </p:cNvPr>
          <p:cNvPicPr>
            <a:picLocks noChangeAspect="1"/>
          </p:cNvPicPr>
          <p:nvPr/>
        </p:nvPicPr>
        <p:blipFill>
          <a:blip r:embed="rId3"/>
          <a:stretch>
            <a:fillRect/>
          </a:stretch>
        </p:blipFill>
        <p:spPr>
          <a:xfrm>
            <a:off x="976425" y="1277914"/>
            <a:ext cx="9570913" cy="5352950"/>
          </a:xfrm>
          <a:prstGeom prst="rect">
            <a:avLst/>
          </a:prstGeom>
        </p:spPr>
      </p:pic>
      <p:sp>
        <p:nvSpPr>
          <p:cNvPr id="4" name="Rectangle 3"/>
          <p:cNvSpPr/>
          <p:nvPr/>
        </p:nvSpPr>
        <p:spPr>
          <a:xfrm>
            <a:off x="862493" y="1851378"/>
            <a:ext cx="9798755" cy="1648178"/>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SG"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5" name="Rectangle 4"/>
          <p:cNvSpPr/>
          <p:nvPr/>
        </p:nvSpPr>
        <p:spPr>
          <a:xfrm>
            <a:off x="862493" y="3589872"/>
            <a:ext cx="9798755" cy="665569"/>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SG"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6" name="Rectangle 5"/>
          <p:cNvSpPr/>
          <p:nvPr/>
        </p:nvSpPr>
        <p:spPr>
          <a:xfrm>
            <a:off x="862493" y="4354499"/>
            <a:ext cx="9798755" cy="1007737"/>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SG"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7" name="Rectangle 6"/>
          <p:cNvSpPr/>
          <p:nvPr/>
        </p:nvSpPr>
        <p:spPr>
          <a:xfrm>
            <a:off x="862493" y="5544652"/>
            <a:ext cx="9798755" cy="1007737"/>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SG"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8" name="Rectangle 7"/>
          <p:cNvSpPr/>
          <p:nvPr/>
        </p:nvSpPr>
        <p:spPr>
          <a:xfrm>
            <a:off x="862493" y="1266639"/>
            <a:ext cx="9798755" cy="494975"/>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SG" sz="1800" b="0" i="0" u="none" strike="noStrike" kern="1200" cap="none" spc="0" normalizeH="0" baseline="0" noProof="0">
              <a:ln>
                <a:noFill/>
              </a:ln>
              <a:solidFill>
                <a:srgbClr val="FFFFFF"/>
              </a:solidFill>
              <a:effectLst/>
              <a:uLnTx/>
              <a:uFillTx/>
              <a:latin typeface="Franklin Gothic Book"/>
              <a:ea typeface="+mn-ea"/>
              <a:cs typeface="+mn-cs"/>
            </a:endParaRPr>
          </a:p>
        </p:txBody>
      </p:sp>
    </p:spTree>
    <p:extLst>
      <p:ext uri="{BB962C8B-B14F-4D97-AF65-F5344CB8AC3E}">
        <p14:creationId xmlns:p14="http://schemas.microsoft.com/office/powerpoint/2010/main" val="2753964408"/>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873" y="274638"/>
            <a:ext cx="10339137" cy="868362"/>
          </a:xfrm>
        </p:spPr>
        <p:txBody>
          <a:bodyPr>
            <a:normAutofit/>
          </a:bodyPr>
          <a:lstStyle/>
          <a:p>
            <a:r>
              <a:rPr lang="en-US" dirty="0">
                <a:latin typeface="Times New Roman" pitchFamily="18" charset="0"/>
                <a:cs typeface="Times New Roman" pitchFamily="18" charset="0"/>
              </a:rPr>
              <a:t>PHÂN TÍCH BẢN THIẾT KẾ THEO </a:t>
            </a:r>
            <a:r>
              <a:rPr lang="en-US" b="1" dirty="0">
                <a:latin typeface="Times New Roman" pitchFamily="18" charset="0"/>
                <a:cs typeface="Times New Roman" pitchFamily="18" charset="0"/>
              </a:rPr>
              <a:t>S</a:t>
            </a:r>
            <a:r>
              <a:rPr lang="en-US" dirty="0">
                <a:latin typeface="Times New Roman" pitchFamily="18" charset="0"/>
                <a:cs typeface="Times New Roman" pitchFamily="18" charset="0"/>
              </a:rPr>
              <a:t>-T-E-M</a:t>
            </a:r>
          </a:p>
        </p:txBody>
      </p:sp>
      <p:sp>
        <p:nvSpPr>
          <p:cNvPr id="3" name="Content Placeholder 2"/>
          <p:cNvSpPr>
            <a:spLocks noGrp="1"/>
          </p:cNvSpPr>
          <p:nvPr>
            <p:ph idx="1"/>
          </p:nvPr>
        </p:nvSpPr>
        <p:spPr>
          <a:xfrm>
            <a:off x="530773" y="1164023"/>
            <a:ext cx="11349789" cy="4949825"/>
          </a:xfrm>
        </p:spPr>
        <p:txBody>
          <a:bodyPr/>
          <a:lstStyle/>
          <a:p>
            <a:pPr marL="0" indent="0">
              <a:buNone/>
            </a:pPr>
            <a:r>
              <a:rPr lang="en-US" sz="2800" dirty="0" err="1">
                <a:latin typeface="Times New Roman" pitchFamily="18" charset="0"/>
                <a:cs typeface="Times New Roman" pitchFamily="18" charset="0"/>
              </a:rPr>
              <a:t>Ví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kế</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đèn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ngủ</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từ</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nguồn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rau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quả</a:t>
            </a:r>
            <a:r>
              <a:rPr lang="en-US" sz="2800" dirty="0">
                <a:latin typeface="Times New Roman" pitchFamily="18" charset="0"/>
                <a:cs typeface="Times New Roman" pitchFamily="18" charset="0"/>
              </a:rPr>
              <a:t> </a:t>
            </a:r>
          </a:p>
          <a:p>
            <a:r>
              <a:rPr lang="en-US" sz="2800" dirty="0" err="1">
                <a:latin typeface="Times New Roman" pitchFamily="18" charset="0"/>
                <a:cs typeface="Times New Roman" pitchFamily="18" charset="0"/>
              </a:rPr>
              <a:t>Tập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nền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lĩnh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vực</a:t>
            </a: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S (Khoa </a:t>
            </a:r>
            <a:r>
              <a:rPr lang="en-US" sz="2800" b="1" dirty="0" err="1">
                <a:latin typeface="Times New Roman" pitchFamily="18" charset="0"/>
                <a:cs typeface="Times New Roman" pitchFamily="18" charset="0"/>
              </a:rPr>
              <a:t>học</a:t>
            </a:r>
            <a:r>
              <a:rPr lang="en-US" sz="2800" b="1" dirty="0">
                <a:latin typeface="Times New Roman" pitchFamily="18" charset="0"/>
                <a:cs typeface="Times New Roman" pitchFamily="18" charset="0"/>
              </a:rPr>
              <a:t>)</a:t>
            </a:r>
            <a:r>
              <a:rPr lang="en-US" sz="2800" dirty="0">
                <a:latin typeface="Times New Roman" pitchFamily="18" charset="0"/>
                <a:cs typeface="Times New Roman" pitchFamily="18" charset="0"/>
              </a:rPr>
              <a:t>:</a:t>
            </a:r>
          </a:p>
          <a:p>
            <a:pPr lvl="1">
              <a:buFont typeface="Wingdings" panose="05000000000000000000" pitchFamily="2" charset="2"/>
              <a:buChar char="ü"/>
            </a:pPr>
            <a:r>
              <a:rPr lang="en-US" sz="2800" dirty="0" err="1">
                <a:latin typeface="Times New Roman" pitchFamily="18" charset="0"/>
                <a:cs typeface="Times New Roman" pitchFamily="18" charset="0"/>
              </a:rPr>
              <a:t>Tại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nguồn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vậy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lượng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nghiệm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thích</a:t>
            </a:r>
            <a:endParaRPr lang="en-US" sz="2800" dirty="0">
              <a:latin typeface="Times New Roman" pitchFamily="18" charset="0"/>
              <a:cs typeface="Times New Roman" pitchFamily="18" charset="0"/>
            </a:endParaRPr>
          </a:p>
          <a:p>
            <a:pPr lvl="2">
              <a:buFont typeface="Wingdings" panose="05000000000000000000" pitchFamily="2" charset="2"/>
              <a:buChar char="v"/>
            </a:pPr>
            <a:r>
              <a:rPr lang="en-US" sz="2800" i="1" dirty="0">
                <a:latin typeface="Times New Roman" pitchFamily="18" charset="0"/>
                <a:cs typeface="Times New Roman" pitchFamily="18" charset="0"/>
              </a:rPr>
              <a:t>HĐT </a:t>
            </a:r>
            <a:r>
              <a:rPr lang="en-US" sz="2800" i="1" dirty="0" err="1">
                <a:latin typeface="Times New Roman" pitchFamily="18" charset="0"/>
                <a:cs typeface="Times New Roman" pitchFamily="18" charset="0"/>
              </a:rPr>
              <a:t>trên</a:t>
            </a:r>
            <a:r>
              <a:rPr lang="en-US" sz="2800" i="1" dirty="0">
                <a:latin typeface="Times New Roman" pitchFamily="18" charset="0"/>
                <a:cs typeface="Times New Roman" pitchFamily="18" charset="0"/>
              </a:rPr>
              <a:t> 1 </a:t>
            </a:r>
            <a:r>
              <a:rPr lang="en-US" sz="2800" i="1" dirty="0" err="1">
                <a:latin typeface="Times New Roman" pitchFamily="18" charset="0"/>
                <a:cs typeface="Times New Roman" pitchFamily="18" charset="0"/>
              </a:rPr>
              <a:t>quả</a:t>
            </a:r>
            <a:r>
              <a:rPr lang="en-US" sz="2800" i="1" dirty="0">
                <a:latin typeface="Times New Roman" pitchFamily="18" charset="0"/>
                <a:cs typeface="Times New Roman" pitchFamily="18" charset="0"/>
              </a:rPr>
              <a:t>/</a:t>
            </a:r>
            <a:r>
              <a:rPr lang="en-US" sz="2800" i="1" dirty="0" err="1">
                <a:latin typeface="Times New Roman" pitchFamily="18" charset="0"/>
                <a:cs typeface="Times New Roman" pitchFamily="18" charset="0"/>
              </a:rPr>
              <a:t>củ</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có</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đạt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yêu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cầu</a:t>
            </a:r>
            <a:r>
              <a:rPr lang="en-US" sz="2800" i="1" dirty="0">
                <a:latin typeface="Times New Roman" pitchFamily="18" charset="0"/>
                <a:cs typeface="Times New Roman" pitchFamily="18" charset="0"/>
              </a:rPr>
              <a:t> (3V) </a:t>
            </a:r>
            <a:r>
              <a:rPr lang="en-US" sz="2800" i="1" dirty="0" err="1">
                <a:latin typeface="Times New Roman" pitchFamily="18" charset="0"/>
                <a:cs typeface="Times New Roman" pitchFamily="18" charset="0"/>
              </a:rPr>
              <a:t>không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Giải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thích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cách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làm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để</a:t>
            </a:r>
            <a:r>
              <a:rPr lang="en-US" sz="2800" i="1" dirty="0">
                <a:latin typeface="Times New Roman" pitchFamily="18" charset="0"/>
                <a:cs typeface="Times New Roman" pitchFamily="18" charset="0"/>
              </a:rPr>
              <a:t> HĐT </a:t>
            </a:r>
            <a:r>
              <a:rPr lang="en-US" sz="2800" i="1" dirty="0" err="1">
                <a:latin typeface="Times New Roman" pitchFamily="18" charset="0"/>
                <a:cs typeface="Times New Roman" pitchFamily="18" charset="0"/>
              </a:rPr>
              <a:t>đạt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yêu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cầu</a:t>
            </a:r>
            <a:r>
              <a:rPr lang="en-US" sz="2800" i="1" dirty="0">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bằng</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cách</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vận</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dụng</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kiến</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thức</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về</a:t>
            </a:r>
            <a:r>
              <a:rPr lang="en-US" sz="2800" i="1" dirty="0">
                <a:solidFill>
                  <a:srgbClr val="FF0000"/>
                </a:solidFill>
                <a:latin typeface="Times New Roman" pitchFamily="18" charset="0"/>
                <a:cs typeface="Times New Roman" pitchFamily="18" charset="0"/>
              </a:rPr>
              <a:t> đ/l </a:t>
            </a:r>
            <a:r>
              <a:rPr lang="en-US" sz="2800" i="1" dirty="0" err="1">
                <a:solidFill>
                  <a:srgbClr val="FF0000"/>
                </a:solidFill>
                <a:latin typeface="Times New Roman" pitchFamily="18" charset="0"/>
                <a:cs typeface="Times New Roman" pitchFamily="18" charset="0"/>
              </a:rPr>
              <a:t>Ôm</a:t>
            </a:r>
            <a:r>
              <a:rPr lang="en-US" sz="2800" i="1" dirty="0">
                <a:solidFill>
                  <a:srgbClr val="FF0000"/>
                </a:solidFill>
                <a:latin typeface="Times New Roman" pitchFamily="18" charset="0"/>
                <a:cs typeface="Times New Roman" pitchFamily="18" charset="0"/>
              </a:rPr>
              <a:t>…</a:t>
            </a:r>
            <a:r>
              <a:rPr lang="en-US" sz="2800" i="1" dirty="0">
                <a:latin typeface="Times New Roman" pitchFamily="18" charset="0"/>
                <a:cs typeface="Times New Roman" pitchFamily="18" charset="0"/>
              </a:rPr>
              <a:t>)</a:t>
            </a:r>
          </a:p>
          <a:p>
            <a:pPr lvl="2">
              <a:buFont typeface="Wingdings" panose="05000000000000000000" pitchFamily="2" charset="2"/>
              <a:buChar char="v"/>
            </a:pPr>
            <a:r>
              <a:rPr lang="en-US" sz="2800" i="1" dirty="0">
                <a:latin typeface="Times New Roman" pitchFamily="18" charset="0"/>
                <a:cs typeface="Times New Roman" pitchFamily="18" charset="0"/>
              </a:rPr>
              <a:t>HĐT </a:t>
            </a:r>
            <a:r>
              <a:rPr lang="en-US" sz="2800" i="1" dirty="0" err="1">
                <a:latin typeface="Times New Roman" pitchFamily="18" charset="0"/>
                <a:cs typeface="Times New Roman" pitchFamily="18" charset="0"/>
              </a:rPr>
              <a:t>đo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được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bộ</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nguồn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có</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bằng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tổng</a:t>
            </a:r>
            <a:r>
              <a:rPr lang="en-US" sz="2800" i="1" dirty="0">
                <a:latin typeface="Times New Roman" pitchFamily="18" charset="0"/>
                <a:cs typeface="Times New Roman" pitchFamily="18" charset="0"/>
              </a:rPr>
              <a:t> HĐT </a:t>
            </a:r>
            <a:r>
              <a:rPr lang="en-US" sz="2800" i="1" dirty="0" err="1">
                <a:latin typeface="Times New Roman" pitchFamily="18" charset="0"/>
                <a:cs typeface="Times New Roman" pitchFamily="18" charset="0"/>
              </a:rPr>
              <a:t>của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nguồn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riêng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lẻ</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không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Giải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thích</a:t>
            </a:r>
            <a:endParaRPr lang="en-US" sz="2800" i="1" dirty="0">
              <a:latin typeface="Times New Roman" pitchFamily="18" charset="0"/>
              <a:cs typeface="Times New Roman" pitchFamily="18" charset="0"/>
            </a:endParaRPr>
          </a:p>
          <a:p>
            <a:pPr lvl="2">
              <a:buFont typeface="Wingdings" panose="05000000000000000000" pitchFamily="2" charset="2"/>
              <a:buChar char="v"/>
            </a:pPr>
            <a:r>
              <a:rPr lang="en-US" sz="2800" i="1" dirty="0" err="1">
                <a:latin typeface="Times New Roman" pitchFamily="18" charset="0"/>
                <a:cs typeface="Times New Roman" pitchFamily="18" charset="0"/>
              </a:rPr>
              <a:t>Giải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thích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tại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sao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thiết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kế</a:t>
            </a:r>
            <a:r>
              <a:rPr lang="en-US" sz="2800" i="1" dirty="0">
                <a:latin typeface="Times New Roman" pitchFamily="18" charset="0"/>
                <a:cs typeface="Times New Roman" pitchFamily="18" charset="0"/>
              </a:rPr>
              <a:t> pin </a:t>
            </a:r>
            <a:r>
              <a:rPr lang="en-US" sz="2800" i="1" dirty="0" err="1">
                <a:latin typeface="Times New Roman" pitchFamily="18" charset="0"/>
                <a:cs typeface="Times New Roman" pitchFamily="18" charset="0"/>
              </a:rPr>
              <a:t>như</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vậy</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Tại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sao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chọn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vật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liệu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như</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trong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thiết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kế</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Giải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thích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bằng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kiến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thức</a:t>
            </a:r>
            <a:r>
              <a:rPr lang="en-US" sz="2800" i="1" dirty="0">
                <a:latin typeface="Times New Roman" pitchFamily="18" charset="0"/>
                <a:cs typeface="Times New Roman" pitchFamily="18" charset="0"/>
              </a:rPr>
              <a:t> khoa </a:t>
            </a:r>
            <a:r>
              <a:rPr lang="en-US" sz="2800" i="1" dirty="0" err="1">
                <a:latin typeface="Times New Roman" pitchFamily="18" charset="0"/>
                <a:cs typeface="Times New Roman" pitchFamily="18" charset="0"/>
              </a:rPr>
              <a:t>học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trong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vật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liệu</a:t>
            </a:r>
            <a:r>
              <a:rPr lang="en-US" sz="2800" i="1" dirty="0">
                <a:latin typeface="Times New Roman" pitchFamily="18" charset="0"/>
                <a:cs typeface="Times New Roman" pitchFamily="18" charset="0"/>
              </a:rPr>
              <a:t> </a:t>
            </a:r>
          </a:p>
          <a:p>
            <a:pPr lvl="2">
              <a:buFont typeface="Wingdings" panose="05000000000000000000" pitchFamily="2" charset="2"/>
              <a:buChar char="v"/>
            </a:pPr>
            <a:endParaRPr lang="en-US" i="1" dirty="0"/>
          </a:p>
        </p:txBody>
      </p:sp>
    </p:spTree>
    <p:extLst>
      <p:ext uri="{BB962C8B-B14F-4D97-AF65-F5344CB8AC3E}">
        <p14:creationId xmlns:p14="http://schemas.microsoft.com/office/powerpoint/2010/main" val="2937129451"/>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873" y="274638"/>
            <a:ext cx="10339137" cy="868362"/>
          </a:xfrm>
        </p:spPr>
        <p:txBody>
          <a:bodyPr>
            <a:normAutofit/>
          </a:bodyPr>
          <a:lstStyle/>
          <a:p>
            <a:r>
              <a:rPr lang="en-US" dirty="0">
                <a:latin typeface="Times New Roman" pitchFamily="18" charset="0"/>
                <a:cs typeface="Times New Roman" pitchFamily="18" charset="0"/>
              </a:rPr>
              <a:t>PHÂN TÍCH BẢN THIẾT KẾ THEO S-T-</a:t>
            </a:r>
            <a:r>
              <a:rPr lang="en-US" b="1" dirty="0">
                <a:latin typeface="Times New Roman" pitchFamily="18" charset="0"/>
                <a:cs typeface="Times New Roman" pitchFamily="18" charset="0"/>
              </a:rPr>
              <a:t>E</a:t>
            </a:r>
            <a:r>
              <a:rPr lang="en-US" dirty="0">
                <a:latin typeface="Times New Roman" pitchFamily="18" charset="0"/>
                <a:cs typeface="Times New Roman" pitchFamily="18" charset="0"/>
              </a:rPr>
              <a:t>-M</a:t>
            </a:r>
          </a:p>
        </p:txBody>
      </p:sp>
      <p:sp>
        <p:nvSpPr>
          <p:cNvPr id="3" name="Content Placeholder 2"/>
          <p:cNvSpPr>
            <a:spLocks noGrp="1"/>
          </p:cNvSpPr>
          <p:nvPr>
            <p:ph idx="1"/>
          </p:nvPr>
        </p:nvSpPr>
        <p:spPr>
          <a:xfrm>
            <a:off x="1886887" y="1164024"/>
            <a:ext cx="8329169" cy="4464266"/>
          </a:xfrm>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sz="2400" dirty="0" err="1">
                <a:latin typeface="Times New Roman" pitchFamily="18" charset="0"/>
                <a:cs typeface="Times New Roman" pitchFamily="18" charset="0"/>
              </a:rPr>
              <a:t>Ví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bản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Thiết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kế</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đèn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ngủ</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từ</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nguồn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điện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rau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quả</a:t>
            </a:r>
            <a:r>
              <a:rPr lang="en-US" sz="2400" dirty="0">
                <a:latin typeface="Times New Roman" pitchFamily="18" charset="0"/>
                <a:cs typeface="Times New Roman" pitchFamily="18" charset="0"/>
              </a:rPr>
              <a:t> </a:t>
            </a:r>
          </a:p>
          <a:p>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lĩnh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vực</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E (</a:t>
            </a:r>
            <a:r>
              <a:rPr lang="en-US" sz="2400" b="1" dirty="0" err="1">
                <a:latin typeface="Times New Roman" pitchFamily="18" charset="0"/>
                <a:cs typeface="Times New Roman" pitchFamily="18" charset="0"/>
              </a:rPr>
              <a:t>kỹ</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thuật</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a:t>
            </a:r>
          </a:p>
          <a:p>
            <a:pPr lvl="1">
              <a:buFont typeface="Wingdings" panose="05000000000000000000" pitchFamily="2" charset="2"/>
              <a:buChar char="ü"/>
            </a:pPr>
            <a:r>
              <a:rPr lang="en-US" sz="2400" dirty="0" err="1">
                <a:latin typeface="Times New Roman" pitchFamily="18" charset="0"/>
                <a:cs typeface="Times New Roman" pitchFamily="18" charset="0"/>
              </a:rPr>
              <a:t>Kĩ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thuật</a:t>
            </a:r>
            <a:endParaRPr lang="en-US" sz="2400" dirty="0">
              <a:latin typeface="Times New Roman" pitchFamily="18" charset="0"/>
              <a:cs typeface="Times New Roman" pitchFamily="18" charset="0"/>
            </a:endParaRPr>
          </a:p>
          <a:p>
            <a:pPr lvl="2">
              <a:buFont typeface="Wingdings" panose="05000000000000000000" pitchFamily="2" charset="2"/>
              <a:buChar char="v"/>
            </a:pPr>
            <a:r>
              <a:rPr lang="en-US" sz="2400" i="1" dirty="0" err="1">
                <a:latin typeface="Times New Roman" pitchFamily="18" charset="0"/>
                <a:cs typeface="Times New Roman" pitchFamily="18" charset="0"/>
              </a:rPr>
              <a:t>Từ</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yêu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cầu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sản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phẩm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định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được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phần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tử</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đồ</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thiết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kế</a:t>
            </a:r>
            <a:endParaRPr lang="en-US" sz="2400" i="1" dirty="0">
              <a:latin typeface="Times New Roman" pitchFamily="18" charset="0"/>
              <a:cs typeface="Times New Roman" pitchFamily="18" charset="0"/>
            </a:endParaRPr>
          </a:p>
          <a:p>
            <a:pPr lvl="2">
              <a:buFont typeface="Wingdings" panose="05000000000000000000" pitchFamily="2" charset="2"/>
              <a:buChar char="v"/>
            </a:pPr>
            <a:r>
              <a:rPr lang="en-US" sz="2400" i="1" dirty="0" err="1">
                <a:latin typeface="Times New Roman" pitchFamily="18" charset="0"/>
                <a:cs typeface="Times New Roman" pitchFamily="18" charset="0"/>
              </a:rPr>
              <a:t>Từ</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yêu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cầu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sản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phẩm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định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được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cấu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tạo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đồ</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thiết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đồ</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sản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phẩm</a:t>
            </a:r>
            <a:endParaRPr lang="en-US" sz="2400" i="1" dirty="0">
              <a:latin typeface="Times New Roman" pitchFamily="18" charset="0"/>
              <a:cs typeface="Times New Roman" pitchFamily="18" charset="0"/>
            </a:endParaRPr>
          </a:p>
          <a:p>
            <a:pPr lvl="1">
              <a:buFont typeface="Wingdings" panose="05000000000000000000" pitchFamily="2" charset="2"/>
              <a:buChar char="ü"/>
            </a:pPr>
            <a:r>
              <a:rPr lang="en-US" sz="2400" dirty="0" err="1">
                <a:latin typeface="Times New Roman" pitchFamily="18" charset="0"/>
                <a:cs typeface="Times New Roman" pitchFamily="18" charset="0"/>
              </a:rPr>
              <a:t>Kĩ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thuật</a:t>
            </a:r>
            <a:endParaRPr lang="en-US" sz="2400" dirty="0">
              <a:latin typeface="Times New Roman" pitchFamily="18" charset="0"/>
              <a:cs typeface="Times New Roman" pitchFamily="18" charset="0"/>
            </a:endParaRPr>
          </a:p>
          <a:p>
            <a:pPr lvl="2">
              <a:buFont typeface="Wingdings" panose="05000000000000000000" pitchFamily="2" charset="2"/>
              <a:buChar char="v"/>
            </a:pPr>
            <a:r>
              <a:rPr lang="en-US" sz="2400" i="1" dirty="0" err="1">
                <a:latin typeface="Times New Roman" pitchFamily="18" charset="0"/>
                <a:cs typeface="Times New Roman" pitchFamily="18" charset="0"/>
              </a:rPr>
              <a:t>Thiết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được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đồ</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nguyên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đồ</a:t>
            </a:r>
            <a:r>
              <a:rPr lang="en-US" sz="2400" i="1" dirty="0">
                <a:latin typeface="Times New Roman" pitchFamily="18" charset="0"/>
                <a:cs typeface="Times New Roman" pitchFamily="18" charset="0"/>
              </a:rPr>
              <a:t> chi </a:t>
            </a:r>
            <a:r>
              <a:rPr lang="en-US" sz="2400" i="1" dirty="0" err="1">
                <a:latin typeface="Times New Roman" pitchFamily="18" charset="0"/>
                <a:cs typeface="Times New Roman" pitchFamily="18" charset="0"/>
              </a:rPr>
              <a:t>tiết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đồ</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sản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phẩm</a:t>
            </a:r>
            <a:endParaRPr lang="en-US" sz="2400" i="1" dirty="0">
              <a:latin typeface="Times New Roman" pitchFamily="18" charset="0"/>
              <a:cs typeface="Times New Roman" pitchFamily="18" charset="0"/>
            </a:endParaRPr>
          </a:p>
          <a:p>
            <a:pPr lvl="2">
              <a:buFont typeface="Wingdings" panose="05000000000000000000" pitchFamily="2" charset="2"/>
              <a:buChar char="v"/>
            </a:pPr>
            <a:endParaRPr lang="en-US"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3244129155"/>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873" y="274638"/>
            <a:ext cx="10339137" cy="868362"/>
          </a:xfrm>
        </p:spPr>
        <p:txBody>
          <a:bodyPr>
            <a:normAutofit/>
          </a:bodyPr>
          <a:lstStyle/>
          <a:p>
            <a:r>
              <a:rPr lang="en-US" b="1" dirty="0">
                <a:latin typeface="Times New Roman" pitchFamily="18" charset="0"/>
                <a:cs typeface="Times New Roman" pitchFamily="18" charset="0"/>
              </a:rPr>
              <a:t>PHÂN TÍCH BẢN THIẾT KẾ THEO S-T-E-M</a:t>
            </a:r>
          </a:p>
        </p:txBody>
      </p:sp>
      <p:sp>
        <p:nvSpPr>
          <p:cNvPr id="3" name="Content Placeholder 2"/>
          <p:cNvSpPr>
            <a:spLocks noGrp="1"/>
          </p:cNvSpPr>
          <p:nvPr>
            <p:ph idx="1"/>
          </p:nvPr>
        </p:nvSpPr>
        <p:spPr>
          <a:xfrm>
            <a:off x="1734208" y="1179789"/>
            <a:ext cx="8150772" cy="4637687"/>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indent="0">
              <a:buNone/>
            </a:pPr>
            <a:r>
              <a:rPr lang="en-US" sz="2800" dirty="0" err="1">
                <a:latin typeface="Times New Roman" pitchFamily="18" charset="0"/>
                <a:cs typeface="Times New Roman" pitchFamily="18" charset="0"/>
              </a:rPr>
              <a:t>Ví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kế</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đèn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ngủ</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từ</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nguồn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rau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quả</a:t>
            </a:r>
            <a:r>
              <a:rPr lang="en-US" sz="2800" dirty="0">
                <a:latin typeface="Times New Roman" pitchFamily="18" charset="0"/>
                <a:cs typeface="Times New Roman" pitchFamily="18" charset="0"/>
              </a:rPr>
              <a:t> </a:t>
            </a:r>
          </a:p>
          <a:p>
            <a:r>
              <a:rPr lang="en-US" sz="2800" dirty="0" err="1">
                <a:latin typeface="Times New Roman" pitchFamily="18" charset="0"/>
                <a:cs typeface="Times New Roman" pitchFamily="18" charset="0"/>
              </a:rPr>
              <a:t>Tập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nền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lĩnh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vực</a:t>
            </a: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M (</a:t>
            </a:r>
            <a:r>
              <a:rPr lang="en-US" sz="2800" b="1" dirty="0" err="1">
                <a:latin typeface="Times New Roman" pitchFamily="18" charset="0"/>
                <a:cs typeface="Times New Roman" pitchFamily="18" charset="0"/>
              </a:rPr>
              <a:t>toán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học</a:t>
            </a:r>
            <a:r>
              <a:rPr lang="en-US" sz="2800" b="1" dirty="0">
                <a:latin typeface="Times New Roman" pitchFamily="18" charset="0"/>
                <a:cs typeface="Times New Roman" pitchFamily="18" charset="0"/>
              </a:rPr>
              <a:t>)</a:t>
            </a:r>
            <a:r>
              <a:rPr lang="en-US" sz="2800" dirty="0">
                <a:latin typeface="Times New Roman" pitchFamily="18" charset="0"/>
                <a:cs typeface="Times New Roman" pitchFamily="18" charset="0"/>
              </a:rPr>
              <a:t>:</a:t>
            </a:r>
          </a:p>
          <a:p>
            <a:pPr lvl="1">
              <a:buFont typeface="Wingdings" panose="05000000000000000000" pitchFamily="2" charset="2"/>
              <a:buChar char="ü"/>
            </a:pPr>
            <a:r>
              <a:rPr lang="en-US" sz="2800" dirty="0" err="1">
                <a:latin typeface="Times New Roman" pitchFamily="18" charset="0"/>
                <a:cs typeface="Times New Roman" pitchFamily="18" charset="0"/>
              </a:rPr>
              <a:t>Sử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Toán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cụ</a:t>
            </a:r>
            <a:endParaRPr lang="en-US" sz="2800" dirty="0">
              <a:latin typeface="Times New Roman" pitchFamily="18" charset="0"/>
              <a:cs typeface="Times New Roman" pitchFamily="18" charset="0"/>
            </a:endParaRPr>
          </a:p>
          <a:p>
            <a:pPr lvl="2">
              <a:buFont typeface="Wingdings" panose="05000000000000000000" pitchFamily="2" charset="2"/>
              <a:buChar char="v"/>
            </a:pPr>
            <a:r>
              <a:rPr lang="en-US" sz="2800" i="1" dirty="0" err="1">
                <a:latin typeface="Times New Roman" pitchFamily="18" charset="0"/>
                <a:cs typeface="Times New Roman" pitchFamily="18" charset="0"/>
              </a:rPr>
              <a:t>Tính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toán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số</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lượng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vật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tư</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tiêu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hao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sao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tiết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kiệm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nhất</a:t>
            </a:r>
            <a:endParaRPr lang="en-US" sz="2800" i="1" dirty="0">
              <a:latin typeface="Times New Roman" pitchFamily="18" charset="0"/>
              <a:cs typeface="Times New Roman" pitchFamily="18" charset="0"/>
            </a:endParaRPr>
          </a:p>
          <a:p>
            <a:pPr lvl="2">
              <a:buFont typeface="Wingdings" panose="05000000000000000000" pitchFamily="2" charset="2"/>
              <a:buChar char="v"/>
            </a:pPr>
            <a:r>
              <a:rPr lang="en-US" sz="2800" i="1" dirty="0" err="1">
                <a:latin typeface="Times New Roman" pitchFamily="18" charset="0"/>
                <a:cs typeface="Times New Roman" pitchFamily="18" charset="0"/>
              </a:rPr>
              <a:t>Thống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kê</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được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kết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quả</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thực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nghiệm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và</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sai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số</a:t>
            </a:r>
            <a:endParaRPr lang="en-US" sz="2800" i="1" dirty="0">
              <a:latin typeface="Times New Roman" pitchFamily="18" charset="0"/>
              <a:cs typeface="Times New Roman" pitchFamily="18" charset="0"/>
            </a:endParaRPr>
          </a:p>
          <a:p>
            <a:pPr lvl="1">
              <a:buFont typeface="Wingdings" panose="05000000000000000000" pitchFamily="2" charset="2"/>
              <a:buChar char="ü"/>
            </a:pPr>
            <a:r>
              <a:rPr lang="en-US" sz="2800" dirty="0" err="1">
                <a:latin typeface="Times New Roman" pitchFamily="18" charset="0"/>
                <a:cs typeface="Times New Roman" pitchFamily="18" charset="0"/>
              </a:rPr>
              <a:t>Tìm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hiểu</a:t>
            </a:r>
            <a:r>
              <a:rPr lang="en-US" sz="2800" dirty="0">
                <a:latin typeface="Times New Roman" pitchFamily="18" charset="0"/>
                <a:cs typeface="Times New Roman" pitchFamily="18" charset="0"/>
              </a:rPr>
              <a:t> tri </a:t>
            </a:r>
            <a:r>
              <a:rPr lang="en-US" sz="2800" dirty="0" err="1">
                <a:latin typeface="Times New Roman" pitchFamily="18" charset="0"/>
                <a:cs typeface="Times New Roman" pitchFamily="18" charset="0"/>
              </a:rPr>
              <a:t>thức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Toán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endParaRPr lang="en-US" sz="2800" dirty="0">
              <a:latin typeface="Times New Roman" pitchFamily="18" charset="0"/>
              <a:cs typeface="Times New Roman" pitchFamily="18" charset="0"/>
            </a:endParaRPr>
          </a:p>
          <a:p>
            <a:pPr lvl="2">
              <a:buFont typeface="Wingdings" panose="05000000000000000000" pitchFamily="2" charset="2"/>
              <a:buChar char="v"/>
            </a:pPr>
            <a:r>
              <a:rPr lang="en-US" sz="2800" i="1" dirty="0" err="1">
                <a:latin typeface="Times New Roman" pitchFamily="18" charset="0"/>
                <a:cs typeface="Times New Roman" pitchFamily="18" charset="0"/>
              </a:rPr>
              <a:t>Làm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thế</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nào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để</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thiết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kế</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sản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phẩm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có</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hình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dạng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và</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kích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thước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phù</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hợp</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với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đèn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và</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nguồn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điện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sử</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dụng</a:t>
            </a:r>
            <a:endParaRPr lang="en-US" sz="2800" i="1" dirty="0">
              <a:latin typeface="Times New Roman" pitchFamily="18" charset="0"/>
              <a:cs typeface="Times New Roman" pitchFamily="18" charset="0"/>
            </a:endParaRPr>
          </a:p>
          <a:p>
            <a:pPr lvl="2">
              <a:buFont typeface="Wingdings" panose="05000000000000000000" pitchFamily="2" charset="2"/>
              <a:buChar char="v"/>
            </a:pPr>
            <a:endParaRPr lang="en-US" sz="2800" i="1" dirty="0">
              <a:latin typeface="Times New Roman" pitchFamily="18" charset="0"/>
              <a:cs typeface="Times New Roman" pitchFamily="18" charset="0"/>
            </a:endParaRPr>
          </a:p>
        </p:txBody>
      </p:sp>
    </p:spTree>
    <p:extLst>
      <p:ext uri="{BB962C8B-B14F-4D97-AF65-F5344CB8AC3E}">
        <p14:creationId xmlns:p14="http://schemas.microsoft.com/office/powerpoint/2010/main" val="2725106056"/>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873" y="274638"/>
            <a:ext cx="10339137" cy="868362"/>
          </a:xfrm>
        </p:spPr>
        <p:txBody>
          <a:bodyPr>
            <a:normAutofit fontScale="90000"/>
          </a:bodyPr>
          <a:lstStyle/>
          <a:p>
            <a:r>
              <a:rPr lang="en-US" sz="2800" dirty="0" err="1"/>
              <a:t>Hướng</a:t>
            </a:r>
            <a:r>
              <a:rPr lang="en-US" sz="2800" dirty="0"/>
              <a:t> </a:t>
            </a:r>
            <a:r>
              <a:rPr lang="en-US" sz="2800" dirty="0" err="1"/>
              <a:t>dẫn</a:t>
            </a:r>
            <a:r>
              <a:rPr lang="en-US" sz="2800" dirty="0"/>
              <a:t> HS </a:t>
            </a:r>
            <a:r>
              <a:rPr lang="en-US" sz="2800" dirty="0" err="1"/>
              <a:t>thực</a:t>
            </a:r>
            <a:r>
              <a:rPr lang="en-US" sz="2800" dirty="0"/>
              <a:t> </a:t>
            </a:r>
            <a:r>
              <a:rPr lang="en-US" sz="2800" dirty="0" err="1"/>
              <a:t>hiện</a:t>
            </a:r>
            <a:r>
              <a:rPr lang="en-US" sz="2800" dirty="0"/>
              <a:t> </a:t>
            </a:r>
            <a:r>
              <a:rPr lang="en-US" sz="2800" dirty="0" err="1"/>
              <a:t>quy</a:t>
            </a:r>
            <a:r>
              <a:rPr lang="en-US" sz="2800" dirty="0"/>
              <a:t> </a:t>
            </a:r>
            <a:r>
              <a:rPr lang="en-US" sz="2800" dirty="0" err="1"/>
              <a:t>trình</a:t>
            </a:r>
            <a:r>
              <a:rPr lang="en-US" sz="2800" dirty="0"/>
              <a:t> </a:t>
            </a:r>
            <a:r>
              <a:rPr lang="en-US" sz="2800" dirty="0" err="1"/>
              <a:t>thiết</a:t>
            </a:r>
            <a:r>
              <a:rPr lang="en-US" sz="2800" dirty="0"/>
              <a:t> </a:t>
            </a:r>
            <a:r>
              <a:rPr lang="en-US" sz="2800" dirty="0" err="1"/>
              <a:t>kế</a:t>
            </a:r>
            <a:r>
              <a:rPr lang="en-US" sz="2800" dirty="0"/>
              <a:t> </a:t>
            </a:r>
            <a:r>
              <a:rPr lang="en-US" sz="2800" dirty="0" err="1"/>
              <a:t>kĩ</a:t>
            </a:r>
            <a:r>
              <a:rPr lang="en-US" sz="2800" dirty="0"/>
              <a:t> </a:t>
            </a:r>
            <a:r>
              <a:rPr lang="en-US" sz="2800" dirty="0" err="1"/>
              <a:t>thuật</a:t>
            </a:r>
            <a:r>
              <a:rPr lang="en-US" sz="2800" dirty="0"/>
              <a:t> </a:t>
            </a:r>
            <a:br>
              <a:rPr lang="en-US" sz="2800" dirty="0"/>
            </a:br>
            <a:r>
              <a:rPr lang="en-US" sz="2800" dirty="0" err="1"/>
              <a:t>nh</a:t>
            </a:r>
            <a:r>
              <a:rPr lang="vi-VN" sz="2800" dirty="0"/>
              <a:t>ư</a:t>
            </a:r>
            <a:r>
              <a:rPr lang="en-US" sz="2800" dirty="0"/>
              <a:t> </a:t>
            </a:r>
            <a:r>
              <a:rPr lang="en-US" sz="2800" dirty="0" err="1"/>
              <a:t>thế</a:t>
            </a:r>
            <a:r>
              <a:rPr lang="en-US" sz="2800" dirty="0"/>
              <a:t> </a:t>
            </a:r>
            <a:r>
              <a:rPr lang="en-US" sz="2800" dirty="0" err="1"/>
              <a:t>nào</a:t>
            </a:r>
            <a:r>
              <a:rPr lang="en-US" sz="2800" dirty="0"/>
              <a:t> </a:t>
            </a:r>
            <a:r>
              <a:rPr lang="en-US" sz="2800" dirty="0" err="1"/>
              <a:t>trong</a:t>
            </a:r>
            <a:r>
              <a:rPr lang="en-US" sz="2800" dirty="0"/>
              <a:t> </a:t>
            </a:r>
            <a:r>
              <a:rPr lang="en-US" sz="2800" dirty="0" err="1"/>
              <a:t>Hoạt</a:t>
            </a:r>
            <a:r>
              <a:rPr lang="en-US" sz="2800" dirty="0"/>
              <a:t> </a:t>
            </a:r>
            <a:r>
              <a:rPr lang="en-US" sz="2800" dirty="0" err="1"/>
              <a:t>động</a:t>
            </a:r>
            <a:r>
              <a:rPr lang="en-US" sz="2800" dirty="0"/>
              <a:t> 4 – </a:t>
            </a:r>
            <a:r>
              <a:rPr lang="en-US" sz="2800" dirty="0" err="1"/>
              <a:t>chế</a:t>
            </a:r>
            <a:r>
              <a:rPr lang="en-US" sz="2800" dirty="0"/>
              <a:t> </a:t>
            </a:r>
            <a:r>
              <a:rPr lang="en-US" sz="2800" dirty="0" err="1"/>
              <a:t>tạo</a:t>
            </a:r>
            <a:r>
              <a:rPr lang="en-US" sz="2800" dirty="0"/>
              <a:t> </a:t>
            </a:r>
            <a:r>
              <a:rPr lang="en-US" sz="2800" dirty="0" err="1"/>
              <a:t>và</a:t>
            </a:r>
            <a:r>
              <a:rPr lang="en-US" sz="2800" dirty="0"/>
              <a:t> </a:t>
            </a:r>
            <a:r>
              <a:rPr lang="en-US" sz="2800" dirty="0" err="1"/>
              <a:t>thử</a:t>
            </a:r>
            <a:r>
              <a:rPr lang="en-US" sz="2800" dirty="0"/>
              <a:t> </a:t>
            </a:r>
            <a:r>
              <a:rPr lang="en-US" sz="2800" dirty="0" err="1"/>
              <a:t>nghiệm</a:t>
            </a:r>
            <a:endParaRPr lang="en-US" sz="2800" b="1" dirty="0">
              <a:solidFill>
                <a:srgbClr val="FFFF00"/>
              </a:solidFill>
            </a:endParaRPr>
          </a:p>
        </p:txBody>
      </p:sp>
      <p:pic>
        <p:nvPicPr>
          <p:cNvPr id="5" name="Picture 4" descr="https://lh6.googleusercontent.com/caxzTQEOavvUk3c26953-MOgPcip8Vmr6XkhbrmWBS6Bl1VkP3hxBctw7GQYO1stw1poHNWLuF8OSofZExnbG6ChV13mHV0cT4kVEJgL7NVyMPRgeZj9MmwU8nNqXPeAkGt9qaQ">
            <a:extLst>
              <a:ext uri="{FF2B5EF4-FFF2-40B4-BE49-F238E27FC236}">
                <a16:creationId xmlns="" xmlns:a16="http://schemas.microsoft.com/office/drawing/2014/main" id="{1520A31E-30A9-48E6-B499-D1B2FB2D78E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67614" y="1381310"/>
            <a:ext cx="4518695" cy="5316352"/>
          </a:xfrm>
          <a:prstGeom prst="rect">
            <a:avLst/>
          </a:prstGeom>
          <a:noFill/>
          <a:ln>
            <a:noFill/>
          </a:ln>
        </p:spPr>
      </p:pic>
      <p:sp>
        <p:nvSpPr>
          <p:cNvPr id="6" name="Rectangle 5">
            <a:extLst>
              <a:ext uri="{FF2B5EF4-FFF2-40B4-BE49-F238E27FC236}">
                <a16:creationId xmlns="" xmlns:a16="http://schemas.microsoft.com/office/drawing/2014/main" id="{8F714C48-D0AD-4C8C-80B5-DFFB2184DE57}"/>
              </a:ext>
            </a:extLst>
          </p:cNvPr>
          <p:cNvSpPr/>
          <p:nvPr/>
        </p:nvSpPr>
        <p:spPr>
          <a:xfrm>
            <a:off x="4968205" y="1381310"/>
            <a:ext cx="6903229" cy="535531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Chế tạo</a:t>
            </a:r>
            <a:r>
              <a:rPr kumimoji="0" lang="vi-VN"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Dựa trên bản thiết kế đã điều chỉnh sau buổi bảo </a:t>
            </a:r>
            <a:r>
              <a:rPr kumimoji="0" lang="vi-VN" sz="18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mn-cs"/>
              </a:rPr>
              <a:t>v</a:t>
            </a:r>
            <a:r>
              <a:rPr lang="en-US" noProof="0" smtClean="0">
                <a:solidFill>
                  <a:srgbClr val="000000"/>
                </a:solidFill>
                <a:latin typeface="Arial" panose="020B0604020202020204" pitchFamily="34" charset="0"/>
              </a:rPr>
              <a:t>ệ</a:t>
            </a:r>
            <a:r>
              <a:rPr kumimoji="0" lang="vi-VN"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t> </a:t>
            </a:r>
            <a:r>
              <a:rPr kumimoji="0" lang="vi-VN"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thiết kế, nhóm học sinh chế tạo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sản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phẩm</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vi-VN"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theo đúng phương án đã lựa chọn.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L</a:t>
            </a:r>
            <a:r>
              <a:rPr kumimoji="0" lang="vi-VN"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ư</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u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lại</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hình</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ảnh</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sản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phẩm</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smtClean="0">
                <a:ln>
                  <a:noFill/>
                </a:ln>
                <a:solidFill>
                  <a:srgbClr val="000000"/>
                </a:solidFill>
                <a:effectLst/>
                <a:uLnTx/>
                <a:uFillTx/>
                <a:latin typeface="Franklin Gothic Book"/>
                <a:ea typeface="+mn-ea"/>
                <a:cs typeface="+mn-cs"/>
              </a:rPr>
              <a:t>Thử</a:t>
            </a:r>
            <a:r>
              <a:rPr kumimoji="0" lang="en-US" sz="1800" b="1" i="0" u="none" strike="noStrike" kern="1200" cap="none" spc="0" normalizeH="0" baseline="0" noProof="0" dirty="0" smtClean="0">
                <a:ln>
                  <a:noFill/>
                </a:ln>
                <a:solidFill>
                  <a:srgbClr val="000000"/>
                </a:solidFill>
                <a:effectLst/>
                <a:uLnTx/>
                <a:uFillTx/>
                <a:latin typeface="Franklin Gothic Book"/>
                <a:ea typeface="+mn-ea"/>
                <a:cs typeface="+mn-cs"/>
              </a:rPr>
              <a:t> </a:t>
            </a:r>
            <a:r>
              <a:rPr kumimoji="0" lang="en-US" sz="1800" b="1" i="0" u="none" strike="noStrike" kern="1200" cap="none" spc="0" normalizeH="0" baseline="0" noProof="0" dirty="0" err="1">
                <a:ln>
                  <a:noFill/>
                </a:ln>
                <a:solidFill>
                  <a:srgbClr val="000000"/>
                </a:solidFill>
                <a:effectLst/>
                <a:uLnTx/>
                <a:uFillTx/>
                <a:latin typeface="Franklin Gothic Book"/>
                <a:ea typeface="+mn-ea"/>
                <a:cs typeface="+mn-cs"/>
              </a:rPr>
              <a:t>nghiệm</a:t>
            </a:r>
            <a:endParaRPr kumimoji="0" lang="en-US" sz="1800" b="1" i="0" u="none" strike="noStrike" kern="1200" cap="none" spc="0" normalizeH="0" baseline="0" noProof="0" dirty="0">
              <a:ln>
                <a:noFill/>
              </a:ln>
              <a:solidFill>
                <a:srgbClr val="000000"/>
              </a:solidFill>
              <a:effectLst/>
              <a:uLnTx/>
              <a:uFillTx/>
              <a:latin typeface="Franklin Gothic Book"/>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Quan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sát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ghi</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nhận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đầy</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đủ</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các</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tiến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trình</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và</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kết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quả</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hoạt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động</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của</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sản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phẩm</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srgbClr val="000000"/>
                </a:solidFill>
                <a:effectLst/>
                <a:uLnTx/>
                <a:uFillTx/>
                <a:latin typeface="Franklin Gothic Book"/>
                <a:ea typeface="+mn-ea"/>
                <a:cs typeface="+mn-cs"/>
              </a:rPr>
              <a:t>Đánh</a:t>
            </a:r>
            <a:r>
              <a:rPr kumimoji="0" lang="en-US" sz="1800" b="1"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1" i="0" u="none" strike="noStrike" kern="1200" cap="none" spc="0" normalizeH="0" baseline="0" noProof="0" dirty="0" err="1">
                <a:ln>
                  <a:noFill/>
                </a:ln>
                <a:solidFill>
                  <a:srgbClr val="000000"/>
                </a:solidFill>
                <a:effectLst/>
                <a:uLnTx/>
                <a:uFillTx/>
                <a:latin typeface="Franklin Gothic Book"/>
                <a:ea typeface="+mn-ea"/>
                <a:cs typeface="+mn-cs"/>
              </a:rPr>
              <a:t>giá</a:t>
            </a:r>
            <a:endParaRPr kumimoji="0" lang="en-US" sz="1800" b="1" i="0" u="none" strike="noStrike" kern="1200" cap="none" spc="0" normalizeH="0" baseline="0" noProof="0" dirty="0">
              <a:ln>
                <a:noFill/>
              </a:ln>
              <a:solidFill>
                <a:srgbClr val="000000"/>
              </a:solidFill>
              <a:effectLst/>
              <a:uLnTx/>
              <a:uFillTx/>
              <a:latin typeface="Franklin Gothic Book"/>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(1)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Đánh</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giá</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mức</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độ</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hoạt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động</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của</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sản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phẩm</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so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với</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yêu</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cầu</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của</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sản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phẩm</a:t>
            </a: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(2)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Phần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nào</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trong</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thiết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kế</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hoạt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động</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tốt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Phần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nào</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trong</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thiết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kế</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hoạt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động</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không</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tốt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(3)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Có</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thể</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làm</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gì</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để</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cải</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tiến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thiết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kế</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của</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mình</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Phác</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hoạ</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và</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ghi</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rõ</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cách</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cải</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tiến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Thực</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hiện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quy</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trình</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chế</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tạo</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thử</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nghiệm</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đánh</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giá</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đến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phiên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bản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tốt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nhất</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trong</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điều</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kiện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thời</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gian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và</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nguồn</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 </a:t>
            </a:r>
            <a:r>
              <a:rPr kumimoji="0" lang="en-US" sz="1800" b="0" i="0" u="none" strike="noStrike" kern="1200" cap="none" spc="0" normalizeH="0" baseline="0" noProof="0" dirty="0" err="1">
                <a:ln>
                  <a:noFill/>
                </a:ln>
                <a:solidFill>
                  <a:srgbClr val="000000"/>
                </a:solidFill>
                <a:effectLst/>
                <a:uLnTx/>
                <a:uFillTx/>
                <a:latin typeface="Franklin Gothic Book"/>
                <a:ea typeface="+mn-ea"/>
                <a:cs typeface="+mn-cs"/>
              </a:rPr>
              <a:t>lực</a:t>
            </a:r>
            <a:r>
              <a:rPr kumimoji="0" lang="en-US" sz="1800" b="0" i="0" u="none" strike="noStrike" kern="1200" cap="none" spc="0" normalizeH="0" baseline="0" noProof="0" dirty="0">
                <a:ln>
                  <a:noFill/>
                </a:ln>
                <a:solidFill>
                  <a:srgbClr val="000000"/>
                </a:solidFill>
                <a:effectLst/>
                <a:uLnTx/>
                <a:uFillTx/>
                <a:latin typeface="Franklin Gothic Book"/>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000000"/>
              </a:solidFill>
              <a:effectLst/>
              <a:uLnTx/>
              <a:uFillTx/>
              <a:latin typeface="Franklin Gothic Book"/>
              <a:ea typeface="+mn-ea"/>
              <a:cs typeface="+mn-cs"/>
            </a:endParaRPr>
          </a:p>
        </p:txBody>
      </p:sp>
    </p:spTree>
    <p:extLst>
      <p:ext uri="{BB962C8B-B14F-4D97-AF65-F5344CB8AC3E}">
        <p14:creationId xmlns:p14="http://schemas.microsoft.com/office/powerpoint/2010/main" val="2255588416"/>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4080" y="318463"/>
            <a:ext cx="10027920" cy="548640"/>
          </a:xfrm>
        </p:spPr>
        <p:txBody>
          <a:bodyPr/>
          <a:lstStyle/>
          <a:p>
            <a:r>
              <a:rPr lang="en-SG" b="1" dirty="0" err="1">
                <a:solidFill>
                  <a:srgbClr val="C00000"/>
                </a:solidFill>
                <a:latin typeface="Times New Roman" pitchFamily="18" charset="0"/>
                <a:cs typeface="Times New Roman" pitchFamily="18" charset="0"/>
              </a:rPr>
              <a:t>Thiết</a:t>
            </a:r>
            <a:r>
              <a:rPr lang="en-SG" b="1" dirty="0">
                <a:solidFill>
                  <a:srgbClr val="C00000"/>
                </a:solidFill>
                <a:latin typeface="Times New Roman" pitchFamily="18" charset="0"/>
                <a:cs typeface="Times New Roman" pitchFamily="18" charset="0"/>
              </a:rPr>
              <a:t> </a:t>
            </a:r>
            <a:r>
              <a:rPr lang="en-SG" b="1" dirty="0" err="1">
                <a:solidFill>
                  <a:srgbClr val="C00000"/>
                </a:solidFill>
                <a:latin typeface="Times New Roman" pitchFamily="18" charset="0"/>
                <a:cs typeface="Times New Roman" pitchFamily="18" charset="0"/>
              </a:rPr>
              <a:t>kế</a:t>
            </a:r>
            <a:r>
              <a:rPr lang="en-SG" b="1" dirty="0">
                <a:solidFill>
                  <a:srgbClr val="C00000"/>
                </a:solidFill>
                <a:latin typeface="Times New Roman" pitchFamily="18" charset="0"/>
                <a:cs typeface="Times New Roman" pitchFamily="18" charset="0"/>
              </a:rPr>
              <a:t> </a:t>
            </a:r>
            <a:r>
              <a:rPr lang="en-SG" b="1" dirty="0" err="1">
                <a:solidFill>
                  <a:srgbClr val="C00000"/>
                </a:solidFill>
                <a:latin typeface="Times New Roman" pitchFamily="18" charset="0"/>
                <a:cs typeface="Times New Roman" pitchFamily="18" charset="0"/>
              </a:rPr>
              <a:t>kế</a:t>
            </a:r>
            <a:r>
              <a:rPr lang="en-SG" b="1" dirty="0">
                <a:solidFill>
                  <a:srgbClr val="C00000"/>
                </a:solidFill>
                <a:latin typeface="Times New Roman" pitchFamily="18" charset="0"/>
                <a:cs typeface="Times New Roman" pitchFamily="18" charset="0"/>
              </a:rPr>
              <a:t> </a:t>
            </a:r>
            <a:r>
              <a:rPr lang="en-SG" b="1" dirty="0" err="1">
                <a:solidFill>
                  <a:srgbClr val="C00000"/>
                </a:solidFill>
                <a:latin typeface="Times New Roman" pitchFamily="18" charset="0"/>
                <a:cs typeface="Times New Roman" pitchFamily="18" charset="0"/>
              </a:rPr>
              <a:t>hoạch</a:t>
            </a:r>
            <a:r>
              <a:rPr lang="en-SG" b="1" dirty="0">
                <a:solidFill>
                  <a:srgbClr val="C00000"/>
                </a:solidFill>
                <a:latin typeface="Times New Roman" pitchFamily="18" charset="0"/>
                <a:cs typeface="Times New Roman" pitchFamily="18" charset="0"/>
              </a:rPr>
              <a:t> </a:t>
            </a:r>
            <a:r>
              <a:rPr lang="en-SG" b="1" dirty="0" err="1">
                <a:solidFill>
                  <a:srgbClr val="C00000"/>
                </a:solidFill>
                <a:latin typeface="Times New Roman" pitchFamily="18" charset="0"/>
                <a:cs typeface="Times New Roman" pitchFamily="18" charset="0"/>
              </a:rPr>
              <a:t>dạy</a:t>
            </a:r>
            <a:r>
              <a:rPr lang="en-SG" b="1" dirty="0">
                <a:solidFill>
                  <a:srgbClr val="C00000"/>
                </a:solidFill>
                <a:latin typeface="Times New Roman" pitchFamily="18" charset="0"/>
                <a:cs typeface="Times New Roman" pitchFamily="18" charset="0"/>
              </a:rPr>
              <a:t> </a:t>
            </a:r>
            <a:r>
              <a:rPr lang="en-SG" b="1" dirty="0" err="1">
                <a:solidFill>
                  <a:srgbClr val="C00000"/>
                </a:solidFill>
                <a:latin typeface="Times New Roman" pitchFamily="18" charset="0"/>
                <a:cs typeface="Times New Roman" pitchFamily="18" charset="0"/>
              </a:rPr>
              <a:t>học</a:t>
            </a:r>
            <a:r>
              <a:rPr lang="en-SG" b="1" dirty="0">
                <a:solidFill>
                  <a:srgbClr val="C00000"/>
                </a:solidFill>
                <a:latin typeface="Times New Roman" pitchFamily="18" charset="0"/>
                <a:cs typeface="Times New Roman" pitchFamily="18" charset="0"/>
              </a:rPr>
              <a:t> chi </a:t>
            </a:r>
            <a:r>
              <a:rPr lang="en-SG" b="1" dirty="0" err="1">
                <a:solidFill>
                  <a:srgbClr val="C00000"/>
                </a:solidFill>
                <a:latin typeface="Times New Roman" pitchFamily="18" charset="0"/>
                <a:cs typeface="Times New Roman" pitchFamily="18" charset="0"/>
              </a:rPr>
              <a:t>tiết</a:t>
            </a:r>
            <a:endParaRPr lang="en-SG"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1143000" indent="-514350">
              <a:buAutoNum type="arabicPeriod"/>
            </a:pPr>
            <a:r>
              <a:rPr lang="en-US" sz="2800" i="1" dirty="0" err="1">
                <a:latin typeface="Times New Roman" pitchFamily="18" charset="0"/>
                <a:cs typeface="Times New Roman" pitchFamily="18" charset="0"/>
              </a:rPr>
              <a:t>Tên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chủ</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đề</a:t>
            </a:r>
            <a:endParaRPr lang="en-US" sz="2800" i="1" dirty="0">
              <a:latin typeface="Times New Roman" pitchFamily="18" charset="0"/>
              <a:cs typeface="Times New Roman" pitchFamily="18" charset="0"/>
            </a:endParaRPr>
          </a:p>
          <a:p>
            <a:pPr marL="1143000" indent="-514350">
              <a:buAutoNum type="arabicPeriod"/>
            </a:pPr>
            <a:r>
              <a:rPr lang="en-US" sz="2800" i="1" dirty="0" err="1">
                <a:latin typeface="Times New Roman" pitchFamily="18" charset="0"/>
                <a:cs typeface="Times New Roman" pitchFamily="18" charset="0"/>
              </a:rPr>
              <a:t>Mô</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tả</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chủ</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đề</a:t>
            </a:r>
            <a:endParaRPr lang="en-US" sz="2800" i="1" dirty="0">
              <a:latin typeface="Times New Roman" pitchFamily="18" charset="0"/>
              <a:cs typeface="Times New Roman" pitchFamily="18" charset="0"/>
            </a:endParaRPr>
          </a:p>
          <a:p>
            <a:pPr marL="1143000" indent="-514350">
              <a:buAutoNum type="arabicPeriod"/>
            </a:pPr>
            <a:r>
              <a:rPr lang="en-US" sz="2800" i="1" dirty="0" err="1">
                <a:latin typeface="Times New Roman" pitchFamily="18" charset="0"/>
                <a:cs typeface="Times New Roman" pitchFamily="18" charset="0"/>
              </a:rPr>
              <a:t>Mục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tiêu</a:t>
            </a:r>
            <a:r>
              <a:rPr lang="en-US" sz="2800" i="1" dirty="0">
                <a:latin typeface="Times New Roman" pitchFamily="18" charset="0"/>
                <a:cs typeface="Times New Roman" pitchFamily="18" charset="0"/>
              </a:rPr>
              <a:t>.</a:t>
            </a:r>
          </a:p>
          <a:p>
            <a:pPr marL="1143000" indent="-514350">
              <a:buAutoNum type="arabicPeriod"/>
            </a:pPr>
            <a:r>
              <a:rPr lang="en-US" sz="2800" i="1" dirty="0" err="1">
                <a:latin typeface="Times New Roman" pitchFamily="18" charset="0"/>
                <a:cs typeface="Times New Roman" pitchFamily="18" charset="0"/>
              </a:rPr>
              <a:t>Thiết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bị</a:t>
            </a:r>
            <a:r>
              <a:rPr lang="en-US" sz="2800" i="1" dirty="0">
                <a:latin typeface="Times New Roman" pitchFamily="18" charset="0"/>
                <a:cs typeface="Times New Roman" pitchFamily="18" charset="0"/>
              </a:rPr>
              <a:t>.</a:t>
            </a:r>
          </a:p>
          <a:p>
            <a:pPr marL="1143000" indent="-514350">
              <a:buAutoNum type="arabicPeriod"/>
            </a:pPr>
            <a:r>
              <a:rPr lang="en-US" sz="2800" i="1" dirty="0" err="1">
                <a:latin typeface="Times New Roman" pitchFamily="18" charset="0"/>
                <a:cs typeface="Times New Roman" pitchFamily="18" charset="0"/>
              </a:rPr>
              <a:t>Tiến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trình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dạy</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học</a:t>
            </a:r>
            <a:r>
              <a:rPr lang="en-US" sz="2800" i="1" dirty="0">
                <a:latin typeface="Times New Roman" pitchFamily="18" charset="0"/>
                <a:cs typeface="Times New Roman" pitchFamily="18" charset="0"/>
              </a:rPr>
              <a:t> (5 </a:t>
            </a:r>
            <a:r>
              <a:rPr lang="en-US" sz="2800" i="1" dirty="0" err="1">
                <a:latin typeface="Times New Roman" pitchFamily="18" charset="0"/>
                <a:cs typeface="Times New Roman" pitchFamily="18" charset="0"/>
              </a:rPr>
              <a:t>hoạt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động</a:t>
            </a:r>
            <a:r>
              <a:rPr lang="en-US" sz="2800" i="1" dirty="0">
                <a:latin typeface="Times New Roman" pitchFamily="18" charset="0"/>
                <a:cs typeface="Times New Roman" pitchFamily="18" charset="0"/>
              </a:rPr>
              <a:t>)</a:t>
            </a:r>
          </a:p>
          <a:p>
            <a:pPr marL="1143000" indent="-514350">
              <a:buAutoNum type="arabicPeriod"/>
            </a:pPr>
            <a:r>
              <a:rPr lang="en-US" sz="2800" i="1" dirty="0" err="1">
                <a:latin typeface="Times New Roman" pitchFamily="18" charset="0"/>
                <a:cs typeface="Times New Roman" pitchFamily="18" charset="0"/>
              </a:rPr>
              <a:t>Phụ</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lục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phiếu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học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tập</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hướng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dẫn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hồ</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sơ</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học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tập</a:t>
            </a:r>
            <a:r>
              <a:rPr lang="en-US" sz="2800" i="1" dirty="0">
                <a:latin typeface="Times New Roman" pitchFamily="18" charset="0"/>
                <a:cs typeface="Times New Roman" pitchFamily="18" charset="0"/>
              </a:rPr>
              <a:t>,..)</a:t>
            </a:r>
          </a:p>
          <a:p>
            <a:endParaRPr lang="en-SG" sz="2800" dirty="0">
              <a:latin typeface="Times New Roman" pitchFamily="18" charset="0"/>
              <a:cs typeface="Times New Roman" pitchFamily="18" charset="0"/>
            </a:endParaRPr>
          </a:p>
        </p:txBody>
      </p:sp>
    </p:spTree>
    <p:extLst>
      <p:ext uri="{BB962C8B-B14F-4D97-AF65-F5344CB8AC3E}">
        <p14:creationId xmlns:p14="http://schemas.microsoft.com/office/powerpoint/2010/main" val="305280140"/>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30165" y="2159876"/>
            <a:ext cx="10294883" cy="123110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SG" sz="28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CÁC NHÓM THẢO LUẬN XÁC ĐỊNH CHỦ ĐỀ/BÀI HỌC STEM TRONG CHƯƠNG TRÌNH GDPT</a:t>
            </a:r>
            <a:endParaRPr kumimoji="0" lang="en-SG" sz="2800" b="1" i="0" u="none" strike="noStrike" kern="1200" cap="none" spc="0" normalizeH="0" baseline="0" noProof="0" dirty="0">
              <a:ln>
                <a:noFill/>
              </a:ln>
              <a:solidFill>
                <a:srgbClr val="000000"/>
              </a:solidFill>
              <a:effectLst/>
              <a:uLnTx/>
              <a:uFillTx/>
              <a:latin typeface="Times New Roman" pitchFamily="18" charset="0"/>
              <a:ea typeface="Calibri" panose="020F0502020204030204" pitchFamily="34"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p:txBody>
      </p:sp>
    </p:spTree>
    <p:extLst>
      <p:ext uri="{BB962C8B-B14F-4D97-AF65-F5344CB8AC3E}">
        <p14:creationId xmlns:p14="http://schemas.microsoft.com/office/powerpoint/2010/main" val="483210435"/>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5202" y="274638"/>
            <a:ext cx="9639300" cy="868362"/>
          </a:xfrm>
        </p:spPr>
        <p:txBody>
          <a:bodyPr>
            <a:normAutofit fontScale="90000"/>
          </a:bodyPr>
          <a:lstStyle/>
          <a:p>
            <a:r>
              <a:rPr lang="en-US" sz="3600" b="1" dirty="0" err="1" smtClean="0"/>
              <a:t>Thảo</a:t>
            </a:r>
            <a:r>
              <a:rPr lang="en-US" sz="3600" b="1" dirty="0" smtClean="0"/>
              <a:t> </a:t>
            </a:r>
            <a:r>
              <a:rPr lang="en-US" sz="3600" b="1" dirty="0" err="1" smtClean="0"/>
              <a:t>luận</a:t>
            </a:r>
            <a:r>
              <a:rPr lang="en-US" sz="3600" b="1" dirty="0" smtClean="0"/>
              <a:t> </a:t>
            </a:r>
            <a:r>
              <a:rPr lang="en-US" sz="3600" b="1" dirty="0" err="1" smtClean="0"/>
              <a:t>chọn</a:t>
            </a:r>
            <a:r>
              <a:rPr lang="en-US" sz="3600" b="1" dirty="0" smtClean="0"/>
              <a:t> ý </a:t>
            </a:r>
            <a:r>
              <a:rPr lang="en-US" sz="3600" b="1" dirty="0" err="1"/>
              <a:t>tưởng</a:t>
            </a:r>
            <a:r>
              <a:rPr lang="en-US" sz="3600" b="1" dirty="0"/>
              <a:t> </a:t>
            </a:r>
            <a:r>
              <a:rPr lang="en-US" sz="3600" b="1" dirty="0" err="1"/>
              <a:t>xây</a:t>
            </a:r>
            <a:r>
              <a:rPr lang="en-US" sz="3600" b="1" dirty="0"/>
              <a:t> </a:t>
            </a:r>
            <a:r>
              <a:rPr lang="en-US" sz="3600" b="1" dirty="0" err="1"/>
              <a:t>dựng</a:t>
            </a:r>
            <a:r>
              <a:rPr lang="en-US" sz="3600" b="1" dirty="0"/>
              <a:t> </a:t>
            </a:r>
            <a:r>
              <a:rPr lang="en-US" sz="3600" b="1" dirty="0" err="1"/>
              <a:t>chủ</a:t>
            </a:r>
            <a:r>
              <a:rPr lang="en-US" sz="3600" b="1" dirty="0"/>
              <a:t> </a:t>
            </a:r>
            <a:r>
              <a:rPr lang="en-US" sz="3600" b="1" dirty="0" err="1"/>
              <a:t>đề</a:t>
            </a:r>
            <a:endParaRPr lang="en-US" sz="3600" b="1" dirty="0"/>
          </a:p>
        </p:txBody>
      </p:sp>
      <p:graphicFrame>
        <p:nvGraphicFramePr>
          <p:cNvPr id="4" name="Table 3"/>
          <p:cNvGraphicFramePr>
            <a:graphicFrameLocks noGrp="1"/>
          </p:cNvGraphicFramePr>
          <p:nvPr>
            <p:extLst/>
          </p:nvPr>
        </p:nvGraphicFramePr>
        <p:xfrm>
          <a:off x="322900" y="1781503"/>
          <a:ext cx="11706579" cy="2963917"/>
        </p:xfrm>
        <a:graphic>
          <a:graphicData uri="http://schemas.openxmlformats.org/drawingml/2006/table">
            <a:tbl>
              <a:tblPr firstRow="1" bandRow="1">
                <a:tableStyleId>{5940675A-B579-460E-94D1-54222C63F5DA}</a:tableStyleId>
              </a:tblPr>
              <a:tblGrid>
                <a:gridCol w="5588003">
                  <a:extLst>
                    <a:ext uri="{9D8B030D-6E8A-4147-A177-3AD203B41FA5}">
                      <a16:colId xmlns="" xmlns:a16="http://schemas.microsoft.com/office/drawing/2014/main" val="20000"/>
                    </a:ext>
                  </a:extLst>
                </a:gridCol>
                <a:gridCol w="6118576">
                  <a:extLst>
                    <a:ext uri="{9D8B030D-6E8A-4147-A177-3AD203B41FA5}">
                      <a16:colId xmlns="" xmlns:a16="http://schemas.microsoft.com/office/drawing/2014/main" val="20001"/>
                    </a:ext>
                  </a:extLst>
                </a:gridCol>
              </a:tblGrid>
              <a:tr h="2963917">
                <a:tc>
                  <a:txBody>
                    <a:bodyPr/>
                    <a:lstStyle/>
                    <a:p>
                      <a:pPr marL="547687" marR="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2400" i="1" dirty="0" err="1"/>
                        <a:t>Tên</a:t>
                      </a:r>
                      <a:r>
                        <a:rPr lang="en-US" sz="2400" i="1" dirty="0"/>
                        <a:t> </a:t>
                      </a:r>
                      <a:r>
                        <a:rPr lang="en-US" sz="2400" i="1" dirty="0" err="1"/>
                        <a:t>chủ</a:t>
                      </a:r>
                      <a:r>
                        <a:rPr lang="en-US" sz="2400" i="1" dirty="0"/>
                        <a:t> </a:t>
                      </a:r>
                      <a:r>
                        <a:rPr lang="en-US" sz="2400" i="1" dirty="0" err="1"/>
                        <a:t>đề</a:t>
                      </a:r>
                      <a:r>
                        <a:rPr lang="en-US" sz="2400" i="1" dirty="0"/>
                        <a:t>.</a:t>
                      </a:r>
                    </a:p>
                    <a:p>
                      <a:pPr marL="547687" indent="-457200">
                        <a:buFont typeface="+mj-lt"/>
                        <a:buAutoNum type="arabicPeriod"/>
                      </a:pPr>
                      <a:r>
                        <a:rPr lang="en-US" sz="2400" i="1" dirty="0" err="1"/>
                        <a:t>Thời</a:t>
                      </a:r>
                      <a:r>
                        <a:rPr lang="en-US" sz="2400" i="1" dirty="0"/>
                        <a:t> </a:t>
                      </a:r>
                      <a:r>
                        <a:rPr lang="en-US" sz="2400" i="1" dirty="0" err="1"/>
                        <a:t>lượng</a:t>
                      </a:r>
                      <a:r>
                        <a:rPr lang="en-US" sz="2400" i="1" dirty="0"/>
                        <a:t>.</a:t>
                      </a:r>
                    </a:p>
                    <a:p>
                      <a:pPr marL="547687" indent="-457200">
                        <a:buFont typeface="+mj-lt"/>
                        <a:buAutoNum type="arabicPeriod"/>
                      </a:pPr>
                      <a:r>
                        <a:rPr lang="en-US" sz="2400" i="1" dirty="0" err="1"/>
                        <a:t>Lớp</a:t>
                      </a:r>
                      <a:r>
                        <a:rPr lang="en-US" sz="2400" i="1" dirty="0"/>
                        <a:t> </a:t>
                      </a:r>
                      <a:r>
                        <a:rPr lang="en-US" sz="2400" i="1" dirty="0" err="1"/>
                        <a:t>thực</a:t>
                      </a:r>
                      <a:r>
                        <a:rPr lang="en-US" sz="2400" i="1" dirty="0"/>
                        <a:t> </a:t>
                      </a:r>
                      <a:r>
                        <a:rPr lang="en-US" sz="2400" i="1" dirty="0" err="1"/>
                        <a:t>hiện</a:t>
                      </a:r>
                      <a:endParaRPr lang="en-US" sz="2400" i="1" dirty="0"/>
                    </a:p>
                    <a:p>
                      <a:pPr marL="547687" indent="-457200">
                        <a:buFont typeface="+mj-lt"/>
                        <a:buAutoNum type="arabicPeriod"/>
                      </a:pPr>
                      <a:r>
                        <a:rPr lang="en-US" sz="2400" i="1" dirty="0" err="1"/>
                        <a:t>Nội</a:t>
                      </a:r>
                      <a:r>
                        <a:rPr lang="en-US" sz="2400" i="1" dirty="0"/>
                        <a:t> dung (</a:t>
                      </a:r>
                      <a:r>
                        <a:rPr lang="en-US" sz="2400" i="1" dirty="0" err="1"/>
                        <a:t>kiến</a:t>
                      </a:r>
                      <a:r>
                        <a:rPr lang="en-US" sz="2400" i="1" dirty="0"/>
                        <a:t> </a:t>
                      </a:r>
                      <a:r>
                        <a:rPr lang="en-US" sz="2400" i="1" dirty="0" err="1"/>
                        <a:t>thức</a:t>
                      </a:r>
                      <a:r>
                        <a:rPr lang="en-US" sz="2400" i="1" dirty="0"/>
                        <a:t> </a:t>
                      </a:r>
                      <a:r>
                        <a:rPr lang="en-US" sz="2400" i="1" dirty="0" err="1"/>
                        <a:t>mới</a:t>
                      </a:r>
                      <a:r>
                        <a:rPr lang="en-US" sz="2400" i="1" dirty="0"/>
                        <a:t> </a:t>
                      </a:r>
                      <a:r>
                        <a:rPr lang="en-US" sz="2400" i="1" dirty="0" err="1"/>
                        <a:t>học</a:t>
                      </a:r>
                      <a:r>
                        <a:rPr lang="en-US" sz="2400" i="1" dirty="0"/>
                        <a:t> </a:t>
                      </a:r>
                      <a:r>
                        <a:rPr lang="en-US" sz="2400" i="1" dirty="0" err="1"/>
                        <a:t>từ</a:t>
                      </a:r>
                      <a:r>
                        <a:rPr lang="en-US" sz="2400" i="1" dirty="0"/>
                        <a:t> </a:t>
                      </a:r>
                      <a:r>
                        <a:rPr lang="en-US" sz="2400" i="1" dirty="0" err="1"/>
                        <a:t>chủ</a:t>
                      </a:r>
                      <a:r>
                        <a:rPr lang="en-US" sz="2400" i="1" dirty="0"/>
                        <a:t> </a:t>
                      </a:r>
                      <a:r>
                        <a:rPr lang="en-US" sz="2400" i="1" dirty="0" err="1"/>
                        <a:t>đề</a:t>
                      </a:r>
                      <a:r>
                        <a:rPr lang="en-US" sz="2400" i="1" dirty="0"/>
                        <a:t>, </a:t>
                      </a:r>
                      <a:r>
                        <a:rPr lang="en-US" sz="2400" i="1" dirty="0" err="1"/>
                        <a:t>kiện</a:t>
                      </a:r>
                      <a:r>
                        <a:rPr lang="en-US" sz="2400" i="1" dirty="0"/>
                        <a:t> </a:t>
                      </a:r>
                      <a:r>
                        <a:rPr lang="en-US" sz="2400" i="1" dirty="0" err="1"/>
                        <a:t>thức</a:t>
                      </a:r>
                      <a:r>
                        <a:rPr lang="en-US" sz="2400" i="1" dirty="0"/>
                        <a:t> </a:t>
                      </a:r>
                      <a:r>
                        <a:rPr lang="en-US" sz="2400" i="1" dirty="0" err="1"/>
                        <a:t>đã</a:t>
                      </a:r>
                      <a:r>
                        <a:rPr lang="en-US" sz="2400" i="1" dirty="0"/>
                        <a:t> </a:t>
                      </a:r>
                      <a:r>
                        <a:rPr lang="en-US" sz="2400" i="1" dirty="0" err="1"/>
                        <a:t>học</a:t>
                      </a:r>
                      <a:r>
                        <a:rPr lang="en-US" sz="2400" i="1" dirty="0"/>
                        <a:t> </a:t>
                      </a:r>
                      <a:r>
                        <a:rPr lang="en-US" sz="2400" i="1" dirty="0" err="1"/>
                        <a:t>cần</a:t>
                      </a:r>
                      <a:r>
                        <a:rPr lang="en-US" sz="2400" i="1" dirty="0"/>
                        <a:t> </a:t>
                      </a:r>
                      <a:r>
                        <a:rPr lang="en-US" sz="2400" i="1" dirty="0" err="1"/>
                        <a:t>vận</a:t>
                      </a:r>
                      <a:r>
                        <a:rPr lang="en-US" sz="2400" i="1" dirty="0"/>
                        <a:t> </a:t>
                      </a:r>
                      <a:r>
                        <a:rPr lang="en-US" sz="2400" i="1" dirty="0" err="1"/>
                        <a:t>dụng</a:t>
                      </a:r>
                      <a:r>
                        <a:rPr lang="en-US" sz="2400" i="1" dirty="0"/>
                        <a:t>).</a:t>
                      </a:r>
                    </a:p>
                    <a:p>
                      <a:pPr marL="457200" marR="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2400" i="1" dirty="0"/>
                        <a:t>- </a:t>
                      </a:r>
                      <a:r>
                        <a:rPr lang="en-US" sz="2400" i="1" dirty="0" err="1"/>
                        <a:t>Vấn</a:t>
                      </a:r>
                      <a:r>
                        <a:rPr lang="en-US" sz="2400" i="1" dirty="0"/>
                        <a:t> </a:t>
                      </a:r>
                      <a:r>
                        <a:rPr lang="en-US" sz="2400" i="1" dirty="0" err="1"/>
                        <a:t>đề</a:t>
                      </a:r>
                      <a:r>
                        <a:rPr lang="en-US" sz="2400" i="1" dirty="0"/>
                        <a:t> </a:t>
                      </a:r>
                      <a:r>
                        <a:rPr lang="en-US" sz="2400" i="1" dirty="0" err="1"/>
                        <a:t>thực</a:t>
                      </a:r>
                      <a:r>
                        <a:rPr lang="en-US" sz="2400" i="1" dirty="0"/>
                        <a:t> </a:t>
                      </a:r>
                      <a:r>
                        <a:rPr lang="en-US" sz="2400" i="1" dirty="0" err="1"/>
                        <a:t>tiễn</a:t>
                      </a:r>
                      <a:r>
                        <a:rPr lang="en-US" sz="2400" i="1" dirty="0"/>
                        <a:t> </a:t>
                      </a:r>
                      <a:r>
                        <a:rPr lang="en-US" sz="2400" i="1" dirty="0" err="1"/>
                        <a:t>cần</a:t>
                      </a:r>
                      <a:r>
                        <a:rPr lang="en-US" sz="2400" i="1" dirty="0"/>
                        <a:t> </a:t>
                      </a:r>
                      <a:r>
                        <a:rPr lang="en-US" sz="2400" i="1" dirty="0" err="1"/>
                        <a:t>giải</a:t>
                      </a:r>
                      <a:r>
                        <a:rPr lang="en-US" sz="2400" i="1" dirty="0"/>
                        <a:t> </a:t>
                      </a:r>
                      <a:r>
                        <a:rPr lang="en-US" sz="2400" i="1" dirty="0" err="1"/>
                        <a:t>quyết</a:t>
                      </a:r>
                      <a:r>
                        <a:rPr lang="en-US" sz="2400" i="1" dirty="0"/>
                        <a:t>.</a:t>
                      </a:r>
                    </a:p>
                    <a:p>
                      <a:endParaRPr lang="en-SG"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US" sz="2400" i="1" dirty="0"/>
                        <a:t>6. </a:t>
                      </a:r>
                      <a:r>
                        <a:rPr lang="en-US" sz="2400" i="1" dirty="0" err="1"/>
                        <a:t>Sản</a:t>
                      </a:r>
                      <a:r>
                        <a:rPr lang="en-US" sz="2400" i="1" baseline="0" dirty="0"/>
                        <a:t> </a:t>
                      </a:r>
                      <a:r>
                        <a:rPr lang="en-US" sz="2400" i="1" baseline="0" dirty="0" err="1"/>
                        <a:t>phẩm</a:t>
                      </a:r>
                      <a:r>
                        <a:rPr lang="en-US" sz="2400" i="1" baseline="0" dirty="0"/>
                        <a:t> </a:t>
                      </a:r>
                      <a:r>
                        <a:rPr lang="en-US" sz="2400" i="1" baseline="0" dirty="0" err="1"/>
                        <a:t>của</a:t>
                      </a:r>
                      <a:r>
                        <a:rPr lang="en-US" sz="2400" i="1" baseline="0" dirty="0"/>
                        <a:t> </a:t>
                      </a:r>
                      <a:r>
                        <a:rPr lang="en-US" sz="2400" i="1" baseline="0" dirty="0" err="1"/>
                        <a:t>chủ</a:t>
                      </a:r>
                      <a:r>
                        <a:rPr lang="en-US" sz="2400" i="1" baseline="0" dirty="0"/>
                        <a:t> </a:t>
                      </a:r>
                      <a:r>
                        <a:rPr lang="en-US" sz="2400" i="1" baseline="0" dirty="0" err="1"/>
                        <a:t>đề</a:t>
                      </a:r>
                      <a:r>
                        <a:rPr lang="en-US" sz="2400" i="1" baseline="0" dirty="0"/>
                        <a:t> (</a:t>
                      </a:r>
                      <a:r>
                        <a:rPr lang="en-US" sz="2400" i="1" baseline="0" dirty="0" err="1"/>
                        <a:t>vật</a:t>
                      </a:r>
                      <a:r>
                        <a:rPr lang="en-US" sz="2400" i="1" baseline="0" dirty="0"/>
                        <a:t>/</a:t>
                      </a:r>
                      <a:r>
                        <a:rPr lang="en-US" sz="2400" i="1" baseline="0" dirty="0" err="1"/>
                        <a:t>thiết</a:t>
                      </a:r>
                      <a:r>
                        <a:rPr lang="en-US" sz="2400" i="1" baseline="0" dirty="0"/>
                        <a:t> </a:t>
                      </a:r>
                      <a:r>
                        <a:rPr lang="en-US" sz="2400" i="1" baseline="0" dirty="0" err="1"/>
                        <a:t>bị</a:t>
                      </a:r>
                      <a:r>
                        <a:rPr lang="en-US" sz="2400" i="1" baseline="0" dirty="0"/>
                        <a:t>/</a:t>
                      </a:r>
                      <a:r>
                        <a:rPr lang="en-US" sz="2400" i="1" baseline="0" dirty="0" err="1"/>
                        <a:t>quy</a:t>
                      </a:r>
                      <a:r>
                        <a:rPr lang="en-US" sz="2400" i="1" baseline="0" dirty="0"/>
                        <a:t> </a:t>
                      </a:r>
                      <a:r>
                        <a:rPr lang="en-US" sz="2400" i="1" baseline="0" dirty="0" err="1"/>
                        <a:t>trình</a:t>
                      </a:r>
                      <a:r>
                        <a:rPr lang="en-US" sz="2400" i="1" baseline="0" dirty="0"/>
                        <a:t>/</a:t>
                      </a:r>
                      <a:r>
                        <a:rPr lang="en-US" sz="2400" i="1" baseline="0" dirty="0" err="1"/>
                        <a:t>công</a:t>
                      </a:r>
                      <a:r>
                        <a:rPr lang="en-US" sz="2400" i="1" baseline="0" dirty="0"/>
                        <a:t> </a:t>
                      </a:r>
                      <a:r>
                        <a:rPr lang="en-US" sz="2400" i="1" baseline="0" dirty="0" err="1"/>
                        <a:t>thức</a:t>
                      </a:r>
                      <a:r>
                        <a:rPr lang="en-US" sz="2400" i="1" baseline="0" dirty="0"/>
                        <a:t>/…)</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2400" i="1" baseline="0" dirty="0"/>
                        <a:t>7. </a:t>
                      </a:r>
                      <a:r>
                        <a:rPr lang="en-US" sz="2400" i="1" baseline="0" dirty="0" err="1"/>
                        <a:t>Tiêu</a:t>
                      </a:r>
                      <a:r>
                        <a:rPr lang="en-US" sz="2400" i="1" baseline="0" dirty="0"/>
                        <a:t> </a:t>
                      </a:r>
                      <a:r>
                        <a:rPr lang="en-US" sz="2400" i="1" baseline="0" dirty="0" err="1"/>
                        <a:t>chí</a:t>
                      </a:r>
                      <a:r>
                        <a:rPr lang="en-US" sz="2400" i="1" baseline="0" dirty="0"/>
                        <a:t> </a:t>
                      </a:r>
                      <a:r>
                        <a:rPr lang="en-US" sz="2400" i="1" baseline="0" dirty="0" err="1"/>
                        <a:t>đánh</a:t>
                      </a:r>
                      <a:r>
                        <a:rPr lang="en-US" sz="2400" i="1" baseline="0" dirty="0"/>
                        <a:t> </a:t>
                      </a:r>
                      <a:r>
                        <a:rPr lang="en-US" sz="2400" i="1" baseline="0" dirty="0" err="1"/>
                        <a:t>giá</a:t>
                      </a:r>
                      <a:r>
                        <a:rPr lang="en-US" sz="2400" i="1" baseline="0" dirty="0"/>
                        <a:t> </a:t>
                      </a:r>
                      <a:r>
                        <a:rPr lang="en-US" sz="2400" i="1" baseline="0" dirty="0" err="1"/>
                        <a:t>sản</a:t>
                      </a:r>
                      <a:r>
                        <a:rPr lang="en-US" sz="2400" i="1" baseline="0" dirty="0"/>
                        <a:t> </a:t>
                      </a:r>
                      <a:r>
                        <a:rPr lang="en-US" sz="2400" i="1" baseline="0" dirty="0" err="1"/>
                        <a:t>phẩm</a:t>
                      </a:r>
                      <a:r>
                        <a:rPr lang="en-US" sz="2400" i="1" baseline="0" dirty="0"/>
                        <a:t> (</a:t>
                      </a:r>
                      <a:r>
                        <a:rPr lang="en-US" sz="2400" i="1" baseline="0" dirty="0" err="1"/>
                        <a:t>cần</a:t>
                      </a:r>
                      <a:r>
                        <a:rPr lang="en-US" sz="2400" i="1" baseline="0" dirty="0"/>
                        <a:t> </a:t>
                      </a:r>
                      <a:r>
                        <a:rPr lang="en-US" sz="2400" i="1" baseline="0" dirty="0" err="1"/>
                        <a:t>giải</a:t>
                      </a:r>
                      <a:r>
                        <a:rPr lang="en-US" sz="2400" i="1" baseline="0" dirty="0"/>
                        <a:t> </a:t>
                      </a:r>
                      <a:r>
                        <a:rPr lang="en-US" sz="2400" i="1" baseline="0" dirty="0" err="1"/>
                        <a:t>thích</a:t>
                      </a:r>
                      <a:r>
                        <a:rPr lang="en-US" sz="2400" i="1" baseline="0" dirty="0"/>
                        <a:t> </a:t>
                      </a:r>
                      <a:r>
                        <a:rPr lang="en-US" sz="2400" i="1" baseline="0" dirty="0" err="1"/>
                        <a:t>được</a:t>
                      </a:r>
                      <a:r>
                        <a:rPr lang="en-US" sz="2400" i="1" baseline="0" dirty="0"/>
                        <a:t> </a:t>
                      </a:r>
                      <a:r>
                        <a:rPr lang="en-US" sz="2400" i="1" baseline="0" dirty="0" err="1"/>
                        <a:t>lí</a:t>
                      </a:r>
                      <a:r>
                        <a:rPr lang="en-US" sz="2400" i="1" baseline="0" dirty="0"/>
                        <a:t> do </a:t>
                      </a:r>
                      <a:r>
                        <a:rPr lang="en-US" sz="2400" i="1" baseline="0" dirty="0" err="1"/>
                        <a:t>đưa</a:t>
                      </a:r>
                      <a:r>
                        <a:rPr lang="en-US" sz="2400" i="1" baseline="0" dirty="0"/>
                        <a:t> </a:t>
                      </a:r>
                      <a:r>
                        <a:rPr lang="en-US" sz="2400" i="1" baseline="0" dirty="0" err="1"/>
                        <a:t>ra</a:t>
                      </a:r>
                      <a:r>
                        <a:rPr lang="en-US" sz="2400" i="1" baseline="0" dirty="0"/>
                        <a:t> </a:t>
                      </a:r>
                      <a:r>
                        <a:rPr lang="en-US" sz="2400" i="1" baseline="0" dirty="0" err="1"/>
                        <a:t>tiêu</a:t>
                      </a:r>
                      <a:r>
                        <a:rPr lang="en-US" sz="2400" i="1" baseline="0" dirty="0"/>
                        <a:t> </a:t>
                      </a:r>
                      <a:r>
                        <a:rPr lang="en-US" sz="2400" i="1" baseline="0" dirty="0" err="1"/>
                        <a:t>chí</a:t>
                      </a:r>
                      <a:r>
                        <a:rPr lang="en-US" sz="2400" i="1" baseline="0" dirty="0"/>
                        <a:t> </a:t>
                      </a:r>
                      <a:r>
                        <a:rPr lang="en-US" sz="2400" i="1" baseline="0" dirty="0" err="1"/>
                        <a:t>nếu</a:t>
                      </a:r>
                      <a:r>
                        <a:rPr lang="en-US" sz="2400" i="1" baseline="0" dirty="0"/>
                        <a:t> </a:t>
                      </a:r>
                      <a:r>
                        <a:rPr lang="en-US" sz="2400" i="1" baseline="0" dirty="0" err="1"/>
                        <a:t>được</a:t>
                      </a:r>
                      <a:r>
                        <a:rPr lang="en-US" sz="2400" i="1" baseline="0" dirty="0"/>
                        <a:t> </a:t>
                      </a:r>
                      <a:r>
                        <a:rPr lang="en-US" sz="2400" i="1" baseline="0" dirty="0" err="1"/>
                        <a:t>hỏi</a:t>
                      </a:r>
                      <a:r>
                        <a:rPr lang="en-US" sz="2400" i="1" baseline="0" dirty="0"/>
                        <a:t>)</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2400" i="1" baseline="0" dirty="0"/>
                        <a:t>8. </a:t>
                      </a:r>
                      <a:r>
                        <a:rPr lang="en-US" sz="2400" i="1" baseline="0" dirty="0" err="1"/>
                        <a:t>Các</a:t>
                      </a:r>
                      <a:r>
                        <a:rPr lang="en-US" sz="2400" i="1" baseline="0" dirty="0"/>
                        <a:t> </a:t>
                      </a:r>
                      <a:r>
                        <a:rPr lang="en-US" sz="2400" i="1" baseline="0" dirty="0" err="1"/>
                        <a:t>hoạt</a:t>
                      </a:r>
                      <a:r>
                        <a:rPr lang="en-US" sz="2400" i="1" baseline="0" dirty="0"/>
                        <a:t> </a:t>
                      </a:r>
                      <a:r>
                        <a:rPr lang="en-US" sz="2400" i="1" baseline="0" dirty="0" err="1"/>
                        <a:t>động</a:t>
                      </a:r>
                      <a:r>
                        <a:rPr lang="en-US" sz="2400" i="1" baseline="0" dirty="0"/>
                        <a:t> </a:t>
                      </a:r>
                      <a:r>
                        <a:rPr lang="en-US" sz="2400" i="1" baseline="0" dirty="0" err="1"/>
                        <a:t>dạy</a:t>
                      </a:r>
                      <a:r>
                        <a:rPr lang="en-US" sz="2400" i="1" baseline="0" dirty="0"/>
                        <a:t> </a:t>
                      </a:r>
                      <a:r>
                        <a:rPr lang="en-US" sz="2400" i="1" baseline="0" dirty="0" err="1"/>
                        <a:t>học</a:t>
                      </a:r>
                      <a:r>
                        <a:rPr lang="en-US" sz="2400" i="1" baseline="0" dirty="0"/>
                        <a:t> </a:t>
                      </a:r>
                      <a:r>
                        <a:rPr lang="en-US" sz="2400" i="1" baseline="0" dirty="0" err="1"/>
                        <a:t>lớn</a:t>
                      </a:r>
                      <a:r>
                        <a:rPr lang="en-US" sz="2400" i="1" baseline="0" dirty="0"/>
                        <a:t> </a:t>
                      </a:r>
                      <a:r>
                        <a:rPr lang="en-US" sz="2400" i="1" baseline="0" dirty="0" err="1"/>
                        <a:t>trong</a:t>
                      </a:r>
                      <a:r>
                        <a:rPr lang="en-US" sz="2400" i="1" baseline="0" dirty="0"/>
                        <a:t> </a:t>
                      </a:r>
                      <a:r>
                        <a:rPr lang="en-US" sz="2400" i="1" baseline="0" dirty="0" err="1"/>
                        <a:t>chủ</a:t>
                      </a:r>
                      <a:r>
                        <a:rPr lang="en-US" sz="2400" i="1" baseline="0" dirty="0"/>
                        <a:t> </a:t>
                      </a:r>
                      <a:r>
                        <a:rPr lang="en-US" sz="2400" i="1" baseline="0" dirty="0" err="1"/>
                        <a:t>đề</a:t>
                      </a:r>
                      <a:r>
                        <a:rPr lang="en-US" sz="2400" i="1" baseline="0" dirty="0"/>
                        <a:t> </a:t>
                      </a:r>
                      <a:r>
                        <a:rPr lang="en-US" sz="2400" i="1" baseline="0" dirty="0" err="1"/>
                        <a:t>và</a:t>
                      </a:r>
                      <a:r>
                        <a:rPr lang="en-US" sz="2400" i="1" baseline="0" dirty="0"/>
                        <a:t> </a:t>
                      </a:r>
                      <a:r>
                        <a:rPr lang="en-US" sz="2400" i="1" baseline="0" dirty="0" err="1"/>
                        <a:t>phân</a:t>
                      </a:r>
                      <a:r>
                        <a:rPr lang="en-US" sz="2400" i="1" baseline="0" dirty="0"/>
                        <a:t> </a:t>
                      </a:r>
                      <a:r>
                        <a:rPr lang="en-US" sz="2400" i="1" baseline="0" dirty="0" err="1"/>
                        <a:t>phối</a:t>
                      </a:r>
                      <a:r>
                        <a:rPr lang="en-US" sz="2400" i="1" baseline="0" dirty="0"/>
                        <a:t> </a:t>
                      </a:r>
                      <a:r>
                        <a:rPr lang="en-US" sz="2400" i="1" baseline="0" dirty="0" err="1"/>
                        <a:t>thời</a:t>
                      </a:r>
                      <a:r>
                        <a:rPr lang="en-US" sz="2400" i="1" baseline="0" dirty="0"/>
                        <a:t> </a:t>
                      </a:r>
                      <a:r>
                        <a:rPr lang="en-US" sz="2400" i="1" baseline="0" dirty="0" err="1"/>
                        <a:t>gian</a:t>
                      </a:r>
                      <a:endParaRPr lang="en-SG" sz="2400" dirty="0"/>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4091029222"/>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5201" y="274638"/>
            <a:ext cx="9584267" cy="868362"/>
          </a:xfrm>
        </p:spPr>
        <p:txBody>
          <a:bodyPr>
            <a:normAutofit/>
          </a:bodyPr>
          <a:lstStyle/>
          <a:p>
            <a:r>
              <a:rPr lang="en-SG" b="1" dirty="0" err="1">
                <a:solidFill>
                  <a:srgbClr val="FF0000"/>
                </a:solidFill>
                <a:latin typeface="Times New Roman" pitchFamily="18" charset="0"/>
                <a:cs typeface="Times New Roman" pitchFamily="18" charset="0"/>
              </a:rPr>
              <a:t>Tổ</a:t>
            </a:r>
            <a:r>
              <a:rPr lang="en-SG" b="1" dirty="0">
                <a:solidFill>
                  <a:srgbClr val="FF0000"/>
                </a:solidFill>
                <a:latin typeface="Times New Roman" pitchFamily="18" charset="0"/>
                <a:cs typeface="Times New Roman" pitchFamily="18" charset="0"/>
              </a:rPr>
              <a:t> </a:t>
            </a:r>
            <a:r>
              <a:rPr lang="en-SG" b="1" dirty="0" err="1">
                <a:solidFill>
                  <a:srgbClr val="FF0000"/>
                </a:solidFill>
                <a:latin typeface="Times New Roman" pitchFamily="18" charset="0"/>
                <a:cs typeface="Times New Roman" pitchFamily="18" charset="0"/>
              </a:rPr>
              <a:t>chức</a:t>
            </a:r>
            <a:r>
              <a:rPr lang="en-SG" b="1" dirty="0">
                <a:solidFill>
                  <a:srgbClr val="FF0000"/>
                </a:solidFill>
                <a:latin typeface="Times New Roman" pitchFamily="18" charset="0"/>
                <a:cs typeface="Times New Roman" pitchFamily="18" charset="0"/>
              </a:rPr>
              <a:t> </a:t>
            </a:r>
            <a:r>
              <a:rPr lang="en-SG" b="1" dirty="0" err="1">
                <a:solidFill>
                  <a:srgbClr val="FF0000"/>
                </a:solidFill>
                <a:latin typeface="Times New Roman" pitchFamily="18" charset="0"/>
                <a:cs typeface="Times New Roman" pitchFamily="18" charset="0"/>
              </a:rPr>
              <a:t>báo</a:t>
            </a:r>
            <a:r>
              <a:rPr lang="en-SG" b="1" dirty="0">
                <a:solidFill>
                  <a:srgbClr val="FF0000"/>
                </a:solidFill>
                <a:latin typeface="Times New Roman" pitchFamily="18" charset="0"/>
                <a:cs typeface="Times New Roman" pitchFamily="18" charset="0"/>
              </a:rPr>
              <a:t> </a:t>
            </a:r>
            <a:r>
              <a:rPr lang="en-SG" b="1" dirty="0" err="1">
                <a:solidFill>
                  <a:srgbClr val="FF0000"/>
                </a:solidFill>
                <a:latin typeface="Times New Roman" pitchFamily="18" charset="0"/>
                <a:cs typeface="Times New Roman" pitchFamily="18" charset="0"/>
              </a:rPr>
              <a:t>cáo</a:t>
            </a:r>
            <a:r>
              <a:rPr lang="en-SG" b="1" dirty="0">
                <a:solidFill>
                  <a:srgbClr val="FF0000"/>
                </a:solidFill>
                <a:latin typeface="Times New Roman" pitchFamily="18" charset="0"/>
                <a:cs typeface="Times New Roman" pitchFamily="18" charset="0"/>
              </a:rPr>
              <a:t> </a:t>
            </a:r>
            <a:r>
              <a:rPr lang="en-SG" b="1" dirty="0" err="1">
                <a:solidFill>
                  <a:srgbClr val="FF0000"/>
                </a:solidFill>
                <a:latin typeface="Times New Roman" pitchFamily="18" charset="0"/>
                <a:cs typeface="Times New Roman" pitchFamily="18" charset="0"/>
              </a:rPr>
              <a:t>giải</a:t>
            </a:r>
            <a:r>
              <a:rPr lang="en-SG" b="1" dirty="0">
                <a:solidFill>
                  <a:srgbClr val="FF0000"/>
                </a:solidFill>
                <a:latin typeface="Times New Roman" pitchFamily="18" charset="0"/>
                <a:cs typeface="Times New Roman" pitchFamily="18" charset="0"/>
              </a:rPr>
              <a:t> </a:t>
            </a:r>
            <a:r>
              <a:rPr lang="en-SG" b="1" dirty="0" err="1">
                <a:solidFill>
                  <a:srgbClr val="FF0000"/>
                </a:solidFill>
                <a:latin typeface="Times New Roman" pitchFamily="18" charset="0"/>
                <a:cs typeface="Times New Roman" pitchFamily="18" charset="0"/>
              </a:rPr>
              <a:t>pháp</a:t>
            </a:r>
            <a:r>
              <a:rPr lang="en-SG" b="1" dirty="0">
                <a:solidFill>
                  <a:srgbClr val="FF0000"/>
                </a:solidFill>
                <a:latin typeface="Times New Roman" pitchFamily="18" charset="0"/>
                <a:cs typeface="Times New Roman" pitchFamily="18" charset="0"/>
              </a:rPr>
              <a:t> </a:t>
            </a:r>
            <a:r>
              <a:rPr lang="en-SG" b="1" dirty="0" err="1">
                <a:solidFill>
                  <a:srgbClr val="FF0000"/>
                </a:solidFill>
                <a:latin typeface="Times New Roman" pitchFamily="18" charset="0"/>
                <a:cs typeface="Times New Roman" pitchFamily="18" charset="0"/>
              </a:rPr>
              <a:t>và</a:t>
            </a:r>
            <a:r>
              <a:rPr lang="en-SG" b="1" dirty="0">
                <a:solidFill>
                  <a:srgbClr val="FF0000"/>
                </a:solidFill>
                <a:latin typeface="Times New Roman" pitchFamily="18" charset="0"/>
                <a:cs typeface="Times New Roman" pitchFamily="18" charset="0"/>
              </a:rPr>
              <a:t> </a:t>
            </a:r>
            <a:r>
              <a:rPr lang="en-SG" b="1" dirty="0" err="1">
                <a:solidFill>
                  <a:srgbClr val="FF0000"/>
                </a:solidFill>
                <a:latin typeface="Times New Roman" pitchFamily="18" charset="0"/>
                <a:cs typeface="Times New Roman" pitchFamily="18" charset="0"/>
              </a:rPr>
              <a:t>sản</a:t>
            </a:r>
            <a:r>
              <a:rPr lang="en-SG" b="1" dirty="0">
                <a:solidFill>
                  <a:srgbClr val="FF0000"/>
                </a:solidFill>
                <a:latin typeface="Times New Roman" pitchFamily="18" charset="0"/>
                <a:cs typeface="Times New Roman" pitchFamily="18" charset="0"/>
              </a:rPr>
              <a:t> </a:t>
            </a:r>
            <a:r>
              <a:rPr lang="en-SG" b="1" dirty="0" err="1">
                <a:solidFill>
                  <a:srgbClr val="FF0000"/>
                </a:solidFill>
                <a:latin typeface="Times New Roman" pitchFamily="18" charset="0"/>
                <a:cs typeface="Times New Roman" pitchFamily="18" charset="0"/>
              </a:rPr>
              <a:t>phẩm</a:t>
            </a:r>
            <a:endParaRPr lang="en-SG"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939161" y="1254820"/>
            <a:ext cx="8481846" cy="3427539"/>
          </a:xfrm>
          <a:effectLst>
            <a:outerShdw blurRad="50800" dist="38100" dir="16200000"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ormAutofit fontScale="92500"/>
          </a:bodyPr>
          <a:lstStyle/>
          <a:p>
            <a:r>
              <a:rPr lang="en-SG" sz="3000" b="0" dirty="0">
                <a:latin typeface="Times New Roman" pitchFamily="18" charset="0"/>
                <a:cs typeface="Times New Roman" pitchFamily="18" charset="0"/>
              </a:rPr>
              <a:t>GV </a:t>
            </a:r>
            <a:r>
              <a:rPr lang="en-SG" sz="3000" b="0" dirty="0" err="1">
                <a:latin typeface="Times New Roman" pitchFamily="18" charset="0"/>
                <a:cs typeface="Times New Roman" pitchFamily="18" charset="0"/>
              </a:rPr>
              <a:t>chuẩn</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bị</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các</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câu</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hỏi</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làm</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rõ</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kiến</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thức</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nền</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sử</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dụng</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để</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đề</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xuất</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giải</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pháp</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chế</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tạo</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sản</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phẩm</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các</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câu</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hỏi</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cần</a:t>
            </a:r>
            <a:r>
              <a:rPr lang="en-SG" sz="3000" b="0" dirty="0">
                <a:latin typeface="Times New Roman" pitchFamily="18" charset="0"/>
                <a:cs typeface="Times New Roman" pitchFamily="18" charset="0"/>
              </a:rPr>
              <a:t> link </a:t>
            </a:r>
            <a:r>
              <a:rPr lang="en-SG" sz="3000" b="0" dirty="0" err="1">
                <a:latin typeface="Times New Roman" pitchFamily="18" charset="0"/>
                <a:cs typeface="Times New Roman" pitchFamily="18" charset="0"/>
              </a:rPr>
              <a:t>với</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nội</a:t>
            </a:r>
            <a:r>
              <a:rPr lang="en-SG" sz="3000" b="0" dirty="0">
                <a:latin typeface="Times New Roman" pitchFamily="18" charset="0"/>
                <a:cs typeface="Times New Roman" pitchFamily="18" charset="0"/>
              </a:rPr>
              <a:t> dung KT </a:t>
            </a:r>
            <a:r>
              <a:rPr lang="en-SG" sz="3000" b="0" dirty="0" err="1">
                <a:latin typeface="Times New Roman" pitchFamily="18" charset="0"/>
                <a:cs typeface="Times New Roman" pitchFamily="18" charset="0"/>
              </a:rPr>
              <a:t>hướng</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dẫn</a:t>
            </a:r>
            <a:r>
              <a:rPr lang="en-SG" sz="3000" b="0" dirty="0">
                <a:latin typeface="Times New Roman" pitchFamily="18" charset="0"/>
                <a:cs typeface="Times New Roman" pitchFamily="18" charset="0"/>
              </a:rPr>
              <a:t> HS </a:t>
            </a:r>
            <a:r>
              <a:rPr lang="en-SG" sz="3000" b="0" dirty="0" err="1">
                <a:latin typeface="Times New Roman" pitchFamily="18" charset="0"/>
                <a:cs typeface="Times New Roman" pitchFamily="18" charset="0"/>
              </a:rPr>
              <a:t>tự</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học</a:t>
            </a:r>
            <a:r>
              <a:rPr lang="en-SG" sz="3000" b="0" dirty="0">
                <a:latin typeface="Times New Roman" pitchFamily="18" charset="0"/>
                <a:cs typeface="Times New Roman" pitchFamily="18" charset="0"/>
              </a:rPr>
              <a:t>)</a:t>
            </a:r>
          </a:p>
          <a:p>
            <a:r>
              <a:rPr lang="en-SG" sz="3000" b="0" dirty="0" err="1">
                <a:latin typeface="Times New Roman" pitchFamily="18" charset="0"/>
                <a:cs typeface="Times New Roman" pitchFamily="18" charset="0"/>
              </a:rPr>
              <a:t>Câu</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hỏi</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phản</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biện</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để</a:t>
            </a:r>
            <a:r>
              <a:rPr lang="en-SG" sz="3000" b="0" dirty="0">
                <a:latin typeface="Times New Roman" pitchFamily="18" charset="0"/>
                <a:cs typeface="Times New Roman" pitchFamily="18" charset="0"/>
              </a:rPr>
              <a:t> HS </a:t>
            </a:r>
            <a:r>
              <a:rPr lang="en-SG" sz="3000" b="0" dirty="0" err="1">
                <a:latin typeface="Times New Roman" pitchFamily="18" charset="0"/>
                <a:cs typeface="Times New Roman" pitchFamily="18" charset="0"/>
              </a:rPr>
              <a:t>phát</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triển</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sản</a:t>
            </a:r>
            <a:r>
              <a:rPr lang="en-SG" sz="3000" b="0" dirty="0">
                <a:latin typeface="Times New Roman" pitchFamily="18" charset="0"/>
                <a:cs typeface="Times New Roman" pitchFamily="18" charset="0"/>
              </a:rPr>
              <a:t> </a:t>
            </a:r>
            <a:r>
              <a:rPr lang="en-SG" sz="3000" b="0" dirty="0" err="1" smtClean="0">
                <a:latin typeface="Times New Roman" pitchFamily="18" charset="0"/>
                <a:cs typeface="Times New Roman" pitchFamily="18" charset="0"/>
              </a:rPr>
              <a:t>phẩm</a:t>
            </a:r>
            <a:r>
              <a:rPr lang="en-SG" sz="3000" b="0" dirty="0" smtClean="0">
                <a:latin typeface="Times New Roman" pitchFamily="18" charset="0"/>
                <a:cs typeface="Times New Roman" pitchFamily="18" charset="0"/>
              </a:rPr>
              <a:t>. </a:t>
            </a:r>
            <a:r>
              <a:rPr lang="en-SG" sz="3000" b="0" dirty="0" err="1" smtClean="0">
                <a:latin typeface="Times New Roman" pitchFamily="18" charset="0"/>
                <a:cs typeface="Times New Roman" pitchFamily="18" charset="0"/>
              </a:rPr>
              <a:t>Có</a:t>
            </a:r>
            <a:r>
              <a:rPr lang="en-SG" sz="3000" b="0" dirty="0" smtClean="0">
                <a:latin typeface="Times New Roman" pitchFamily="18" charset="0"/>
                <a:cs typeface="Times New Roman" pitchFamily="18" charset="0"/>
              </a:rPr>
              <a:t> </a:t>
            </a:r>
            <a:r>
              <a:rPr lang="en-SG" sz="3000" b="0" dirty="0" err="1">
                <a:latin typeface="Times New Roman" pitchFamily="18" charset="0"/>
                <a:cs typeface="Times New Roman" pitchFamily="18" charset="0"/>
              </a:rPr>
              <a:t>thể</a:t>
            </a:r>
            <a:r>
              <a:rPr lang="en-SG" sz="3000" b="0" dirty="0">
                <a:latin typeface="Times New Roman" pitchFamily="18" charset="0"/>
                <a:cs typeface="Times New Roman" pitchFamily="18" charset="0"/>
              </a:rPr>
              <a:t> so </a:t>
            </a:r>
            <a:r>
              <a:rPr lang="en-SG" sz="3000" b="0" dirty="0" err="1">
                <a:latin typeface="Times New Roman" pitchFamily="18" charset="0"/>
                <a:cs typeface="Times New Roman" pitchFamily="18" charset="0"/>
              </a:rPr>
              <a:t>sánh</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chỉ</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ra</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điểm</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giống</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và</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khác</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giữa</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các</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sản</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phẩm</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để</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làm</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rõ</a:t>
            </a:r>
            <a:r>
              <a:rPr lang="en-SG" sz="3000" b="0" dirty="0">
                <a:latin typeface="Times New Roman" pitchFamily="18" charset="0"/>
                <a:cs typeface="Times New Roman" pitchFamily="18" charset="0"/>
              </a:rPr>
              <a:t> KT, KN </a:t>
            </a:r>
            <a:r>
              <a:rPr lang="en-SG" sz="3000" b="0" dirty="0" err="1">
                <a:latin typeface="Times New Roman" pitchFamily="18" charset="0"/>
                <a:cs typeface="Times New Roman" pitchFamily="18" charset="0"/>
              </a:rPr>
              <a:t>của</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bài</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học</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và</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sự</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sáng</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tạo</a:t>
            </a:r>
            <a:r>
              <a:rPr lang="en-SG" sz="3000" b="0" dirty="0">
                <a:latin typeface="Times New Roman" pitchFamily="18" charset="0"/>
                <a:cs typeface="Times New Roman" pitchFamily="18" charset="0"/>
              </a:rPr>
              <a:t> </a:t>
            </a:r>
            <a:r>
              <a:rPr lang="en-SG" sz="3000" b="0" dirty="0" err="1">
                <a:latin typeface="Times New Roman" pitchFamily="18" charset="0"/>
                <a:cs typeface="Times New Roman" pitchFamily="18" charset="0"/>
              </a:rPr>
              <a:t>của</a:t>
            </a:r>
            <a:r>
              <a:rPr lang="en-SG" sz="3000" b="0" dirty="0">
                <a:latin typeface="Times New Roman" pitchFamily="18" charset="0"/>
                <a:cs typeface="Times New Roman" pitchFamily="18" charset="0"/>
              </a:rPr>
              <a:t> HS.</a:t>
            </a:r>
          </a:p>
          <a:p>
            <a:pPr marL="0" indent="0">
              <a:buNone/>
            </a:pPr>
            <a:r>
              <a:rPr lang="en-SG" sz="3000" b="0" dirty="0">
                <a:latin typeface="Times New Roman" pitchFamily="18" charset="0"/>
                <a:cs typeface="Times New Roman" pitchFamily="18" charset="0"/>
              </a:rPr>
              <a:t> </a:t>
            </a:r>
          </a:p>
          <a:p>
            <a:endParaRPr lang="en-SG" dirty="0"/>
          </a:p>
        </p:txBody>
      </p:sp>
    </p:spTree>
    <p:extLst>
      <p:ext uri="{BB962C8B-B14F-4D97-AF65-F5344CB8AC3E}">
        <p14:creationId xmlns:p14="http://schemas.microsoft.com/office/powerpoint/2010/main" val="1470461445"/>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714952-9B3D-4815-AC44-82508A7E1DD9}"/>
              </a:ext>
            </a:extLst>
          </p:cNvPr>
          <p:cNvSpPr>
            <a:spLocks noGrp="1"/>
          </p:cNvSpPr>
          <p:nvPr>
            <p:ph type="title"/>
          </p:nvPr>
        </p:nvSpPr>
        <p:spPr>
          <a:xfrm>
            <a:off x="838200" y="-112534"/>
            <a:ext cx="10515600" cy="1001369"/>
          </a:xfrm>
        </p:spPr>
        <p:txBody>
          <a:bodyPr/>
          <a:lstStyle/>
          <a:p>
            <a:pPr marR="0" algn="ctr" rtl="0"/>
            <a:r>
              <a:rPr lang="vi-VN" b="1" i="0" u="none" strike="noStrike" baseline="0" dirty="0">
                <a:solidFill>
                  <a:srgbClr val="FFFF00"/>
                </a:solidFill>
                <a:latin typeface="Times New Roman" panose="02020603050405020304" pitchFamily="18" charset="0"/>
              </a:rPr>
              <a:t>5. Tiến trình dạy học:</a:t>
            </a:r>
          </a:p>
        </p:txBody>
      </p:sp>
      <p:sp>
        <p:nvSpPr>
          <p:cNvPr id="3" name="Text Placeholder 2">
            <a:extLst>
              <a:ext uri="{FF2B5EF4-FFF2-40B4-BE49-F238E27FC236}">
                <a16:creationId xmlns="" xmlns:a16="http://schemas.microsoft.com/office/drawing/2014/main" id="{058D8C00-DC24-4B93-9B33-BA159A8A228D}"/>
              </a:ext>
            </a:extLst>
          </p:cNvPr>
          <p:cNvSpPr>
            <a:spLocks noGrp="1"/>
          </p:cNvSpPr>
          <p:nvPr>
            <p:ph type="body" idx="1"/>
          </p:nvPr>
        </p:nvSpPr>
        <p:spPr>
          <a:xfrm>
            <a:off x="422031" y="760961"/>
            <a:ext cx="10931769" cy="5970430"/>
          </a:xfrm>
        </p:spPr>
        <p:txBody>
          <a:bodyPr>
            <a:noAutofit/>
          </a:bodyPr>
          <a:lstStyle/>
          <a:p>
            <a:pPr marL="0" marR="0" lvl="0" indent="0" rtl="0">
              <a:buNone/>
            </a:pPr>
            <a:r>
              <a:rPr lang="vi-VN" b="1" i="1" u="none" strike="noStrike" baseline="0" dirty="0">
                <a:solidFill>
                  <a:schemeClr val="bg1"/>
                </a:solidFill>
                <a:latin typeface="Times New Roman" panose="02020603050405020304" pitchFamily="18" charset="0"/>
              </a:rPr>
              <a:t>Hoạt động 1: </a:t>
            </a:r>
            <a:r>
              <a:rPr lang="vi-VN" b="1" i="0" u="none" strike="noStrike" baseline="0" dirty="0">
                <a:solidFill>
                  <a:schemeClr val="bg1"/>
                </a:solidFill>
                <a:latin typeface="Times New Roman" panose="02020603050405020304" pitchFamily="18" charset="0"/>
              </a:rPr>
              <a:t>XÁC ĐỊNH YÊU CẦU ĐỐI VỚI BẢN THIẾT KẾ </a:t>
            </a:r>
            <a:br>
              <a:rPr lang="vi-VN" b="1" i="0" u="none" strike="noStrike" baseline="0" dirty="0">
                <a:solidFill>
                  <a:schemeClr val="bg1"/>
                </a:solidFill>
                <a:latin typeface="Times New Roman" panose="02020603050405020304" pitchFamily="18" charset="0"/>
              </a:rPr>
            </a:br>
            <a:r>
              <a:rPr lang="vi-VN" b="1" i="0" u="none" strike="noStrike" baseline="0" dirty="0">
                <a:solidFill>
                  <a:schemeClr val="bg1"/>
                </a:solidFill>
                <a:latin typeface="Times New Roman" panose="02020603050405020304" pitchFamily="18" charset="0"/>
              </a:rPr>
              <a:t>ĐÈN NGỦ DÙNG NGUỒN ĐIỆN TỪ CỦ QUẢ</a:t>
            </a:r>
            <a:r>
              <a:rPr lang="en-US" b="1" i="0" u="none" strike="noStrike" baseline="0" dirty="0">
                <a:solidFill>
                  <a:schemeClr val="bg1"/>
                </a:solidFill>
                <a:latin typeface="Times New Roman" panose="02020603050405020304" pitchFamily="18" charset="0"/>
              </a:rPr>
              <a:t> : </a:t>
            </a:r>
            <a:r>
              <a:rPr lang="vi-VN" b="1" i="0" u="none" strike="noStrike" baseline="0" dirty="0">
                <a:solidFill>
                  <a:schemeClr val="bg1"/>
                </a:solidFill>
                <a:latin typeface="Times New Roman" panose="02020603050405020304" pitchFamily="18" charset="0"/>
              </a:rPr>
              <a:t>Tiết 1 – 45 phút</a:t>
            </a:r>
          </a:p>
          <a:p>
            <a:pPr marL="0" marR="0" lvl="0" indent="0" rtl="0">
              <a:buNone/>
            </a:pPr>
            <a:r>
              <a:rPr lang="vi-VN" b="1" i="1" u="none" strike="noStrike" baseline="0" dirty="0">
                <a:solidFill>
                  <a:schemeClr val="bg1"/>
                </a:solidFill>
                <a:latin typeface="Times New Roman" panose="02020603050405020304" pitchFamily="18" charset="0"/>
              </a:rPr>
              <a:t>Hoạt động 2: </a:t>
            </a:r>
            <a:r>
              <a:rPr lang="vi-VN" b="1" i="0" u="none" strike="noStrike" baseline="0" dirty="0">
                <a:solidFill>
                  <a:schemeClr val="bg1"/>
                </a:solidFill>
                <a:latin typeface="Times New Roman" panose="02020603050405020304" pitchFamily="18" charset="0"/>
              </a:rPr>
              <a:t>NGHIÊN CỨU VỀ PIN ĐIỆN HÓA VÀ ĐỀ XUẤT </a:t>
            </a:r>
            <a:br>
              <a:rPr lang="vi-VN" b="1" i="0" u="none" strike="noStrike" baseline="0" dirty="0">
                <a:solidFill>
                  <a:schemeClr val="bg1"/>
                </a:solidFill>
                <a:latin typeface="Times New Roman" panose="02020603050405020304" pitchFamily="18" charset="0"/>
              </a:rPr>
            </a:br>
            <a:r>
              <a:rPr lang="vi-VN" b="1" i="0" u="none" strike="noStrike" baseline="0" dirty="0">
                <a:solidFill>
                  <a:schemeClr val="bg1"/>
                </a:solidFill>
                <a:latin typeface="Times New Roman" panose="02020603050405020304" pitchFamily="18" charset="0"/>
              </a:rPr>
              <a:t>GIẢI PHÁP THIẾT KẾ ĐÈN NGỦ DÙNG NGUỒN ĐIỆN TỪ CỦ QUẢ</a:t>
            </a:r>
            <a:r>
              <a:rPr lang="en-US" b="1" i="0" u="none" strike="noStrike" baseline="0" dirty="0">
                <a:solidFill>
                  <a:schemeClr val="bg1"/>
                </a:solidFill>
                <a:latin typeface="Times New Roman" panose="02020603050405020304" pitchFamily="18" charset="0"/>
              </a:rPr>
              <a:t>: </a:t>
            </a:r>
            <a:r>
              <a:rPr lang="vi-VN" b="1" i="1" u="none" strike="noStrike" baseline="0" dirty="0">
                <a:solidFill>
                  <a:schemeClr val="bg1"/>
                </a:solidFill>
                <a:latin typeface="Times New Roman" panose="02020603050405020304" pitchFamily="18" charset="0"/>
              </a:rPr>
              <a:t>HS làm việc ở nhà – 1 tuần</a:t>
            </a:r>
            <a:endParaRPr lang="en-US" b="1" i="1" u="none" strike="noStrike" baseline="0" dirty="0">
              <a:solidFill>
                <a:schemeClr val="bg1"/>
              </a:solidFill>
              <a:latin typeface="Times New Roman" panose="02020603050405020304" pitchFamily="18" charset="0"/>
            </a:endParaRPr>
          </a:p>
          <a:p>
            <a:pPr marL="0" marR="0" lvl="0" indent="0" rtl="0">
              <a:buNone/>
            </a:pPr>
            <a:r>
              <a:rPr lang="vi-VN" b="1" i="1" u="none" strike="noStrike" baseline="0" dirty="0">
                <a:solidFill>
                  <a:schemeClr val="bg1"/>
                </a:solidFill>
                <a:latin typeface="Times New Roman" panose="02020603050405020304" pitchFamily="18" charset="0"/>
              </a:rPr>
              <a:t>Hoạt động 3: </a:t>
            </a:r>
            <a:r>
              <a:rPr lang="vi-VN" b="1" i="0" u="none" strike="noStrike" baseline="0" dirty="0">
                <a:solidFill>
                  <a:schemeClr val="bg1"/>
                </a:solidFill>
                <a:latin typeface="Times New Roman" panose="02020603050405020304" pitchFamily="18" charset="0"/>
              </a:rPr>
              <a:t>TRÌNH BÀY VÀ BẢO VỆ PHƯƠNG ÁN THIẾT KẾ</a:t>
            </a:r>
            <a:r>
              <a:rPr lang="en-US" b="1" i="0" u="none" strike="noStrike" dirty="0">
                <a:solidFill>
                  <a:schemeClr val="bg1"/>
                </a:solidFill>
                <a:latin typeface="Times New Roman" panose="02020603050405020304" pitchFamily="18" charset="0"/>
              </a:rPr>
              <a:t> </a:t>
            </a:r>
            <a:r>
              <a:rPr lang="vi-VN" b="1" i="0" u="none" strike="noStrike" baseline="0" dirty="0">
                <a:solidFill>
                  <a:schemeClr val="bg1"/>
                </a:solidFill>
                <a:latin typeface="Times New Roman" panose="02020603050405020304" pitchFamily="18" charset="0"/>
              </a:rPr>
              <a:t>ĐÈN NGỦ DÙNG NGUỒN ĐIỆN TỪ CỦ QUẢ</a:t>
            </a:r>
            <a:r>
              <a:rPr lang="en-US" b="1" i="0" u="none" strike="noStrike" baseline="0" dirty="0">
                <a:solidFill>
                  <a:schemeClr val="bg1"/>
                </a:solidFill>
                <a:latin typeface="Times New Roman" panose="02020603050405020304" pitchFamily="18" charset="0"/>
              </a:rPr>
              <a:t> : </a:t>
            </a:r>
            <a:r>
              <a:rPr lang="vi-VN" b="1" i="0" u="none" strike="noStrike" baseline="0" dirty="0">
                <a:solidFill>
                  <a:schemeClr val="bg1"/>
                </a:solidFill>
                <a:latin typeface="Times New Roman" panose="02020603050405020304" pitchFamily="18" charset="0"/>
              </a:rPr>
              <a:t>Tiết 2 – 45 phút</a:t>
            </a:r>
          </a:p>
          <a:p>
            <a:pPr marL="0" marR="0" lvl="0" indent="0" rtl="0">
              <a:buNone/>
            </a:pPr>
            <a:r>
              <a:rPr lang="vi-VN" b="1" i="1" u="none" strike="noStrike" baseline="0" dirty="0">
                <a:solidFill>
                  <a:schemeClr val="bg1"/>
                </a:solidFill>
                <a:latin typeface="Times New Roman" panose="02020603050405020304" pitchFamily="18" charset="0"/>
              </a:rPr>
              <a:t>Hoạt động 4:</a:t>
            </a:r>
            <a:r>
              <a:rPr lang="vi-VN" b="1" i="0" u="none" strike="noStrike" baseline="0" dirty="0">
                <a:solidFill>
                  <a:schemeClr val="bg1"/>
                </a:solidFill>
                <a:latin typeface="Times New Roman" panose="02020603050405020304" pitchFamily="18" charset="0"/>
              </a:rPr>
              <a:t> CHẾ TẠO VÀ THỬ NGHIỆM ĐÈN NGỦ DÙNG NGUỒN ĐIỆN TỪ CỦ QUẢ</a:t>
            </a:r>
            <a:r>
              <a:rPr lang="en-US" b="1" i="0" u="none" strike="noStrike" baseline="0" dirty="0">
                <a:solidFill>
                  <a:schemeClr val="bg1"/>
                </a:solidFill>
                <a:latin typeface="Times New Roman" panose="02020603050405020304" pitchFamily="18" charset="0"/>
              </a:rPr>
              <a:t>: </a:t>
            </a:r>
            <a:r>
              <a:rPr lang="vi-VN" b="1" i="1" u="none" strike="noStrike" baseline="0" dirty="0">
                <a:solidFill>
                  <a:schemeClr val="bg1"/>
                </a:solidFill>
                <a:latin typeface="Times New Roman" panose="02020603050405020304" pitchFamily="18" charset="0"/>
              </a:rPr>
              <a:t>HS làm việc ở nhà hoặc trên phòng thí nghiệm – 1 tuần </a:t>
            </a:r>
            <a:r>
              <a:rPr lang="en-US" b="1" i="1" u="none" strike="noStrike" baseline="0" dirty="0">
                <a:solidFill>
                  <a:schemeClr val="bg1"/>
                </a:solidFill>
                <a:latin typeface="Times New Roman" panose="02020603050405020304" pitchFamily="18" charset="0"/>
              </a:rPr>
              <a:t>.</a:t>
            </a:r>
            <a:endParaRPr lang="vi-VN" b="1" i="1" u="none" strike="noStrike" baseline="0" dirty="0">
              <a:solidFill>
                <a:schemeClr val="bg1"/>
              </a:solidFill>
              <a:latin typeface="Times New Roman" panose="02020603050405020304" pitchFamily="18" charset="0"/>
            </a:endParaRPr>
          </a:p>
          <a:p>
            <a:pPr marL="0" marR="0" lvl="0" indent="0" rtl="0">
              <a:buNone/>
            </a:pPr>
            <a:r>
              <a:rPr lang="vi-VN" b="1" i="1" u="none" strike="noStrike" baseline="0" dirty="0">
                <a:solidFill>
                  <a:schemeClr val="bg1"/>
                </a:solidFill>
                <a:latin typeface="Times New Roman" panose="02020603050405020304" pitchFamily="18" charset="0"/>
              </a:rPr>
              <a:t>Hoạt động 5: </a:t>
            </a:r>
            <a:r>
              <a:rPr lang="vi-VN" b="1" i="0" u="none" strike="noStrike" baseline="0" dirty="0">
                <a:solidFill>
                  <a:schemeClr val="bg1"/>
                </a:solidFill>
                <a:latin typeface="Times New Roman" panose="02020603050405020304" pitchFamily="18" charset="0"/>
              </a:rPr>
              <a:t>TRÌNH BÀY SẢN PHẨM </a:t>
            </a:r>
            <a:r>
              <a:rPr lang="en-US" b="1" i="0" u="none" strike="noStrike" baseline="0" dirty="0">
                <a:solidFill>
                  <a:schemeClr val="bg1"/>
                </a:solidFill>
                <a:latin typeface="Times New Roman" panose="02020603050405020304" pitchFamily="18" charset="0"/>
              </a:rPr>
              <a:t> </a:t>
            </a:r>
            <a:r>
              <a:rPr lang="vi-VN" b="1" i="0" u="none" strike="noStrike" baseline="0" dirty="0">
                <a:solidFill>
                  <a:schemeClr val="bg1"/>
                </a:solidFill>
                <a:latin typeface="Times New Roman" panose="02020603050405020304" pitchFamily="18" charset="0"/>
              </a:rPr>
              <a:t>“ĐÈN NGỦ DÙNG NGUỒN ĐIỆN TỪ CỦ QUẢ” </a:t>
            </a:r>
            <a:r>
              <a:rPr lang="en-US" b="1" i="0" u="none" strike="noStrike" baseline="0" dirty="0">
                <a:solidFill>
                  <a:schemeClr val="bg1"/>
                </a:solidFill>
                <a:latin typeface="Times New Roman" panose="02020603050405020304" pitchFamily="18" charset="0"/>
              </a:rPr>
              <a:t> </a:t>
            </a:r>
            <a:r>
              <a:rPr lang="vi-VN" b="1" i="0" u="none" strike="noStrike" baseline="0" dirty="0">
                <a:solidFill>
                  <a:schemeClr val="bg1"/>
                </a:solidFill>
                <a:latin typeface="Times New Roman" panose="02020603050405020304" pitchFamily="18" charset="0"/>
              </a:rPr>
              <a:t>VÀ THẢO LUẬN</a:t>
            </a:r>
            <a:r>
              <a:rPr lang="en-US" b="1" i="0" u="none" strike="noStrike" baseline="0" dirty="0">
                <a:solidFill>
                  <a:schemeClr val="bg1"/>
                </a:solidFill>
                <a:latin typeface="Times New Roman" panose="02020603050405020304" pitchFamily="18" charset="0"/>
              </a:rPr>
              <a:t>: </a:t>
            </a:r>
            <a:r>
              <a:rPr lang="vi-VN" b="1" i="0" u="none" strike="noStrike" baseline="0" dirty="0">
                <a:solidFill>
                  <a:schemeClr val="bg1"/>
                </a:solidFill>
                <a:latin typeface="Times New Roman" panose="02020603050405020304" pitchFamily="18" charset="0"/>
              </a:rPr>
              <a:t>Tiết 3 – 45 phút</a:t>
            </a:r>
            <a:r>
              <a:rPr lang="en-US" b="1" i="0" u="none" strike="noStrike" baseline="0" dirty="0">
                <a:solidFill>
                  <a:schemeClr val="bg1"/>
                </a:solidFill>
                <a:latin typeface="Times New Roman" panose="02020603050405020304" pitchFamily="18" charset="0"/>
              </a:rPr>
              <a:t>.</a:t>
            </a:r>
            <a:endParaRPr lang="vi-VN" b="1" i="0" u="none" strike="noStrike" baseline="0" dirty="0">
              <a:solidFill>
                <a:schemeClr val="bg1"/>
              </a:solidFill>
              <a:latin typeface="Times New Roman" panose="02020603050405020304" pitchFamily="18" charset="0"/>
            </a:endParaRPr>
          </a:p>
        </p:txBody>
      </p:sp>
    </p:spTree>
    <p:extLst>
      <p:ext uri="{BB962C8B-B14F-4D97-AF65-F5344CB8AC3E}">
        <p14:creationId xmlns:p14="http://schemas.microsoft.com/office/powerpoint/2010/main" val="397043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5202" y="0"/>
            <a:ext cx="9639300" cy="868362"/>
          </a:xfrm>
        </p:spPr>
        <p:txBody>
          <a:bodyPr>
            <a:normAutofit/>
          </a:bodyPr>
          <a:lstStyle/>
          <a:p>
            <a:r>
              <a:rPr lang="en-US" b="1" dirty="0" err="1">
                <a:solidFill>
                  <a:schemeClr val="accent2">
                    <a:lumMod val="60000"/>
                    <a:lumOff val="40000"/>
                  </a:schemeClr>
                </a:solidFill>
              </a:rPr>
              <a:t>Chuẩn</a:t>
            </a:r>
            <a:r>
              <a:rPr lang="en-US" b="1" dirty="0">
                <a:solidFill>
                  <a:schemeClr val="accent2">
                    <a:lumMod val="60000"/>
                    <a:lumOff val="40000"/>
                  </a:schemeClr>
                </a:solidFill>
              </a:rPr>
              <a:t> </a:t>
            </a:r>
            <a:r>
              <a:rPr lang="en-US" b="1" dirty="0" err="1">
                <a:solidFill>
                  <a:schemeClr val="accent2">
                    <a:lumMod val="60000"/>
                    <a:lumOff val="40000"/>
                  </a:schemeClr>
                </a:solidFill>
              </a:rPr>
              <a:t>bị</a:t>
            </a:r>
            <a:r>
              <a:rPr lang="en-US" b="1" dirty="0">
                <a:solidFill>
                  <a:schemeClr val="accent2">
                    <a:lumMod val="60000"/>
                    <a:lumOff val="40000"/>
                  </a:schemeClr>
                </a:solidFill>
              </a:rPr>
              <a:t> </a:t>
            </a:r>
            <a:r>
              <a:rPr lang="en-US" b="1" dirty="0" err="1">
                <a:solidFill>
                  <a:schemeClr val="accent2">
                    <a:lumMod val="60000"/>
                    <a:lumOff val="40000"/>
                  </a:schemeClr>
                </a:solidFill>
              </a:rPr>
              <a:t>báo</a:t>
            </a:r>
            <a:r>
              <a:rPr lang="en-US" b="1" dirty="0">
                <a:solidFill>
                  <a:schemeClr val="accent2">
                    <a:lumMod val="60000"/>
                    <a:lumOff val="40000"/>
                  </a:schemeClr>
                </a:solidFill>
              </a:rPr>
              <a:t> </a:t>
            </a:r>
            <a:r>
              <a:rPr lang="en-US" b="1" dirty="0" err="1">
                <a:solidFill>
                  <a:schemeClr val="accent2">
                    <a:lumMod val="60000"/>
                    <a:lumOff val="40000"/>
                  </a:schemeClr>
                </a:solidFill>
              </a:rPr>
              <a:t>cáo</a:t>
            </a:r>
            <a:r>
              <a:rPr lang="en-US" b="1" dirty="0">
                <a:solidFill>
                  <a:schemeClr val="accent2">
                    <a:lumMod val="60000"/>
                    <a:lumOff val="40000"/>
                  </a:schemeClr>
                </a:solidFill>
              </a:rPr>
              <a:t> </a:t>
            </a:r>
            <a:r>
              <a:rPr lang="en-US" b="1" dirty="0" err="1">
                <a:solidFill>
                  <a:schemeClr val="accent2">
                    <a:lumMod val="60000"/>
                    <a:lumOff val="40000"/>
                  </a:schemeClr>
                </a:solidFill>
              </a:rPr>
              <a:t>chủ</a:t>
            </a:r>
            <a:r>
              <a:rPr lang="en-US" b="1" dirty="0">
                <a:solidFill>
                  <a:schemeClr val="accent2">
                    <a:lumMod val="60000"/>
                    <a:lumOff val="40000"/>
                  </a:schemeClr>
                </a:solidFill>
              </a:rPr>
              <a:t> </a:t>
            </a:r>
            <a:r>
              <a:rPr lang="en-US" b="1" dirty="0" err="1">
                <a:solidFill>
                  <a:schemeClr val="accent2">
                    <a:lumMod val="60000"/>
                    <a:lumOff val="40000"/>
                  </a:schemeClr>
                </a:solidFill>
              </a:rPr>
              <a:t>đề</a:t>
            </a:r>
            <a:r>
              <a:rPr lang="en-US" b="1" dirty="0">
                <a:solidFill>
                  <a:schemeClr val="accent2">
                    <a:lumMod val="60000"/>
                    <a:lumOff val="40000"/>
                  </a:schemeClr>
                </a:solidFill>
              </a:rPr>
              <a:t> </a:t>
            </a:r>
            <a:r>
              <a:rPr lang="en-US" b="1" dirty="0" err="1">
                <a:solidFill>
                  <a:schemeClr val="accent2">
                    <a:lumMod val="60000"/>
                    <a:lumOff val="40000"/>
                  </a:schemeClr>
                </a:solidFill>
              </a:rPr>
              <a:t>và</a:t>
            </a:r>
            <a:r>
              <a:rPr lang="en-US" b="1" dirty="0">
                <a:solidFill>
                  <a:schemeClr val="accent2">
                    <a:lumMod val="60000"/>
                    <a:lumOff val="40000"/>
                  </a:schemeClr>
                </a:solidFill>
              </a:rPr>
              <a:t> </a:t>
            </a:r>
            <a:r>
              <a:rPr lang="en-US" b="1" dirty="0" err="1">
                <a:solidFill>
                  <a:schemeClr val="accent2">
                    <a:lumMod val="60000"/>
                    <a:lumOff val="40000"/>
                  </a:schemeClr>
                </a:solidFill>
              </a:rPr>
              <a:t>sản</a:t>
            </a:r>
            <a:r>
              <a:rPr lang="en-US" b="1" dirty="0">
                <a:solidFill>
                  <a:schemeClr val="accent2">
                    <a:lumMod val="60000"/>
                    <a:lumOff val="40000"/>
                  </a:schemeClr>
                </a:solidFill>
              </a:rPr>
              <a:t> </a:t>
            </a:r>
            <a:r>
              <a:rPr lang="en-US" b="1" dirty="0" err="1">
                <a:solidFill>
                  <a:schemeClr val="accent2">
                    <a:lumMod val="60000"/>
                    <a:lumOff val="40000"/>
                  </a:schemeClr>
                </a:solidFill>
              </a:rPr>
              <a:t>phẩm</a:t>
            </a:r>
            <a:endParaRPr lang="en-US" b="1" dirty="0">
              <a:solidFill>
                <a:schemeClr val="accent2">
                  <a:lumMod val="60000"/>
                  <a:lumOff val="40000"/>
                </a:schemeClr>
              </a:solidFill>
            </a:endParaRPr>
          </a:p>
        </p:txBody>
      </p:sp>
      <p:sp>
        <p:nvSpPr>
          <p:cNvPr id="3" name="Content Placeholder 2"/>
          <p:cNvSpPr>
            <a:spLocks noGrp="1"/>
          </p:cNvSpPr>
          <p:nvPr>
            <p:ph idx="1"/>
          </p:nvPr>
        </p:nvSpPr>
        <p:spPr>
          <a:xfrm>
            <a:off x="1111374" y="927155"/>
            <a:ext cx="10566400" cy="3707908"/>
          </a:xfrm>
          <a:solidFill>
            <a:schemeClr val="accent2">
              <a:lumMod val="20000"/>
              <a:lumOff val="80000"/>
            </a:schemeClr>
          </a:solidFill>
          <a:scene3d>
            <a:camera prst="orthographicFront"/>
            <a:lightRig rig="threePt" dir="t"/>
          </a:scene3d>
          <a:sp3d>
            <a:bevelT w="165100" prst="coolSlant"/>
          </a:sp3d>
        </p:spPr>
        <p:txBody>
          <a:bodyPr>
            <a:normAutofit/>
          </a:bodyPr>
          <a:lstStyle/>
          <a:p>
            <a:r>
              <a:rPr lang="en-US" sz="2400" b="0" dirty="0" err="1" smtClean="0">
                <a:latin typeface="Times New Roman" pitchFamily="18" charset="0"/>
                <a:cs typeface="Times New Roman" pitchFamily="18" charset="0"/>
              </a:rPr>
              <a:t>Thời</a:t>
            </a: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gian</a:t>
            </a: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báo</a:t>
            </a: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cáo</a:t>
            </a:r>
            <a:r>
              <a:rPr lang="en-US" sz="2400" b="0" dirty="0" smtClean="0">
                <a:latin typeface="Times New Roman" pitchFamily="18" charset="0"/>
                <a:cs typeface="Times New Roman" pitchFamily="18" charset="0"/>
              </a:rPr>
              <a:t>: 10 </a:t>
            </a:r>
            <a:r>
              <a:rPr lang="en-US" sz="2400" b="0" dirty="0" err="1" smtClean="0">
                <a:latin typeface="Times New Roman" pitchFamily="18" charset="0"/>
                <a:cs typeface="Times New Roman" pitchFamily="18" charset="0"/>
              </a:rPr>
              <a:t>phút</a:t>
            </a:r>
            <a:r>
              <a:rPr lang="en-US" sz="2400" b="0" dirty="0">
                <a:latin typeface="Times New Roman" pitchFamily="18" charset="0"/>
                <a:cs typeface="Times New Roman" pitchFamily="18" charset="0"/>
              </a:rPr>
              <a:t> </a:t>
            </a: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Báo</a:t>
            </a: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cáo</a:t>
            </a: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tóm</a:t>
            </a: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tắt</a:t>
            </a: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chủ</a:t>
            </a: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đề</a:t>
            </a:r>
            <a:r>
              <a:rPr lang="en-US" sz="2400" b="0" dirty="0" smtClean="0">
                <a:latin typeface="Times New Roman" pitchFamily="18" charset="0"/>
                <a:cs typeface="Times New Roman" pitchFamily="18" charset="0"/>
              </a:rPr>
              <a:t> </a:t>
            </a:r>
            <a:r>
              <a:rPr lang="en-US" sz="2400" b="0" i="1" dirty="0" err="1" smtClean="0">
                <a:latin typeface="Times New Roman" pitchFamily="18" charset="0"/>
                <a:cs typeface="Times New Roman" pitchFamily="18" charset="0"/>
              </a:rPr>
              <a:t>cần</a:t>
            </a:r>
            <a:r>
              <a:rPr lang="en-US" sz="2400" b="0" i="1" dirty="0" smtClean="0">
                <a:latin typeface="Times New Roman" pitchFamily="18" charset="0"/>
                <a:cs typeface="Times New Roman" pitchFamily="18" charset="0"/>
              </a:rPr>
              <a:t> </a:t>
            </a:r>
            <a:r>
              <a:rPr lang="en-US" sz="2400" b="0" i="1" dirty="0" err="1" smtClean="0">
                <a:latin typeface="Times New Roman" pitchFamily="18" charset="0"/>
                <a:cs typeface="Times New Roman" pitchFamily="18" charset="0"/>
              </a:rPr>
              <a:t>làm</a:t>
            </a:r>
            <a:r>
              <a:rPr lang="en-US" sz="2400" b="0" i="1" dirty="0" smtClean="0">
                <a:latin typeface="Times New Roman" pitchFamily="18" charset="0"/>
                <a:cs typeface="Times New Roman" pitchFamily="18" charset="0"/>
              </a:rPr>
              <a:t> </a:t>
            </a:r>
            <a:r>
              <a:rPr lang="en-US" sz="2400" b="0" i="1" dirty="0" err="1" smtClean="0">
                <a:latin typeface="Times New Roman" pitchFamily="18" charset="0"/>
                <a:cs typeface="Times New Roman" pitchFamily="18" charset="0"/>
              </a:rPr>
              <a:t>rõ</a:t>
            </a:r>
            <a:r>
              <a:rPr lang="en-US" sz="2400" b="0" i="1" dirty="0" smtClean="0">
                <a:latin typeface="Times New Roman" pitchFamily="18" charset="0"/>
                <a:cs typeface="Times New Roman" pitchFamily="18" charset="0"/>
              </a:rPr>
              <a:t>:</a:t>
            </a:r>
            <a:endParaRPr lang="en-US" sz="2400" b="0" i="1" dirty="0">
              <a:latin typeface="Times New Roman" pitchFamily="18" charset="0"/>
              <a:cs typeface="Times New Roman" pitchFamily="18" charset="0"/>
            </a:endParaRPr>
          </a:p>
        </p:txBody>
      </p:sp>
      <p:sp>
        <p:nvSpPr>
          <p:cNvPr id="4" name="Content Placeholder 2"/>
          <p:cNvSpPr txBox="1">
            <a:spLocks/>
          </p:cNvSpPr>
          <p:nvPr/>
        </p:nvSpPr>
        <p:spPr bwMode="auto">
          <a:xfrm>
            <a:off x="1476510" y="1324304"/>
            <a:ext cx="9291337" cy="3168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90487"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1. </a:t>
            </a:r>
            <a:r>
              <a:rPr kumimoji="0" lang="en-US" sz="2400" b="0" i="0" u="none" strike="noStrike" kern="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Tên</a:t>
            </a: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chủ</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đề</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lớp</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thời</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lượng</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trên</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lớp</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và</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ở </a:t>
            </a:r>
            <a:r>
              <a:rPr kumimoji="0" lang="en-US" sz="2400" b="0" i="0" u="none" strike="noStrike" kern="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nhà</a:t>
            </a: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a:t>
            </a:r>
          </a:p>
          <a:p>
            <a:pPr marL="90487"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2. </a:t>
            </a:r>
            <a:r>
              <a:rPr kumimoji="0" lang="en-US" sz="2400" b="0" i="0" u="none" strike="noStrike" kern="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Môn</a:t>
            </a: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học</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chính</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nội</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dung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kiến</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thức</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mới</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vận</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dụng</a:t>
            </a: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a:t>
            </a:r>
          </a:p>
          <a:p>
            <a:pPr marL="90487"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3. </a:t>
            </a:r>
            <a:r>
              <a:rPr kumimoji="0" lang="en-US" sz="2400" b="0" i="0" u="none" strike="noStrike" kern="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Vấn</a:t>
            </a: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đề</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thực</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tiễn</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cần</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giải</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quyết</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endPar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endParaRPr>
          </a:p>
          <a:p>
            <a:pPr marL="90487"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4. </a:t>
            </a:r>
            <a:r>
              <a:rPr kumimoji="0" lang="en-US" sz="2400" b="0" i="0" u="none" strike="noStrike" kern="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Sản</a:t>
            </a: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phẩm</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HS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cần</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thực</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hiện</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và</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tiêu</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chí</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đánh</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giá</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giải</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thich</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được</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lí</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do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đưa</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ra</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các</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tiêu</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chí</a:t>
            </a: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a:t>
            </a:r>
          </a:p>
          <a:p>
            <a:pPr marL="90487"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5. Ý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tưởng</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tổ</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chức</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các</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hoạt</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động</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thiết</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bị</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tài</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liệu</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hướng</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dẫn</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hỗ</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trợ</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HS.</a:t>
            </a:r>
          </a:p>
          <a:p>
            <a:pPr marL="90487"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6. </a:t>
            </a:r>
            <a:r>
              <a:rPr kumimoji="0" lang="en-US" sz="2400" b="0" i="0" u="none" strike="noStrike" kern="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Sản</a:t>
            </a:r>
            <a:r>
              <a:rPr kumimoji="0" lang="en-US" sz="24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phẩm</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thử</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err="1">
                <a:ln>
                  <a:noFill/>
                </a:ln>
                <a:solidFill>
                  <a:srgbClr val="000000"/>
                </a:solidFill>
                <a:effectLst/>
                <a:uLnTx/>
                <a:uFillTx/>
                <a:latin typeface="Times New Roman" pitchFamily="18" charset="0"/>
                <a:ea typeface="+mn-ea"/>
                <a:cs typeface="Times New Roman" pitchFamily="18" charset="0"/>
              </a:rPr>
              <a:t>nghiệm</a:t>
            </a:r>
            <a:r>
              <a:rPr kumimoji="0" lang="en-US" sz="24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1826212854"/>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4953" y="391016"/>
            <a:ext cx="8839200" cy="868362"/>
          </a:xfrm>
        </p:spPr>
        <p:txBody>
          <a:bodyPr>
            <a:normAutofit/>
          </a:bodyPr>
          <a:lstStyle/>
          <a:p>
            <a:r>
              <a:rPr lang="en-US" b="1" dirty="0">
                <a:latin typeface="Arial" panose="020B0604020202020204" pitchFamily="34" charset="0"/>
                <a:cs typeface="Arial" panose="020B0604020202020204" pitchFamily="34" charset="0"/>
              </a:rPr>
              <a:t>NỘI DUNG </a:t>
            </a:r>
            <a:r>
              <a:rPr lang="en-US" b="1" dirty="0" err="1" smtClean="0">
                <a:latin typeface="Arial" panose="020B0604020202020204" pitchFamily="34" charset="0"/>
                <a:cs typeface="Arial" panose="020B0604020202020204" pitchFamily="34" charset="0"/>
              </a:rPr>
              <a:t>chiều</a:t>
            </a:r>
            <a:r>
              <a:rPr lang="en-US" b="1" dirty="0" smtClean="0">
                <a:latin typeface="Arial" panose="020B0604020202020204" pitchFamily="34" charset="0"/>
                <a:cs typeface="Arial" panose="020B0604020202020204" pitchFamily="34" charset="0"/>
              </a:rPr>
              <a:t> 2</a:t>
            </a:r>
            <a:endParaRPr lang="en-US" b="1"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nvPr>
        </p:nvGraphicFramePr>
        <p:xfrm>
          <a:off x="890367" y="1797268"/>
          <a:ext cx="10334681" cy="2089839"/>
        </p:xfrm>
        <a:graphic>
          <a:graphicData uri="http://schemas.openxmlformats.org/drawingml/2006/table">
            <a:tbl>
              <a:tblPr bandRow="1">
                <a:effectLst>
                  <a:innerShdw blurRad="63500" dist="50800" dir="2700000">
                    <a:prstClr val="black">
                      <a:alpha val="50000"/>
                    </a:prstClr>
                  </a:innerShdw>
                </a:effectLst>
                <a:tableStyleId>{5C22544A-7EE6-4342-B048-85BDC9FD1C3A}</a:tableStyleId>
              </a:tblPr>
              <a:tblGrid>
                <a:gridCol w="1315984">
                  <a:extLst>
                    <a:ext uri="{9D8B030D-6E8A-4147-A177-3AD203B41FA5}">
                      <a16:colId xmlns="" xmlns:a16="http://schemas.microsoft.com/office/drawing/2014/main" val="20000"/>
                    </a:ext>
                  </a:extLst>
                </a:gridCol>
                <a:gridCol w="9018697">
                  <a:extLst>
                    <a:ext uri="{9D8B030D-6E8A-4147-A177-3AD203B41FA5}">
                      <a16:colId xmlns="" xmlns:a16="http://schemas.microsoft.com/office/drawing/2014/main" val="20001"/>
                    </a:ext>
                  </a:extLst>
                </a:gridCol>
              </a:tblGrid>
              <a:tr h="1019479">
                <a:tc>
                  <a:txBody>
                    <a:bodyPr/>
                    <a:lstStyle/>
                    <a:p>
                      <a:pPr marL="228600" indent="-228600" algn="ctr">
                        <a:spcBef>
                          <a:spcPts val="600"/>
                        </a:spcBef>
                        <a:spcAft>
                          <a:spcPts val="600"/>
                        </a:spcAft>
                      </a:pPr>
                      <a:r>
                        <a:rPr lang="en-SG" sz="2800" dirty="0">
                          <a:solidFill>
                            <a:schemeClr val="tx1"/>
                          </a:solidFill>
                          <a:effectLst/>
                          <a:latin typeface="Times New Roman" pitchFamily="18" charset="0"/>
                          <a:ea typeface="Calibri" panose="020F0502020204030204" pitchFamily="34" charset="0"/>
                          <a:cs typeface="Times New Roman" pitchFamily="18" charset="0"/>
                        </a:rPr>
                        <a:t>1.</a:t>
                      </a:r>
                    </a:p>
                  </a:txBody>
                  <a:tcPr marL="68580" marR="68580" marT="0" marB="0">
                    <a:solidFill>
                      <a:schemeClr val="accent4">
                        <a:lumMod val="40000"/>
                        <a:lumOff val="60000"/>
                      </a:schemeClr>
                    </a:solidFill>
                  </a:tcPr>
                </a:tc>
                <a:tc>
                  <a:txBody>
                    <a:bodyPr/>
                    <a:lstStyle/>
                    <a:p>
                      <a:pPr algn="just">
                        <a:spcBef>
                          <a:spcPts val="600"/>
                        </a:spcBef>
                        <a:spcAft>
                          <a:spcPts val="600"/>
                        </a:spcAft>
                      </a:pP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Đại</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diện</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các</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nhóm</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báo</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cáo</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chủ</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đề</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và</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thảo</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luận</a:t>
                      </a:r>
                      <a:endParaRPr lang="en-SG" sz="28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4">
                        <a:lumMod val="40000"/>
                        <a:lumOff val="60000"/>
                      </a:schemeClr>
                    </a:solidFill>
                  </a:tcPr>
                </a:tc>
                <a:extLst>
                  <a:ext uri="{0D108BD9-81ED-4DB2-BD59-A6C34878D82A}">
                    <a16:rowId xmlns="" xmlns:a16="http://schemas.microsoft.com/office/drawing/2014/main" val="10001"/>
                  </a:ext>
                </a:extLst>
              </a:tr>
              <a:tr h="1070360">
                <a:tc>
                  <a:txBody>
                    <a:bodyPr/>
                    <a:lstStyle/>
                    <a:p>
                      <a:pPr marL="228600" indent="-228600" algn="ctr">
                        <a:spcBef>
                          <a:spcPts val="600"/>
                        </a:spcBef>
                        <a:spcAft>
                          <a:spcPts val="600"/>
                        </a:spcAft>
                      </a:pPr>
                      <a:r>
                        <a:rPr lang="en-SG" sz="2800">
                          <a:solidFill>
                            <a:schemeClr val="tx1"/>
                          </a:solidFill>
                          <a:effectLst/>
                          <a:latin typeface="Times New Roman" pitchFamily="18" charset="0"/>
                          <a:ea typeface="Calibri" panose="020F0502020204030204" pitchFamily="34" charset="0"/>
                          <a:cs typeface="Times New Roman" pitchFamily="18" charset="0"/>
                        </a:rPr>
                        <a:t>2. </a:t>
                      </a:r>
                      <a:endParaRPr lang="en-SG" sz="28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4">
                        <a:lumMod val="40000"/>
                        <a:lumOff val="60000"/>
                      </a:schemeClr>
                    </a:solidFill>
                  </a:tcPr>
                </a:tc>
                <a:tc>
                  <a:txBody>
                    <a:bodyPr/>
                    <a:lstStyle/>
                    <a:p>
                      <a:pPr algn="just">
                        <a:spcBef>
                          <a:spcPts val="600"/>
                        </a:spcBef>
                        <a:spcAft>
                          <a:spcPts val="600"/>
                        </a:spcAft>
                      </a:pP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Giải</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đáp</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thắc</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mắc</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và</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tổng</a:t>
                      </a:r>
                      <a:r>
                        <a:rPr lang="en-SG" sz="2800" baseline="0" dirty="0">
                          <a:solidFill>
                            <a:schemeClr val="tx1"/>
                          </a:solidFill>
                          <a:effectLst/>
                          <a:latin typeface="Times New Roman" pitchFamily="18" charset="0"/>
                          <a:ea typeface="Calibri" panose="020F0502020204030204" pitchFamily="34" charset="0"/>
                          <a:cs typeface="Times New Roman" pitchFamily="18" charset="0"/>
                        </a:rPr>
                        <a:t> </a:t>
                      </a:r>
                      <a:r>
                        <a:rPr lang="en-SG" sz="2800" baseline="0" dirty="0" err="1">
                          <a:solidFill>
                            <a:schemeClr val="tx1"/>
                          </a:solidFill>
                          <a:effectLst/>
                          <a:latin typeface="Times New Roman" pitchFamily="18" charset="0"/>
                          <a:ea typeface="Calibri" panose="020F0502020204030204" pitchFamily="34" charset="0"/>
                          <a:cs typeface="Times New Roman" pitchFamily="18" charset="0"/>
                        </a:rPr>
                        <a:t>kết</a:t>
                      </a:r>
                      <a:endParaRPr lang="en-SG" sz="2800" baseline="0" dirty="0">
                        <a:solidFill>
                          <a:schemeClr val="tx1"/>
                        </a:solidFill>
                        <a:effectLst/>
                        <a:latin typeface="Times New Roman" pitchFamily="18" charset="0"/>
                        <a:ea typeface="Calibri" panose="020F0502020204030204" pitchFamily="34" charset="0"/>
                        <a:cs typeface="Times New Roman" pitchFamily="18" charset="0"/>
                      </a:endParaRPr>
                    </a:p>
                    <a:p>
                      <a:pPr algn="just">
                        <a:spcBef>
                          <a:spcPts val="600"/>
                        </a:spcBef>
                        <a:spcAft>
                          <a:spcPts val="600"/>
                        </a:spcAft>
                      </a:pPr>
                      <a:endParaRPr lang="en-SG" sz="2800" baseline="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4">
                        <a:lumMod val="40000"/>
                        <a:lumOff val="60000"/>
                      </a:schemeClr>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657512570"/>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342C5631-70EE-4A89-83BD-285CC24ABF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1397" y="0"/>
            <a:ext cx="9149206" cy="6868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96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randombar(horizont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64CEB33-1424-4DF8-93E0-E58307B684BA}"/>
              </a:ext>
            </a:extLst>
          </p:cNvPr>
          <p:cNvSpPr>
            <a:spLocks noGrp="1"/>
          </p:cNvSpPr>
          <p:nvPr>
            <p:ph type="title"/>
          </p:nvPr>
        </p:nvSpPr>
        <p:spPr>
          <a:xfrm>
            <a:off x="838200" y="168178"/>
            <a:ext cx="10515600" cy="1325563"/>
          </a:xfrm>
        </p:spPr>
        <p:txBody>
          <a:bodyPr/>
          <a:lstStyle/>
          <a:p>
            <a:pPr marR="0" rtl="0"/>
            <a:r>
              <a:rPr lang="vi-VN" b="1" i="0" u="none" strike="noStrike" baseline="0" dirty="0">
                <a:solidFill>
                  <a:srgbClr val="FFFF00"/>
                </a:solidFill>
                <a:latin typeface="Times New Roman" panose="02020603050405020304" pitchFamily="18" charset="0"/>
              </a:rPr>
              <a:t>II. HỒ SƠ DỰ ÁN CỦA HỌC SINH</a:t>
            </a:r>
          </a:p>
        </p:txBody>
      </p:sp>
      <p:sp>
        <p:nvSpPr>
          <p:cNvPr id="3" name="Text Placeholder 2">
            <a:extLst>
              <a:ext uri="{FF2B5EF4-FFF2-40B4-BE49-F238E27FC236}">
                <a16:creationId xmlns="" xmlns:a16="http://schemas.microsoft.com/office/drawing/2014/main" id="{5F7DDBE1-1051-4B07-929E-65E594AF0FB1}"/>
              </a:ext>
            </a:extLst>
          </p:cNvPr>
          <p:cNvSpPr>
            <a:spLocks noGrp="1"/>
          </p:cNvSpPr>
          <p:nvPr>
            <p:ph type="body" idx="1"/>
          </p:nvPr>
        </p:nvSpPr>
        <p:spPr>
          <a:xfrm>
            <a:off x="574431" y="1338996"/>
            <a:ext cx="11043137" cy="5167311"/>
          </a:xfrm>
        </p:spPr>
        <p:txBody>
          <a:bodyPr>
            <a:normAutofit/>
          </a:bodyPr>
          <a:lstStyle/>
          <a:p>
            <a:pPr marL="0" marR="0" lvl="0" indent="0" algn="ctr" rtl="0">
              <a:buNone/>
            </a:pPr>
            <a:r>
              <a:rPr lang="vi-VN" sz="3200" b="1" i="0" u="none" strike="noStrike" baseline="0" dirty="0">
                <a:solidFill>
                  <a:schemeClr val="bg1"/>
                </a:solidFill>
                <a:latin typeface="Times New Roman" panose="02020603050405020304" pitchFamily="18" charset="0"/>
              </a:rPr>
              <a:t>SỞ GIÁO DỤC VÀ ĐÀO TẠO LÀO CAI</a:t>
            </a:r>
          </a:p>
          <a:p>
            <a:pPr marL="0" marR="0" lvl="0" indent="0" algn="ctr" rtl="0">
              <a:buNone/>
            </a:pPr>
            <a:r>
              <a:rPr lang="vi-VN" sz="3200" b="1" i="0" u="none" strike="noStrike" baseline="0" dirty="0">
                <a:solidFill>
                  <a:schemeClr val="bg1"/>
                </a:solidFill>
                <a:latin typeface="Times New Roman" panose="02020603050405020304" pitchFamily="18" charset="0"/>
              </a:rPr>
              <a:t>TRƯỜNG THPT SỐ 3 THÀNH PHỐ LÀO CAI</a:t>
            </a:r>
          </a:p>
          <a:p>
            <a:pPr marL="0" indent="0" algn="ctr">
              <a:buNone/>
            </a:pPr>
            <a:r>
              <a:rPr lang="vi-VN" sz="3200" b="1" i="0" u="none" strike="noStrike" baseline="0" dirty="0">
                <a:solidFill>
                  <a:schemeClr val="bg1"/>
                </a:solidFill>
                <a:latin typeface="Times New Roman" panose="02020603050405020304" pitchFamily="18" charset="0"/>
              </a:rPr>
              <a:t>*****</a:t>
            </a:r>
          </a:p>
          <a:p>
            <a:pPr marL="0" marR="0" lvl="0" indent="0" algn="ctr" rtl="0">
              <a:buNone/>
            </a:pPr>
            <a:r>
              <a:rPr lang="vi-VN" sz="3200" b="1" i="0" u="none" strike="noStrike" baseline="0" dirty="0">
                <a:solidFill>
                  <a:schemeClr val="bg1"/>
                </a:solidFill>
                <a:latin typeface="Times New Roman" panose="02020603050405020304" pitchFamily="18" charset="0"/>
              </a:rPr>
              <a:t>Chủ đề: THIẾT KẾ ĐÈN NGỦ DÙNG NGUỒN ĐIỆN TỪ CỦ QUẢ</a:t>
            </a:r>
          </a:p>
          <a:p>
            <a:pPr marL="0" marR="0" lvl="0" indent="0" algn="ctr" rtl="0">
              <a:buNone/>
            </a:pPr>
            <a:r>
              <a:rPr lang="vi-VN" sz="3200" b="1" i="0" u="none" strike="noStrike" baseline="0" dirty="0">
                <a:solidFill>
                  <a:schemeClr val="bg1"/>
                </a:solidFill>
                <a:latin typeface="Times New Roman" panose="02020603050405020304" pitchFamily="18" charset="0"/>
              </a:rPr>
              <a:t>HỒ SƠ HỌC TẬP CỦA NHÓM</a:t>
            </a:r>
          </a:p>
          <a:p>
            <a:pPr marL="0" marR="0" lvl="0" indent="0" algn="ctr" rtl="0">
              <a:buNone/>
            </a:pPr>
            <a:r>
              <a:rPr lang="vi-VN" sz="3200" b="1" i="0" u="none" strike="noStrike" baseline="0" dirty="0">
                <a:solidFill>
                  <a:schemeClr val="bg1"/>
                </a:solidFill>
                <a:latin typeface="Times New Roman" panose="02020603050405020304" pitchFamily="18" charset="0"/>
              </a:rPr>
              <a:t>NHÓM SỐ:…..……</a:t>
            </a:r>
          </a:p>
          <a:p>
            <a:pPr marL="0" marR="0" lvl="0" indent="0" algn="ctr" rtl="0">
              <a:buNone/>
            </a:pPr>
            <a:r>
              <a:rPr lang="vi-VN" sz="3200" b="1" i="1" u="none" strike="noStrike" baseline="0" dirty="0">
                <a:solidFill>
                  <a:schemeClr val="bg1"/>
                </a:solidFill>
                <a:latin typeface="Times New Roman" panose="02020603050405020304" pitchFamily="18" charset="0"/>
              </a:rPr>
              <a:t>Giáo viên hướng dẫn: </a:t>
            </a:r>
            <a:r>
              <a:rPr lang="vi-VN" sz="3200" b="1" i="0" u="none" strike="noStrike" baseline="0" dirty="0">
                <a:solidFill>
                  <a:schemeClr val="bg1"/>
                </a:solidFill>
                <a:latin typeface="Times New Roman" panose="02020603050405020304" pitchFamily="18" charset="0"/>
              </a:rPr>
              <a:t>Tô Thị Như Quỳnh</a:t>
            </a:r>
          </a:p>
          <a:p>
            <a:pPr marL="0" marR="0" lvl="0" indent="0" algn="ctr" rtl="0">
              <a:buNone/>
            </a:pPr>
            <a:r>
              <a:rPr lang="vi-VN" sz="3200" b="1" i="1" u="none" strike="noStrike" baseline="0" dirty="0">
                <a:solidFill>
                  <a:schemeClr val="bg1"/>
                </a:solidFill>
                <a:latin typeface="Times New Roman" panose="02020603050405020304" pitchFamily="18" charset="0"/>
              </a:rPr>
              <a:t>Tổ chuyên môn: </a:t>
            </a:r>
            <a:r>
              <a:rPr lang="vi-VN" sz="3200" b="1" i="0" u="none" strike="noStrike" baseline="0" dirty="0">
                <a:solidFill>
                  <a:schemeClr val="bg1"/>
                </a:solidFill>
                <a:latin typeface="Times New Roman" panose="02020603050405020304" pitchFamily="18" charset="0"/>
              </a:rPr>
              <a:t>Vật lí – Hóa học – Sinh học</a:t>
            </a:r>
            <a:endParaRPr lang="vi-VN" sz="3200" b="1" i="1" u="none" strike="noStrike" baseline="0" dirty="0">
              <a:solidFill>
                <a:schemeClr val="bg1"/>
              </a:solidFill>
              <a:latin typeface="Times New Roman" panose="02020603050405020304" pitchFamily="18" charset="0"/>
            </a:endParaRPr>
          </a:p>
        </p:txBody>
      </p:sp>
    </p:spTree>
    <p:extLst>
      <p:ext uri="{BB962C8B-B14F-4D97-AF65-F5344CB8AC3E}">
        <p14:creationId xmlns:p14="http://schemas.microsoft.com/office/powerpoint/2010/main" val="322226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F26CFE-A0C3-4ED5-B88A-2910F42F7BCB}"/>
              </a:ext>
            </a:extLst>
          </p:cNvPr>
          <p:cNvSpPr>
            <a:spLocks noGrp="1"/>
          </p:cNvSpPr>
          <p:nvPr>
            <p:ph type="title"/>
          </p:nvPr>
        </p:nvSpPr>
        <p:spPr>
          <a:xfrm>
            <a:off x="492369" y="196950"/>
            <a:ext cx="11000936" cy="6858001"/>
          </a:xfrm>
        </p:spPr>
        <p:txBody>
          <a:bodyPr>
            <a:noAutofit/>
          </a:bodyPr>
          <a:lstStyle/>
          <a:p>
            <a:pPr lvl="0">
              <a:lnSpc>
                <a:spcPct val="150000"/>
              </a:lnSpc>
            </a:pPr>
            <a:r>
              <a:rPr lang="en-US" sz="3200" b="1" i="0" u="none" strike="noStrike" baseline="0" dirty="0">
                <a:solidFill>
                  <a:schemeClr val="bg1"/>
                </a:solidFill>
                <a:latin typeface="Times New Roman" panose="02020603050405020304" pitchFamily="18" charset="0"/>
              </a:rPr>
              <a:t>1. THÍ NGHIỆM KHÁM PHÁ KIẾN THỨC</a:t>
            </a:r>
            <a:br>
              <a:rPr lang="en-US" sz="3200" b="1" i="0" u="none" strike="noStrike" baseline="0" dirty="0">
                <a:solidFill>
                  <a:schemeClr val="bg1"/>
                </a:solidFill>
                <a:latin typeface="Times New Roman" panose="02020603050405020304" pitchFamily="18" charset="0"/>
              </a:rPr>
            </a:br>
            <a:r>
              <a:rPr lang="en-US" sz="3200" b="1" i="0" u="none" strike="noStrike" baseline="0" dirty="0">
                <a:solidFill>
                  <a:schemeClr val="bg1"/>
                </a:solidFill>
                <a:latin typeface="Times New Roman" panose="02020603050405020304" pitchFamily="18" charset="0"/>
              </a:rPr>
              <a:t>2. BẢNG PHÂN CÔNG NHIỆM VỤ CHO THÀNH VIÊN CỦA NHÓM: </a:t>
            </a:r>
            <a:r>
              <a:rPr lang="en-US" sz="3200" b="1" i="0" u="none" strike="noStrike" baseline="0" dirty="0" err="1">
                <a:solidFill>
                  <a:schemeClr val="bg1"/>
                </a:solidFill>
                <a:latin typeface="Times New Roman" panose="02020603050405020304" pitchFamily="18" charset="0"/>
              </a:rPr>
              <a:t>Các</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nhiệm</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vụ</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là</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dự</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kiến</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có</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thể</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thay</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đổi</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theo</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thực</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tế</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triển</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khai</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nhiệm</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vụ</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của</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nhóm</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Một</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thành</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viên</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có</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thể</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đảm</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nhận</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nhiều</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công</a:t>
            </a:r>
            <a:r>
              <a:rPr lang="en-US" sz="3200" b="1" i="0" u="none" strike="noStrike" baseline="0" dirty="0">
                <a:solidFill>
                  <a:schemeClr val="bg1"/>
                </a:solidFill>
                <a:latin typeface="Times New Roman" panose="02020603050405020304" pitchFamily="18" charset="0"/>
              </a:rPr>
              <a:t> </a:t>
            </a:r>
            <a:r>
              <a:rPr lang="en-US" sz="3200" b="1" i="0" u="none" strike="noStrike" baseline="0" dirty="0" err="1">
                <a:solidFill>
                  <a:schemeClr val="bg1"/>
                </a:solidFill>
                <a:latin typeface="Times New Roman" panose="02020603050405020304" pitchFamily="18" charset="0"/>
              </a:rPr>
              <a:t>việc</a:t>
            </a:r>
            <a:r>
              <a:rPr lang="en-US" sz="3200" b="1" i="0" u="none" strike="noStrike" baseline="0" dirty="0">
                <a:solidFill>
                  <a:schemeClr val="bg1"/>
                </a:solidFill>
                <a:latin typeface="Times New Roman" panose="02020603050405020304" pitchFamily="18" charset="0"/>
              </a:rPr>
              <a:t>.</a:t>
            </a:r>
            <a:br>
              <a:rPr lang="en-US" sz="3200" b="1" i="0" u="none" strike="noStrike" baseline="0" dirty="0">
                <a:solidFill>
                  <a:schemeClr val="bg1"/>
                </a:solidFill>
                <a:latin typeface="Times New Roman" panose="02020603050405020304" pitchFamily="18" charset="0"/>
              </a:rPr>
            </a:br>
            <a:r>
              <a:rPr lang="en-US" sz="3200" b="1" i="0" u="none" strike="noStrike" baseline="0" dirty="0">
                <a:solidFill>
                  <a:schemeClr val="bg1"/>
                </a:solidFill>
                <a:latin typeface="Times New Roman" panose="02020603050405020304" pitchFamily="18" charset="0"/>
              </a:rPr>
              <a:t>3</a:t>
            </a:r>
            <a:r>
              <a:rPr lang="en-US" sz="3200" b="1" i="0" u="none" strike="noStrike" baseline="0" dirty="0">
                <a:solidFill>
                  <a:schemeClr val="bg1"/>
                </a:solidFill>
                <a:latin typeface="Times New Roman" panose="02020603050405020304" pitchFamily="18" charset="0"/>
                <a:cs typeface="Times New Roman" panose="02020603050405020304" pitchFamily="18" charset="0"/>
              </a:rPr>
              <a:t>. KẾ HOẠCH THỰC HIỆN </a:t>
            </a:r>
            <a:br>
              <a:rPr lang="en-US" sz="3200" b="1" i="0" u="none" strike="noStrike" baseline="0" dirty="0">
                <a:solidFill>
                  <a:schemeClr val="bg1"/>
                </a:solidFill>
                <a:latin typeface="Times New Roman" panose="02020603050405020304" pitchFamily="18" charset="0"/>
                <a:cs typeface="Times New Roman" panose="02020603050405020304" pitchFamily="18" charset="0"/>
              </a:rPr>
            </a:br>
            <a:r>
              <a:rPr lang="en-US" sz="3200" b="1" i="0" u="none" strike="noStrike" baseline="0" dirty="0">
                <a:solidFill>
                  <a:schemeClr val="bg1"/>
                </a:solidFill>
                <a:latin typeface="Times New Roman" panose="02020603050405020304" pitchFamily="18" charset="0"/>
                <a:cs typeface="Times New Roman" panose="02020603050405020304" pitchFamily="18" charset="0"/>
              </a:rPr>
              <a:t>4. CÁC YÊU CẦU ĐÁNH GIÁ </a:t>
            </a:r>
            <a:br>
              <a:rPr lang="en-US" sz="3200" b="1" i="0" u="none" strike="noStrike" baseline="0" dirty="0">
                <a:solidFill>
                  <a:schemeClr val="bg1"/>
                </a:solidFill>
                <a:latin typeface="Times New Roman" panose="02020603050405020304" pitchFamily="18" charset="0"/>
                <a:cs typeface="Times New Roman" panose="02020603050405020304" pitchFamily="18" charset="0"/>
              </a:rPr>
            </a:br>
            <a:r>
              <a:rPr lang="en-US" sz="3200" b="1" i="0" u="none" strike="noStrike" baseline="0" dirty="0">
                <a:solidFill>
                  <a:schemeClr val="bg1"/>
                </a:solidFill>
                <a:latin typeface="Times New Roman" panose="02020603050405020304" pitchFamily="18" charset="0"/>
                <a:cs typeface="Times New Roman" panose="02020603050405020304" pitchFamily="18" charset="0"/>
              </a:rPr>
              <a:t>5. </a:t>
            </a:r>
            <a:r>
              <a:rPr lang="vi-VN" sz="3200" b="1" dirty="0">
                <a:solidFill>
                  <a:schemeClr val="bg1"/>
                </a:solidFill>
                <a:latin typeface="Times New Roman" panose="02020603050405020304" pitchFamily="18" charset="0"/>
                <a:cs typeface="Times New Roman" panose="02020603050405020304" pitchFamily="18" charset="0"/>
              </a:rPr>
              <a:t>HƯỚNG DẪN TÌM HIỂU KIẾN THỨC NỀN</a:t>
            </a:r>
            <a:r>
              <a:rPr lang="en-US" sz="3200" b="1" dirty="0">
                <a:solidFill>
                  <a:schemeClr val="bg1"/>
                </a:solidFill>
                <a:latin typeface="Times New Roman" panose="02020603050405020304" pitchFamily="18" charset="0"/>
                <a:cs typeface="Times New Roman" panose="02020603050405020304" pitchFamily="18" charset="0"/>
              </a:rPr>
              <a:t>: </a:t>
            </a:r>
            <a:r>
              <a:rPr lang="vi-VN" sz="3200" b="1" dirty="0">
                <a:solidFill>
                  <a:schemeClr val="bg1"/>
                </a:solidFill>
                <a:latin typeface="Times New Roman" panose="02020603050405020304" pitchFamily="18" charset="0"/>
                <a:cs typeface="Times New Roman" panose="02020603050405020304" pitchFamily="18" charset="0"/>
              </a:rPr>
              <a:t>Thực hiện ở nhà</a:t>
            </a:r>
            <a:endParaRPr lang="en-US" sz="3200" b="1" i="0" u="none" strike="noStrike" baseline="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266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5D4E8D65-B9E0-488B-BD44-EC4F674DE4D7}"/>
              </a:ext>
            </a:extLst>
          </p:cNvPr>
          <p:cNvSpPr>
            <a:spLocks noGrp="1"/>
          </p:cNvSpPr>
          <p:nvPr>
            <p:ph type="body" idx="1"/>
          </p:nvPr>
        </p:nvSpPr>
        <p:spPr>
          <a:xfrm>
            <a:off x="838200" y="253218"/>
            <a:ext cx="10515600" cy="5923745"/>
          </a:xfrm>
        </p:spPr>
        <p:txBody>
          <a:bodyPr>
            <a:noAutofit/>
          </a:bodyPr>
          <a:lstStyle/>
          <a:p>
            <a:pPr marL="514350" marR="0" lvl="0" indent="-514350" rtl="0">
              <a:lnSpc>
                <a:spcPct val="100000"/>
              </a:lnSpc>
              <a:buFont typeface="+mj-lt"/>
              <a:buAutoNum type="arabicPeriod" startAt="6"/>
            </a:pPr>
            <a:r>
              <a:rPr lang="vi-VN" sz="3200" b="1" i="0" u="none" strike="noStrike" baseline="0" dirty="0">
                <a:solidFill>
                  <a:schemeClr val="bg1"/>
                </a:solidFill>
                <a:latin typeface="+mj-lt"/>
              </a:rPr>
              <a:t>THIẾT KẾ SẢN PHẨM </a:t>
            </a:r>
            <a:r>
              <a:rPr lang="en-US" sz="3200" b="1" i="0" u="none" strike="noStrike" baseline="0" dirty="0">
                <a:solidFill>
                  <a:schemeClr val="bg1"/>
                </a:solidFill>
                <a:latin typeface="+mj-lt"/>
              </a:rPr>
              <a:t>: </a:t>
            </a:r>
            <a:r>
              <a:rPr lang="vi-VN" sz="3200" b="1" i="0" u="none" strike="noStrike" baseline="0" dirty="0">
                <a:solidFill>
                  <a:schemeClr val="bg1"/>
                </a:solidFill>
                <a:latin typeface="+mj-lt"/>
              </a:rPr>
              <a:t>Thực hiện khi nhóm làm việc đề xuất giải pháp thiết kế đèn và báo cáo</a:t>
            </a:r>
            <a:r>
              <a:rPr lang="en-US" sz="3200" b="1" i="0" u="none" strike="noStrike" baseline="0" dirty="0">
                <a:solidFill>
                  <a:schemeClr val="bg1"/>
                </a:solidFill>
                <a:latin typeface="+mj-lt"/>
              </a:rPr>
              <a:t>.</a:t>
            </a:r>
            <a:endParaRPr lang="vi-VN" sz="3200" b="1" i="0" u="none" strike="noStrike" baseline="0" dirty="0">
              <a:solidFill>
                <a:schemeClr val="bg1"/>
              </a:solidFill>
              <a:latin typeface="+mj-lt"/>
            </a:endParaRPr>
          </a:p>
          <a:p>
            <a:pPr marL="514350" marR="0" lvl="0" indent="-514350" rtl="0">
              <a:lnSpc>
                <a:spcPct val="100000"/>
              </a:lnSpc>
              <a:buFont typeface="+mj-lt"/>
              <a:buAutoNum type="arabicPeriod" startAt="6"/>
            </a:pPr>
            <a:r>
              <a:rPr lang="vi-VN" sz="3200" b="1" i="0" u="none" strike="noStrike" baseline="0" dirty="0">
                <a:solidFill>
                  <a:schemeClr val="bg1"/>
                </a:solidFill>
                <a:latin typeface="+mj-lt"/>
              </a:rPr>
              <a:t>NHẬT KÍ THIẾT KẾ ĐÈN NGỦ DÙNG NGUỒN ĐIỆN TỪ CỦ QUẢ</a:t>
            </a:r>
            <a:r>
              <a:rPr lang="en-US" sz="3200" b="1" i="0" u="none" strike="noStrike" baseline="0" dirty="0">
                <a:solidFill>
                  <a:schemeClr val="bg1"/>
                </a:solidFill>
                <a:latin typeface="+mj-lt"/>
              </a:rPr>
              <a:t>: </a:t>
            </a:r>
            <a:r>
              <a:rPr lang="vi-VN" sz="3200" b="1" i="0" u="none" strike="noStrike" baseline="0" dirty="0">
                <a:solidFill>
                  <a:schemeClr val="bg1"/>
                </a:solidFill>
                <a:latin typeface="+mj-lt"/>
              </a:rPr>
              <a:t>Thực hiện ở nhà</a:t>
            </a:r>
            <a:r>
              <a:rPr lang="en-US" sz="3200" b="1" i="0" u="none" strike="noStrike" baseline="0" dirty="0">
                <a:solidFill>
                  <a:schemeClr val="bg1"/>
                </a:solidFill>
                <a:latin typeface="+mj-lt"/>
              </a:rPr>
              <a:t>.</a:t>
            </a:r>
          </a:p>
          <a:p>
            <a:pPr marL="514350" lvl="0" indent="-514350">
              <a:lnSpc>
                <a:spcPct val="100000"/>
              </a:lnSpc>
              <a:buFont typeface="+mj-lt"/>
              <a:buAutoNum type="arabicPeriod" startAt="6"/>
            </a:pPr>
            <a:r>
              <a:rPr lang="vi-VN" sz="3200" b="1" i="0" u="none" strike="noStrike" baseline="0" dirty="0">
                <a:solidFill>
                  <a:schemeClr val="bg1"/>
                </a:solidFill>
                <a:latin typeface="+mj-lt"/>
              </a:rPr>
              <a:t>GÓP Ý VÀ CHỈNH SỬA SẢN PHẨM </a:t>
            </a:r>
            <a:r>
              <a:rPr lang="en-US" sz="3200" b="1" dirty="0">
                <a:solidFill>
                  <a:schemeClr val="bg1"/>
                </a:solidFill>
              </a:rPr>
              <a:t>:  </a:t>
            </a:r>
            <a:r>
              <a:rPr lang="vi-VN" sz="3200" b="1" i="0" u="none" strike="noStrike" baseline="0" dirty="0">
                <a:solidFill>
                  <a:schemeClr val="bg1"/>
                </a:solidFill>
                <a:latin typeface="+mj-lt"/>
              </a:rPr>
              <a:t>Thực hiện trong buổi trình bày sản phẩm</a:t>
            </a:r>
            <a:r>
              <a:rPr lang="en-US" sz="3200" b="1" i="0" u="none" strike="noStrike" baseline="0" dirty="0">
                <a:solidFill>
                  <a:schemeClr val="bg1"/>
                </a:solidFill>
                <a:latin typeface="+mj-lt"/>
              </a:rPr>
              <a:t>.</a:t>
            </a:r>
          </a:p>
          <a:p>
            <a:pPr marL="514350" lvl="0" indent="-514350">
              <a:lnSpc>
                <a:spcPct val="100000"/>
              </a:lnSpc>
              <a:buFont typeface="+mj-lt"/>
              <a:buAutoNum type="arabicPeriod" startAt="6"/>
            </a:pPr>
            <a:r>
              <a:rPr lang="vi-VN" sz="3200" b="1" dirty="0">
                <a:solidFill>
                  <a:schemeClr val="bg1"/>
                </a:solidFill>
                <a:latin typeface="+mj-lt"/>
              </a:rPr>
              <a:t>SẢN PHẨM VÀ HÌNH ẢNH MINH HỌA HOẠT ĐỘNG CỦA NHÓM</a:t>
            </a:r>
            <a:r>
              <a:rPr lang="en-US" sz="3200" b="1" dirty="0">
                <a:solidFill>
                  <a:schemeClr val="bg1"/>
                </a:solidFill>
                <a:latin typeface="+mj-lt"/>
              </a:rPr>
              <a:t>: </a:t>
            </a:r>
            <a:r>
              <a:rPr lang="vi-VN" sz="3200" b="1" dirty="0">
                <a:solidFill>
                  <a:schemeClr val="bg1"/>
                </a:solidFill>
                <a:latin typeface="+mj-lt"/>
              </a:rPr>
              <a:t>Dán các hình ảnh về sản phẩm đèn ngủ dùng nguồn điện từ củ quả, hình ảnh minh hoạ hoạt động nhóm, có thể bao gồm đường link YouTube video mô tả quá trình làm việc nhóm.</a:t>
            </a:r>
            <a:endParaRPr lang="vi-VN" sz="3200" b="1" i="0" u="none" strike="noStrike" baseline="0" dirty="0">
              <a:solidFill>
                <a:schemeClr val="bg1"/>
              </a:solidFill>
              <a:latin typeface="+mj-lt"/>
            </a:endParaRPr>
          </a:p>
        </p:txBody>
      </p:sp>
    </p:spTree>
    <p:extLst>
      <p:ext uri="{BB962C8B-B14F-4D97-AF65-F5344CB8AC3E}">
        <p14:creationId xmlns:p14="http://schemas.microsoft.com/office/powerpoint/2010/main" val="320033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9854" y="698094"/>
            <a:ext cx="10363200" cy="1223695"/>
          </a:xfrm>
        </p:spPr>
        <p:txBody>
          <a:bodyPr/>
          <a:lstStyle/>
          <a:p>
            <a:pPr algn="ctr"/>
            <a:r>
              <a:rPr lang="en-US" sz="3600" b="1" cap="all" dirty="0">
                <a:solidFill>
                  <a:srgbClr val="FF0000"/>
                </a:solidFill>
                <a:latin typeface="Times New Roman" pitchFamily="18" charset="0"/>
                <a:cs typeface="Times New Roman" pitchFamily="18" charset="0"/>
              </a:rPr>
              <a:t>TRẢI NGHIỆM</a:t>
            </a:r>
            <a:endParaRPr lang="en-US" sz="36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11443" y="2173641"/>
            <a:ext cx="11050292" cy="910522"/>
          </a:xfrm>
        </p:spPr>
        <p:txBody>
          <a:bodyPr>
            <a:noAutofit/>
          </a:bodyPr>
          <a:lstStyle/>
          <a:p>
            <a:pPr algn="ctr"/>
            <a:r>
              <a:rPr lang="en-US" sz="4000" b="1" dirty="0">
                <a:solidFill>
                  <a:srgbClr val="FF0000"/>
                </a:solidFill>
                <a:latin typeface="Times New Roman" pitchFamily="18" charset="0"/>
                <a:cs typeface="Times New Roman" pitchFamily="18" charset="0"/>
              </a:rPr>
              <a:t>THIẾT KẾ ĐÈN NGỦ TỪ PIN CỦ QUẢ</a:t>
            </a:r>
          </a:p>
        </p:txBody>
      </p:sp>
    </p:spTree>
    <p:extLst>
      <p:ext uri="{BB962C8B-B14F-4D97-AF65-F5344CB8AC3E}">
        <p14:creationId xmlns:p14="http://schemas.microsoft.com/office/powerpoint/2010/main" val="4232014580"/>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7" name="Group 4"/>
          <p:cNvGrpSpPr>
            <a:grpSpLocks/>
          </p:cNvGrpSpPr>
          <p:nvPr/>
        </p:nvGrpSpPr>
        <p:grpSpPr bwMode="auto">
          <a:xfrm>
            <a:off x="821409" y="432324"/>
            <a:ext cx="9717438" cy="5870763"/>
            <a:chOff x="457200" y="1239996"/>
            <a:chExt cx="2177144" cy="2804886"/>
          </a:xfrm>
        </p:grpSpPr>
        <p:sp>
          <p:nvSpPr>
            <p:cNvPr id="6" name="Rectangle 5"/>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7" name="Rectangle 6"/>
            <p:cNvSpPr/>
            <p:nvPr/>
          </p:nvSpPr>
          <p:spPr>
            <a:xfrm>
              <a:off x="484979" y="1341008"/>
              <a:ext cx="2149365" cy="2601059"/>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grpSp>
      <p:grpSp>
        <p:nvGrpSpPr>
          <p:cNvPr id="7178" name="Group 7"/>
          <p:cNvGrpSpPr>
            <a:grpSpLocks/>
          </p:cNvGrpSpPr>
          <p:nvPr/>
        </p:nvGrpSpPr>
        <p:grpSpPr bwMode="auto">
          <a:xfrm flipV="1">
            <a:off x="367200" y="447822"/>
            <a:ext cx="7878750" cy="1071012"/>
            <a:chOff x="4763053" y="2429435"/>
            <a:chExt cx="2840865" cy="833718"/>
          </a:xfrm>
        </p:grpSpPr>
        <p:sp>
          <p:nvSpPr>
            <p:cNvPr id="9" name="Freeform 8"/>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2">
                    <a:lumMod val="75000"/>
                  </a:schemeClr>
                </a:gs>
                <a:gs pos="69000">
                  <a:schemeClr val="accent2"/>
                </a:gs>
                <a:gs pos="100000">
                  <a:schemeClr val="accent2">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Franklin Gothic Book"/>
                <a:ea typeface="+mn-ea"/>
                <a:cs typeface="+mn-cs"/>
              </a:endParaRPr>
            </a:p>
          </p:txBody>
        </p:sp>
        <p:sp>
          <p:nvSpPr>
            <p:cNvPr id="10" name="Pie 9"/>
            <p:cNvSpPr/>
            <p:nvPr/>
          </p:nvSpPr>
          <p:spPr bwMode="gray">
            <a:xfrm>
              <a:off x="4763053" y="3083859"/>
              <a:ext cx="304685" cy="17929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p:txBody>
        </p:sp>
      </p:grpSp>
      <p:sp>
        <p:nvSpPr>
          <p:cNvPr id="35" name="Title 1"/>
          <p:cNvSpPr>
            <a:spLocks noGrp="1"/>
          </p:cNvSpPr>
          <p:nvPr>
            <p:ph type="title"/>
          </p:nvPr>
        </p:nvSpPr>
        <p:spPr>
          <a:xfrm>
            <a:off x="1839303" y="793143"/>
            <a:ext cx="4956011" cy="463549"/>
          </a:xfrm>
        </p:spPr>
        <p:txBody>
          <a:bodyPr>
            <a:noAutofit/>
          </a:bodyPr>
          <a:lstStyle/>
          <a:p>
            <a:r>
              <a:rPr lang="en-US" b="1" dirty="0" err="1">
                <a:latin typeface="Times New Roman" pitchFamily="18" charset="0"/>
                <a:cs typeface="Times New Roman" pitchFamily="18" charset="0"/>
              </a:rPr>
              <a:t>Cách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thức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tiến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hành</a:t>
            </a:r>
            <a:endParaRPr lang="en-US" b="1" dirty="0">
              <a:latin typeface="Times New Roman" pitchFamily="18" charset="0"/>
              <a:cs typeface="Times New Roman" pitchFamily="18" charset="0"/>
            </a:endParaRPr>
          </a:p>
        </p:txBody>
      </p:sp>
      <p:sp>
        <p:nvSpPr>
          <p:cNvPr id="36" name="Content Placeholder 2"/>
          <p:cNvSpPr>
            <a:spLocks noGrp="1"/>
          </p:cNvSpPr>
          <p:nvPr>
            <p:ph idx="1"/>
          </p:nvPr>
        </p:nvSpPr>
        <p:spPr>
          <a:xfrm>
            <a:off x="1491167" y="1565330"/>
            <a:ext cx="8706718" cy="4524144"/>
          </a:xfrm>
        </p:spPr>
        <p:txBody>
          <a:bodyPr>
            <a:normAutofit fontScale="70000" lnSpcReduction="20000"/>
          </a:bodyPr>
          <a:lstStyle/>
          <a:p>
            <a:pPr marL="0" indent="0">
              <a:lnSpc>
                <a:spcPct val="150000"/>
              </a:lnSpc>
            </a:pPr>
            <a:r>
              <a:rPr lang="en-US" sz="3700" dirty="0">
                <a:latin typeface="Times New Roman" pitchFamily="18" charset="0"/>
                <a:cs typeface="Times New Roman" pitchFamily="18" charset="0"/>
              </a:rPr>
              <a:t> </a:t>
            </a:r>
            <a:r>
              <a:rPr lang="en-US" sz="3700" b="1" dirty="0" smtClean="0">
                <a:latin typeface="Times New Roman" pitchFamily="18" charset="0"/>
                <a:cs typeface="Times New Roman" pitchFamily="18" charset="0"/>
              </a:rPr>
              <a:t>GV </a:t>
            </a:r>
            <a:r>
              <a:rPr lang="en-US" sz="3700" b="1" dirty="0" err="1">
                <a:latin typeface="Times New Roman" pitchFamily="18" charset="0"/>
                <a:cs typeface="Times New Roman" pitchFamily="18" charset="0"/>
              </a:rPr>
              <a:t>đóng</a:t>
            </a:r>
            <a:r>
              <a:rPr lang="en-US" sz="3700" b="1" dirty="0">
                <a:latin typeface="Times New Roman" pitchFamily="18" charset="0"/>
                <a:cs typeface="Times New Roman" pitchFamily="18" charset="0"/>
              </a:rPr>
              <a:t> </a:t>
            </a:r>
            <a:r>
              <a:rPr lang="en-US" sz="3700" b="1" dirty="0" err="1">
                <a:latin typeface="Times New Roman" pitchFamily="18" charset="0"/>
                <a:cs typeface="Times New Roman" pitchFamily="18" charset="0"/>
              </a:rPr>
              <a:t>vai</a:t>
            </a:r>
            <a:r>
              <a:rPr lang="en-US" sz="3700" b="1" dirty="0">
                <a:latin typeface="Times New Roman" pitchFamily="18" charset="0"/>
                <a:cs typeface="Times New Roman" pitchFamily="18" charset="0"/>
              </a:rPr>
              <a:t> </a:t>
            </a:r>
            <a:r>
              <a:rPr lang="en-US" sz="3700" b="1" dirty="0" err="1">
                <a:latin typeface="Times New Roman" pitchFamily="18" charset="0"/>
                <a:cs typeface="Times New Roman" pitchFamily="18" charset="0"/>
              </a:rPr>
              <a:t>là</a:t>
            </a:r>
            <a:r>
              <a:rPr lang="en-US" sz="3700" b="1" dirty="0">
                <a:latin typeface="Times New Roman" pitchFamily="18" charset="0"/>
                <a:cs typeface="Times New Roman" pitchFamily="18" charset="0"/>
              </a:rPr>
              <a:t> HS </a:t>
            </a:r>
            <a:r>
              <a:rPr lang="en-US" sz="3700" dirty="0" err="1">
                <a:latin typeface="Times New Roman" pitchFamily="18" charset="0"/>
                <a:cs typeface="Times New Roman" pitchFamily="18" charset="0"/>
              </a:rPr>
              <a:t>thực</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hiện</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đầy</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đủ</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các</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nhiệm</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vụ</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học</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tập</a:t>
            </a:r>
            <a:endParaRPr lang="en-US" sz="3700" dirty="0">
              <a:latin typeface="Times New Roman" pitchFamily="18" charset="0"/>
              <a:cs typeface="Times New Roman" pitchFamily="18" charset="0"/>
            </a:endParaRPr>
          </a:p>
          <a:p>
            <a:pPr marL="0" indent="0">
              <a:lnSpc>
                <a:spcPct val="150000"/>
              </a:lnSpc>
            </a:pP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Cuối</a:t>
            </a:r>
            <a:r>
              <a:rPr lang="en-US" sz="3700" dirty="0" smtClean="0">
                <a:latin typeface="Times New Roman" pitchFamily="18" charset="0"/>
                <a:cs typeface="Times New Roman" pitchFamily="18" charset="0"/>
              </a:rPr>
              <a:t> </a:t>
            </a:r>
            <a:r>
              <a:rPr lang="en-US" sz="3700" dirty="0" err="1">
                <a:latin typeface="Times New Roman" pitchFamily="18" charset="0"/>
                <a:cs typeface="Times New Roman" pitchFamily="18" charset="0"/>
              </a:rPr>
              <a:t>chuỗi</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hoạt</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động</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trải</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nghiệm</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thảo</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luận</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và</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phân</a:t>
            </a:r>
            <a:r>
              <a:rPr lang="en-US" sz="3700" dirty="0">
                <a:latin typeface="Times New Roman" pitchFamily="18" charset="0"/>
                <a:cs typeface="Times New Roman" pitchFamily="18" charset="0"/>
              </a:rPr>
              <a:t> </a:t>
            </a:r>
            <a:r>
              <a:rPr lang="en-US" sz="3700" dirty="0" err="1" smtClean="0">
                <a:latin typeface="Times New Roman" pitchFamily="18" charset="0"/>
                <a:cs typeface="Times New Roman" pitchFamily="18" charset="0"/>
              </a:rPr>
              <a:t>tích</a:t>
            </a:r>
            <a:r>
              <a:rPr lang="en-US" sz="3700" dirty="0" smtClean="0">
                <a:latin typeface="Times New Roman" pitchFamily="18" charset="0"/>
                <a:cs typeface="Times New Roman" pitchFamily="18" charset="0"/>
              </a:rPr>
              <a:t>:</a:t>
            </a:r>
            <a:endParaRPr lang="en-US" sz="3700" dirty="0">
              <a:latin typeface="Times New Roman" pitchFamily="18" charset="0"/>
              <a:cs typeface="Times New Roman" pitchFamily="18" charset="0"/>
            </a:endParaRPr>
          </a:p>
          <a:p>
            <a:pPr lvl="1">
              <a:lnSpc>
                <a:spcPct val="150000"/>
              </a:lnSpc>
              <a:buFont typeface="Wingdings" panose="05000000000000000000" pitchFamily="2" charset="2"/>
              <a:buChar char="§"/>
            </a:pPr>
            <a:r>
              <a:rPr lang="en-US" sz="3700" dirty="0" err="1">
                <a:latin typeface="Times New Roman" pitchFamily="18" charset="0"/>
                <a:cs typeface="Times New Roman" pitchFamily="18" charset="0"/>
              </a:rPr>
              <a:t>Chuỗi</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hoạt</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động</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đã</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tham</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gia</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mục</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tiêu</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của</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mỗi</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hoạt</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động</a:t>
            </a:r>
            <a:r>
              <a:rPr lang="en-US" sz="3700" dirty="0">
                <a:latin typeface="Times New Roman" pitchFamily="18" charset="0"/>
                <a:cs typeface="Times New Roman" pitchFamily="18" charset="0"/>
              </a:rPr>
              <a:t>.</a:t>
            </a:r>
          </a:p>
          <a:p>
            <a:pPr lvl="1">
              <a:lnSpc>
                <a:spcPct val="150000"/>
              </a:lnSpc>
              <a:buFont typeface="Wingdings" panose="05000000000000000000" pitchFamily="2" charset="2"/>
              <a:buChar char="§"/>
            </a:pPr>
            <a:r>
              <a:rPr lang="en-US" sz="3700" dirty="0" err="1">
                <a:latin typeface="Times New Roman" pitchFamily="18" charset="0"/>
                <a:cs typeface="Times New Roman" pitchFamily="18" charset="0"/>
              </a:rPr>
              <a:t>Làm</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thế</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nào</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có</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thể</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học</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vận</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dụng</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kiến</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thức</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của</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môn</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học</a:t>
            </a:r>
            <a:r>
              <a:rPr lang="en-US" sz="3700" dirty="0">
                <a:latin typeface="Times New Roman" pitchFamily="18" charset="0"/>
                <a:cs typeface="Times New Roman" pitchFamily="18" charset="0"/>
              </a:rPr>
              <a:t> thông qua </a:t>
            </a:r>
            <a:r>
              <a:rPr lang="en-US" sz="3700" dirty="0" err="1">
                <a:latin typeface="Times New Roman" pitchFamily="18" charset="0"/>
                <a:cs typeface="Times New Roman" pitchFamily="18" charset="0"/>
              </a:rPr>
              <a:t>các</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hoạt</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động</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học</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tập</a:t>
            </a:r>
            <a:r>
              <a:rPr lang="en-US" sz="3700" dirty="0">
                <a:latin typeface="Times New Roman" pitchFamily="18" charset="0"/>
                <a:cs typeface="Times New Roman" pitchFamily="18" charset="0"/>
              </a:rPr>
              <a:t>?</a:t>
            </a:r>
          </a:p>
          <a:p>
            <a:pPr lvl="1">
              <a:lnSpc>
                <a:spcPct val="150000"/>
              </a:lnSpc>
              <a:buFont typeface="Wingdings" panose="05000000000000000000" pitchFamily="2" charset="2"/>
              <a:buChar char="§"/>
            </a:pPr>
            <a:r>
              <a:rPr lang="en-US" sz="3700" dirty="0" err="1">
                <a:latin typeface="Times New Roman" pitchFamily="18" charset="0"/>
                <a:cs typeface="Times New Roman" pitchFamily="18" charset="0"/>
              </a:rPr>
              <a:t>Có</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thể</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điều</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chỉnh</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hoặc</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phát</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triển</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hoạt</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động</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dạy</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học</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nh</a:t>
            </a:r>
            <a:r>
              <a:rPr lang="vi-VN" sz="3700" dirty="0">
                <a:latin typeface="Times New Roman" pitchFamily="18" charset="0"/>
                <a:cs typeface="Times New Roman" pitchFamily="18" charset="0"/>
              </a:rPr>
              <a:t>ư</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thế</a:t>
            </a:r>
            <a:r>
              <a:rPr lang="en-US" sz="3700" dirty="0">
                <a:latin typeface="Times New Roman" pitchFamily="18" charset="0"/>
                <a:cs typeface="Times New Roman" pitchFamily="18" charset="0"/>
              </a:rPr>
              <a:t> </a:t>
            </a:r>
            <a:r>
              <a:rPr lang="en-US" sz="3700" dirty="0" err="1">
                <a:latin typeface="Times New Roman" pitchFamily="18" charset="0"/>
                <a:cs typeface="Times New Roman" pitchFamily="18" charset="0"/>
              </a:rPr>
              <a:t>nào</a:t>
            </a:r>
            <a:r>
              <a:rPr lang="en-US" sz="3700" dirty="0">
                <a:latin typeface="Times New Roman" pitchFamily="18" charset="0"/>
                <a:cs typeface="Times New Roman" pitchFamily="18" charset="0"/>
              </a:rPr>
              <a:t>?</a:t>
            </a:r>
          </a:p>
          <a:p>
            <a:pPr>
              <a:lnSpc>
                <a:spcPct val="150000"/>
              </a:lnSpc>
              <a:buFontTx/>
              <a:buChar char="-"/>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123245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7" name="Group 4"/>
          <p:cNvGrpSpPr>
            <a:grpSpLocks/>
          </p:cNvGrpSpPr>
          <p:nvPr/>
        </p:nvGrpSpPr>
        <p:grpSpPr bwMode="auto">
          <a:xfrm>
            <a:off x="1875273" y="432324"/>
            <a:ext cx="9717438" cy="5870763"/>
            <a:chOff x="457200" y="1239996"/>
            <a:chExt cx="2177144" cy="2804886"/>
          </a:xfrm>
        </p:grpSpPr>
        <p:sp>
          <p:nvSpPr>
            <p:cNvPr id="6" name="Rectangle 5"/>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sp>
          <p:nvSpPr>
            <p:cNvPr id="7" name="Rectangle 6"/>
            <p:cNvSpPr/>
            <p:nvPr/>
          </p:nvSpPr>
          <p:spPr>
            <a:xfrm>
              <a:off x="484979" y="1341008"/>
              <a:ext cx="2149365" cy="2601059"/>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a:ea typeface="+mn-ea"/>
                <a:cs typeface="+mn-cs"/>
              </a:endParaRPr>
            </a:p>
          </p:txBody>
        </p:sp>
      </p:grpSp>
      <p:grpSp>
        <p:nvGrpSpPr>
          <p:cNvPr id="7178" name="Group 7"/>
          <p:cNvGrpSpPr>
            <a:grpSpLocks/>
          </p:cNvGrpSpPr>
          <p:nvPr/>
        </p:nvGrpSpPr>
        <p:grpSpPr bwMode="auto">
          <a:xfrm flipV="1">
            <a:off x="1436562" y="618299"/>
            <a:ext cx="7878750" cy="1071015"/>
            <a:chOff x="4763053" y="2429435"/>
            <a:chExt cx="2840865" cy="833718"/>
          </a:xfrm>
        </p:grpSpPr>
        <p:sp>
          <p:nvSpPr>
            <p:cNvPr id="9" name="Freeform 8"/>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2">
                    <a:lumMod val="75000"/>
                  </a:schemeClr>
                </a:gs>
                <a:gs pos="69000">
                  <a:schemeClr val="accent2"/>
                </a:gs>
                <a:gs pos="100000">
                  <a:schemeClr val="accent2">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Franklin Gothic Book"/>
                <a:ea typeface="+mn-ea"/>
                <a:cs typeface="+mn-cs"/>
              </a:endParaRPr>
            </a:p>
          </p:txBody>
        </p:sp>
        <p:sp>
          <p:nvSpPr>
            <p:cNvPr id="10" name="Pie 9"/>
            <p:cNvSpPr/>
            <p:nvPr/>
          </p:nvSpPr>
          <p:spPr bwMode="gray">
            <a:xfrm>
              <a:off x="4763053" y="3083859"/>
              <a:ext cx="304685" cy="17929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Franklin Gothic Book"/>
                <a:ea typeface="+mn-ea"/>
                <a:cs typeface="+mn-cs"/>
              </a:endParaRPr>
            </a:p>
          </p:txBody>
        </p:sp>
      </p:grpSp>
      <p:sp>
        <p:nvSpPr>
          <p:cNvPr id="35" name="Title 1"/>
          <p:cNvSpPr>
            <a:spLocks noGrp="1"/>
          </p:cNvSpPr>
          <p:nvPr>
            <p:ph type="title"/>
          </p:nvPr>
        </p:nvSpPr>
        <p:spPr>
          <a:xfrm>
            <a:off x="1947789" y="1016923"/>
            <a:ext cx="4956011" cy="463549"/>
          </a:xfrm>
        </p:spPr>
        <p:txBody>
          <a:bodyPr>
            <a:noAutofit/>
          </a:bodyPr>
          <a:lstStyle/>
          <a:p>
            <a:r>
              <a:rPr lang="en-US" b="1" dirty="0">
                <a:latin typeface="Times New Roman" pitchFamily="18" charset="0"/>
                <a:cs typeface="Times New Roman" pitchFamily="18" charset="0"/>
              </a:rPr>
              <a:t>THÍ NGHIỆM KHÁM PHÁ</a:t>
            </a:r>
          </a:p>
        </p:txBody>
      </p:sp>
      <p:sp>
        <p:nvSpPr>
          <p:cNvPr id="11" name="Content Placeholder 2"/>
          <p:cNvSpPr>
            <a:spLocks noGrp="1"/>
          </p:cNvSpPr>
          <p:nvPr>
            <p:ph idx="1"/>
          </p:nvPr>
        </p:nvSpPr>
        <p:spPr>
          <a:xfrm>
            <a:off x="2122528" y="1949904"/>
            <a:ext cx="9222211" cy="4625271"/>
          </a:xfrm>
        </p:spPr>
        <p:txBody>
          <a:bodyPr>
            <a:normAutofit/>
          </a:bodyPr>
          <a:lstStyle/>
          <a:p>
            <a:pPr marL="514350" indent="-514350">
              <a:buAutoNum type="arabicPeriod"/>
            </a:pPr>
            <a:r>
              <a:rPr lang="en-US" sz="2800" dirty="0" err="1">
                <a:latin typeface="Times New Roman" pitchFamily="18" charset="0"/>
                <a:cs typeface="Times New Roman" pitchFamily="18" charset="0"/>
              </a:rPr>
              <a:t>Mỗi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nhóm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bị</a:t>
            </a:r>
            <a:r>
              <a:rPr lang="en-US" sz="2800" dirty="0">
                <a:latin typeface="Times New Roman" pitchFamily="18" charset="0"/>
                <a:cs typeface="Times New Roman" pitchFamily="18" charset="0"/>
              </a:rPr>
              <a:t>” TN </a:t>
            </a:r>
            <a:r>
              <a:rPr lang="en-US" sz="2800" dirty="0" err="1">
                <a:latin typeface="Times New Roman" pitchFamily="18" charset="0"/>
                <a:cs typeface="Times New Roman" pitchFamily="18" charset="0"/>
              </a:rPr>
              <a:t>khám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nguyên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nguồn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điện</a:t>
            </a:r>
            <a:r>
              <a:rPr lang="en-US" sz="2800" dirty="0">
                <a:latin typeface="Times New Roman" pitchFamily="18" charset="0"/>
                <a:cs typeface="Times New Roman" pitchFamily="18" charset="0"/>
              </a:rPr>
              <a:t> </a:t>
            </a:r>
          </a:p>
          <a:p>
            <a:pPr marL="514350" indent="-514350">
              <a:buAutoNum type="arabicPeriod"/>
            </a:pPr>
            <a:r>
              <a:rPr lang="en-US" sz="2800" dirty="0" err="1">
                <a:latin typeface="Times New Roman" pitchFamily="18" charset="0"/>
                <a:cs typeface="Times New Roman" pitchFamily="18" charset="0"/>
              </a:rPr>
              <a:t>Tiến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nghiệm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theo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hlinkClick r:id="rId2" action="ppaction://hlinkfile"/>
              </a:rPr>
              <a:t>phiếu</a:t>
            </a:r>
            <a:r>
              <a:rPr lang="en-US" sz="2800" dirty="0">
                <a:latin typeface="Times New Roman" pitchFamily="18" charset="0"/>
                <a:cs typeface="Times New Roman" pitchFamily="18" charset="0"/>
                <a:hlinkClick r:id="rId2" action="ppaction://hlinkfile"/>
              </a:rPr>
              <a:t> </a:t>
            </a:r>
            <a:r>
              <a:rPr lang="en-US" sz="2800" dirty="0" err="1">
                <a:latin typeface="Times New Roman" pitchFamily="18" charset="0"/>
                <a:cs typeface="Times New Roman" pitchFamily="18" charset="0"/>
                <a:hlinkClick r:id="rId2" action="ppaction://hlinkfile"/>
              </a:rPr>
              <a:t>hướng</a:t>
            </a:r>
            <a:r>
              <a:rPr lang="en-US" sz="2800" dirty="0">
                <a:latin typeface="Times New Roman" pitchFamily="18" charset="0"/>
                <a:cs typeface="Times New Roman" pitchFamily="18" charset="0"/>
                <a:hlinkClick r:id="rId2" action="ppaction://hlinkfile"/>
              </a:rPr>
              <a:t> </a:t>
            </a:r>
            <a:r>
              <a:rPr lang="en-US" sz="2800" dirty="0" err="1">
                <a:latin typeface="Times New Roman" pitchFamily="18" charset="0"/>
                <a:cs typeface="Times New Roman" pitchFamily="18" charset="0"/>
                <a:hlinkClick r:id="rId2" action="ppaction://hlinkfile"/>
              </a:rPr>
              <a:t>dẫn</a:t>
            </a:r>
            <a:r>
              <a:rPr lang="en-US" sz="2800" dirty="0">
                <a:latin typeface="Times New Roman" pitchFamily="18" charset="0"/>
                <a:cs typeface="Times New Roman" pitchFamily="18" charset="0"/>
                <a:hlinkClick r:id="rId2" action="ppaction://hlinkfile"/>
              </a:rPr>
              <a:t> </a:t>
            </a:r>
            <a:r>
              <a:rPr lang="en-US" sz="2800" dirty="0" err="1">
                <a:latin typeface="Times New Roman" pitchFamily="18" charset="0"/>
                <a:cs typeface="Times New Roman" pitchFamily="18" charset="0"/>
                <a:hlinkClick r:id="rId2" action="ppaction://hlinkfile"/>
              </a:rPr>
              <a:t>thí</a:t>
            </a:r>
            <a:r>
              <a:rPr lang="en-US" sz="2800" dirty="0">
                <a:latin typeface="Times New Roman" pitchFamily="18" charset="0"/>
                <a:cs typeface="Times New Roman" pitchFamily="18" charset="0"/>
                <a:hlinkClick r:id="rId2" action="ppaction://hlinkfile"/>
              </a:rPr>
              <a:t> </a:t>
            </a:r>
            <a:r>
              <a:rPr lang="en-US" sz="2800" dirty="0" err="1">
                <a:latin typeface="Times New Roman" pitchFamily="18" charset="0"/>
                <a:cs typeface="Times New Roman" pitchFamily="18" charset="0"/>
                <a:hlinkClick r:id="rId2" action="ppaction://hlinkfile"/>
              </a:rPr>
              <a:t>nghiệm</a:t>
            </a:r>
            <a:r>
              <a:rPr lang="en-US" sz="2800" dirty="0">
                <a:latin typeface="Times New Roman" pitchFamily="18" charset="0"/>
                <a:cs typeface="Times New Roman" pitchFamily="18" charset="0"/>
              </a:rPr>
              <a:t>.</a:t>
            </a:r>
          </a:p>
          <a:p>
            <a:pPr marL="514350" indent="-514350">
              <a:buAutoNum type="arabicPeriod"/>
            </a:pPr>
            <a:r>
              <a:rPr lang="en-US" sz="2800" dirty="0" err="1">
                <a:latin typeface="Times New Roman" pitchFamily="18" charset="0"/>
                <a:cs typeface="Times New Roman" pitchFamily="18" charset="0"/>
              </a:rPr>
              <a:t>Thảo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luận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a:t>
            </a:r>
          </a:p>
          <a:p>
            <a:pPr marL="400050" lvl="1" indent="0">
              <a:buNone/>
            </a:pP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Củ</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quả</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có</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thể</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sử</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dụng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làm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nguồn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điện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không</a:t>
            </a:r>
            <a:r>
              <a:rPr lang="en-US" sz="2800" i="1" dirty="0" smtClean="0">
                <a:latin typeface="Times New Roman" pitchFamily="18" charset="0"/>
                <a:cs typeface="Times New Roman" pitchFamily="18" charset="0"/>
              </a:rPr>
              <a:t>?</a:t>
            </a:r>
            <a:r>
              <a:rPr lang="en-US" sz="2800" i="1" dirty="0">
                <a:latin typeface="Times New Roman" pitchFamily="18" charset="0"/>
                <a:cs typeface="Times New Roman" pitchFamily="18" charset="0"/>
              </a:rPr>
              <a:t>	</a:t>
            </a:r>
          </a:p>
          <a:p>
            <a:pPr marL="514350" indent="-514350">
              <a:buAutoNum type="arabicPeriod"/>
            </a:pP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a:solidFill>
                  <a:srgbClr val="FF0000"/>
                </a:solidFill>
                <a:latin typeface="Times New Roman" pitchFamily="18" charset="0"/>
                <a:cs typeface="Times New Roman" pitchFamily="18" charset="0"/>
              </a:rPr>
              <a:t>10 </a:t>
            </a:r>
            <a:r>
              <a:rPr lang="en-US" sz="2800" dirty="0" err="1">
                <a:solidFill>
                  <a:srgbClr val="FF0000"/>
                </a:solidFill>
                <a:latin typeface="Times New Roman" pitchFamily="18" charset="0"/>
                <a:cs typeface="Times New Roman" pitchFamily="18" charset="0"/>
              </a:rPr>
              <a:t>phút</a:t>
            </a:r>
            <a:endParaRPr lang="en-US" sz="2800" dirty="0">
              <a:solidFill>
                <a:srgbClr val="FF0000"/>
              </a:solidFill>
              <a:latin typeface="Times New Roman" pitchFamily="18" charset="0"/>
              <a:cs typeface="Times New Roman" pitchFamily="18" charset="0"/>
            </a:endParaRPr>
          </a:p>
          <a:p>
            <a:pPr marL="514350" indent="-514350">
              <a:buAutoNum type="arabicPeriod"/>
            </a:pPr>
            <a:r>
              <a:rPr lang="en-US" sz="2800" dirty="0" err="1">
                <a:latin typeface="Times New Roman" pitchFamily="18" charset="0"/>
                <a:cs typeface="Times New Roman" pitchFamily="18" charset="0"/>
              </a:rPr>
              <a:t>Báo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nghiệm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xét</a:t>
            </a:r>
            <a:r>
              <a:rPr lang="en-US" sz="2800" dirty="0">
                <a:latin typeface="Times New Roman" pitchFamily="18" charset="0"/>
                <a:cs typeface="Times New Roman" pitchFamily="18" charset="0"/>
              </a:rPr>
              <a:t>.</a:t>
            </a:r>
          </a:p>
        </p:txBody>
      </p:sp>
    </p:spTree>
    <p:extLst>
      <p:ext uri="{BB962C8B-B14F-4D97-AF65-F5344CB8AC3E}">
        <p14:creationId xmlns:p14="http://schemas.microsoft.com/office/powerpoint/2010/main" val="568044688"/>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3.xml><?xml version="1.0" encoding="utf-8"?>
<a:theme xmlns:a="http://schemas.openxmlformats.org/drawingml/2006/main" name="1_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4.xml><?xml version="1.0" encoding="utf-8"?>
<a:theme xmlns:a="http://schemas.openxmlformats.org/drawingml/2006/main" name="2_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Template>
  <TotalTime>134</TotalTime>
  <Words>2304</Words>
  <PresentationFormat>Custom</PresentationFormat>
  <Paragraphs>209</Paragraphs>
  <Slides>32</Slides>
  <Notes>6</Notes>
  <HiddenSlides>0</HiddenSlides>
  <MMClips>0</MMClips>
  <ScaleCrop>false</ScaleCrop>
  <HeadingPairs>
    <vt:vector size="4" baseType="variant">
      <vt:variant>
        <vt:lpstr>Theme</vt:lpstr>
      </vt:variant>
      <vt:variant>
        <vt:i4>4</vt:i4>
      </vt:variant>
      <vt:variant>
        <vt:lpstr>Slide Titles</vt:lpstr>
      </vt:variant>
      <vt:variant>
        <vt:i4>32</vt:i4>
      </vt:variant>
    </vt:vector>
  </HeadingPairs>
  <TitlesOfParts>
    <vt:vector size="36" baseType="lpstr">
      <vt:lpstr>Office Theme</vt:lpstr>
      <vt:lpstr>Angles</vt:lpstr>
      <vt:lpstr>1_Angles</vt:lpstr>
      <vt:lpstr>2_Angles</vt:lpstr>
      <vt:lpstr>PowerPoint Presentation</vt:lpstr>
      <vt:lpstr>PowerPoint Presentation</vt:lpstr>
      <vt:lpstr>5. Tiến trình dạy học:</vt:lpstr>
      <vt:lpstr>II. HỒ SƠ DỰ ÁN CỦA HỌC SINH</vt:lpstr>
      <vt:lpstr>1. THÍ NGHIỆM KHÁM PHÁ KIẾN THỨC 2. BẢNG PHÂN CÔNG NHIỆM VỤ CHO THÀNH VIÊN CỦA NHÓM: Các nhiệm vụ là dự kiến, có thể thay đổi theo thực tế triển khai nhiệm vụ của nhóm. Một thành viên có thể đảm nhận nhiều công việc. 3. KẾ HOẠCH THỰC HIỆN  4. CÁC YÊU CẦU ĐÁNH GIÁ  5. HƯỚNG DẪN TÌM HIỂU KIẾN THỨC NỀN: Thực hiện ở nhà</vt:lpstr>
      <vt:lpstr>PowerPoint Presentation</vt:lpstr>
      <vt:lpstr>TRẢI NGHIỆM</vt:lpstr>
      <vt:lpstr>Cách thức tiến hành</vt:lpstr>
      <vt:lpstr>THÍ NGHIỆM KHÁM PHÁ</vt:lpstr>
      <vt:lpstr>HƯỚNG DẪN THÍ NGHIỆM</vt:lpstr>
      <vt:lpstr>Kết quả thí nghiệm </vt:lpstr>
      <vt:lpstr>Nhiệm vụ, yêu cầu</vt:lpstr>
      <vt:lpstr>Tiến trình và nhiệm vụ cụ thể</vt:lpstr>
      <vt:lpstr>THẢO LUẬN </vt:lpstr>
      <vt:lpstr>HĐ1: Nghiên cứu về pin điện hóa  và đề xuất giải pháp </vt:lpstr>
      <vt:lpstr>Đề xuất giải pháp (Lập bản thiết kế)</vt:lpstr>
      <vt:lpstr>BÁO CÁO GIẢI PHÁP THIẾT KẾ</vt:lpstr>
      <vt:lpstr>Một số tổng kết về kiến thức</vt:lpstr>
      <vt:lpstr>Hoạt động 4. Chế tạo thử nghiệm sản phẩm</vt:lpstr>
      <vt:lpstr>PHÂN TÍCH</vt:lpstr>
      <vt:lpstr>Chuỗi hoạt động</vt:lpstr>
      <vt:lpstr>PHÂN TÍCH BẢN THIẾT KẾ THEO S-T-E-M</vt:lpstr>
      <vt:lpstr>PHÂN TÍCH BẢN THIẾT KẾ THEO S-T-E-M</vt:lpstr>
      <vt:lpstr>PHÂN TÍCH BẢN THIẾT KẾ THEO S-T-E-M</vt:lpstr>
      <vt:lpstr>Hướng dẫn HS thực hiện quy trình thiết kế kĩ thuật  như thế nào trong Hoạt động 4 – chế tạo và thử nghiệm</vt:lpstr>
      <vt:lpstr>Thiết kế kế hoạch dạy học chi tiết</vt:lpstr>
      <vt:lpstr>PowerPoint Presentation</vt:lpstr>
      <vt:lpstr>Thảo luận chọn ý tưởng xây dựng chủ đề</vt:lpstr>
      <vt:lpstr>Tổ chức báo cáo giải pháp và sản phẩm</vt:lpstr>
      <vt:lpstr>Chuẩn bị báo cáo chủ đề và sản phẩm</vt:lpstr>
      <vt:lpstr>NỘI DUNG chiều 2</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2020-09-27T02:27:01Z</dcterms:created>
  <dcterms:modified xsi:type="dcterms:W3CDTF">2020-10-03T23:22:57Z</dcterms:modified>
</cp:coreProperties>
</file>