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95" r:id="rId2"/>
    <p:sldId id="333" r:id="rId3"/>
    <p:sldId id="294" r:id="rId4"/>
    <p:sldId id="296" r:id="rId5"/>
    <p:sldId id="322" r:id="rId6"/>
    <p:sldId id="324" r:id="rId7"/>
    <p:sldId id="323" r:id="rId8"/>
    <p:sldId id="325" r:id="rId9"/>
    <p:sldId id="326" r:id="rId10"/>
    <p:sldId id="327" r:id="rId11"/>
    <p:sldId id="328" r:id="rId12"/>
    <p:sldId id="297" r:id="rId13"/>
    <p:sldId id="30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2" autoAdjust="0"/>
    <p:restoredTop sz="94707" autoAdjust="0"/>
  </p:normalViewPr>
  <p:slideViewPr>
    <p:cSldViewPr snapToGrid="0">
      <p:cViewPr varScale="1">
        <p:scale>
          <a:sx n="88" d="100"/>
          <a:sy n="88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DF16B-D16E-460B-9DAB-C6E7078F5A8B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16FD-AE27-463F-936B-373F42378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880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516FD-AE27-463F-936B-373F42378D1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63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C0818-079F-4F98-9FF3-13C4141BED94}" type="datetimeFigureOut">
              <a:rPr lang="en-US" smtClean="0"/>
              <a:t>25/12/2023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B9DCB-707B-4906-B6D3-9D6D98C61EA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ate.com - CẬU BÉ CHĂN CỪU   BÀI HÁT VỀ LỜI NÓI DỐI Ý NGHĨA DÀNH CHO THIẾU NHI  NHẠC THIẾU NHI 2020 _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7263" y="1273629"/>
            <a:ext cx="7735887" cy="490333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49829" y="271118"/>
            <a:ext cx="8906460" cy="2839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30086" y="3429000"/>
            <a:ext cx="10047514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err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40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i="1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 hát về đảo xa</a:t>
            </a:r>
            <a:r>
              <a:rPr lang="en-US" sz="440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  <a:endParaRPr lang="en-US" sz="44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3238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524000" y="82550"/>
            <a:ext cx="8143875" cy="16046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3: </a:t>
            </a:r>
          </a:p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TRAO ĐỔI TRƯỚC LỚP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0" y="1862455"/>
            <a:ext cx="12283440" cy="4991100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1012190" y="2151380"/>
            <a:ext cx="4550410" cy="39878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VÒNG 3: TRAO ĐỔI TRƯỚC LỚP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3238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456055" y="874395"/>
            <a:ext cx="8143875" cy="10401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Tiêu chí nhận xét trao đổi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722630" y="1914525"/>
            <a:ext cx="11469370" cy="341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600" b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Bạn </a:t>
            </a:r>
            <a:r>
              <a:rPr lang="en-US" sz="3600" b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lựa chọn đề nào để trao đổi?</a:t>
            </a:r>
          </a:p>
          <a:p>
            <a:pPr marL="457200" indent="-457200">
              <a:buAutoNum type="arabicPeriod"/>
            </a:pPr>
            <a:r>
              <a:rPr lang="en-US" sz="3600" b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 trao đổi đúng nội dung của đề đó chưa?</a:t>
            </a:r>
          </a:p>
          <a:p>
            <a:pPr marL="457200" indent="-457200">
              <a:buAutoNum type="arabicPeriod"/>
            </a:pPr>
            <a:r>
              <a:rPr lang="en-US" sz="3600" b="1" smtClean="0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 </a:t>
            </a:r>
            <a:r>
              <a:rPr lang="en-US" sz="3600" b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 trình bày vấn đề như thế nào?(Tự tin, bình tĩnh, vui vẻ..)</a:t>
            </a:r>
          </a:p>
          <a:p>
            <a:pPr marL="457200" indent="-457200">
              <a:buAutoNum type="arabicPeriod"/>
            </a:pPr>
            <a:r>
              <a:rPr lang="en-US" sz="3600" b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 muốn đặt câu hỏi gì cho bạn không?</a:t>
            </a:r>
          </a:p>
          <a:p>
            <a:pPr marL="457200" indent="-457200">
              <a:buAutoNum type="arabicPeriod"/>
            </a:pPr>
            <a:r>
              <a:rPr lang="en-US" sz="3600" b="1">
                <a:highlight>
                  <a:srgbClr val="00FFFF"/>
                </a:highligh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Con thích nhất điều gì qua phần trình bày của bạn?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085" y="354412"/>
            <a:ext cx="9413040" cy="1810669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265430" y="2458085"/>
            <a:ext cx="1098792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/>
            <a:r>
              <a:rPr lang="en-US" sz="4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Qua 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học hôm nay</a:t>
            </a:r>
            <a:r>
              <a:rPr lang="en-US" sz="4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em 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biết thêm điều gì? </a:t>
            </a:r>
            <a:r>
              <a:rPr lang="en-US" sz="4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em </a:t>
            </a:r>
            <a:r>
              <a:rPr lang="en-US" sz="4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 làm được những gì?</a:t>
            </a:r>
          </a:p>
          <a:p>
            <a:r>
              <a:rPr lang="en-US" sz="440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4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sẽ làm gì để bày tỏ tình yêu quê hương đất nước?</a:t>
            </a:r>
            <a:endParaRPr lang="en-US" sz="440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4661" y="0"/>
            <a:ext cx="12366661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661" y="0"/>
            <a:ext cx="12366662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029" y="1415143"/>
            <a:ext cx="11516729" cy="213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ate.com - CẬU BÉ CHĂN CỪU   BÀI HÁT VỀ LỜI NÓI DỐI Ý NGHĨA DÀNH CHO THIẾU NHI  NHẠC THIẾU NHI 2020 _108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27263" y="1273629"/>
            <a:ext cx="7735887" cy="4903334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Cháu Hát Về Đảo Xa - Candy Ngọc Hà ♫ Nhạc Thiếu Nhi [MV]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94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91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18" y="-218209"/>
            <a:ext cx="12192000" cy="6853238"/>
          </a:xfrm>
          <a:prstGeom prst="rect">
            <a:avLst/>
          </a:prstGeom>
        </p:spPr>
      </p:pic>
      <p:sp>
        <p:nvSpPr>
          <p:cNvPr id="6" name="Subtitle 2"/>
          <p:cNvSpPr txBox="1"/>
          <p:nvPr/>
        </p:nvSpPr>
        <p:spPr>
          <a:xfrm>
            <a:off x="436170" y="753586"/>
            <a:ext cx="11319660" cy="16194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en-US" sz="4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4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3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3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300" i="1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300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sz="43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3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 đổi</a:t>
            </a:r>
            <a:r>
              <a:rPr lang="en-US" sz="4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5210" y="1363302"/>
            <a:ext cx="8666017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Tình yêu quê hương, đất nước</a:t>
            </a:r>
            <a:endParaRPr 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s 7"/>
          <p:cNvSpPr/>
          <p:nvPr/>
        </p:nvSpPr>
        <p:spPr>
          <a:xfrm>
            <a:off x="394970" y="2829560"/>
            <a:ext cx="11402060" cy="13322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 anchor="t">
            <a:noAutofit/>
          </a:bodyPr>
          <a:lstStyle/>
          <a:p>
            <a:pPr algn="ctr"/>
            <a:r>
              <a:rPr lang="en-US" altLang="zh-CN" sz="72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LUYỆN TẬP, THỰC HÀNH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3238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638185" y="-87212"/>
            <a:ext cx="81762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1: CHUẨN BỊ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2193" y="927518"/>
            <a:ext cx="12274193" cy="5938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3238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586230" y="82550"/>
            <a:ext cx="8176260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HOẠT ĐỘNG 1: CHUẨN BỊ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192" y="883227"/>
            <a:ext cx="12274192" cy="5970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2193" y="4762"/>
            <a:ext cx="12192000" cy="6853238"/>
          </a:xfrm>
          <a:prstGeom prst="rect">
            <a:avLst/>
          </a:prstGeom>
        </p:spPr>
      </p:pic>
      <p:sp>
        <p:nvSpPr>
          <p:cNvPr id="6" name="Subtitle 2"/>
          <p:cNvSpPr txBox="1"/>
          <p:nvPr/>
        </p:nvSpPr>
        <p:spPr>
          <a:xfrm>
            <a:off x="1155700" y="267970"/>
            <a:ext cx="9914890" cy="1441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Chia nhóm theo sự lựa chọn đề 1 hoặc đề 2</a:t>
            </a:r>
          </a:p>
          <a:p>
            <a:pPr marL="0" indent="0">
              <a:buNone/>
            </a:pP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82746"/>
            <a:ext cx="6327748" cy="2875054"/>
          </a:xfrm>
          <a:prstGeom prst="rect">
            <a:avLst/>
          </a:prstGeom>
        </p:spPr>
      </p:pic>
      <p:pic>
        <p:nvPicPr>
          <p:cNvPr id="8" name="Picture 3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711" y="2565567"/>
            <a:ext cx="5925375" cy="26922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3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550" y="389890"/>
            <a:ext cx="12274550" cy="63773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3238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524000" y="82550"/>
            <a:ext cx="8143875" cy="16046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 ĐỘNG 2: </a:t>
            </a:r>
          </a:p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TRAO ĐỔI TRONG NHÓM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934210"/>
            <a:ext cx="12192000" cy="48539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2193" y="0"/>
            <a:ext cx="12274193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3238"/>
          </a:xfrm>
          <a:prstGeom prst="rect">
            <a:avLst/>
          </a:prstGeom>
        </p:spPr>
      </p:pic>
      <p:sp>
        <p:nvSpPr>
          <p:cNvPr id="9" name="Rectangles 8"/>
          <p:cNvSpPr/>
          <p:nvPr/>
        </p:nvSpPr>
        <p:spPr>
          <a:xfrm>
            <a:off x="1524000" y="82550"/>
            <a:ext cx="8143875" cy="16046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HOẠT ĐỘNG 2: </a:t>
            </a:r>
          </a:p>
          <a:p>
            <a:pPr algn="ctr"/>
            <a:r>
              <a:rPr lang="en-US" altLang="zh-CN" sz="60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TRAO ĐỔI TRONG NHÓM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440" y="1862455"/>
            <a:ext cx="12283440" cy="499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208</Words>
  <PresentationFormat>Widescreen</PresentationFormat>
  <Paragraphs>25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宋体</vt:lpstr>
      <vt:lpstr>Arial</vt:lpstr>
      <vt:lpstr>Arial Rounded MT Bold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2021-09-28T22:43:00Z</dcterms:created>
  <dcterms:modified xsi:type="dcterms:W3CDTF">2023-12-25T13:35:48Z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FFB6CD862B51481AB12965FA49AC075B_13</vt:lpwstr>
  </property>
  <property fmtid="{D5CDD505-2E9C-101B-9397-08002B2CF9AE}" pid="3" name="KSOProductBuildVer">
    <vt:lpwstr>1033-12.2.0.13110</vt:lpwstr>
  </property>
</Properties>
</file>