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96" r:id="rId3"/>
    <p:sldId id="298" r:id="rId4"/>
    <p:sldId id="297" r:id="rId5"/>
    <p:sldId id="300" r:id="rId6"/>
    <p:sldId id="261" r:id="rId7"/>
    <p:sldId id="258" r:id="rId8"/>
    <p:sldId id="263" r:id="rId9"/>
    <p:sldId id="301" r:id="rId10"/>
    <p:sldId id="302" r:id="rId11"/>
    <p:sldId id="280" r:id="rId12"/>
  </p:sldIdLst>
  <p:sldSz cx="109728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096" y="4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6B6A15-8752-4D55-A6A6-308089F1B36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FF52CF-98F3-4B4A-929A-69132DA134C7}">
      <dgm:prSet phldrT="[Text]" custT="1"/>
      <dgm:spPr/>
      <dgm:t>
        <a:bodyPr/>
        <a:lstStyle/>
        <a:p>
          <a:r>
            <a:rPr lang="en-US" sz="2000" b="1" dirty="0"/>
            <a:t>GIỚI THỰC VẬT</a:t>
          </a:r>
        </a:p>
      </dgm:t>
    </dgm:pt>
    <dgm:pt modelId="{34818B3C-7420-4ED2-AD16-150B9834928E}" type="parTrans" cxnId="{1C6ABF31-E373-4B24-BD53-224CEBA2A93F}">
      <dgm:prSet/>
      <dgm:spPr/>
      <dgm:t>
        <a:bodyPr/>
        <a:lstStyle/>
        <a:p>
          <a:endParaRPr lang="en-US" sz="1400"/>
        </a:p>
      </dgm:t>
    </dgm:pt>
    <dgm:pt modelId="{8F8EC5B7-9B4F-452F-8111-97606D81D072}" type="sibTrans" cxnId="{1C6ABF31-E373-4B24-BD53-224CEBA2A93F}">
      <dgm:prSet/>
      <dgm:spPr/>
      <dgm:t>
        <a:bodyPr/>
        <a:lstStyle/>
        <a:p>
          <a:endParaRPr lang="en-US" sz="1400"/>
        </a:p>
      </dgm:t>
    </dgm:pt>
    <dgm:pt modelId="{4C91814D-EECA-4901-B003-1DA6B37B2A47}">
      <dgm:prSet phldrT="[Text]" custT="1"/>
      <dgm:spPr/>
      <dgm:t>
        <a:bodyPr/>
        <a:lstStyle/>
        <a:p>
          <a:r>
            <a:rPr lang="en-US" sz="2000" dirty="0"/>
            <a:t>THỰC VẬT KHÔNG CÓ MẠCH </a:t>
          </a:r>
          <a:r>
            <a:rPr lang="en-US" sz="2000" dirty="0" smtClean="0"/>
            <a:t>DẪN</a:t>
          </a:r>
          <a:endParaRPr lang="en-US" sz="2000" dirty="0"/>
        </a:p>
        <a:p>
          <a:r>
            <a:rPr lang="en-US" sz="2000" dirty="0"/>
            <a:t>................................................................................................................................................</a:t>
          </a:r>
        </a:p>
        <a:p>
          <a:endParaRPr lang="en-US" sz="2000" dirty="0"/>
        </a:p>
      </dgm:t>
    </dgm:pt>
    <dgm:pt modelId="{F9A848D0-C9A7-4E27-858D-B4F4FD1C9E4E}" type="parTrans" cxnId="{E8DF376B-3A4F-4F30-8E0A-E9133EA55409}">
      <dgm:prSet/>
      <dgm:spPr/>
      <dgm:t>
        <a:bodyPr/>
        <a:lstStyle/>
        <a:p>
          <a:endParaRPr lang="en-US" sz="2000"/>
        </a:p>
      </dgm:t>
    </dgm:pt>
    <dgm:pt modelId="{B3836B50-B17E-4B80-83C5-DDFE7E1EA95A}" type="sibTrans" cxnId="{E8DF376B-3A4F-4F30-8E0A-E9133EA55409}">
      <dgm:prSet/>
      <dgm:spPr/>
      <dgm:t>
        <a:bodyPr/>
        <a:lstStyle/>
        <a:p>
          <a:endParaRPr lang="en-US" sz="1400"/>
        </a:p>
      </dgm:t>
    </dgm:pt>
    <dgm:pt modelId="{F6399AA0-AB6F-493B-8DAF-0F1D3DF24C59}">
      <dgm:prSet phldrT="[Text]" custT="1"/>
      <dgm:spPr/>
      <dgm:t>
        <a:bodyPr/>
        <a:lstStyle/>
        <a:p>
          <a:r>
            <a:rPr lang="en-US" sz="2000" dirty="0"/>
            <a:t>THỰC VẬT CÓ MẠCH DẪN, KHÔNG CÓ HẠT</a:t>
          </a:r>
        </a:p>
        <a:p>
          <a:r>
            <a:rPr lang="en-US" sz="2000" dirty="0"/>
            <a:t>................................................................................................................................................</a:t>
          </a:r>
        </a:p>
      </dgm:t>
    </dgm:pt>
    <dgm:pt modelId="{D16D9B13-D3EC-4B19-B60F-2F8C2E3E0000}" type="parTrans" cxnId="{5D235783-92B8-46A6-8569-014C514C76E1}">
      <dgm:prSet/>
      <dgm:spPr/>
      <dgm:t>
        <a:bodyPr/>
        <a:lstStyle/>
        <a:p>
          <a:endParaRPr lang="en-US" sz="2000"/>
        </a:p>
      </dgm:t>
    </dgm:pt>
    <dgm:pt modelId="{049E1BDE-AC5B-41C8-A7CC-7ABCB27B5D51}" type="sibTrans" cxnId="{5D235783-92B8-46A6-8569-014C514C76E1}">
      <dgm:prSet/>
      <dgm:spPr/>
      <dgm:t>
        <a:bodyPr/>
        <a:lstStyle/>
        <a:p>
          <a:endParaRPr lang="en-US" sz="1400"/>
        </a:p>
      </dgm:t>
    </dgm:pt>
    <dgm:pt modelId="{1E6523BE-F317-45A1-884E-002368004F3C}">
      <dgm:prSet phldrT="[Text]" custT="1"/>
      <dgm:spPr/>
      <dgm:t>
        <a:bodyPr/>
        <a:lstStyle/>
        <a:p>
          <a:r>
            <a:rPr lang="en-US" sz="2000"/>
            <a:t>THỰC VẬT CÓ MẠCH DẪN, CÓ HẠT, KHÔNG CÓ HOA</a:t>
          </a:r>
        </a:p>
        <a:p>
          <a:r>
            <a:rPr lang="en-US" sz="2000"/>
            <a:t>................................................................................................................................................</a:t>
          </a:r>
        </a:p>
      </dgm:t>
    </dgm:pt>
    <dgm:pt modelId="{D2035953-C8B9-40B8-952A-5E399BA95901}" type="parTrans" cxnId="{48E8B7EB-8119-47CB-9B7C-5C150E424963}">
      <dgm:prSet/>
      <dgm:spPr/>
      <dgm:t>
        <a:bodyPr/>
        <a:lstStyle/>
        <a:p>
          <a:endParaRPr lang="en-US" sz="2000"/>
        </a:p>
      </dgm:t>
    </dgm:pt>
    <dgm:pt modelId="{E2A016AC-DA48-44FC-AD2E-74062C1CDD36}" type="sibTrans" cxnId="{48E8B7EB-8119-47CB-9B7C-5C150E424963}">
      <dgm:prSet/>
      <dgm:spPr/>
      <dgm:t>
        <a:bodyPr/>
        <a:lstStyle/>
        <a:p>
          <a:endParaRPr lang="en-US" sz="1400"/>
        </a:p>
      </dgm:t>
    </dgm:pt>
    <dgm:pt modelId="{9586AFD4-38C4-4146-87D6-563D60112F9E}">
      <dgm:prSet phldrT="[Text]" custT="1"/>
      <dgm:spPr/>
      <dgm:t>
        <a:bodyPr/>
        <a:lstStyle/>
        <a:p>
          <a:r>
            <a:rPr lang="en-US" sz="2000"/>
            <a:t>THỰC VẬT CÓ MẠCH DẪN, CÓ HẠT, CÓ HOA</a:t>
          </a:r>
        </a:p>
        <a:p>
          <a:r>
            <a:rPr lang="en-US" sz="2000"/>
            <a:t>................................................................................................................................................</a:t>
          </a:r>
        </a:p>
      </dgm:t>
    </dgm:pt>
    <dgm:pt modelId="{D1EBE024-A22A-4EA1-8783-F45777E4B492}" type="parTrans" cxnId="{9030B277-D016-43C8-B435-B63036D63A16}">
      <dgm:prSet/>
      <dgm:spPr/>
      <dgm:t>
        <a:bodyPr/>
        <a:lstStyle/>
        <a:p>
          <a:endParaRPr lang="en-US" sz="2000"/>
        </a:p>
      </dgm:t>
    </dgm:pt>
    <dgm:pt modelId="{F2D48BB6-37C1-4709-A45A-55787EE94707}" type="sibTrans" cxnId="{9030B277-D016-43C8-B435-B63036D63A16}">
      <dgm:prSet/>
      <dgm:spPr/>
      <dgm:t>
        <a:bodyPr/>
        <a:lstStyle/>
        <a:p>
          <a:endParaRPr lang="en-US" sz="1400"/>
        </a:p>
      </dgm:t>
    </dgm:pt>
    <dgm:pt modelId="{C4104D16-650A-4BA1-A15E-8C0C85481C67}" type="pres">
      <dgm:prSet presAssocID="{4D6B6A15-8752-4D55-A6A6-308089F1B3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77FEA0-C76A-469C-8788-F28BA240AEA8}" type="pres">
      <dgm:prSet presAssocID="{CFFF52CF-98F3-4B4A-929A-69132DA134C7}" presName="hierRoot1" presStyleCnt="0"/>
      <dgm:spPr/>
    </dgm:pt>
    <dgm:pt modelId="{191CDB84-E151-442E-9E26-C45A8F1E4646}" type="pres">
      <dgm:prSet presAssocID="{CFFF52CF-98F3-4B4A-929A-69132DA134C7}" presName="composite" presStyleCnt="0"/>
      <dgm:spPr/>
    </dgm:pt>
    <dgm:pt modelId="{BC36D738-2BC6-4D0A-A493-7F3221DF579A}" type="pres">
      <dgm:prSet presAssocID="{CFFF52CF-98F3-4B4A-929A-69132DA134C7}" presName="background" presStyleLbl="node0" presStyleIdx="0" presStyleCnt="1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22D8FF37-0E4A-43E8-A4DC-5968A5138BAA}" type="pres">
      <dgm:prSet presAssocID="{CFFF52CF-98F3-4B4A-929A-69132DA134C7}" presName="text" presStyleLbl="fgAcc0" presStyleIdx="0" presStyleCnt="1" custScaleX="126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C64F99-7F6C-41DE-93EE-DFD90E779A75}" type="pres">
      <dgm:prSet presAssocID="{CFFF52CF-98F3-4B4A-929A-69132DA134C7}" presName="hierChild2" presStyleCnt="0"/>
      <dgm:spPr/>
    </dgm:pt>
    <dgm:pt modelId="{C8073F31-5D79-4493-9DB0-F84FD67D106A}" type="pres">
      <dgm:prSet presAssocID="{F9A848D0-C9A7-4E27-858D-B4F4FD1C9E4E}" presName="Name10" presStyleLbl="parChTrans1D2" presStyleIdx="0" presStyleCnt="4"/>
      <dgm:spPr/>
      <dgm:t>
        <a:bodyPr/>
        <a:lstStyle/>
        <a:p>
          <a:endParaRPr lang="en-US"/>
        </a:p>
      </dgm:t>
    </dgm:pt>
    <dgm:pt modelId="{F2A110AF-E9BA-4906-87F1-47AEFF4971D5}" type="pres">
      <dgm:prSet presAssocID="{4C91814D-EECA-4901-B003-1DA6B37B2A47}" presName="hierRoot2" presStyleCnt="0"/>
      <dgm:spPr/>
    </dgm:pt>
    <dgm:pt modelId="{9CC1752D-7E3C-44C0-96D6-F72C985329F9}" type="pres">
      <dgm:prSet presAssocID="{4C91814D-EECA-4901-B003-1DA6B37B2A47}" presName="composite2" presStyleCnt="0"/>
      <dgm:spPr/>
    </dgm:pt>
    <dgm:pt modelId="{4C559592-9580-409A-A9C5-2BA04BA4B9BB}" type="pres">
      <dgm:prSet presAssocID="{4C91814D-EECA-4901-B003-1DA6B37B2A47}" presName="background2" presStyleLbl="node2" presStyleIdx="0" presStyleCnt="4"/>
      <dgm:spPr/>
    </dgm:pt>
    <dgm:pt modelId="{A93DACD5-FB99-44F6-BE29-73D7754E1D70}" type="pres">
      <dgm:prSet presAssocID="{4C91814D-EECA-4901-B003-1DA6B37B2A47}" presName="text2" presStyleLbl="fgAcc2" presStyleIdx="0" presStyleCnt="4" custScaleY="300310" custLinFactNeighborY="1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3BFD0F-5335-4F6D-839C-EC59F58843EA}" type="pres">
      <dgm:prSet presAssocID="{4C91814D-EECA-4901-B003-1DA6B37B2A47}" presName="hierChild3" presStyleCnt="0"/>
      <dgm:spPr/>
    </dgm:pt>
    <dgm:pt modelId="{A40C343E-EB55-4781-A545-E16289D3A4CD}" type="pres">
      <dgm:prSet presAssocID="{D16D9B13-D3EC-4B19-B60F-2F8C2E3E0000}" presName="Name10" presStyleLbl="parChTrans1D2" presStyleIdx="1" presStyleCnt="4"/>
      <dgm:spPr/>
      <dgm:t>
        <a:bodyPr/>
        <a:lstStyle/>
        <a:p>
          <a:endParaRPr lang="en-US"/>
        </a:p>
      </dgm:t>
    </dgm:pt>
    <dgm:pt modelId="{ED5D7219-BCE9-41FE-AA97-F40E0193A7CD}" type="pres">
      <dgm:prSet presAssocID="{F6399AA0-AB6F-493B-8DAF-0F1D3DF24C59}" presName="hierRoot2" presStyleCnt="0"/>
      <dgm:spPr/>
    </dgm:pt>
    <dgm:pt modelId="{D0BF939D-6B1D-444B-8B60-1FB560C65E9F}" type="pres">
      <dgm:prSet presAssocID="{F6399AA0-AB6F-493B-8DAF-0F1D3DF24C59}" presName="composite2" presStyleCnt="0"/>
      <dgm:spPr/>
    </dgm:pt>
    <dgm:pt modelId="{9C1ADC2F-CC97-4553-A0FC-6ED2F1ECDFB9}" type="pres">
      <dgm:prSet presAssocID="{F6399AA0-AB6F-493B-8DAF-0F1D3DF24C59}" presName="background2" presStyleLbl="node2" presStyleIdx="1" presStyleCnt="4"/>
      <dgm:spPr/>
    </dgm:pt>
    <dgm:pt modelId="{C056D219-9813-4D20-88A4-99DF9D5724B5}" type="pres">
      <dgm:prSet presAssocID="{F6399AA0-AB6F-493B-8DAF-0F1D3DF24C59}" presName="text2" presStyleLbl="fgAcc2" presStyleIdx="1" presStyleCnt="4" custScaleY="3076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82C7EC-9F8E-49FA-9119-2F890303D7F6}" type="pres">
      <dgm:prSet presAssocID="{F6399AA0-AB6F-493B-8DAF-0F1D3DF24C59}" presName="hierChild3" presStyleCnt="0"/>
      <dgm:spPr/>
    </dgm:pt>
    <dgm:pt modelId="{54370D3F-0482-492A-B883-D8E143CD6C8F}" type="pres">
      <dgm:prSet presAssocID="{D2035953-C8B9-40B8-952A-5E399BA95901}" presName="Name10" presStyleLbl="parChTrans1D2" presStyleIdx="2" presStyleCnt="4"/>
      <dgm:spPr/>
      <dgm:t>
        <a:bodyPr/>
        <a:lstStyle/>
        <a:p>
          <a:endParaRPr lang="en-US"/>
        </a:p>
      </dgm:t>
    </dgm:pt>
    <dgm:pt modelId="{A3EC3068-B10B-434E-AB46-346E3EF7F331}" type="pres">
      <dgm:prSet presAssocID="{1E6523BE-F317-45A1-884E-002368004F3C}" presName="hierRoot2" presStyleCnt="0"/>
      <dgm:spPr/>
    </dgm:pt>
    <dgm:pt modelId="{22337BED-DD5D-4840-8F63-F2F500CB7A64}" type="pres">
      <dgm:prSet presAssocID="{1E6523BE-F317-45A1-884E-002368004F3C}" presName="composite2" presStyleCnt="0"/>
      <dgm:spPr/>
    </dgm:pt>
    <dgm:pt modelId="{5BA59170-FC41-47F6-8085-3AE6AA3211FC}" type="pres">
      <dgm:prSet presAssocID="{1E6523BE-F317-45A1-884E-002368004F3C}" presName="background2" presStyleLbl="node2" presStyleIdx="2" presStyleCnt="4"/>
      <dgm:spPr/>
    </dgm:pt>
    <dgm:pt modelId="{C4E0619B-1A50-4222-B8B8-9BB76D558C08}" type="pres">
      <dgm:prSet presAssocID="{1E6523BE-F317-45A1-884E-002368004F3C}" presName="text2" presStyleLbl="fgAcc2" presStyleIdx="2" presStyleCnt="4" custScaleY="305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9A4A6-0B92-4365-AECE-E816A9E32365}" type="pres">
      <dgm:prSet presAssocID="{1E6523BE-F317-45A1-884E-002368004F3C}" presName="hierChild3" presStyleCnt="0"/>
      <dgm:spPr/>
    </dgm:pt>
    <dgm:pt modelId="{5F8D8D52-5B9B-4E97-A1A3-77C4C353F406}" type="pres">
      <dgm:prSet presAssocID="{D1EBE024-A22A-4EA1-8783-F45777E4B492}" presName="Name10" presStyleLbl="parChTrans1D2" presStyleIdx="3" presStyleCnt="4"/>
      <dgm:spPr/>
      <dgm:t>
        <a:bodyPr/>
        <a:lstStyle/>
        <a:p>
          <a:endParaRPr lang="en-US"/>
        </a:p>
      </dgm:t>
    </dgm:pt>
    <dgm:pt modelId="{1F8C0D12-B89C-41F1-B542-A80C56455ABE}" type="pres">
      <dgm:prSet presAssocID="{9586AFD4-38C4-4146-87D6-563D60112F9E}" presName="hierRoot2" presStyleCnt="0"/>
      <dgm:spPr/>
    </dgm:pt>
    <dgm:pt modelId="{05B207D7-2840-463E-8386-706A13837481}" type="pres">
      <dgm:prSet presAssocID="{9586AFD4-38C4-4146-87D6-563D60112F9E}" presName="composite2" presStyleCnt="0"/>
      <dgm:spPr/>
    </dgm:pt>
    <dgm:pt modelId="{D248D673-8D5E-475E-943D-47D17D4A3A55}" type="pres">
      <dgm:prSet presAssocID="{9586AFD4-38C4-4146-87D6-563D60112F9E}" presName="background2" presStyleLbl="node2" presStyleIdx="3" presStyleCnt="4"/>
      <dgm:spPr/>
    </dgm:pt>
    <dgm:pt modelId="{AAA727A5-EB15-430C-A45C-70BC77A7B888}" type="pres">
      <dgm:prSet presAssocID="{9586AFD4-38C4-4146-87D6-563D60112F9E}" presName="text2" presStyleLbl="fgAcc2" presStyleIdx="3" presStyleCnt="4" custScaleY="306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988CF2-AC65-49EC-B4AB-11E2A07B0CC7}" type="pres">
      <dgm:prSet presAssocID="{9586AFD4-38C4-4146-87D6-563D60112F9E}" presName="hierChild3" presStyleCnt="0"/>
      <dgm:spPr/>
    </dgm:pt>
  </dgm:ptLst>
  <dgm:cxnLst>
    <dgm:cxn modelId="{48E8B7EB-8119-47CB-9B7C-5C150E424963}" srcId="{CFFF52CF-98F3-4B4A-929A-69132DA134C7}" destId="{1E6523BE-F317-45A1-884E-002368004F3C}" srcOrd="2" destOrd="0" parTransId="{D2035953-C8B9-40B8-952A-5E399BA95901}" sibTransId="{E2A016AC-DA48-44FC-AD2E-74062C1CDD36}"/>
    <dgm:cxn modelId="{9030B277-D016-43C8-B435-B63036D63A16}" srcId="{CFFF52CF-98F3-4B4A-929A-69132DA134C7}" destId="{9586AFD4-38C4-4146-87D6-563D60112F9E}" srcOrd="3" destOrd="0" parTransId="{D1EBE024-A22A-4EA1-8783-F45777E4B492}" sibTransId="{F2D48BB6-37C1-4709-A45A-55787EE94707}"/>
    <dgm:cxn modelId="{4D838FAE-6643-41C1-9890-0097B50C09CC}" type="presOf" srcId="{F6399AA0-AB6F-493B-8DAF-0F1D3DF24C59}" destId="{C056D219-9813-4D20-88A4-99DF9D5724B5}" srcOrd="0" destOrd="0" presId="urn:microsoft.com/office/officeart/2005/8/layout/hierarchy1"/>
    <dgm:cxn modelId="{DAE16A27-0FB3-41C2-BA8C-E8FF4DB7BA7D}" type="presOf" srcId="{1E6523BE-F317-45A1-884E-002368004F3C}" destId="{C4E0619B-1A50-4222-B8B8-9BB76D558C08}" srcOrd="0" destOrd="0" presId="urn:microsoft.com/office/officeart/2005/8/layout/hierarchy1"/>
    <dgm:cxn modelId="{6AF2648E-12A7-4459-B770-55A62BE397F5}" type="presOf" srcId="{D1EBE024-A22A-4EA1-8783-F45777E4B492}" destId="{5F8D8D52-5B9B-4E97-A1A3-77C4C353F406}" srcOrd="0" destOrd="0" presId="urn:microsoft.com/office/officeart/2005/8/layout/hierarchy1"/>
    <dgm:cxn modelId="{E8DF376B-3A4F-4F30-8E0A-E9133EA55409}" srcId="{CFFF52CF-98F3-4B4A-929A-69132DA134C7}" destId="{4C91814D-EECA-4901-B003-1DA6B37B2A47}" srcOrd="0" destOrd="0" parTransId="{F9A848D0-C9A7-4E27-858D-B4F4FD1C9E4E}" sibTransId="{B3836B50-B17E-4B80-83C5-DDFE7E1EA95A}"/>
    <dgm:cxn modelId="{A389545D-D83D-47AA-A4CD-4E20063355BC}" type="presOf" srcId="{4C91814D-EECA-4901-B003-1DA6B37B2A47}" destId="{A93DACD5-FB99-44F6-BE29-73D7754E1D70}" srcOrd="0" destOrd="0" presId="urn:microsoft.com/office/officeart/2005/8/layout/hierarchy1"/>
    <dgm:cxn modelId="{A0AFC30C-4BE3-4DF3-BD0F-81ADE71F09A9}" type="presOf" srcId="{F9A848D0-C9A7-4E27-858D-B4F4FD1C9E4E}" destId="{C8073F31-5D79-4493-9DB0-F84FD67D106A}" srcOrd="0" destOrd="0" presId="urn:microsoft.com/office/officeart/2005/8/layout/hierarchy1"/>
    <dgm:cxn modelId="{4318CD16-96F6-4C3D-A2B0-7E37C21FC14A}" type="presOf" srcId="{9586AFD4-38C4-4146-87D6-563D60112F9E}" destId="{AAA727A5-EB15-430C-A45C-70BC77A7B888}" srcOrd="0" destOrd="0" presId="urn:microsoft.com/office/officeart/2005/8/layout/hierarchy1"/>
    <dgm:cxn modelId="{0735A19C-5D4F-47E0-9B4B-A49C1ABDC490}" type="presOf" srcId="{CFFF52CF-98F3-4B4A-929A-69132DA134C7}" destId="{22D8FF37-0E4A-43E8-A4DC-5968A5138BAA}" srcOrd="0" destOrd="0" presId="urn:microsoft.com/office/officeart/2005/8/layout/hierarchy1"/>
    <dgm:cxn modelId="{3F780920-75B2-46C0-8195-FCB55E3F68A0}" type="presOf" srcId="{4D6B6A15-8752-4D55-A6A6-308089F1B369}" destId="{C4104D16-650A-4BA1-A15E-8C0C85481C67}" srcOrd="0" destOrd="0" presId="urn:microsoft.com/office/officeart/2005/8/layout/hierarchy1"/>
    <dgm:cxn modelId="{90718D9F-3267-41CE-A103-77E635FE74EE}" type="presOf" srcId="{D2035953-C8B9-40B8-952A-5E399BA95901}" destId="{54370D3F-0482-492A-B883-D8E143CD6C8F}" srcOrd="0" destOrd="0" presId="urn:microsoft.com/office/officeart/2005/8/layout/hierarchy1"/>
    <dgm:cxn modelId="{87B21160-875C-42AB-B88A-0BDA79A70C47}" type="presOf" srcId="{D16D9B13-D3EC-4B19-B60F-2F8C2E3E0000}" destId="{A40C343E-EB55-4781-A545-E16289D3A4CD}" srcOrd="0" destOrd="0" presId="urn:microsoft.com/office/officeart/2005/8/layout/hierarchy1"/>
    <dgm:cxn modelId="{1C6ABF31-E373-4B24-BD53-224CEBA2A93F}" srcId="{4D6B6A15-8752-4D55-A6A6-308089F1B369}" destId="{CFFF52CF-98F3-4B4A-929A-69132DA134C7}" srcOrd="0" destOrd="0" parTransId="{34818B3C-7420-4ED2-AD16-150B9834928E}" sibTransId="{8F8EC5B7-9B4F-452F-8111-97606D81D072}"/>
    <dgm:cxn modelId="{5D235783-92B8-46A6-8569-014C514C76E1}" srcId="{CFFF52CF-98F3-4B4A-929A-69132DA134C7}" destId="{F6399AA0-AB6F-493B-8DAF-0F1D3DF24C59}" srcOrd="1" destOrd="0" parTransId="{D16D9B13-D3EC-4B19-B60F-2F8C2E3E0000}" sibTransId="{049E1BDE-AC5B-41C8-A7CC-7ABCB27B5D51}"/>
    <dgm:cxn modelId="{776C52E1-D079-4C86-A91D-010C8476AD7F}" type="presParOf" srcId="{C4104D16-650A-4BA1-A15E-8C0C85481C67}" destId="{B677FEA0-C76A-469C-8788-F28BA240AEA8}" srcOrd="0" destOrd="0" presId="urn:microsoft.com/office/officeart/2005/8/layout/hierarchy1"/>
    <dgm:cxn modelId="{3320D12E-27A8-4C14-8BC2-3CC803B32379}" type="presParOf" srcId="{B677FEA0-C76A-469C-8788-F28BA240AEA8}" destId="{191CDB84-E151-442E-9E26-C45A8F1E4646}" srcOrd="0" destOrd="0" presId="urn:microsoft.com/office/officeart/2005/8/layout/hierarchy1"/>
    <dgm:cxn modelId="{3C9CDE9F-0653-4DC0-A489-CE4E17BF39E4}" type="presParOf" srcId="{191CDB84-E151-442E-9E26-C45A8F1E4646}" destId="{BC36D738-2BC6-4D0A-A493-7F3221DF579A}" srcOrd="0" destOrd="0" presId="urn:microsoft.com/office/officeart/2005/8/layout/hierarchy1"/>
    <dgm:cxn modelId="{2DD31108-5434-4270-9CC4-241F0A5907F5}" type="presParOf" srcId="{191CDB84-E151-442E-9E26-C45A8F1E4646}" destId="{22D8FF37-0E4A-43E8-A4DC-5968A5138BAA}" srcOrd="1" destOrd="0" presId="urn:microsoft.com/office/officeart/2005/8/layout/hierarchy1"/>
    <dgm:cxn modelId="{E06EEE98-BA7C-4D36-B652-7D4332A3F39B}" type="presParOf" srcId="{B677FEA0-C76A-469C-8788-F28BA240AEA8}" destId="{1AC64F99-7F6C-41DE-93EE-DFD90E779A75}" srcOrd="1" destOrd="0" presId="urn:microsoft.com/office/officeart/2005/8/layout/hierarchy1"/>
    <dgm:cxn modelId="{5E9769A0-2EA5-4FFC-ADA1-50D8582F64E4}" type="presParOf" srcId="{1AC64F99-7F6C-41DE-93EE-DFD90E779A75}" destId="{C8073F31-5D79-4493-9DB0-F84FD67D106A}" srcOrd="0" destOrd="0" presId="urn:microsoft.com/office/officeart/2005/8/layout/hierarchy1"/>
    <dgm:cxn modelId="{C930DD04-F93D-4D39-9750-896F61ED60C0}" type="presParOf" srcId="{1AC64F99-7F6C-41DE-93EE-DFD90E779A75}" destId="{F2A110AF-E9BA-4906-87F1-47AEFF4971D5}" srcOrd="1" destOrd="0" presId="urn:microsoft.com/office/officeart/2005/8/layout/hierarchy1"/>
    <dgm:cxn modelId="{C2127E2F-976F-4FE8-9130-FDF480FC5924}" type="presParOf" srcId="{F2A110AF-E9BA-4906-87F1-47AEFF4971D5}" destId="{9CC1752D-7E3C-44C0-96D6-F72C985329F9}" srcOrd="0" destOrd="0" presId="urn:microsoft.com/office/officeart/2005/8/layout/hierarchy1"/>
    <dgm:cxn modelId="{43B616CA-B646-4BFB-8F2A-22AA32953A90}" type="presParOf" srcId="{9CC1752D-7E3C-44C0-96D6-F72C985329F9}" destId="{4C559592-9580-409A-A9C5-2BA04BA4B9BB}" srcOrd="0" destOrd="0" presId="urn:microsoft.com/office/officeart/2005/8/layout/hierarchy1"/>
    <dgm:cxn modelId="{73AB71FC-F7C1-4E71-990D-C1D829F79214}" type="presParOf" srcId="{9CC1752D-7E3C-44C0-96D6-F72C985329F9}" destId="{A93DACD5-FB99-44F6-BE29-73D7754E1D70}" srcOrd="1" destOrd="0" presId="urn:microsoft.com/office/officeart/2005/8/layout/hierarchy1"/>
    <dgm:cxn modelId="{9D994C85-53F3-4137-B6A9-EA5D62DECE13}" type="presParOf" srcId="{F2A110AF-E9BA-4906-87F1-47AEFF4971D5}" destId="{1A3BFD0F-5335-4F6D-839C-EC59F58843EA}" srcOrd="1" destOrd="0" presId="urn:microsoft.com/office/officeart/2005/8/layout/hierarchy1"/>
    <dgm:cxn modelId="{D2515206-FF63-4B12-822C-1DE443E64308}" type="presParOf" srcId="{1AC64F99-7F6C-41DE-93EE-DFD90E779A75}" destId="{A40C343E-EB55-4781-A545-E16289D3A4CD}" srcOrd="2" destOrd="0" presId="urn:microsoft.com/office/officeart/2005/8/layout/hierarchy1"/>
    <dgm:cxn modelId="{7C4AFBC6-57BC-4F79-94F6-FE765B199B34}" type="presParOf" srcId="{1AC64F99-7F6C-41DE-93EE-DFD90E779A75}" destId="{ED5D7219-BCE9-41FE-AA97-F40E0193A7CD}" srcOrd="3" destOrd="0" presId="urn:microsoft.com/office/officeart/2005/8/layout/hierarchy1"/>
    <dgm:cxn modelId="{ABD19E08-8176-402C-860C-99B330445F66}" type="presParOf" srcId="{ED5D7219-BCE9-41FE-AA97-F40E0193A7CD}" destId="{D0BF939D-6B1D-444B-8B60-1FB560C65E9F}" srcOrd="0" destOrd="0" presId="urn:microsoft.com/office/officeart/2005/8/layout/hierarchy1"/>
    <dgm:cxn modelId="{C6C2FCA3-271B-4647-8C05-855F3CAECB9C}" type="presParOf" srcId="{D0BF939D-6B1D-444B-8B60-1FB560C65E9F}" destId="{9C1ADC2F-CC97-4553-A0FC-6ED2F1ECDFB9}" srcOrd="0" destOrd="0" presId="urn:microsoft.com/office/officeart/2005/8/layout/hierarchy1"/>
    <dgm:cxn modelId="{C606F873-DC96-499A-A496-46A100E1074D}" type="presParOf" srcId="{D0BF939D-6B1D-444B-8B60-1FB560C65E9F}" destId="{C056D219-9813-4D20-88A4-99DF9D5724B5}" srcOrd="1" destOrd="0" presId="urn:microsoft.com/office/officeart/2005/8/layout/hierarchy1"/>
    <dgm:cxn modelId="{1D6A251E-F20D-47FE-9D20-D29DFF6656B4}" type="presParOf" srcId="{ED5D7219-BCE9-41FE-AA97-F40E0193A7CD}" destId="{D582C7EC-9F8E-49FA-9119-2F890303D7F6}" srcOrd="1" destOrd="0" presId="urn:microsoft.com/office/officeart/2005/8/layout/hierarchy1"/>
    <dgm:cxn modelId="{22B2E21B-8738-4332-8B0E-B08B6A8B9223}" type="presParOf" srcId="{1AC64F99-7F6C-41DE-93EE-DFD90E779A75}" destId="{54370D3F-0482-492A-B883-D8E143CD6C8F}" srcOrd="4" destOrd="0" presId="urn:microsoft.com/office/officeart/2005/8/layout/hierarchy1"/>
    <dgm:cxn modelId="{87B2121A-7995-43BD-8AC2-B5B8824B873E}" type="presParOf" srcId="{1AC64F99-7F6C-41DE-93EE-DFD90E779A75}" destId="{A3EC3068-B10B-434E-AB46-346E3EF7F331}" srcOrd="5" destOrd="0" presId="urn:microsoft.com/office/officeart/2005/8/layout/hierarchy1"/>
    <dgm:cxn modelId="{171A5325-EFE2-4BE3-9B44-65E4527DA7D5}" type="presParOf" srcId="{A3EC3068-B10B-434E-AB46-346E3EF7F331}" destId="{22337BED-DD5D-4840-8F63-F2F500CB7A64}" srcOrd="0" destOrd="0" presId="urn:microsoft.com/office/officeart/2005/8/layout/hierarchy1"/>
    <dgm:cxn modelId="{2C557B86-15C8-46CC-8B39-0445D537EC4E}" type="presParOf" srcId="{22337BED-DD5D-4840-8F63-F2F500CB7A64}" destId="{5BA59170-FC41-47F6-8085-3AE6AA3211FC}" srcOrd="0" destOrd="0" presId="urn:microsoft.com/office/officeart/2005/8/layout/hierarchy1"/>
    <dgm:cxn modelId="{C3FBE8E0-4436-4F76-97EC-9270FEFE78F4}" type="presParOf" srcId="{22337BED-DD5D-4840-8F63-F2F500CB7A64}" destId="{C4E0619B-1A50-4222-B8B8-9BB76D558C08}" srcOrd="1" destOrd="0" presId="urn:microsoft.com/office/officeart/2005/8/layout/hierarchy1"/>
    <dgm:cxn modelId="{42BB1A93-9532-4803-9824-7D81344DBF35}" type="presParOf" srcId="{A3EC3068-B10B-434E-AB46-346E3EF7F331}" destId="{4319A4A6-0B92-4365-AECE-E816A9E32365}" srcOrd="1" destOrd="0" presId="urn:microsoft.com/office/officeart/2005/8/layout/hierarchy1"/>
    <dgm:cxn modelId="{96D37DA3-71D1-4703-9794-DABE20649E6F}" type="presParOf" srcId="{1AC64F99-7F6C-41DE-93EE-DFD90E779A75}" destId="{5F8D8D52-5B9B-4E97-A1A3-77C4C353F406}" srcOrd="6" destOrd="0" presId="urn:microsoft.com/office/officeart/2005/8/layout/hierarchy1"/>
    <dgm:cxn modelId="{FF849A49-E3C5-4574-A2D4-69A626F7C921}" type="presParOf" srcId="{1AC64F99-7F6C-41DE-93EE-DFD90E779A75}" destId="{1F8C0D12-B89C-41F1-B542-A80C56455ABE}" srcOrd="7" destOrd="0" presId="urn:microsoft.com/office/officeart/2005/8/layout/hierarchy1"/>
    <dgm:cxn modelId="{9A34D26D-AAE4-4AC6-8234-57C136C5B423}" type="presParOf" srcId="{1F8C0D12-B89C-41F1-B542-A80C56455ABE}" destId="{05B207D7-2840-463E-8386-706A13837481}" srcOrd="0" destOrd="0" presId="urn:microsoft.com/office/officeart/2005/8/layout/hierarchy1"/>
    <dgm:cxn modelId="{F9E93260-DB47-404F-8EBE-8BE3C7841EF5}" type="presParOf" srcId="{05B207D7-2840-463E-8386-706A13837481}" destId="{D248D673-8D5E-475E-943D-47D17D4A3A55}" srcOrd="0" destOrd="0" presId="urn:microsoft.com/office/officeart/2005/8/layout/hierarchy1"/>
    <dgm:cxn modelId="{C3C3AE70-83C0-489A-8448-9755CAEA7616}" type="presParOf" srcId="{05B207D7-2840-463E-8386-706A13837481}" destId="{AAA727A5-EB15-430C-A45C-70BC77A7B888}" srcOrd="1" destOrd="0" presId="urn:microsoft.com/office/officeart/2005/8/layout/hierarchy1"/>
    <dgm:cxn modelId="{4D3BA0BA-F9A7-413F-91CA-E5FF4CF53EF8}" type="presParOf" srcId="{1F8C0D12-B89C-41F1-B542-A80C56455ABE}" destId="{50988CF2-AC65-49EC-B4AB-11E2A07B0C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4FF47-CD58-4365-9BC7-B57922F8A55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A445B8-DDCD-4A11-8D6B-908C52A7A516}">
      <dgm:prSet phldrT="[Text]" custT="1"/>
      <dgm:spPr/>
      <dgm:t>
        <a:bodyPr/>
        <a:lstStyle/>
        <a:p>
          <a:r>
            <a:rPr lang="en-US" sz="2400" b="1" dirty="0">
              <a:latin typeface="Times New Roman" pitchFamily="18" charset="0"/>
              <a:cs typeface="Times New Roman" pitchFamily="18" charset="0"/>
            </a:rPr>
            <a:t>ĐỘNG VẬT KHÔNG XƯƠNG SỐNG</a:t>
          </a:r>
        </a:p>
      </dgm:t>
    </dgm:pt>
    <dgm:pt modelId="{CF7E6015-DDC0-4D5B-9F1C-BAE7A96D3145}" type="parTrans" cxnId="{80BCABAF-BB50-4C0F-8FB7-A22748B59319}">
      <dgm:prSet/>
      <dgm:spPr/>
      <dgm:t>
        <a:bodyPr/>
        <a:lstStyle/>
        <a:p>
          <a:endParaRPr lang="en-US"/>
        </a:p>
      </dgm:t>
    </dgm:pt>
    <dgm:pt modelId="{8C3914B1-1F7D-4FA7-AF01-687FD4A82650}" type="sibTrans" cxnId="{80BCABAF-BB50-4C0F-8FB7-A22748B59319}">
      <dgm:prSet/>
      <dgm:spPr/>
      <dgm:t>
        <a:bodyPr/>
        <a:lstStyle/>
        <a:p>
          <a:endParaRPr lang="en-US"/>
        </a:p>
      </dgm:t>
    </dgm:pt>
    <dgm:pt modelId="{88084CA7-2EA7-4CB6-A928-60B811428371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RUỘT KHOANG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5BDEE674-E73D-49B5-A893-8406B5E504BA}" type="parTrans" cxnId="{5058B5A8-A540-4FDE-99D7-1D42EC59626D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92C21553-34BE-4ED8-955F-B0BA216E84E1}" type="sibTrans" cxnId="{5058B5A8-A540-4FDE-99D7-1D42EC59626D}">
      <dgm:prSet/>
      <dgm:spPr/>
      <dgm:t>
        <a:bodyPr/>
        <a:lstStyle/>
        <a:p>
          <a:endParaRPr lang="en-US"/>
        </a:p>
      </dgm:t>
    </dgm:pt>
    <dgm:pt modelId="{253A4AA0-9AE3-4E87-BAB1-C36A5EFF04BD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GIUN DẸP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0FA56C4C-0A09-4AB6-B4FA-C3BA1D04F227}" type="parTrans" cxnId="{5BCA48DA-A3E7-4422-82A5-7932420DDEC1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68AA010B-63C2-410B-AEF7-4411DAA84725}" type="sibTrans" cxnId="{5BCA48DA-A3E7-4422-82A5-7932420DDEC1}">
      <dgm:prSet/>
      <dgm:spPr/>
      <dgm:t>
        <a:bodyPr/>
        <a:lstStyle/>
        <a:p>
          <a:endParaRPr lang="en-US"/>
        </a:p>
      </dgm:t>
    </dgm:pt>
    <dgm:pt modelId="{D99F1E1A-239A-425B-839A-82E9CBF0EE71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GIUN TRÒN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27DA4647-689D-41B0-B714-0D296D95A99C}" type="parTrans" cxnId="{96DB3D74-619B-414F-A8B5-3217D9373203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15E3715D-9AA9-4DCB-A457-71217542E48B}" type="sibTrans" cxnId="{96DB3D74-619B-414F-A8B5-3217D9373203}">
      <dgm:prSet/>
      <dgm:spPr/>
      <dgm:t>
        <a:bodyPr/>
        <a:lstStyle/>
        <a:p>
          <a:endParaRPr lang="en-US"/>
        </a:p>
      </dgm:t>
    </dgm:pt>
    <dgm:pt modelId="{C5E2263C-BBCA-41FA-AFB3-320B02A1EE57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THÂN MỀM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8587796B-3059-4F84-92F2-A35386C7C985}" type="parTrans" cxnId="{36BACCC9-424E-41ED-89CB-E91B76E0BC3E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AEDEBF85-B1B1-444A-AF05-33933C20ACF0}" type="sibTrans" cxnId="{36BACCC9-424E-41ED-89CB-E91B76E0BC3E}">
      <dgm:prSet/>
      <dgm:spPr/>
      <dgm:t>
        <a:bodyPr/>
        <a:lstStyle/>
        <a:p>
          <a:endParaRPr lang="en-US"/>
        </a:p>
      </dgm:t>
    </dgm:pt>
    <dgm:pt modelId="{CC3F2366-1532-45FE-BE0B-7E410619FBF7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CÁC NGÀNH GIUN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9B6F21BC-41D4-4774-81C3-CFC4BEF8C221}" type="parTrans" cxnId="{53E42A08-708C-4616-9F58-993D56B35610}">
      <dgm:prSet/>
      <dgm:spPr/>
      <dgm:t>
        <a:bodyPr/>
        <a:lstStyle/>
        <a:p>
          <a:endParaRPr lang="en-US" sz="2400"/>
        </a:p>
      </dgm:t>
    </dgm:pt>
    <dgm:pt modelId="{FBC1EB71-0351-49B3-93E2-A3CD8BBB062C}" type="sibTrans" cxnId="{53E42A08-708C-4616-9F58-993D56B35610}">
      <dgm:prSet/>
      <dgm:spPr/>
      <dgm:t>
        <a:bodyPr/>
        <a:lstStyle/>
        <a:p>
          <a:endParaRPr lang="en-US"/>
        </a:p>
      </dgm:t>
    </dgm:pt>
    <dgm:pt modelId="{719D2F51-C999-4DD5-991D-A2766A3F800C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CHÂN KHỚP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C9015D2B-ACEB-4F3E-B04D-DCE10C801B65}" type="parTrans" cxnId="{D4E4E974-5E92-4F11-AE64-44DFAB206E8D}">
      <dgm:prSet/>
      <dgm:spPr/>
      <dgm:t>
        <a:bodyPr/>
        <a:lstStyle/>
        <a:p>
          <a:endParaRPr lang="en-US" sz="2400"/>
        </a:p>
      </dgm:t>
    </dgm:pt>
    <dgm:pt modelId="{25646B04-09A2-4023-BBB6-A64821CEF4CC}" type="sibTrans" cxnId="{D4E4E974-5E92-4F11-AE64-44DFAB206E8D}">
      <dgm:prSet/>
      <dgm:spPr/>
      <dgm:t>
        <a:bodyPr/>
        <a:lstStyle/>
        <a:p>
          <a:endParaRPr lang="en-US"/>
        </a:p>
      </dgm:t>
    </dgm:pt>
    <dgm:pt modelId="{8B45038F-B8C9-496C-981E-5B97C7C0FBE4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GIUN ĐỐT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78FA403B-87CC-4405-AE05-B6D6A0FC969A}" type="parTrans" cxnId="{66EEEC28-9C95-4118-AB4B-C501E7255E6E}">
      <dgm:prSet/>
      <dgm:spPr/>
      <dgm:t>
        <a:bodyPr/>
        <a:lstStyle/>
        <a:p>
          <a:endParaRPr lang="en-US" sz="2400"/>
        </a:p>
      </dgm:t>
    </dgm:pt>
    <dgm:pt modelId="{0F5CD02C-4533-430C-AA76-DC37ED9AF596}" type="sibTrans" cxnId="{66EEEC28-9C95-4118-AB4B-C501E7255E6E}">
      <dgm:prSet/>
      <dgm:spPr/>
      <dgm:t>
        <a:bodyPr/>
        <a:lstStyle/>
        <a:p>
          <a:endParaRPr lang="en-US"/>
        </a:p>
      </dgm:t>
    </dgm:pt>
    <dgm:pt modelId="{407C2C4C-E392-4F12-91A4-D8D036B29371}" type="pres">
      <dgm:prSet presAssocID="{83D4FF47-CD58-4365-9BC7-B57922F8A5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CDE3C1-134C-4320-895B-A17D0C2E284E}" type="pres">
      <dgm:prSet presAssocID="{3CA445B8-DDCD-4A11-8D6B-908C52A7A516}" presName="hierRoot1" presStyleCnt="0"/>
      <dgm:spPr/>
    </dgm:pt>
    <dgm:pt modelId="{1E19EF6F-D23E-4611-B7DA-C08C9BE2BA17}" type="pres">
      <dgm:prSet presAssocID="{3CA445B8-DDCD-4A11-8D6B-908C52A7A516}" presName="composite" presStyleCnt="0"/>
      <dgm:spPr/>
    </dgm:pt>
    <dgm:pt modelId="{20821782-3D3F-4A92-930F-D88CEA395EB5}" type="pres">
      <dgm:prSet presAssocID="{3CA445B8-DDCD-4A11-8D6B-908C52A7A516}" presName="background" presStyleLbl="node0" presStyleIdx="0" presStyleCnt="1"/>
      <dgm:spPr/>
    </dgm:pt>
    <dgm:pt modelId="{54305E1D-108F-4BB4-B01F-01288D87A494}" type="pres">
      <dgm:prSet presAssocID="{3CA445B8-DDCD-4A11-8D6B-908C52A7A516}" presName="text" presStyleLbl="fgAcc0" presStyleIdx="0" presStyleCnt="1" custScaleX="1827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441C08-4518-4EE4-983D-53FCB0FAC549}" type="pres">
      <dgm:prSet presAssocID="{3CA445B8-DDCD-4A11-8D6B-908C52A7A516}" presName="hierChild2" presStyleCnt="0"/>
      <dgm:spPr/>
    </dgm:pt>
    <dgm:pt modelId="{864A0D46-FAC1-4557-9DF5-F7062A48B812}" type="pres">
      <dgm:prSet presAssocID="{5BDEE674-E73D-49B5-A893-8406B5E504BA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2310DFB-97F9-4D02-9BFB-04DA1DF53A64}" type="pres">
      <dgm:prSet presAssocID="{88084CA7-2EA7-4CB6-A928-60B811428371}" presName="hierRoot2" presStyleCnt="0"/>
      <dgm:spPr/>
    </dgm:pt>
    <dgm:pt modelId="{395F4598-3AB3-43CC-99D4-FB1E41C1D9FB}" type="pres">
      <dgm:prSet presAssocID="{88084CA7-2EA7-4CB6-A928-60B811428371}" presName="composite2" presStyleCnt="0"/>
      <dgm:spPr/>
    </dgm:pt>
    <dgm:pt modelId="{EFA6EDAA-523E-49D5-A30D-A4F1DB1E10B0}" type="pres">
      <dgm:prSet presAssocID="{88084CA7-2EA7-4CB6-A928-60B811428371}" presName="background2" presStyleLbl="node2" presStyleIdx="0" presStyleCnt="4"/>
      <dgm:spPr/>
    </dgm:pt>
    <dgm:pt modelId="{0880C8E2-9650-47B3-9FE6-CD0246E6B008}" type="pres">
      <dgm:prSet presAssocID="{88084CA7-2EA7-4CB6-A928-60B811428371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5E83AB-CEF4-4B68-A4FD-19BE65AFE412}" type="pres">
      <dgm:prSet presAssocID="{88084CA7-2EA7-4CB6-A928-60B811428371}" presName="hierChild3" presStyleCnt="0"/>
      <dgm:spPr/>
    </dgm:pt>
    <dgm:pt modelId="{DC3CEB24-E727-41F0-8600-CC200F7D51AE}" type="pres">
      <dgm:prSet presAssocID="{9B6F21BC-41D4-4774-81C3-CFC4BEF8C221}" presName="Name10" presStyleLbl="parChTrans1D2" presStyleIdx="1" presStyleCnt="4"/>
      <dgm:spPr/>
      <dgm:t>
        <a:bodyPr/>
        <a:lstStyle/>
        <a:p>
          <a:endParaRPr lang="en-US"/>
        </a:p>
      </dgm:t>
    </dgm:pt>
    <dgm:pt modelId="{5E8B10B0-120E-4912-A150-D619F852437F}" type="pres">
      <dgm:prSet presAssocID="{CC3F2366-1532-45FE-BE0B-7E410619FBF7}" presName="hierRoot2" presStyleCnt="0"/>
      <dgm:spPr/>
    </dgm:pt>
    <dgm:pt modelId="{88FD52F4-8AFC-4E6B-A501-F4706823C376}" type="pres">
      <dgm:prSet presAssocID="{CC3F2366-1532-45FE-BE0B-7E410619FBF7}" presName="composite2" presStyleCnt="0"/>
      <dgm:spPr/>
    </dgm:pt>
    <dgm:pt modelId="{C31C6E41-81AE-4C02-A96C-34E82CFA6DDF}" type="pres">
      <dgm:prSet presAssocID="{CC3F2366-1532-45FE-BE0B-7E410619FBF7}" presName="background2" presStyleLbl="node2" presStyleIdx="1" presStyleCnt="4"/>
      <dgm:spPr>
        <a:solidFill>
          <a:schemeClr val="accent5">
            <a:lumMod val="75000"/>
          </a:schemeClr>
        </a:solidFill>
      </dgm:spPr>
    </dgm:pt>
    <dgm:pt modelId="{89C305E2-5C68-4411-B4BA-BF77494DA172}" type="pres">
      <dgm:prSet presAssocID="{CC3F2366-1532-45FE-BE0B-7E410619FBF7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629342-7A81-4897-8EE4-5E1A1547DC20}" type="pres">
      <dgm:prSet presAssocID="{CC3F2366-1532-45FE-BE0B-7E410619FBF7}" presName="hierChild3" presStyleCnt="0"/>
      <dgm:spPr/>
    </dgm:pt>
    <dgm:pt modelId="{2B7C133C-4185-4DB5-A56C-E3744DCF7FD3}" type="pres">
      <dgm:prSet presAssocID="{0FA56C4C-0A09-4AB6-B4FA-C3BA1D04F227}" presName="Name17" presStyleLbl="parChTrans1D3" presStyleIdx="0" presStyleCnt="3"/>
      <dgm:spPr/>
      <dgm:t>
        <a:bodyPr/>
        <a:lstStyle/>
        <a:p>
          <a:endParaRPr lang="en-US"/>
        </a:p>
      </dgm:t>
    </dgm:pt>
    <dgm:pt modelId="{26EB7C72-C6CE-4E53-AC86-CA0A304081CB}" type="pres">
      <dgm:prSet presAssocID="{253A4AA0-9AE3-4E87-BAB1-C36A5EFF04BD}" presName="hierRoot3" presStyleCnt="0"/>
      <dgm:spPr/>
    </dgm:pt>
    <dgm:pt modelId="{DCD4510A-9FA5-458C-A797-2CA2A9746EF6}" type="pres">
      <dgm:prSet presAssocID="{253A4AA0-9AE3-4E87-BAB1-C36A5EFF04BD}" presName="composite3" presStyleCnt="0"/>
      <dgm:spPr/>
    </dgm:pt>
    <dgm:pt modelId="{2E6E0E5A-D0E4-42D0-9678-2C8ACA49D356}" type="pres">
      <dgm:prSet presAssocID="{253A4AA0-9AE3-4E87-BAB1-C36A5EFF04BD}" presName="background3" presStyleLbl="node3" presStyleIdx="0" presStyleCnt="3"/>
      <dgm:spPr>
        <a:solidFill>
          <a:schemeClr val="accent5">
            <a:lumMod val="40000"/>
            <a:lumOff val="60000"/>
          </a:schemeClr>
        </a:solidFill>
      </dgm:spPr>
    </dgm:pt>
    <dgm:pt modelId="{ACDB8C86-44D0-4FA2-BDDC-40B1D75B3109}" type="pres">
      <dgm:prSet presAssocID="{253A4AA0-9AE3-4E87-BAB1-C36A5EFF04BD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0AC11D-0C26-40CF-85AB-F57F5555CF83}" type="pres">
      <dgm:prSet presAssocID="{253A4AA0-9AE3-4E87-BAB1-C36A5EFF04BD}" presName="hierChild4" presStyleCnt="0"/>
      <dgm:spPr/>
    </dgm:pt>
    <dgm:pt modelId="{5D8D9C52-EC3B-42F6-816C-7B7B40083A9C}" type="pres">
      <dgm:prSet presAssocID="{27DA4647-689D-41B0-B714-0D296D95A99C}" presName="Name17" presStyleLbl="parChTrans1D3" presStyleIdx="1" presStyleCnt="3"/>
      <dgm:spPr/>
      <dgm:t>
        <a:bodyPr/>
        <a:lstStyle/>
        <a:p>
          <a:endParaRPr lang="en-US"/>
        </a:p>
      </dgm:t>
    </dgm:pt>
    <dgm:pt modelId="{5D3C4595-7C1C-490D-B384-51E4CFC877FE}" type="pres">
      <dgm:prSet presAssocID="{D99F1E1A-239A-425B-839A-82E9CBF0EE71}" presName="hierRoot3" presStyleCnt="0"/>
      <dgm:spPr/>
    </dgm:pt>
    <dgm:pt modelId="{2DC812A4-4796-48AD-817C-D694D35DDE56}" type="pres">
      <dgm:prSet presAssocID="{D99F1E1A-239A-425B-839A-82E9CBF0EE71}" presName="composite3" presStyleCnt="0"/>
      <dgm:spPr/>
    </dgm:pt>
    <dgm:pt modelId="{9B5EC9E6-260A-40AB-B6CB-BE0522B1B76D}" type="pres">
      <dgm:prSet presAssocID="{D99F1E1A-239A-425B-839A-82E9CBF0EE71}" presName="background3" presStyleLbl="node3" presStyleIdx="1" presStyleCnt="3"/>
      <dgm:spPr>
        <a:solidFill>
          <a:schemeClr val="accent5">
            <a:lumMod val="40000"/>
            <a:lumOff val="60000"/>
          </a:schemeClr>
        </a:solidFill>
      </dgm:spPr>
    </dgm:pt>
    <dgm:pt modelId="{8B962BFF-7E14-4626-AE22-B8B1E9D10AF6}" type="pres">
      <dgm:prSet presAssocID="{D99F1E1A-239A-425B-839A-82E9CBF0EE71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581E0-43B6-4732-99C8-EED3EB89EE53}" type="pres">
      <dgm:prSet presAssocID="{D99F1E1A-239A-425B-839A-82E9CBF0EE71}" presName="hierChild4" presStyleCnt="0"/>
      <dgm:spPr/>
    </dgm:pt>
    <dgm:pt modelId="{326322BF-8468-4F39-9821-78C6F13F24C7}" type="pres">
      <dgm:prSet presAssocID="{78FA403B-87CC-4405-AE05-B6D6A0FC969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46339D2-5215-48DF-B64E-04B30F7CCF02}" type="pres">
      <dgm:prSet presAssocID="{8B45038F-B8C9-496C-981E-5B97C7C0FBE4}" presName="hierRoot3" presStyleCnt="0"/>
      <dgm:spPr/>
    </dgm:pt>
    <dgm:pt modelId="{CF04C21D-5B64-4171-B83A-DFF2D4BC0CE9}" type="pres">
      <dgm:prSet presAssocID="{8B45038F-B8C9-496C-981E-5B97C7C0FBE4}" presName="composite3" presStyleCnt="0"/>
      <dgm:spPr/>
    </dgm:pt>
    <dgm:pt modelId="{84AE0966-98CB-4483-A356-0E7B648F0629}" type="pres">
      <dgm:prSet presAssocID="{8B45038F-B8C9-496C-981E-5B97C7C0FBE4}" presName="background3" presStyleLbl="node3" presStyleIdx="2" presStyleCnt="3"/>
      <dgm:spPr>
        <a:solidFill>
          <a:schemeClr val="accent5">
            <a:lumMod val="40000"/>
            <a:lumOff val="60000"/>
          </a:schemeClr>
        </a:solidFill>
      </dgm:spPr>
    </dgm:pt>
    <dgm:pt modelId="{DEAF839F-E629-46A5-ABE2-153D6E9626B8}" type="pres">
      <dgm:prSet presAssocID="{8B45038F-B8C9-496C-981E-5B97C7C0FBE4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D34C75-9C4A-4D38-B529-874760BE6211}" type="pres">
      <dgm:prSet presAssocID="{8B45038F-B8C9-496C-981E-5B97C7C0FBE4}" presName="hierChild4" presStyleCnt="0"/>
      <dgm:spPr/>
    </dgm:pt>
    <dgm:pt modelId="{7BAFF8F9-BC44-4EE6-ACD6-9F2BB73462BE}" type="pres">
      <dgm:prSet presAssocID="{8587796B-3059-4F84-92F2-A35386C7C985}" presName="Name10" presStyleLbl="parChTrans1D2" presStyleIdx="2" presStyleCnt="4"/>
      <dgm:spPr/>
      <dgm:t>
        <a:bodyPr/>
        <a:lstStyle/>
        <a:p>
          <a:endParaRPr lang="en-US"/>
        </a:p>
      </dgm:t>
    </dgm:pt>
    <dgm:pt modelId="{B2CD2A43-CE5A-419B-BCC9-92CFB856A7C2}" type="pres">
      <dgm:prSet presAssocID="{C5E2263C-BBCA-41FA-AFB3-320B02A1EE57}" presName="hierRoot2" presStyleCnt="0"/>
      <dgm:spPr/>
    </dgm:pt>
    <dgm:pt modelId="{6952957E-621D-4676-B4ED-9E74304B8975}" type="pres">
      <dgm:prSet presAssocID="{C5E2263C-BBCA-41FA-AFB3-320B02A1EE57}" presName="composite2" presStyleCnt="0"/>
      <dgm:spPr/>
    </dgm:pt>
    <dgm:pt modelId="{242CFB28-1F57-47D7-9F35-3D99A5558504}" type="pres">
      <dgm:prSet presAssocID="{C5E2263C-BBCA-41FA-AFB3-320B02A1EE57}" presName="background2" presStyleLbl="node2" presStyleIdx="2" presStyleCnt="4"/>
      <dgm:spPr>
        <a:solidFill>
          <a:schemeClr val="accent3">
            <a:lumMod val="60000"/>
            <a:lumOff val="40000"/>
          </a:schemeClr>
        </a:solidFill>
      </dgm:spPr>
    </dgm:pt>
    <dgm:pt modelId="{4AE68CE2-3D1E-4022-B6FE-82C55A9FA4EE}" type="pres">
      <dgm:prSet presAssocID="{C5E2263C-BBCA-41FA-AFB3-320B02A1EE5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DAB585-27CA-44BA-B3B1-736F1D41ACEC}" type="pres">
      <dgm:prSet presAssocID="{C5E2263C-BBCA-41FA-AFB3-320B02A1EE57}" presName="hierChild3" presStyleCnt="0"/>
      <dgm:spPr/>
    </dgm:pt>
    <dgm:pt modelId="{5183B807-2FBF-42D1-B591-D76160A0F2A6}" type="pres">
      <dgm:prSet presAssocID="{C9015D2B-ACEB-4F3E-B04D-DCE10C801B65}" presName="Name10" presStyleLbl="parChTrans1D2" presStyleIdx="3" presStyleCnt="4"/>
      <dgm:spPr/>
      <dgm:t>
        <a:bodyPr/>
        <a:lstStyle/>
        <a:p>
          <a:endParaRPr lang="en-US"/>
        </a:p>
      </dgm:t>
    </dgm:pt>
    <dgm:pt modelId="{D044B785-84B5-49D2-8C98-9E1A09B0B907}" type="pres">
      <dgm:prSet presAssocID="{719D2F51-C999-4DD5-991D-A2766A3F800C}" presName="hierRoot2" presStyleCnt="0"/>
      <dgm:spPr/>
    </dgm:pt>
    <dgm:pt modelId="{94F9C6E2-D01D-49C4-91FB-B20A8AE24C55}" type="pres">
      <dgm:prSet presAssocID="{719D2F51-C999-4DD5-991D-A2766A3F800C}" presName="composite2" presStyleCnt="0"/>
      <dgm:spPr/>
    </dgm:pt>
    <dgm:pt modelId="{DB13A7DB-E8EF-4D55-9A8C-C42C790358C6}" type="pres">
      <dgm:prSet presAssocID="{719D2F51-C999-4DD5-991D-A2766A3F800C}" presName="background2" presStyleLbl="node2" presStyleIdx="3" presStyleCnt="4"/>
      <dgm:spPr>
        <a:solidFill>
          <a:schemeClr val="accent2">
            <a:lumMod val="60000"/>
            <a:lumOff val="40000"/>
          </a:schemeClr>
        </a:solidFill>
      </dgm:spPr>
    </dgm:pt>
    <dgm:pt modelId="{E1178CA5-0922-40C6-A672-D63FE022061D}" type="pres">
      <dgm:prSet presAssocID="{719D2F51-C999-4DD5-991D-A2766A3F800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776254-41EB-40F2-86A0-C0960E156E45}" type="pres">
      <dgm:prSet presAssocID="{719D2F51-C999-4DD5-991D-A2766A3F800C}" presName="hierChild3" presStyleCnt="0"/>
      <dgm:spPr/>
    </dgm:pt>
  </dgm:ptLst>
  <dgm:cxnLst>
    <dgm:cxn modelId="{2601B6A1-EBAF-4EE6-86DE-BBA599DBF790}" type="presOf" srcId="{253A4AA0-9AE3-4E87-BAB1-C36A5EFF04BD}" destId="{ACDB8C86-44D0-4FA2-BDDC-40B1D75B3109}" srcOrd="0" destOrd="0" presId="urn:microsoft.com/office/officeart/2005/8/layout/hierarchy1"/>
    <dgm:cxn modelId="{60036107-3C4D-4E01-85EB-256564D4CEBA}" type="presOf" srcId="{78FA403B-87CC-4405-AE05-B6D6A0FC969A}" destId="{326322BF-8468-4F39-9821-78C6F13F24C7}" srcOrd="0" destOrd="0" presId="urn:microsoft.com/office/officeart/2005/8/layout/hierarchy1"/>
    <dgm:cxn modelId="{96DB3D74-619B-414F-A8B5-3217D9373203}" srcId="{CC3F2366-1532-45FE-BE0B-7E410619FBF7}" destId="{D99F1E1A-239A-425B-839A-82E9CBF0EE71}" srcOrd="1" destOrd="0" parTransId="{27DA4647-689D-41B0-B714-0D296D95A99C}" sibTransId="{15E3715D-9AA9-4DCB-A457-71217542E48B}"/>
    <dgm:cxn modelId="{A40C83A8-EB18-4436-8D03-B46DF56B767E}" type="presOf" srcId="{8587796B-3059-4F84-92F2-A35386C7C985}" destId="{7BAFF8F9-BC44-4EE6-ACD6-9F2BB73462BE}" srcOrd="0" destOrd="0" presId="urn:microsoft.com/office/officeart/2005/8/layout/hierarchy1"/>
    <dgm:cxn modelId="{5058B5A8-A540-4FDE-99D7-1D42EC59626D}" srcId="{3CA445B8-DDCD-4A11-8D6B-908C52A7A516}" destId="{88084CA7-2EA7-4CB6-A928-60B811428371}" srcOrd="0" destOrd="0" parTransId="{5BDEE674-E73D-49B5-A893-8406B5E504BA}" sibTransId="{92C21553-34BE-4ED8-955F-B0BA216E84E1}"/>
    <dgm:cxn modelId="{4DD8692E-1665-4C7E-A194-7FB99B21CB26}" type="presOf" srcId="{27DA4647-689D-41B0-B714-0D296D95A99C}" destId="{5D8D9C52-EC3B-42F6-816C-7B7B40083A9C}" srcOrd="0" destOrd="0" presId="urn:microsoft.com/office/officeart/2005/8/layout/hierarchy1"/>
    <dgm:cxn modelId="{D2D5A6F3-6057-4135-95C3-230FD1BA6C44}" type="presOf" srcId="{83D4FF47-CD58-4365-9BC7-B57922F8A552}" destId="{407C2C4C-E392-4F12-91A4-D8D036B29371}" srcOrd="0" destOrd="0" presId="urn:microsoft.com/office/officeart/2005/8/layout/hierarchy1"/>
    <dgm:cxn modelId="{315EB2AD-D08B-45E4-8733-5A0B596A3415}" type="presOf" srcId="{C5E2263C-BBCA-41FA-AFB3-320B02A1EE57}" destId="{4AE68CE2-3D1E-4022-B6FE-82C55A9FA4EE}" srcOrd="0" destOrd="0" presId="urn:microsoft.com/office/officeart/2005/8/layout/hierarchy1"/>
    <dgm:cxn modelId="{53E42A08-708C-4616-9F58-993D56B35610}" srcId="{3CA445B8-DDCD-4A11-8D6B-908C52A7A516}" destId="{CC3F2366-1532-45FE-BE0B-7E410619FBF7}" srcOrd="1" destOrd="0" parTransId="{9B6F21BC-41D4-4774-81C3-CFC4BEF8C221}" sibTransId="{FBC1EB71-0351-49B3-93E2-A3CD8BBB062C}"/>
    <dgm:cxn modelId="{D4E4E974-5E92-4F11-AE64-44DFAB206E8D}" srcId="{3CA445B8-DDCD-4A11-8D6B-908C52A7A516}" destId="{719D2F51-C999-4DD5-991D-A2766A3F800C}" srcOrd="3" destOrd="0" parTransId="{C9015D2B-ACEB-4F3E-B04D-DCE10C801B65}" sibTransId="{25646B04-09A2-4023-BBB6-A64821CEF4CC}"/>
    <dgm:cxn modelId="{9300210E-786E-4A66-9872-2B741C08C88B}" type="presOf" srcId="{0FA56C4C-0A09-4AB6-B4FA-C3BA1D04F227}" destId="{2B7C133C-4185-4DB5-A56C-E3744DCF7FD3}" srcOrd="0" destOrd="0" presId="urn:microsoft.com/office/officeart/2005/8/layout/hierarchy1"/>
    <dgm:cxn modelId="{36BACCC9-424E-41ED-89CB-E91B76E0BC3E}" srcId="{3CA445B8-DDCD-4A11-8D6B-908C52A7A516}" destId="{C5E2263C-BBCA-41FA-AFB3-320B02A1EE57}" srcOrd="2" destOrd="0" parTransId="{8587796B-3059-4F84-92F2-A35386C7C985}" sibTransId="{AEDEBF85-B1B1-444A-AF05-33933C20ACF0}"/>
    <dgm:cxn modelId="{BCA4D27D-5E84-4276-B663-2669910C16C0}" type="presOf" srcId="{D99F1E1A-239A-425B-839A-82E9CBF0EE71}" destId="{8B962BFF-7E14-4626-AE22-B8B1E9D10AF6}" srcOrd="0" destOrd="0" presId="urn:microsoft.com/office/officeart/2005/8/layout/hierarchy1"/>
    <dgm:cxn modelId="{66EEEC28-9C95-4118-AB4B-C501E7255E6E}" srcId="{CC3F2366-1532-45FE-BE0B-7E410619FBF7}" destId="{8B45038F-B8C9-496C-981E-5B97C7C0FBE4}" srcOrd="2" destOrd="0" parTransId="{78FA403B-87CC-4405-AE05-B6D6A0FC969A}" sibTransId="{0F5CD02C-4533-430C-AA76-DC37ED9AF596}"/>
    <dgm:cxn modelId="{8809CA6F-EFE3-4277-AAE7-C93BFE92393A}" type="presOf" srcId="{3CA445B8-DDCD-4A11-8D6B-908C52A7A516}" destId="{54305E1D-108F-4BB4-B01F-01288D87A494}" srcOrd="0" destOrd="0" presId="urn:microsoft.com/office/officeart/2005/8/layout/hierarchy1"/>
    <dgm:cxn modelId="{49FEA7B2-68A6-47BE-81B8-9620096529D5}" type="presOf" srcId="{C9015D2B-ACEB-4F3E-B04D-DCE10C801B65}" destId="{5183B807-2FBF-42D1-B591-D76160A0F2A6}" srcOrd="0" destOrd="0" presId="urn:microsoft.com/office/officeart/2005/8/layout/hierarchy1"/>
    <dgm:cxn modelId="{16E11DD2-0FF5-4E9B-B47A-ADC9BF563847}" type="presOf" srcId="{719D2F51-C999-4DD5-991D-A2766A3F800C}" destId="{E1178CA5-0922-40C6-A672-D63FE022061D}" srcOrd="0" destOrd="0" presId="urn:microsoft.com/office/officeart/2005/8/layout/hierarchy1"/>
    <dgm:cxn modelId="{5FDE994F-627D-47B1-AC64-ABBA9C54E9FA}" type="presOf" srcId="{9B6F21BC-41D4-4774-81C3-CFC4BEF8C221}" destId="{DC3CEB24-E727-41F0-8600-CC200F7D51AE}" srcOrd="0" destOrd="0" presId="urn:microsoft.com/office/officeart/2005/8/layout/hierarchy1"/>
    <dgm:cxn modelId="{80BCABAF-BB50-4C0F-8FB7-A22748B59319}" srcId="{83D4FF47-CD58-4365-9BC7-B57922F8A552}" destId="{3CA445B8-DDCD-4A11-8D6B-908C52A7A516}" srcOrd="0" destOrd="0" parTransId="{CF7E6015-DDC0-4D5B-9F1C-BAE7A96D3145}" sibTransId="{8C3914B1-1F7D-4FA7-AF01-687FD4A82650}"/>
    <dgm:cxn modelId="{FDBB14DE-072F-4274-A1DE-0F59CB53CE87}" type="presOf" srcId="{5BDEE674-E73D-49B5-A893-8406B5E504BA}" destId="{864A0D46-FAC1-4557-9DF5-F7062A48B812}" srcOrd="0" destOrd="0" presId="urn:microsoft.com/office/officeart/2005/8/layout/hierarchy1"/>
    <dgm:cxn modelId="{D133FC84-7456-4D4F-9B84-25E3D5820FE8}" type="presOf" srcId="{8B45038F-B8C9-496C-981E-5B97C7C0FBE4}" destId="{DEAF839F-E629-46A5-ABE2-153D6E9626B8}" srcOrd="0" destOrd="0" presId="urn:microsoft.com/office/officeart/2005/8/layout/hierarchy1"/>
    <dgm:cxn modelId="{5BCA48DA-A3E7-4422-82A5-7932420DDEC1}" srcId="{CC3F2366-1532-45FE-BE0B-7E410619FBF7}" destId="{253A4AA0-9AE3-4E87-BAB1-C36A5EFF04BD}" srcOrd="0" destOrd="0" parTransId="{0FA56C4C-0A09-4AB6-B4FA-C3BA1D04F227}" sibTransId="{68AA010B-63C2-410B-AEF7-4411DAA84725}"/>
    <dgm:cxn modelId="{F36EC1C2-41A9-488E-A09C-55616B863F16}" type="presOf" srcId="{88084CA7-2EA7-4CB6-A928-60B811428371}" destId="{0880C8E2-9650-47B3-9FE6-CD0246E6B008}" srcOrd="0" destOrd="0" presId="urn:microsoft.com/office/officeart/2005/8/layout/hierarchy1"/>
    <dgm:cxn modelId="{2CAA66ED-F3E7-4EAF-9D97-B920F29037E1}" type="presOf" srcId="{CC3F2366-1532-45FE-BE0B-7E410619FBF7}" destId="{89C305E2-5C68-4411-B4BA-BF77494DA172}" srcOrd="0" destOrd="0" presId="urn:microsoft.com/office/officeart/2005/8/layout/hierarchy1"/>
    <dgm:cxn modelId="{6FAC5092-7215-41D1-BADB-EB4ADE8DAFD2}" type="presParOf" srcId="{407C2C4C-E392-4F12-91A4-D8D036B29371}" destId="{A4CDE3C1-134C-4320-895B-A17D0C2E284E}" srcOrd="0" destOrd="0" presId="urn:microsoft.com/office/officeart/2005/8/layout/hierarchy1"/>
    <dgm:cxn modelId="{3E14ADFB-8293-4D88-BE80-B2327FE31DAB}" type="presParOf" srcId="{A4CDE3C1-134C-4320-895B-A17D0C2E284E}" destId="{1E19EF6F-D23E-4611-B7DA-C08C9BE2BA17}" srcOrd="0" destOrd="0" presId="urn:microsoft.com/office/officeart/2005/8/layout/hierarchy1"/>
    <dgm:cxn modelId="{038FB936-01C2-4003-B48A-C679F8D1B6D6}" type="presParOf" srcId="{1E19EF6F-D23E-4611-B7DA-C08C9BE2BA17}" destId="{20821782-3D3F-4A92-930F-D88CEA395EB5}" srcOrd="0" destOrd="0" presId="urn:microsoft.com/office/officeart/2005/8/layout/hierarchy1"/>
    <dgm:cxn modelId="{88A285B7-83D9-49D4-B5B9-E64B9932D0E5}" type="presParOf" srcId="{1E19EF6F-D23E-4611-B7DA-C08C9BE2BA17}" destId="{54305E1D-108F-4BB4-B01F-01288D87A494}" srcOrd="1" destOrd="0" presId="urn:microsoft.com/office/officeart/2005/8/layout/hierarchy1"/>
    <dgm:cxn modelId="{98BDF4FB-8291-4BDF-B402-55CFB7149488}" type="presParOf" srcId="{A4CDE3C1-134C-4320-895B-A17D0C2E284E}" destId="{41441C08-4518-4EE4-983D-53FCB0FAC549}" srcOrd="1" destOrd="0" presId="urn:microsoft.com/office/officeart/2005/8/layout/hierarchy1"/>
    <dgm:cxn modelId="{FEBD4CC8-FA91-498A-ADD5-F03A38026FCE}" type="presParOf" srcId="{41441C08-4518-4EE4-983D-53FCB0FAC549}" destId="{864A0D46-FAC1-4557-9DF5-F7062A48B812}" srcOrd="0" destOrd="0" presId="urn:microsoft.com/office/officeart/2005/8/layout/hierarchy1"/>
    <dgm:cxn modelId="{3451DB7B-39FB-418C-98FC-6DDF5F45FEF8}" type="presParOf" srcId="{41441C08-4518-4EE4-983D-53FCB0FAC549}" destId="{62310DFB-97F9-4D02-9BFB-04DA1DF53A64}" srcOrd="1" destOrd="0" presId="urn:microsoft.com/office/officeart/2005/8/layout/hierarchy1"/>
    <dgm:cxn modelId="{41056A13-C945-4B89-A3D2-7E2924A3C738}" type="presParOf" srcId="{62310DFB-97F9-4D02-9BFB-04DA1DF53A64}" destId="{395F4598-3AB3-43CC-99D4-FB1E41C1D9FB}" srcOrd="0" destOrd="0" presId="urn:microsoft.com/office/officeart/2005/8/layout/hierarchy1"/>
    <dgm:cxn modelId="{E2E9BF87-4AE4-4DE9-B35D-8E669DBBD2EE}" type="presParOf" srcId="{395F4598-3AB3-43CC-99D4-FB1E41C1D9FB}" destId="{EFA6EDAA-523E-49D5-A30D-A4F1DB1E10B0}" srcOrd="0" destOrd="0" presId="urn:microsoft.com/office/officeart/2005/8/layout/hierarchy1"/>
    <dgm:cxn modelId="{BAE66017-11B7-40E2-A6DB-F1F374357973}" type="presParOf" srcId="{395F4598-3AB3-43CC-99D4-FB1E41C1D9FB}" destId="{0880C8E2-9650-47B3-9FE6-CD0246E6B008}" srcOrd="1" destOrd="0" presId="urn:microsoft.com/office/officeart/2005/8/layout/hierarchy1"/>
    <dgm:cxn modelId="{27021843-9F89-4DDA-91A0-444C04100D76}" type="presParOf" srcId="{62310DFB-97F9-4D02-9BFB-04DA1DF53A64}" destId="{E55E83AB-CEF4-4B68-A4FD-19BE65AFE412}" srcOrd="1" destOrd="0" presId="urn:microsoft.com/office/officeart/2005/8/layout/hierarchy1"/>
    <dgm:cxn modelId="{7A328D26-CB54-44B0-8464-AD8C5D415FFE}" type="presParOf" srcId="{41441C08-4518-4EE4-983D-53FCB0FAC549}" destId="{DC3CEB24-E727-41F0-8600-CC200F7D51AE}" srcOrd="2" destOrd="0" presId="urn:microsoft.com/office/officeart/2005/8/layout/hierarchy1"/>
    <dgm:cxn modelId="{07EE39C5-7FE8-4DC9-90AE-AA26A48AD621}" type="presParOf" srcId="{41441C08-4518-4EE4-983D-53FCB0FAC549}" destId="{5E8B10B0-120E-4912-A150-D619F852437F}" srcOrd="3" destOrd="0" presId="urn:microsoft.com/office/officeart/2005/8/layout/hierarchy1"/>
    <dgm:cxn modelId="{009085B2-B96A-47B5-BB0A-7E563D8C59B6}" type="presParOf" srcId="{5E8B10B0-120E-4912-A150-D619F852437F}" destId="{88FD52F4-8AFC-4E6B-A501-F4706823C376}" srcOrd="0" destOrd="0" presId="urn:microsoft.com/office/officeart/2005/8/layout/hierarchy1"/>
    <dgm:cxn modelId="{35B48131-FA50-4A8E-A681-2C12ACB7E491}" type="presParOf" srcId="{88FD52F4-8AFC-4E6B-A501-F4706823C376}" destId="{C31C6E41-81AE-4C02-A96C-34E82CFA6DDF}" srcOrd="0" destOrd="0" presId="urn:microsoft.com/office/officeart/2005/8/layout/hierarchy1"/>
    <dgm:cxn modelId="{3C2EDCE7-9FF9-42EF-A894-D414B2C0F6F0}" type="presParOf" srcId="{88FD52F4-8AFC-4E6B-A501-F4706823C376}" destId="{89C305E2-5C68-4411-B4BA-BF77494DA172}" srcOrd="1" destOrd="0" presId="urn:microsoft.com/office/officeart/2005/8/layout/hierarchy1"/>
    <dgm:cxn modelId="{7FD7AF38-C31A-4C51-A007-2C5B787A0CF5}" type="presParOf" srcId="{5E8B10B0-120E-4912-A150-D619F852437F}" destId="{8F629342-7A81-4897-8EE4-5E1A1547DC20}" srcOrd="1" destOrd="0" presId="urn:microsoft.com/office/officeart/2005/8/layout/hierarchy1"/>
    <dgm:cxn modelId="{B77BDDE5-2302-499D-8108-FEDFB82C262E}" type="presParOf" srcId="{8F629342-7A81-4897-8EE4-5E1A1547DC20}" destId="{2B7C133C-4185-4DB5-A56C-E3744DCF7FD3}" srcOrd="0" destOrd="0" presId="urn:microsoft.com/office/officeart/2005/8/layout/hierarchy1"/>
    <dgm:cxn modelId="{0DE9227A-6F56-47CC-A7D8-DE69B8F938C4}" type="presParOf" srcId="{8F629342-7A81-4897-8EE4-5E1A1547DC20}" destId="{26EB7C72-C6CE-4E53-AC86-CA0A304081CB}" srcOrd="1" destOrd="0" presId="urn:microsoft.com/office/officeart/2005/8/layout/hierarchy1"/>
    <dgm:cxn modelId="{C22DC138-E544-4E30-8B0A-88E5C2A5FA47}" type="presParOf" srcId="{26EB7C72-C6CE-4E53-AC86-CA0A304081CB}" destId="{DCD4510A-9FA5-458C-A797-2CA2A9746EF6}" srcOrd="0" destOrd="0" presId="urn:microsoft.com/office/officeart/2005/8/layout/hierarchy1"/>
    <dgm:cxn modelId="{BD2CEFB2-5675-4296-8E46-747591A0F364}" type="presParOf" srcId="{DCD4510A-9FA5-458C-A797-2CA2A9746EF6}" destId="{2E6E0E5A-D0E4-42D0-9678-2C8ACA49D356}" srcOrd="0" destOrd="0" presId="urn:microsoft.com/office/officeart/2005/8/layout/hierarchy1"/>
    <dgm:cxn modelId="{554A3CAC-9126-4292-A7A2-041E8D1DDEA5}" type="presParOf" srcId="{DCD4510A-9FA5-458C-A797-2CA2A9746EF6}" destId="{ACDB8C86-44D0-4FA2-BDDC-40B1D75B3109}" srcOrd="1" destOrd="0" presId="urn:microsoft.com/office/officeart/2005/8/layout/hierarchy1"/>
    <dgm:cxn modelId="{BE7BA059-7EC9-4DE3-8015-2CB14200A39C}" type="presParOf" srcId="{26EB7C72-C6CE-4E53-AC86-CA0A304081CB}" destId="{E70AC11D-0C26-40CF-85AB-F57F5555CF83}" srcOrd="1" destOrd="0" presId="urn:microsoft.com/office/officeart/2005/8/layout/hierarchy1"/>
    <dgm:cxn modelId="{7170F192-4BC6-4A5E-A17B-39A475900D1D}" type="presParOf" srcId="{8F629342-7A81-4897-8EE4-5E1A1547DC20}" destId="{5D8D9C52-EC3B-42F6-816C-7B7B40083A9C}" srcOrd="2" destOrd="0" presId="urn:microsoft.com/office/officeart/2005/8/layout/hierarchy1"/>
    <dgm:cxn modelId="{3F5B50C3-6248-4357-8824-4D86E31293A4}" type="presParOf" srcId="{8F629342-7A81-4897-8EE4-5E1A1547DC20}" destId="{5D3C4595-7C1C-490D-B384-51E4CFC877FE}" srcOrd="3" destOrd="0" presId="urn:microsoft.com/office/officeart/2005/8/layout/hierarchy1"/>
    <dgm:cxn modelId="{AD853282-3E6E-4A96-8514-D6402717E7E1}" type="presParOf" srcId="{5D3C4595-7C1C-490D-B384-51E4CFC877FE}" destId="{2DC812A4-4796-48AD-817C-D694D35DDE56}" srcOrd="0" destOrd="0" presId="urn:microsoft.com/office/officeart/2005/8/layout/hierarchy1"/>
    <dgm:cxn modelId="{772655EC-B74E-4C3C-97BC-C456697C5793}" type="presParOf" srcId="{2DC812A4-4796-48AD-817C-D694D35DDE56}" destId="{9B5EC9E6-260A-40AB-B6CB-BE0522B1B76D}" srcOrd="0" destOrd="0" presId="urn:microsoft.com/office/officeart/2005/8/layout/hierarchy1"/>
    <dgm:cxn modelId="{EDD4439B-D2C7-4CB8-9E44-867121BDC0E6}" type="presParOf" srcId="{2DC812A4-4796-48AD-817C-D694D35DDE56}" destId="{8B962BFF-7E14-4626-AE22-B8B1E9D10AF6}" srcOrd="1" destOrd="0" presId="urn:microsoft.com/office/officeart/2005/8/layout/hierarchy1"/>
    <dgm:cxn modelId="{8696536B-239D-449F-8F5D-CE6F1BDAD873}" type="presParOf" srcId="{5D3C4595-7C1C-490D-B384-51E4CFC877FE}" destId="{C3C581E0-43B6-4732-99C8-EED3EB89EE53}" srcOrd="1" destOrd="0" presId="urn:microsoft.com/office/officeart/2005/8/layout/hierarchy1"/>
    <dgm:cxn modelId="{C01E96EA-BBCE-4F13-B613-3C944A306662}" type="presParOf" srcId="{8F629342-7A81-4897-8EE4-5E1A1547DC20}" destId="{326322BF-8468-4F39-9821-78C6F13F24C7}" srcOrd="4" destOrd="0" presId="urn:microsoft.com/office/officeart/2005/8/layout/hierarchy1"/>
    <dgm:cxn modelId="{0F14E6F5-D0EA-40E5-9017-4BC18032CF15}" type="presParOf" srcId="{8F629342-7A81-4897-8EE4-5E1A1547DC20}" destId="{C46339D2-5215-48DF-B64E-04B30F7CCF02}" srcOrd="5" destOrd="0" presId="urn:microsoft.com/office/officeart/2005/8/layout/hierarchy1"/>
    <dgm:cxn modelId="{52737D94-CD29-4406-BDDB-2E47926B3C42}" type="presParOf" srcId="{C46339D2-5215-48DF-B64E-04B30F7CCF02}" destId="{CF04C21D-5B64-4171-B83A-DFF2D4BC0CE9}" srcOrd="0" destOrd="0" presId="urn:microsoft.com/office/officeart/2005/8/layout/hierarchy1"/>
    <dgm:cxn modelId="{A2447934-23A8-4D59-8FF7-E53DF9BD755F}" type="presParOf" srcId="{CF04C21D-5B64-4171-B83A-DFF2D4BC0CE9}" destId="{84AE0966-98CB-4483-A356-0E7B648F0629}" srcOrd="0" destOrd="0" presId="urn:microsoft.com/office/officeart/2005/8/layout/hierarchy1"/>
    <dgm:cxn modelId="{95DCDD8A-B48C-4900-81B5-B1161829E47A}" type="presParOf" srcId="{CF04C21D-5B64-4171-B83A-DFF2D4BC0CE9}" destId="{DEAF839F-E629-46A5-ABE2-153D6E9626B8}" srcOrd="1" destOrd="0" presId="urn:microsoft.com/office/officeart/2005/8/layout/hierarchy1"/>
    <dgm:cxn modelId="{17E67298-9234-49E2-8043-FA23175717C7}" type="presParOf" srcId="{C46339D2-5215-48DF-B64E-04B30F7CCF02}" destId="{73D34C75-9C4A-4D38-B529-874760BE6211}" srcOrd="1" destOrd="0" presId="urn:microsoft.com/office/officeart/2005/8/layout/hierarchy1"/>
    <dgm:cxn modelId="{86233A0B-9F18-4524-9E64-C0041F66E9FA}" type="presParOf" srcId="{41441C08-4518-4EE4-983D-53FCB0FAC549}" destId="{7BAFF8F9-BC44-4EE6-ACD6-9F2BB73462BE}" srcOrd="4" destOrd="0" presId="urn:microsoft.com/office/officeart/2005/8/layout/hierarchy1"/>
    <dgm:cxn modelId="{96B0B297-E945-4B79-8C4A-B8D92ADDA94B}" type="presParOf" srcId="{41441C08-4518-4EE4-983D-53FCB0FAC549}" destId="{B2CD2A43-CE5A-419B-BCC9-92CFB856A7C2}" srcOrd="5" destOrd="0" presId="urn:microsoft.com/office/officeart/2005/8/layout/hierarchy1"/>
    <dgm:cxn modelId="{F17A0FAD-2207-41D2-B40B-D7356DC242C0}" type="presParOf" srcId="{B2CD2A43-CE5A-419B-BCC9-92CFB856A7C2}" destId="{6952957E-621D-4676-B4ED-9E74304B8975}" srcOrd="0" destOrd="0" presId="urn:microsoft.com/office/officeart/2005/8/layout/hierarchy1"/>
    <dgm:cxn modelId="{D48B255E-005D-402B-8C32-16449B8EC4EF}" type="presParOf" srcId="{6952957E-621D-4676-B4ED-9E74304B8975}" destId="{242CFB28-1F57-47D7-9F35-3D99A5558504}" srcOrd="0" destOrd="0" presId="urn:microsoft.com/office/officeart/2005/8/layout/hierarchy1"/>
    <dgm:cxn modelId="{2C653901-E678-4B16-94B5-60DFA2DC3356}" type="presParOf" srcId="{6952957E-621D-4676-B4ED-9E74304B8975}" destId="{4AE68CE2-3D1E-4022-B6FE-82C55A9FA4EE}" srcOrd="1" destOrd="0" presId="urn:microsoft.com/office/officeart/2005/8/layout/hierarchy1"/>
    <dgm:cxn modelId="{9FDE1100-F2AC-4E9C-98C1-D47AB181F68D}" type="presParOf" srcId="{B2CD2A43-CE5A-419B-BCC9-92CFB856A7C2}" destId="{9CDAB585-27CA-44BA-B3B1-736F1D41ACEC}" srcOrd="1" destOrd="0" presId="urn:microsoft.com/office/officeart/2005/8/layout/hierarchy1"/>
    <dgm:cxn modelId="{57101B62-3842-4C23-97AD-DD4C72DF40EE}" type="presParOf" srcId="{41441C08-4518-4EE4-983D-53FCB0FAC549}" destId="{5183B807-2FBF-42D1-B591-D76160A0F2A6}" srcOrd="6" destOrd="0" presId="urn:microsoft.com/office/officeart/2005/8/layout/hierarchy1"/>
    <dgm:cxn modelId="{EC3E7551-11A1-4A2A-BAE6-95859762F329}" type="presParOf" srcId="{41441C08-4518-4EE4-983D-53FCB0FAC549}" destId="{D044B785-84B5-49D2-8C98-9E1A09B0B907}" srcOrd="7" destOrd="0" presId="urn:microsoft.com/office/officeart/2005/8/layout/hierarchy1"/>
    <dgm:cxn modelId="{9AA02424-FA8B-43C5-B26A-02897881C4D0}" type="presParOf" srcId="{D044B785-84B5-49D2-8C98-9E1A09B0B907}" destId="{94F9C6E2-D01D-49C4-91FB-B20A8AE24C55}" srcOrd="0" destOrd="0" presId="urn:microsoft.com/office/officeart/2005/8/layout/hierarchy1"/>
    <dgm:cxn modelId="{66E90DF5-83B5-436A-8C5E-D297B4FFFD96}" type="presParOf" srcId="{94F9C6E2-D01D-49C4-91FB-B20A8AE24C55}" destId="{DB13A7DB-E8EF-4D55-9A8C-C42C790358C6}" srcOrd="0" destOrd="0" presId="urn:microsoft.com/office/officeart/2005/8/layout/hierarchy1"/>
    <dgm:cxn modelId="{662936AE-5A36-4B1A-8A79-2B3E24778358}" type="presParOf" srcId="{94F9C6E2-D01D-49C4-91FB-B20A8AE24C55}" destId="{E1178CA5-0922-40C6-A672-D63FE022061D}" srcOrd="1" destOrd="0" presId="urn:microsoft.com/office/officeart/2005/8/layout/hierarchy1"/>
    <dgm:cxn modelId="{4CD32A8A-0541-404F-83BB-7631BC40E7CE}" type="presParOf" srcId="{D044B785-84B5-49D2-8C98-9E1A09B0B907}" destId="{FD776254-41EB-40F2-86A0-C0960E156E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5C604-3BE6-49F7-BFBE-72537CCA7B1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FDFD6B-428B-4959-AC7B-A5880E2742EF}">
      <dgm:prSet phldrT="[Text]" custT="1"/>
      <dgm:spPr/>
      <dgm:t>
        <a:bodyPr/>
        <a:lstStyle/>
        <a:p>
          <a:r>
            <a:rPr lang="en-US" sz="2400" b="1">
              <a:latin typeface="Times New Roman" pitchFamily="18" charset="0"/>
              <a:cs typeface="Times New Roman" pitchFamily="18" charset="0"/>
            </a:rPr>
            <a:t>ĐỘNG VẬT CÓ XƯƠNG SỐNG</a:t>
          </a:r>
        </a:p>
      </dgm:t>
    </dgm:pt>
    <dgm:pt modelId="{92823099-6947-4D1C-9F86-10A290E88523}" type="parTrans" cxnId="{1CD70287-4F1E-4317-8684-D9C50DD7379C}">
      <dgm:prSet/>
      <dgm:spPr/>
      <dgm:t>
        <a:bodyPr/>
        <a:lstStyle/>
        <a:p>
          <a:endParaRPr lang="en-US" sz="1300">
            <a:latin typeface="Times New Roman" pitchFamily="18" charset="0"/>
            <a:cs typeface="Times New Roman" pitchFamily="18" charset="0"/>
          </a:endParaRPr>
        </a:p>
      </dgm:t>
    </dgm:pt>
    <dgm:pt modelId="{12216166-D29F-4D39-9632-A2F25C1ECCB8}" type="sibTrans" cxnId="{1CD70287-4F1E-4317-8684-D9C50DD7379C}">
      <dgm:prSet/>
      <dgm:spPr/>
      <dgm:t>
        <a:bodyPr/>
        <a:lstStyle/>
        <a:p>
          <a:endParaRPr lang="en-US" sz="1300">
            <a:latin typeface="Times New Roman" pitchFamily="18" charset="0"/>
            <a:cs typeface="Times New Roman" pitchFamily="18" charset="0"/>
          </a:endParaRPr>
        </a:p>
      </dgm:t>
    </dgm:pt>
    <dgm:pt modelId="{1814BC56-93EF-4F3D-9857-ABE8B573934A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LỚP CÁ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5A9344B1-0DDD-464F-B287-922C8ADFB693}" type="parTrans" cxnId="{0DD58409-9ACF-476B-96AD-54E282389671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2F211C2A-196E-456F-B4E6-1416DCEDE462}" type="sibTrans" cxnId="{0DD58409-9ACF-476B-96AD-54E282389671}">
      <dgm:prSet/>
      <dgm:spPr/>
      <dgm:t>
        <a:bodyPr/>
        <a:lstStyle/>
        <a:p>
          <a:endParaRPr lang="en-US" sz="1300">
            <a:latin typeface="Times New Roman" pitchFamily="18" charset="0"/>
            <a:cs typeface="Times New Roman" pitchFamily="18" charset="0"/>
          </a:endParaRPr>
        </a:p>
      </dgm:t>
    </dgm:pt>
    <dgm:pt modelId="{370F7B86-2A48-43C1-8055-0377830288EC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LỚP LƯỠNG CƯ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919C3788-D734-4B30-AE1C-C869BE622561}" type="parTrans" cxnId="{5CBB22A7-93FC-47A7-B131-84C571E3B8FF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81D4F6C7-F733-463B-A477-7FA03F8888B2}" type="sibTrans" cxnId="{5CBB22A7-93FC-47A7-B131-84C571E3B8FF}">
      <dgm:prSet/>
      <dgm:spPr/>
      <dgm:t>
        <a:bodyPr/>
        <a:lstStyle/>
        <a:p>
          <a:endParaRPr lang="en-US" sz="1300">
            <a:latin typeface="Times New Roman" pitchFamily="18" charset="0"/>
            <a:cs typeface="Times New Roman" pitchFamily="18" charset="0"/>
          </a:endParaRPr>
        </a:p>
      </dgm:t>
    </dgm:pt>
    <dgm:pt modelId="{3A9D1588-390B-404B-A6AE-523ADE430DA0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LỚP BÒ SÁT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004BA622-B12E-4DEE-AA55-B65544EC6F32}" type="parTrans" cxnId="{3E28088E-2313-499A-BD5E-5FD64648BE2B}">
      <dgm:prSet/>
      <dgm:spPr/>
      <dgm:t>
        <a:bodyPr/>
        <a:lstStyle/>
        <a:p>
          <a:endParaRPr lang="en-US" sz="2400">
            <a:latin typeface="Times New Roman" pitchFamily="18" charset="0"/>
            <a:cs typeface="Times New Roman" pitchFamily="18" charset="0"/>
          </a:endParaRPr>
        </a:p>
      </dgm:t>
    </dgm:pt>
    <dgm:pt modelId="{F24C6691-3B6A-4926-BC2A-C2ABC5FCA901}" type="sibTrans" cxnId="{3E28088E-2313-499A-BD5E-5FD64648BE2B}">
      <dgm:prSet/>
      <dgm:spPr/>
      <dgm:t>
        <a:bodyPr/>
        <a:lstStyle/>
        <a:p>
          <a:endParaRPr lang="en-US" sz="1300">
            <a:latin typeface="Times New Roman" pitchFamily="18" charset="0"/>
            <a:cs typeface="Times New Roman" pitchFamily="18" charset="0"/>
          </a:endParaRPr>
        </a:p>
      </dgm:t>
    </dgm:pt>
    <dgm:pt modelId="{CF9A585C-42FB-4CB8-B9D1-9D42CC9C34DC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LỚP THÚ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5553CFBD-9C2F-45D4-AEEF-E53B4A8A7F51}" type="parTrans" cxnId="{BB4855C4-1382-4D57-8C4E-805F1F0072D9}">
      <dgm:prSet/>
      <dgm:spPr/>
      <dgm:t>
        <a:bodyPr/>
        <a:lstStyle/>
        <a:p>
          <a:endParaRPr lang="en-US" sz="2400"/>
        </a:p>
      </dgm:t>
    </dgm:pt>
    <dgm:pt modelId="{B231841E-3176-4495-9DA1-70655DCB97DE}" type="sibTrans" cxnId="{BB4855C4-1382-4D57-8C4E-805F1F0072D9}">
      <dgm:prSet/>
      <dgm:spPr/>
      <dgm:t>
        <a:bodyPr/>
        <a:lstStyle/>
        <a:p>
          <a:endParaRPr lang="en-US"/>
        </a:p>
      </dgm:t>
    </dgm:pt>
    <dgm:pt modelId="{830CE0D0-963F-4C95-9A63-9153ACA8343F}">
      <dgm:prSet phldrT="[Text]"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LỚP CHIM</a:t>
          </a:r>
        </a:p>
        <a:p>
          <a:r>
            <a:rPr lang="en-US" sz="2400">
              <a:latin typeface="Times New Roman" pitchFamily="18" charset="0"/>
              <a:cs typeface="Times New Roman" pitchFamily="18" charset="0"/>
            </a:rPr>
            <a:t>?</a:t>
          </a:r>
        </a:p>
      </dgm:t>
    </dgm:pt>
    <dgm:pt modelId="{B11BD3FF-4F07-46C4-AE4E-2BC0544001D5}" type="parTrans" cxnId="{88A54D78-93ED-4C46-895A-B14E7A525B86}">
      <dgm:prSet/>
      <dgm:spPr/>
      <dgm:t>
        <a:bodyPr/>
        <a:lstStyle/>
        <a:p>
          <a:endParaRPr lang="en-US" sz="2400"/>
        </a:p>
      </dgm:t>
    </dgm:pt>
    <dgm:pt modelId="{7B0D88B1-B300-411B-83B9-6E9FE1470D3C}" type="sibTrans" cxnId="{88A54D78-93ED-4C46-895A-B14E7A525B86}">
      <dgm:prSet/>
      <dgm:spPr/>
      <dgm:t>
        <a:bodyPr/>
        <a:lstStyle/>
        <a:p>
          <a:endParaRPr lang="en-US"/>
        </a:p>
      </dgm:t>
    </dgm:pt>
    <dgm:pt modelId="{EB7343A6-FD32-48A4-B784-9F99DD631683}" type="pres">
      <dgm:prSet presAssocID="{2525C604-3BE6-49F7-BFBE-72537CCA7B1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C47A7A-EE4A-49C8-BE30-A6C715E9C39D}" type="pres">
      <dgm:prSet presAssocID="{AFFDFD6B-428B-4959-AC7B-A5880E2742EF}" presName="hierRoot1" presStyleCnt="0"/>
      <dgm:spPr/>
      <dgm:t>
        <a:bodyPr/>
        <a:lstStyle/>
        <a:p>
          <a:endParaRPr lang="en-US"/>
        </a:p>
      </dgm:t>
    </dgm:pt>
    <dgm:pt modelId="{F1587CFA-63A7-4513-8FF0-BE559D4EBD32}" type="pres">
      <dgm:prSet presAssocID="{AFFDFD6B-428B-4959-AC7B-A5880E2742EF}" presName="composite" presStyleCnt="0"/>
      <dgm:spPr/>
      <dgm:t>
        <a:bodyPr/>
        <a:lstStyle/>
        <a:p>
          <a:endParaRPr lang="en-US"/>
        </a:p>
      </dgm:t>
    </dgm:pt>
    <dgm:pt modelId="{F3F3F284-97F7-4A72-8954-40EE867F4618}" type="pres">
      <dgm:prSet presAssocID="{AFFDFD6B-428B-4959-AC7B-A5880E2742EF}" presName="background" presStyleLbl="node0" presStyleIdx="0" presStyleCnt="1"/>
      <dgm:spPr/>
      <dgm:t>
        <a:bodyPr/>
        <a:lstStyle/>
        <a:p>
          <a:endParaRPr lang="en-US"/>
        </a:p>
      </dgm:t>
    </dgm:pt>
    <dgm:pt modelId="{A1F04E55-3813-44F4-9CC0-47649799F155}" type="pres">
      <dgm:prSet presAssocID="{AFFDFD6B-428B-4959-AC7B-A5880E2742EF}" presName="text" presStyleLbl="fgAcc0" presStyleIdx="0" presStyleCnt="1" custScaleX="2099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DD145F-631A-416F-86B1-DBFDDB8B0A1A}" type="pres">
      <dgm:prSet presAssocID="{AFFDFD6B-428B-4959-AC7B-A5880E2742EF}" presName="hierChild2" presStyleCnt="0"/>
      <dgm:spPr/>
      <dgm:t>
        <a:bodyPr/>
        <a:lstStyle/>
        <a:p>
          <a:endParaRPr lang="en-US"/>
        </a:p>
      </dgm:t>
    </dgm:pt>
    <dgm:pt modelId="{D6E3F6B6-395A-43D3-8CC7-9085F3830E65}" type="pres">
      <dgm:prSet presAssocID="{5A9344B1-0DDD-464F-B287-922C8ADFB693}" presName="Name10" presStyleLbl="parChTrans1D2" presStyleIdx="0" presStyleCnt="5"/>
      <dgm:spPr/>
      <dgm:t>
        <a:bodyPr/>
        <a:lstStyle/>
        <a:p>
          <a:endParaRPr lang="en-US"/>
        </a:p>
      </dgm:t>
    </dgm:pt>
    <dgm:pt modelId="{665986E7-9DA9-4276-BC1F-066080120CCD}" type="pres">
      <dgm:prSet presAssocID="{1814BC56-93EF-4F3D-9857-ABE8B573934A}" presName="hierRoot2" presStyleCnt="0"/>
      <dgm:spPr/>
      <dgm:t>
        <a:bodyPr/>
        <a:lstStyle/>
        <a:p>
          <a:endParaRPr lang="en-US"/>
        </a:p>
      </dgm:t>
    </dgm:pt>
    <dgm:pt modelId="{8A2959A6-B77D-4A96-88A8-191A4E45C62C}" type="pres">
      <dgm:prSet presAssocID="{1814BC56-93EF-4F3D-9857-ABE8B573934A}" presName="composite2" presStyleCnt="0"/>
      <dgm:spPr/>
      <dgm:t>
        <a:bodyPr/>
        <a:lstStyle/>
        <a:p>
          <a:endParaRPr lang="en-US"/>
        </a:p>
      </dgm:t>
    </dgm:pt>
    <dgm:pt modelId="{DD2144ED-4F89-4E1F-B807-5C539DB40E80}" type="pres">
      <dgm:prSet presAssocID="{1814BC56-93EF-4F3D-9857-ABE8B573934A}" presName="background2" presStyleLbl="node2" presStyleIdx="0" presStyleCnt="5"/>
      <dgm:spPr/>
      <dgm:t>
        <a:bodyPr/>
        <a:lstStyle/>
        <a:p>
          <a:endParaRPr lang="en-US"/>
        </a:p>
      </dgm:t>
    </dgm:pt>
    <dgm:pt modelId="{8AB0E0FF-FE2A-44B2-97B4-D90E76731CFA}" type="pres">
      <dgm:prSet presAssocID="{1814BC56-93EF-4F3D-9857-ABE8B573934A}" presName="text2" presStyleLbl="fgAcc2" presStyleIdx="0" presStyleCnt="5" custScaleY="135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2C8B45-D948-4704-BA84-0C25A7FF162D}" type="pres">
      <dgm:prSet presAssocID="{1814BC56-93EF-4F3D-9857-ABE8B573934A}" presName="hierChild3" presStyleCnt="0"/>
      <dgm:spPr/>
      <dgm:t>
        <a:bodyPr/>
        <a:lstStyle/>
        <a:p>
          <a:endParaRPr lang="en-US"/>
        </a:p>
      </dgm:t>
    </dgm:pt>
    <dgm:pt modelId="{B1E99098-B0B5-448E-9853-7839310AF583}" type="pres">
      <dgm:prSet presAssocID="{919C3788-D734-4B30-AE1C-C869BE622561}" presName="Name10" presStyleLbl="parChTrans1D2" presStyleIdx="1" presStyleCnt="5"/>
      <dgm:spPr/>
      <dgm:t>
        <a:bodyPr/>
        <a:lstStyle/>
        <a:p>
          <a:endParaRPr lang="en-US"/>
        </a:p>
      </dgm:t>
    </dgm:pt>
    <dgm:pt modelId="{BFDC5BBF-B21A-479C-A38B-224F931AE7B7}" type="pres">
      <dgm:prSet presAssocID="{370F7B86-2A48-43C1-8055-0377830288EC}" presName="hierRoot2" presStyleCnt="0"/>
      <dgm:spPr/>
      <dgm:t>
        <a:bodyPr/>
        <a:lstStyle/>
        <a:p>
          <a:endParaRPr lang="en-US"/>
        </a:p>
      </dgm:t>
    </dgm:pt>
    <dgm:pt modelId="{1D9970B9-9545-4388-9242-502DD80A6B6F}" type="pres">
      <dgm:prSet presAssocID="{370F7B86-2A48-43C1-8055-0377830288EC}" presName="composite2" presStyleCnt="0"/>
      <dgm:spPr/>
      <dgm:t>
        <a:bodyPr/>
        <a:lstStyle/>
        <a:p>
          <a:endParaRPr lang="en-US"/>
        </a:p>
      </dgm:t>
    </dgm:pt>
    <dgm:pt modelId="{95EA92F9-0314-44D8-9094-EDE0A7A29E23}" type="pres">
      <dgm:prSet presAssocID="{370F7B86-2A48-43C1-8055-0377830288EC}" presName="background2" presStyleLbl="node2" presStyleIdx="1" presStyleCnt="5"/>
      <dgm:spPr/>
      <dgm:t>
        <a:bodyPr/>
        <a:lstStyle/>
        <a:p>
          <a:endParaRPr lang="en-US"/>
        </a:p>
      </dgm:t>
    </dgm:pt>
    <dgm:pt modelId="{9C9D190C-EAC6-4388-B40D-BA1EBF3A544C}" type="pres">
      <dgm:prSet presAssocID="{370F7B86-2A48-43C1-8055-0377830288EC}" presName="text2" presStyleLbl="fgAcc2" presStyleIdx="1" presStyleCnt="5" custScaleX="121630" custScaleY="139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44241E-BEE5-454A-B88F-E2869137E7E5}" type="pres">
      <dgm:prSet presAssocID="{370F7B86-2A48-43C1-8055-0377830288EC}" presName="hierChild3" presStyleCnt="0"/>
      <dgm:spPr/>
      <dgm:t>
        <a:bodyPr/>
        <a:lstStyle/>
        <a:p>
          <a:endParaRPr lang="en-US"/>
        </a:p>
      </dgm:t>
    </dgm:pt>
    <dgm:pt modelId="{B39184B7-0F17-451D-997D-7D7B41C6B01E}" type="pres">
      <dgm:prSet presAssocID="{004BA622-B12E-4DEE-AA55-B65544EC6F32}" presName="Name10" presStyleLbl="parChTrans1D2" presStyleIdx="2" presStyleCnt="5"/>
      <dgm:spPr/>
      <dgm:t>
        <a:bodyPr/>
        <a:lstStyle/>
        <a:p>
          <a:endParaRPr lang="en-US"/>
        </a:p>
      </dgm:t>
    </dgm:pt>
    <dgm:pt modelId="{239EE929-731C-460F-A35F-7D2E984ECB3A}" type="pres">
      <dgm:prSet presAssocID="{3A9D1588-390B-404B-A6AE-523ADE430DA0}" presName="hierRoot2" presStyleCnt="0"/>
      <dgm:spPr/>
      <dgm:t>
        <a:bodyPr/>
        <a:lstStyle/>
        <a:p>
          <a:endParaRPr lang="en-US"/>
        </a:p>
      </dgm:t>
    </dgm:pt>
    <dgm:pt modelId="{A837D20C-E224-4036-A005-8B51D5BE272F}" type="pres">
      <dgm:prSet presAssocID="{3A9D1588-390B-404B-A6AE-523ADE430DA0}" presName="composite2" presStyleCnt="0"/>
      <dgm:spPr/>
      <dgm:t>
        <a:bodyPr/>
        <a:lstStyle/>
        <a:p>
          <a:endParaRPr lang="en-US"/>
        </a:p>
      </dgm:t>
    </dgm:pt>
    <dgm:pt modelId="{B6C8145D-A307-46DD-81C3-5BC0E940A49D}" type="pres">
      <dgm:prSet presAssocID="{3A9D1588-390B-404B-A6AE-523ADE430DA0}" presName="background2" presStyleLbl="node2" presStyleIdx="2" presStyleCnt="5"/>
      <dgm:spPr/>
      <dgm:t>
        <a:bodyPr/>
        <a:lstStyle/>
        <a:p>
          <a:endParaRPr lang="en-US"/>
        </a:p>
      </dgm:t>
    </dgm:pt>
    <dgm:pt modelId="{489D5148-D76D-4FF6-85D8-EACDB26D1362}" type="pres">
      <dgm:prSet presAssocID="{3A9D1588-390B-404B-A6AE-523ADE430DA0}" presName="text2" presStyleLbl="fgAcc2" presStyleIdx="2" presStyleCnt="5" custScaleY="146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B4D562-AE8A-46E0-8759-7E348950DEBF}" type="pres">
      <dgm:prSet presAssocID="{3A9D1588-390B-404B-A6AE-523ADE430DA0}" presName="hierChild3" presStyleCnt="0"/>
      <dgm:spPr/>
      <dgm:t>
        <a:bodyPr/>
        <a:lstStyle/>
        <a:p>
          <a:endParaRPr lang="en-US"/>
        </a:p>
      </dgm:t>
    </dgm:pt>
    <dgm:pt modelId="{14241F81-923E-4947-B731-8A26CAB13097}" type="pres">
      <dgm:prSet presAssocID="{B11BD3FF-4F07-46C4-AE4E-2BC0544001D5}" presName="Name10" presStyleLbl="parChTrans1D2" presStyleIdx="3" presStyleCnt="5"/>
      <dgm:spPr/>
      <dgm:t>
        <a:bodyPr/>
        <a:lstStyle/>
        <a:p>
          <a:endParaRPr lang="en-US"/>
        </a:p>
      </dgm:t>
    </dgm:pt>
    <dgm:pt modelId="{709F4F30-1BA4-4A50-8506-E7D79E83A63B}" type="pres">
      <dgm:prSet presAssocID="{830CE0D0-963F-4C95-9A63-9153ACA8343F}" presName="hierRoot2" presStyleCnt="0"/>
      <dgm:spPr/>
      <dgm:t>
        <a:bodyPr/>
        <a:lstStyle/>
        <a:p>
          <a:endParaRPr lang="en-US"/>
        </a:p>
      </dgm:t>
    </dgm:pt>
    <dgm:pt modelId="{B146C5DC-210D-41CE-845E-DCD2ECC0D6AB}" type="pres">
      <dgm:prSet presAssocID="{830CE0D0-963F-4C95-9A63-9153ACA8343F}" presName="composite2" presStyleCnt="0"/>
      <dgm:spPr/>
      <dgm:t>
        <a:bodyPr/>
        <a:lstStyle/>
        <a:p>
          <a:endParaRPr lang="en-US"/>
        </a:p>
      </dgm:t>
    </dgm:pt>
    <dgm:pt modelId="{B6C830F4-9484-4ECF-87B6-497915097EEA}" type="pres">
      <dgm:prSet presAssocID="{830CE0D0-963F-4C95-9A63-9153ACA8343F}" presName="background2" presStyleLbl="node2" presStyleIdx="3" presStyleCnt="5"/>
      <dgm:spPr/>
      <dgm:t>
        <a:bodyPr/>
        <a:lstStyle/>
        <a:p>
          <a:endParaRPr lang="en-US"/>
        </a:p>
      </dgm:t>
    </dgm:pt>
    <dgm:pt modelId="{073D90BA-C74D-41BB-8F3F-5524FC0DB47B}" type="pres">
      <dgm:prSet presAssocID="{830CE0D0-963F-4C95-9A63-9153ACA8343F}" presName="text2" presStyleLbl="fgAcc2" presStyleIdx="3" presStyleCnt="5" custScaleY="148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622DF5-08D4-4DBC-A2BC-1B4B57545348}" type="pres">
      <dgm:prSet presAssocID="{830CE0D0-963F-4C95-9A63-9153ACA8343F}" presName="hierChild3" presStyleCnt="0"/>
      <dgm:spPr/>
      <dgm:t>
        <a:bodyPr/>
        <a:lstStyle/>
        <a:p>
          <a:endParaRPr lang="en-US"/>
        </a:p>
      </dgm:t>
    </dgm:pt>
    <dgm:pt modelId="{DC44F512-8DD3-47D2-8CC5-FD69D8E569D7}" type="pres">
      <dgm:prSet presAssocID="{5553CFBD-9C2F-45D4-AEEF-E53B4A8A7F51}" presName="Name10" presStyleLbl="parChTrans1D2" presStyleIdx="4" presStyleCnt="5"/>
      <dgm:spPr/>
      <dgm:t>
        <a:bodyPr/>
        <a:lstStyle/>
        <a:p>
          <a:endParaRPr lang="en-US"/>
        </a:p>
      </dgm:t>
    </dgm:pt>
    <dgm:pt modelId="{1306A170-0EC3-4DCD-B514-C255292CBAE2}" type="pres">
      <dgm:prSet presAssocID="{CF9A585C-42FB-4CB8-B9D1-9D42CC9C34DC}" presName="hierRoot2" presStyleCnt="0"/>
      <dgm:spPr/>
      <dgm:t>
        <a:bodyPr/>
        <a:lstStyle/>
        <a:p>
          <a:endParaRPr lang="en-US"/>
        </a:p>
      </dgm:t>
    </dgm:pt>
    <dgm:pt modelId="{09F0FEE8-D201-49EC-82EB-70B9723F2501}" type="pres">
      <dgm:prSet presAssocID="{CF9A585C-42FB-4CB8-B9D1-9D42CC9C34DC}" presName="composite2" presStyleCnt="0"/>
      <dgm:spPr/>
      <dgm:t>
        <a:bodyPr/>
        <a:lstStyle/>
        <a:p>
          <a:endParaRPr lang="en-US"/>
        </a:p>
      </dgm:t>
    </dgm:pt>
    <dgm:pt modelId="{56200F9F-EFFC-48B2-BFB5-F33959DF5AAB}" type="pres">
      <dgm:prSet presAssocID="{CF9A585C-42FB-4CB8-B9D1-9D42CC9C34DC}" presName="background2" presStyleLbl="node2" presStyleIdx="4" presStyleCnt="5"/>
      <dgm:spPr/>
      <dgm:t>
        <a:bodyPr/>
        <a:lstStyle/>
        <a:p>
          <a:endParaRPr lang="en-US"/>
        </a:p>
      </dgm:t>
    </dgm:pt>
    <dgm:pt modelId="{72CE9EE6-FABC-4CEE-A00A-37F2D0595DF0}" type="pres">
      <dgm:prSet presAssocID="{CF9A585C-42FB-4CB8-B9D1-9D42CC9C34DC}" presName="text2" presStyleLbl="fgAcc2" presStyleIdx="4" presStyleCnt="5" custScaleY="135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244574-74DE-4B52-89F4-FA27A0D2044A}" type="pres">
      <dgm:prSet presAssocID="{CF9A585C-42FB-4CB8-B9D1-9D42CC9C34DC}" presName="hierChild3" presStyleCnt="0"/>
      <dgm:spPr/>
      <dgm:t>
        <a:bodyPr/>
        <a:lstStyle/>
        <a:p>
          <a:endParaRPr lang="en-US"/>
        </a:p>
      </dgm:t>
    </dgm:pt>
  </dgm:ptLst>
  <dgm:cxnLst>
    <dgm:cxn modelId="{5CBB22A7-93FC-47A7-B131-84C571E3B8FF}" srcId="{AFFDFD6B-428B-4959-AC7B-A5880E2742EF}" destId="{370F7B86-2A48-43C1-8055-0377830288EC}" srcOrd="1" destOrd="0" parTransId="{919C3788-D734-4B30-AE1C-C869BE622561}" sibTransId="{81D4F6C7-F733-463B-A477-7FA03F8888B2}"/>
    <dgm:cxn modelId="{0FE29D51-20AB-42BD-9F3F-B521D2A9BDD6}" type="presOf" srcId="{919C3788-D734-4B30-AE1C-C869BE622561}" destId="{B1E99098-B0B5-448E-9853-7839310AF583}" srcOrd="0" destOrd="0" presId="urn:microsoft.com/office/officeart/2005/8/layout/hierarchy1"/>
    <dgm:cxn modelId="{BB4855C4-1382-4D57-8C4E-805F1F0072D9}" srcId="{AFFDFD6B-428B-4959-AC7B-A5880E2742EF}" destId="{CF9A585C-42FB-4CB8-B9D1-9D42CC9C34DC}" srcOrd="4" destOrd="0" parTransId="{5553CFBD-9C2F-45D4-AEEF-E53B4A8A7F51}" sibTransId="{B231841E-3176-4495-9DA1-70655DCB97DE}"/>
    <dgm:cxn modelId="{1CD70287-4F1E-4317-8684-D9C50DD7379C}" srcId="{2525C604-3BE6-49F7-BFBE-72537CCA7B17}" destId="{AFFDFD6B-428B-4959-AC7B-A5880E2742EF}" srcOrd="0" destOrd="0" parTransId="{92823099-6947-4D1C-9F86-10A290E88523}" sibTransId="{12216166-D29F-4D39-9632-A2F25C1ECCB8}"/>
    <dgm:cxn modelId="{3E28088E-2313-499A-BD5E-5FD64648BE2B}" srcId="{AFFDFD6B-428B-4959-AC7B-A5880E2742EF}" destId="{3A9D1588-390B-404B-A6AE-523ADE430DA0}" srcOrd="2" destOrd="0" parTransId="{004BA622-B12E-4DEE-AA55-B65544EC6F32}" sibTransId="{F24C6691-3B6A-4926-BC2A-C2ABC5FCA901}"/>
    <dgm:cxn modelId="{2BC65174-5FD2-4036-94A9-3452747B0D8F}" type="presOf" srcId="{5553CFBD-9C2F-45D4-AEEF-E53B4A8A7F51}" destId="{DC44F512-8DD3-47D2-8CC5-FD69D8E569D7}" srcOrd="0" destOrd="0" presId="urn:microsoft.com/office/officeart/2005/8/layout/hierarchy1"/>
    <dgm:cxn modelId="{73B2B789-EC63-4892-B0C4-E1BB083B7673}" type="presOf" srcId="{1814BC56-93EF-4F3D-9857-ABE8B573934A}" destId="{8AB0E0FF-FE2A-44B2-97B4-D90E76731CFA}" srcOrd="0" destOrd="0" presId="urn:microsoft.com/office/officeart/2005/8/layout/hierarchy1"/>
    <dgm:cxn modelId="{490DE29D-27DE-4D0F-B869-4380E15D746B}" type="presOf" srcId="{AFFDFD6B-428B-4959-AC7B-A5880E2742EF}" destId="{A1F04E55-3813-44F4-9CC0-47649799F155}" srcOrd="0" destOrd="0" presId="urn:microsoft.com/office/officeart/2005/8/layout/hierarchy1"/>
    <dgm:cxn modelId="{B6CD85AC-2468-41BA-96F8-2541930B0C4A}" type="presOf" srcId="{5A9344B1-0DDD-464F-B287-922C8ADFB693}" destId="{D6E3F6B6-395A-43D3-8CC7-9085F3830E65}" srcOrd="0" destOrd="0" presId="urn:microsoft.com/office/officeart/2005/8/layout/hierarchy1"/>
    <dgm:cxn modelId="{88A54D78-93ED-4C46-895A-B14E7A525B86}" srcId="{AFFDFD6B-428B-4959-AC7B-A5880E2742EF}" destId="{830CE0D0-963F-4C95-9A63-9153ACA8343F}" srcOrd="3" destOrd="0" parTransId="{B11BD3FF-4F07-46C4-AE4E-2BC0544001D5}" sibTransId="{7B0D88B1-B300-411B-83B9-6E9FE1470D3C}"/>
    <dgm:cxn modelId="{200CFD36-D35E-4E01-A07E-7AF744ECB89F}" type="presOf" srcId="{370F7B86-2A48-43C1-8055-0377830288EC}" destId="{9C9D190C-EAC6-4388-B40D-BA1EBF3A544C}" srcOrd="0" destOrd="0" presId="urn:microsoft.com/office/officeart/2005/8/layout/hierarchy1"/>
    <dgm:cxn modelId="{EDF3492A-5C72-46A0-8949-8FD2B5269DFA}" type="presOf" srcId="{CF9A585C-42FB-4CB8-B9D1-9D42CC9C34DC}" destId="{72CE9EE6-FABC-4CEE-A00A-37F2D0595DF0}" srcOrd="0" destOrd="0" presId="urn:microsoft.com/office/officeart/2005/8/layout/hierarchy1"/>
    <dgm:cxn modelId="{0DD58409-9ACF-476B-96AD-54E282389671}" srcId="{AFFDFD6B-428B-4959-AC7B-A5880E2742EF}" destId="{1814BC56-93EF-4F3D-9857-ABE8B573934A}" srcOrd="0" destOrd="0" parTransId="{5A9344B1-0DDD-464F-B287-922C8ADFB693}" sibTransId="{2F211C2A-196E-456F-B4E6-1416DCEDE462}"/>
    <dgm:cxn modelId="{CDCC99D4-3B98-464B-9784-D8D1F6CAD30C}" type="presOf" srcId="{2525C604-3BE6-49F7-BFBE-72537CCA7B17}" destId="{EB7343A6-FD32-48A4-B784-9F99DD631683}" srcOrd="0" destOrd="0" presId="urn:microsoft.com/office/officeart/2005/8/layout/hierarchy1"/>
    <dgm:cxn modelId="{2C1D63BC-CDBA-437D-95FE-A920F75A00E8}" type="presOf" srcId="{B11BD3FF-4F07-46C4-AE4E-2BC0544001D5}" destId="{14241F81-923E-4947-B731-8A26CAB13097}" srcOrd="0" destOrd="0" presId="urn:microsoft.com/office/officeart/2005/8/layout/hierarchy1"/>
    <dgm:cxn modelId="{CFA09F38-96C4-4F8A-881C-43B2324587FE}" type="presOf" srcId="{004BA622-B12E-4DEE-AA55-B65544EC6F32}" destId="{B39184B7-0F17-451D-997D-7D7B41C6B01E}" srcOrd="0" destOrd="0" presId="urn:microsoft.com/office/officeart/2005/8/layout/hierarchy1"/>
    <dgm:cxn modelId="{01474D6A-C288-4090-AA12-DE52E51E92F7}" type="presOf" srcId="{3A9D1588-390B-404B-A6AE-523ADE430DA0}" destId="{489D5148-D76D-4FF6-85D8-EACDB26D1362}" srcOrd="0" destOrd="0" presId="urn:microsoft.com/office/officeart/2005/8/layout/hierarchy1"/>
    <dgm:cxn modelId="{BE834376-7C09-4C90-80C2-90A822E1AD39}" type="presOf" srcId="{830CE0D0-963F-4C95-9A63-9153ACA8343F}" destId="{073D90BA-C74D-41BB-8F3F-5524FC0DB47B}" srcOrd="0" destOrd="0" presId="urn:microsoft.com/office/officeart/2005/8/layout/hierarchy1"/>
    <dgm:cxn modelId="{F69F982A-AF2F-497A-B0B4-042247FC0527}" type="presParOf" srcId="{EB7343A6-FD32-48A4-B784-9F99DD631683}" destId="{44C47A7A-EE4A-49C8-BE30-A6C715E9C39D}" srcOrd="0" destOrd="0" presId="urn:microsoft.com/office/officeart/2005/8/layout/hierarchy1"/>
    <dgm:cxn modelId="{DEF121DA-7463-4578-8388-0F5BBBD7E74C}" type="presParOf" srcId="{44C47A7A-EE4A-49C8-BE30-A6C715E9C39D}" destId="{F1587CFA-63A7-4513-8FF0-BE559D4EBD32}" srcOrd="0" destOrd="0" presId="urn:microsoft.com/office/officeart/2005/8/layout/hierarchy1"/>
    <dgm:cxn modelId="{A59E97C6-0D4D-459C-8396-296E77915460}" type="presParOf" srcId="{F1587CFA-63A7-4513-8FF0-BE559D4EBD32}" destId="{F3F3F284-97F7-4A72-8954-40EE867F4618}" srcOrd="0" destOrd="0" presId="urn:microsoft.com/office/officeart/2005/8/layout/hierarchy1"/>
    <dgm:cxn modelId="{CE2A7A95-6BFF-4809-83F1-9B682446DC23}" type="presParOf" srcId="{F1587CFA-63A7-4513-8FF0-BE559D4EBD32}" destId="{A1F04E55-3813-44F4-9CC0-47649799F155}" srcOrd="1" destOrd="0" presId="urn:microsoft.com/office/officeart/2005/8/layout/hierarchy1"/>
    <dgm:cxn modelId="{8E806EC8-9A99-4207-B025-C5F0CF5AED02}" type="presParOf" srcId="{44C47A7A-EE4A-49C8-BE30-A6C715E9C39D}" destId="{D3DD145F-631A-416F-86B1-DBFDDB8B0A1A}" srcOrd="1" destOrd="0" presId="urn:microsoft.com/office/officeart/2005/8/layout/hierarchy1"/>
    <dgm:cxn modelId="{06284B7C-5AB7-4E82-92FC-5AC3BF6B9CEA}" type="presParOf" srcId="{D3DD145F-631A-416F-86B1-DBFDDB8B0A1A}" destId="{D6E3F6B6-395A-43D3-8CC7-9085F3830E65}" srcOrd="0" destOrd="0" presId="urn:microsoft.com/office/officeart/2005/8/layout/hierarchy1"/>
    <dgm:cxn modelId="{0F489CDF-42FB-4D7C-8F66-265724DA0BE6}" type="presParOf" srcId="{D3DD145F-631A-416F-86B1-DBFDDB8B0A1A}" destId="{665986E7-9DA9-4276-BC1F-066080120CCD}" srcOrd="1" destOrd="0" presId="urn:microsoft.com/office/officeart/2005/8/layout/hierarchy1"/>
    <dgm:cxn modelId="{04DC90DC-2875-4737-A8D8-6DDD640E7154}" type="presParOf" srcId="{665986E7-9DA9-4276-BC1F-066080120CCD}" destId="{8A2959A6-B77D-4A96-88A8-191A4E45C62C}" srcOrd="0" destOrd="0" presId="urn:microsoft.com/office/officeart/2005/8/layout/hierarchy1"/>
    <dgm:cxn modelId="{C0849EA1-2582-4EDF-9A3E-92D45B6FA998}" type="presParOf" srcId="{8A2959A6-B77D-4A96-88A8-191A4E45C62C}" destId="{DD2144ED-4F89-4E1F-B807-5C539DB40E80}" srcOrd="0" destOrd="0" presId="urn:microsoft.com/office/officeart/2005/8/layout/hierarchy1"/>
    <dgm:cxn modelId="{7631D705-7BB4-4549-857B-62BC4B86F07E}" type="presParOf" srcId="{8A2959A6-B77D-4A96-88A8-191A4E45C62C}" destId="{8AB0E0FF-FE2A-44B2-97B4-D90E76731CFA}" srcOrd="1" destOrd="0" presId="urn:microsoft.com/office/officeart/2005/8/layout/hierarchy1"/>
    <dgm:cxn modelId="{D13E7F60-D482-40DB-A289-ED4EE1A8CAEA}" type="presParOf" srcId="{665986E7-9DA9-4276-BC1F-066080120CCD}" destId="{FE2C8B45-D948-4704-BA84-0C25A7FF162D}" srcOrd="1" destOrd="0" presId="urn:microsoft.com/office/officeart/2005/8/layout/hierarchy1"/>
    <dgm:cxn modelId="{1780E822-D914-428E-A1AE-43751169711B}" type="presParOf" srcId="{D3DD145F-631A-416F-86B1-DBFDDB8B0A1A}" destId="{B1E99098-B0B5-448E-9853-7839310AF583}" srcOrd="2" destOrd="0" presId="urn:microsoft.com/office/officeart/2005/8/layout/hierarchy1"/>
    <dgm:cxn modelId="{2DFD5BD9-80DD-407A-9EBF-F28DF841FC29}" type="presParOf" srcId="{D3DD145F-631A-416F-86B1-DBFDDB8B0A1A}" destId="{BFDC5BBF-B21A-479C-A38B-224F931AE7B7}" srcOrd="3" destOrd="0" presId="urn:microsoft.com/office/officeart/2005/8/layout/hierarchy1"/>
    <dgm:cxn modelId="{E6875C0C-7EE6-475D-997B-9DA0D1BDEBBA}" type="presParOf" srcId="{BFDC5BBF-B21A-479C-A38B-224F931AE7B7}" destId="{1D9970B9-9545-4388-9242-502DD80A6B6F}" srcOrd="0" destOrd="0" presId="urn:microsoft.com/office/officeart/2005/8/layout/hierarchy1"/>
    <dgm:cxn modelId="{BFEDF1CF-2D6C-4D7B-A589-AAEE3E5139C4}" type="presParOf" srcId="{1D9970B9-9545-4388-9242-502DD80A6B6F}" destId="{95EA92F9-0314-44D8-9094-EDE0A7A29E23}" srcOrd="0" destOrd="0" presId="urn:microsoft.com/office/officeart/2005/8/layout/hierarchy1"/>
    <dgm:cxn modelId="{8FA34454-D470-459F-A35C-E0C12DDC4D87}" type="presParOf" srcId="{1D9970B9-9545-4388-9242-502DD80A6B6F}" destId="{9C9D190C-EAC6-4388-B40D-BA1EBF3A544C}" srcOrd="1" destOrd="0" presId="urn:microsoft.com/office/officeart/2005/8/layout/hierarchy1"/>
    <dgm:cxn modelId="{3F4350F7-3CDB-4502-AE8A-2C3089F6A059}" type="presParOf" srcId="{BFDC5BBF-B21A-479C-A38B-224F931AE7B7}" destId="{9C44241E-BEE5-454A-B88F-E2869137E7E5}" srcOrd="1" destOrd="0" presId="urn:microsoft.com/office/officeart/2005/8/layout/hierarchy1"/>
    <dgm:cxn modelId="{C82E0DF8-42E8-464A-A84F-307D50F9B4F4}" type="presParOf" srcId="{D3DD145F-631A-416F-86B1-DBFDDB8B0A1A}" destId="{B39184B7-0F17-451D-997D-7D7B41C6B01E}" srcOrd="4" destOrd="0" presId="urn:microsoft.com/office/officeart/2005/8/layout/hierarchy1"/>
    <dgm:cxn modelId="{9230A063-5358-4A00-A055-85E5EC38D574}" type="presParOf" srcId="{D3DD145F-631A-416F-86B1-DBFDDB8B0A1A}" destId="{239EE929-731C-460F-A35F-7D2E984ECB3A}" srcOrd="5" destOrd="0" presId="urn:microsoft.com/office/officeart/2005/8/layout/hierarchy1"/>
    <dgm:cxn modelId="{68DBDFCE-FFE7-4D4B-98D6-B5753F177A7A}" type="presParOf" srcId="{239EE929-731C-460F-A35F-7D2E984ECB3A}" destId="{A837D20C-E224-4036-A005-8B51D5BE272F}" srcOrd="0" destOrd="0" presId="urn:microsoft.com/office/officeart/2005/8/layout/hierarchy1"/>
    <dgm:cxn modelId="{DC76C69C-D6F0-46A4-8467-08C4F1A74200}" type="presParOf" srcId="{A837D20C-E224-4036-A005-8B51D5BE272F}" destId="{B6C8145D-A307-46DD-81C3-5BC0E940A49D}" srcOrd="0" destOrd="0" presId="urn:microsoft.com/office/officeart/2005/8/layout/hierarchy1"/>
    <dgm:cxn modelId="{99D3401F-577D-419E-AA2A-8619EA8EF119}" type="presParOf" srcId="{A837D20C-E224-4036-A005-8B51D5BE272F}" destId="{489D5148-D76D-4FF6-85D8-EACDB26D1362}" srcOrd="1" destOrd="0" presId="urn:microsoft.com/office/officeart/2005/8/layout/hierarchy1"/>
    <dgm:cxn modelId="{0D924602-0D49-4DBC-BD8E-DEE5AD824E6D}" type="presParOf" srcId="{239EE929-731C-460F-A35F-7D2E984ECB3A}" destId="{73B4D562-AE8A-46E0-8759-7E348950DEBF}" srcOrd="1" destOrd="0" presId="urn:microsoft.com/office/officeart/2005/8/layout/hierarchy1"/>
    <dgm:cxn modelId="{C47ADDF7-68FF-4A0D-AB77-DEBF717C6F71}" type="presParOf" srcId="{D3DD145F-631A-416F-86B1-DBFDDB8B0A1A}" destId="{14241F81-923E-4947-B731-8A26CAB13097}" srcOrd="6" destOrd="0" presId="urn:microsoft.com/office/officeart/2005/8/layout/hierarchy1"/>
    <dgm:cxn modelId="{495B5B7F-CD9F-45D2-B045-55E6A02C9F5D}" type="presParOf" srcId="{D3DD145F-631A-416F-86B1-DBFDDB8B0A1A}" destId="{709F4F30-1BA4-4A50-8506-E7D79E83A63B}" srcOrd="7" destOrd="0" presId="urn:microsoft.com/office/officeart/2005/8/layout/hierarchy1"/>
    <dgm:cxn modelId="{C0045DF5-5B1B-426E-BD8B-372CBD2F6827}" type="presParOf" srcId="{709F4F30-1BA4-4A50-8506-E7D79E83A63B}" destId="{B146C5DC-210D-41CE-845E-DCD2ECC0D6AB}" srcOrd="0" destOrd="0" presId="urn:microsoft.com/office/officeart/2005/8/layout/hierarchy1"/>
    <dgm:cxn modelId="{81663AD9-64F3-420C-AF16-62412A98162D}" type="presParOf" srcId="{B146C5DC-210D-41CE-845E-DCD2ECC0D6AB}" destId="{B6C830F4-9484-4ECF-87B6-497915097EEA}" srcOrd="0" destOrd="0" presId="urn:microsoft.com/office/officeart/2005/8/layout/hierarchy1"/>
    <dgm:cxn modelId="{577AE72C-B057-4554-B4DD-C4294D617664}" type="presParOf" srcId="{B146C5DC-210D-41CE-845E-DCD2ECC0D6AB}" destId="{073D90BA-C74D-41BB-8F3F-5524FC0DB47B}" srcOrd="1" destOrd="0" presId="urn:microsoft.com/office/officeart/2005/8/layout/hierarchy1"/>
    <dgm:cxn modelId="{C2AD844C-78F3-4944-BEB2-6CEE79A5DAAA}" type="presParOf" srcId="{709F4F30-1BA4-4A50-8506-E7D79E83A63B}" destId="{5E622DF5-08D4-4DBC-A2BC-1B4B57545348}" srcOrd="1" destOrd="0" presId="urn:microsoft.com/office/officeart/2005/8/layout/hierarchy1"/>
    <dgm:cxn modelId="{4D28AACA-6622-4E7D-AA5A-C8F72062FECC}" type="presParOf" srcId="{D3DD145F-631A-416F-86B1-DBFDDB8B0A1A}" destId="{DC44F512-8DD3-47D2-8CC5-FD69D8E569D7}" srcOrd="8" destOrd="0" presId="urn:microsoft.com/office/officeart/2005/8/layout/hierarchy1"/>
    <dgm:cxn modelId="{DDC551AB-F16D-417F-B4ED-13E1081CD72D}" type="presParOf" srcId="{D3DD145F-631A-416F-86B1-DBFDDB8B0A1A}" destId="{1306A170-0EC3-4DCD-B514-C255292CBAE2}" srcOrd="9" destOrd="0" presId="urn:microsoft.com/office/officeart/2005/8/layout/hierarchy1"/>
    <dgm:cxn modelId="{315671D3-BD26-40FF-8A96-32BAF1930D6E}" type="presParOf" srcId="{1306A170-0EC3-4DCD-B514-C255292CBAE2}" destId="{09F0FEE8-D201-49EC-82EB-70B9723F2501}" srcOrd="0" destOrd="0" presId="urn:microsoft.com/office/officeart/2005/8/layout/hierarchy1"/>
    <dgm:cxn modelId="{45C086F7-16C1-48FF-A405-DBD90EE69E06}" type="presParOf" srcId="{09F0FEE8-D201-49EC-82EB-70B9723F2501}" destId="{56200F9F-EFFC-48B2-BFB5-F33959DF5AAB}" srcOrd="0" destOrd="0" presId="urn:microsoft.com/office/officeart/2005/8/layout/hierarchy1"/>
    <dgm:cxn modelId="{276CAE14-EBA0-4BBD-BFF1-E7358FD08FD8}" type="presParOf" srcId="{09F0FEE8-D201-49EC-82EB-70B9723F2501}" destId="{72CE9EE6-FABC-4CEE-A00A-37F2D0595DF0}" srcOrd="1" destOrd="0" presId="urn:microsoft.com/office/officeart/2005/8/layout/hierarchy1"/>
    <dgm:cxn modelId="{2BBFBEFB-5980-48FF-84A0-C4527A61AFFE}" type="presParOf" srcId="{1306A170-0EC3-4DCD-B514-C255292CBAE2}" destId="{31244574-74DE-4B52-89F4-FA27A0D204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D8D52-5B9B-4E97-A1A3-77C4C353F406}">
      <dsp:nvSpPr>
        <dsp:cNvPr id="0" name=""/>
        <dsp:cNvSpPr/>
      </dsp:nvSpPr>
      <dsp:spPr>
        <a:xfrm>
          <a:off x="4244039" y="1138352"/>
          <a:ext cx="3278863" cy="520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465"/>
              </a:lnTo>
              <a:lnTo>
                <a:pt x="3278863" y="354465"/>
              </a:lnTo>
              <a:lnTo>
                <a:pt x="3278863" y="5201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70D3F-0482-492A-B883-D8E143CD6C8F}">
      <dsp:nvSpPr>
        <dsp:cNvPr id="0" name=""/>
        <dsp:cNvSpPr/>
      </dsp:nvSpPr>
      <dsp:spPr>
        <a:xfrm>
          <a:off x="4244039" y="1138352"/>
          <a:ext cx="1092954" cy="520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465"/>
              </a:lnTo>
              <a:lnTo>
                <a:pt x="1092954" y="354465"/>
              </a:lnTo>
              <a:lnTo>
                <a:pt x="1092954" y="5201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C343E-EB55-4781-A545-E16289D3A4CD}">
      <dsp:nvSpPr>
        <dsp:cNvPr id="0" name=""/>
        <dsp:cNvSpPr/>
      </dsp:nvSpPr>
      <dsp:spPr>
        <a:xfrm>
          <a:off x="3151085" y="1138352"/>
          <a:ext cx="1092954" cy="520147"/>
        </a:xfrm>
        <a:custGeom>
          <a:avLst/>
          <a:gdLst/>
          <a:ahLst/>
          <a:cxnLst/>
          <a:rect l="0" t="0" r="0" b="0"/>
          <a:pathLst>
            <a:path>
              <a:moveTo>
                <a:pt x="1092954" y="0"/>
              </a:moveTo>
              <a:lnTo>
                <a:pt x="1092954" y="354465"/>
              </a:lnTo>
              <a:lnTo>
                <a:pt x="0" y="354465"/>
              </a:lnTo>
              <a:lnTo>
                <a:pt x="0" y="52014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73F31-5D79-4493-9DB0-F84FD67D106A}">
      <dsp:nvSpPr>
        <dsp:cNvPr id="0" name=""/>
        <dsp:cNvSpPr/>
      </dsp:nvSpPr>
      <dsp:spPr>
        <a:xfrm>
          <a:off x="965176" y="1138352"/>
          <a:ext cx="3278863" cy="536012"/>
        </a:xfrm>
        <a:custGeom>
          <a:avLst/>
          <a:gdLst/>
          <a:ahLst/>
          <a:cxnLst/>
          <a:rect l="0" t="0" r="0" b="0"/>
          <a:pathLst>
            <a:path>
              <a:moveTo>
                <a:pt x="3278863" y="0"/>
              </a:moveTo>
              <a:lnTo>
                <a:pt x="3278863" y="370330"/>
              </a:lnTo>
              <a:lnTo>
                <a:pt x="0" y="370330"/>
              </a:lnTo>
              <a:lnTo>
                <a:pt x="0" y="5360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D738-2BC6-4D0A-A493-7F3221DF579A}">
      <dsp:nvSpPr>
        <dsp:cNvPr id="0" name=""/>
        <dsp:cNvSpPr/>
      </dsp:nvSpPr>
      <dsp:spPr>
        <a:xfrm>
          <a:off x="3117240" y="2673"/>
          <a:ext cx="2253598" cy="113567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8FF37-0E4A-43E8-A4DC-5968A5138BAA}">
      <dsp:nvSpPr>
        <dsp:cNvPr id="0" name=""/>
        <dsp:cNvSpPr/>
      </dsp:nvSpPr>
      <dsp:spPr>
        <a:xfrm>
          <a:off x="3315959" y="191456"/>
          <a:ext cx="2253598" cy="1135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GIỚI THỰC VẬT</a:t>
          </a:r>
        </a:p>
      </dsp:txBody>
      <dsp:txXfrm>
        <a:off x="3349222" y="224719"/>
        <a:ext cx="2187072" cy="1069153"/>
      </dsp:txXfrm>
    </dsp:sp>
    <dsp:sp modelId="{4C559592-9580-409A-A9C5-2BA04BA4B9BB}">
      <dsp:nvSpPr>
        <dsp:cNvPr id="0" name=""/>
        <dsp:cNvSpPr/>
      </dsp:nvSpPr>
      <dsp:spPr>
        <a:xfrm>
          <a:off x="70940" y="1674364"/>
          <a:ext cx="1788471" cy="341055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DACD5-FB99-44F6-BE29-73D7754E1D70}">
      <dsp:nvSpPr>
        <dsp:cNvPr id="0" name=""/>
        <dsp:cNvSpPr/>
      </dsp:nvSpPr>
      <dsp:spPr>
        <a:xfrm>
          <a:off x="269659" y="1863147"/>
          <a:ext cx="1788471" cy="3410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THỰC VẬT KHÔNG CÓ MẠCH </a:t>
          </a:r>
          <a:r>
            <a:rPr lang="en-US" sz="2000" kern="1200" dirty="0" smtClean="0"/>
            <a:t>DẪN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................................................................................................................................................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22042" y="1915530"/>
        <a:ext cx="1683705" cy="3305792"/>
      </dsp:txXfrm>
    </dsp:sp>
    <dsp:sp modelId="{9C1ADC2F-CC97-4553-A0FC-6ED2F1ECDFB9}">
      <dsp:nvSpPr>
        <dsp:cNvPr id="0" name=""/>
        <dsp:cNvSpPr/>
      </dsp:nvSpPr>
      <dsp:spPr>
        <a:xfrm>
          <a:off x="2256849" y="1658499"/>
          <a:ext cx="1788471" cy="349422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6D219-9813-4D20-88A4-99DF9D5724B5}">
      <dsp:nvSpPr>
        <dsp:cNvPr id="0" name=""/>
        <dsp:cNvSpPr/>
      </dsp:nvSpPr>
      <dsp:spPr>
        <a:xfrm>
          <a:off x="2455568" y="1847282"/>
          <a:ext cx="1788471" cy="3494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THỰC VẬT CÓ MẠCH DẪN, KHÔNG CÓ HẠT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................................................................................................................................................</a:t>
          </a:r>
        </a:p>
      </dsp:txBody>
      <dsp:txXfrm>
        <a:off x="2507951" y="1899665"/>
        <a:ext cx="1683705" cy="3389457"/>
      </dsp:txXfrm>
    </dsp:sp>
    <dsp:sp modelId="{5BA59170-FC41-47F6-8085-3AE6AA3211FC}">
      <dsp:nvSpPr>
        <dsp:cNvPr id="0" name=""/>
        <dsp:cNvSpPr/>
      </dsp:nvSpPr>
      <dsp:spPr>
        <a:xfrm>
          <a:off x="4442759" y="1658499"/>
          <a:ext cx="1788471" cy="34728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0619B-1A50-4222-B8B8-9BB76D558C08}">
      <dsp:nvSpPr>
        <dsp:cNvPr id="0" name=""/>
        <dsp:cNvSpPr/>
      </dsp:nvSpPr>
      <dsp:spPr>
        <a:xfrm>
          <a:off x="4641478" y="1847282"/>
          <a:ext cx="1788471" cy="3472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THỰC VẬT CÓ MẠCH DẪN, CÓ HẠT, KHÔNG CÓ HOA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................................................................................................................................................</a:t>
          </a:r>
        </a:p>
      </dsp:txBody>
      <dsp:txXfrm>
        <a:off x="4693861" y="1899665"/>
        <a:ext cx="1683705" cy="3368038"/>
      </dsp:txXfrm>
    </dsp:sp>
    <dsp:sp modelId="{D248D673-8D5E-475E-943D-47D17D4A3A55}">
      <dsp:nvSpPr>
        <dsp:cNvPr id="0" name=""/>
        <dsp:cNvSpPr/>
      </dsp:nvSpPr>
      <dsp:spPr>
        <a:xfrm>
          <a:off x="6628668" y="1658499"/>
          <a:ext cx="1788471" cy="34764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727A5-EB15-430C-A45C-70BC77A7B888}">
      <dsp:nvSpPr>
        <dsp:cNvPr id="0" name=""/>
        <dsp:cNvSpPr/>
      </dsp:nvSpPr>
      <dsp:spPr>
        <a:xfrm>
          <a:off x="6827387" y="1847282"/>
          <a:ext cx="1788471" cy="3476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THỰC VẬT CÓ MẠCH DẪN, CÓ HẠT, CÓ HOA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................................................................................................................................................</a:t>
          </a:r>
        </a:p>
      </dsp:txBody>
      <dsp:txXfrm>
        <a:off x="6879770" y="1899665"/>
        <a:ext cx="1683705" cy="3371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B807-2FBF-42D1-B591-D76160A0F2A6}">
      <dsp:nvSpPr>
        <dsp:cNvPr id="0" name=""/>
        <dsp:cNvSpPr/>
      </dsp:nvSpPr>
      <dsp:spPr>
        <a:xfrm>
          <a:off x="4363017" y="1083077"/>
          <a:ext cx="3124525" cy="49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80"/>
              </a:lnTo>
              <a:lnTo>
                <a:pt x="3124525" y="337780"/>
              </a:lnTo>
              <a:lnTo>
                <a:pt x="3124525" y="495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FF8F9-BC44-4EE6-ACD6-9F2BB73462BE}">
      <dsp:nvSpPr>
        <dsp:cNvPr id="0" name=""/>
        <dsp:cNvSpPr/>
      </dsp:nvSpPr>
      <dsp:spPr>
        <a:xfrm>
          <a:off x="4363017" y="1083077"/>
          <a:ext cx="1041508" cy="49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80"/>
              </a:lnTo>
              <a:lnTo>
                <a:pt x="1041508" y="337780"/>
              </a:lnTo>
              <a:lnTo>
                <a:pt x="1041508" y="495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322BF-8468-4F39-9821-78C6F13F24C7}">
      <dsp:nvSpPr>
        <dsp:cNvPr id="0" name=""/>
        <dsp:cNvSpPr/>
      </dsp:nvSpPr>
      <dsp:spPr>
        <a:xfrm>
          <a:off x="3321508" y="2660962"/>
          <a:ext cx="2083017" cy="49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780"/>
              </a:lnTo>
              <a:lnTo>
                <a:pt x="2083017" y="337780"/>
              </a:lnTo>
              <a:lnTo>
                <a:pt x="2083017" y="49566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D9C52-EC3B-42F6-816C-7B7B40083A9C}">
      <dsp:nvSpPr>
        <dsp:cNvPr id="0" name=""/>
        <dsp:cNvSpPr/>
      </dsp:nvSpPr>
      <dsp:spPr>
        <a:xfrm>
          <a:off x="3275788" y="2660962"/>
          <a:ext cx="91440" cy="4956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66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C133C-4185-4DB5-A56C-E3744DCF7FD3}">
      <dsp:nvSpPr>
        <dsp:cNvPr id="0" name=""/>
        <dsp:cNvSpPr/>
      </dsp:nvSpPr>
      <dsp:spPr>
        <a:xfrm>
          <a:off x="1238491" y="2660962"/>
          <a:ext cx="2083017" cy="495663"/>
        </a:xfrm>
        <a:custGeom>
          <a:avLst/>
          <a:gdLst/>
          <a:ahLst/>
          <a:cxnLst/>
          <a:rect l="0" t="0" r="0" b="0"/>
          <a:pathLst>
            <a:path>
              <a:moveTo>
                <a:pt x="2083017" y="0"/>
              </a:moveTo>
              <a:lnTo>
                <a:pt x="2083017" y="337780"/>
              </a:lnTo>
              <a:lnTo>
                <a:pt x="0" y="337780"/>
              </a:lnTo>
              <a:lnTo>
                <a:pt x="0" y="49566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CEB24-E727-41F0-8600-CC200F7D51AE}">
      <dsp:nvSpPr>
        <dsp:cNvPr id="0" name=""/>
        <dsp:cNvSpPr/>
      </dsp:nvSpPr>
      <dsp:spPr>
        <a:xfrm>
          <a:off x="3321508" y="1083077"/>
          <a:ext cx="1041508" cy="495663"/>
        </a:xfrm>
        <a:custGeom>
          <a:avLst/>
          <a:gdLst/>
          <a:ahLst/>
          <a:cxnLst/>
          <a:rect l="0" t="0" r="0" b="0"/>
          <a:pathLst>
            <a:path>
              <a:moveTo>
                <a:pt x="1041508" y="0"/>
              </a:moveTo>
              <a:lnTo>
                <a:pt x="1041508" y="337780"/>
              </a:lnTo>
              <a:lnTo>
                <a:pt x="0" y="337780"/>
              </a:lnTo>
              <a:lnTo>
                <a:pt x="0" y="495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A0D46-FAC1-4557-9DF5-F7062A48B812}">
      <dsp:nvSpPr>
        <dsp:cNvPr id="0" name=""/>
        <dsp:cNvSpPr/>
      </dsp:nvSpPr>
      <dsp:spPr>
        <a:xfrm>
          <a:off x="1238491" y="1083077"/>
          <a:ext cx="3124525" cy="495663"/>
        </a:xfrm>
        <a:custGeom>
          <a:avLst/>
          <a:gdLst/>
          <a:ahLst/>
          <a:cxnLst/>
          <a:rect l="0" t="0" r="0" b="0"/>
          <a:pathLst>
            <a:path>
              <a:moveTo>
                <a:pt x="3124525" y="0"/>
              </a:moveTo>
              <a:lnTo>
                <a:pt x="3124525" y="337780"/>
              </a:lnTo>
              <a:lnTo>
                <a:pt x="0" y="337780"/>
              </a:lnTo>
              <a:lnTo>
                <a:pt x="0" y="495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21782-3D3F-4A92-930F-D88CEA395EB5}">
      <dsp:nvSpPr>
        <dsp:cNvPr id="0" name=""/>
        <dsp:cNvSpPr/>
      </dsp:nvSpPr>
      <dsp:spPr>
        <a:xfrm>
          <a:off x="2805895" y="855"/>
          <a:ext cx="3114243" cy="10822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05E1D-108F-4BB4-B01F-01288D87A494}">
      <dsp:nvSpPr>
        <dsp:cNvPr id="0" name=""/>
        <dsp:cNvSpPr/>
      </dsp:nvSpPr>
      <dsp:spPr>
        <a:xfrm>
          <a:off x="2995261" y="180752"/>
          <a:ext cx="3114243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ĐỘNG VẬT KHÔNG XƯƠNG SỐNG</a:t>
          </a:r>
        </a:p>
      </dsp:txBody>
      <dsp:txXfrm>
        <a:off x="3026958" y="212449"/>
        <a:ext cx="3050849" cy="1018828"/>
      </dsp:txXfrm>
    </dsp:sp>
    <dsp:sp modelId="{EFA6EDAA-523E-49D5-A30D-A4F1DB1E10B0}">
      <dsp:nvSpPr>
        <dsp:cNvPr id="0" name=""/>
        <dsp:cNvSpPr/>
      </dsp:nvSpPr>
      <dsp:spPr>
        <a:xfrm>
          <a:off x="386348" y="1578740"/>
          <a:ext cx="1704286" cy="108222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0C8E2-9650-47B3-9FE6-CD0246E6B008}">
      <dsp:nvSpPr>
        <dsp:cNvPr id="0" name=""/>
        <dsp:cNvSpPr/>
      </dsp:nvSpPr>
      <dsp:spPr>
        <a:xfrm>
          <a:off x="575713" y="1758637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RUỘT KHOANG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607410" y="1790334"/>
        <a:ext cx="1640892" cy="1018828"/>
      </dsp:txXfrm>
    </dsp:sp>
    <dsp:sp modelId="{C31C6E41-81AE-4C02-A96C-34E82CFA6DDF}">
      <dsp:nvSpPr>
        <dsp:cNvPr id="0" name=""/>
        <dsp:cNvSpPr/>
      </dsp:nvSpPr>
      <dsp:spPr>
        <a:xfrm>
          <a:off x="2469365" y="1578740"/>
          <a:ext cx="1704286" cy="108222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305E2-5C68-4411-B4BA-BF77494DA172}">
      <dsp:nvSpPr>
        <dsp:cNvPr id="0" name=""/>
        <dsp:cNvSpPr/>
      </dsp:nvSpPr>
      <dsp:spPr>
        <a:xfrm>
          <a:off x="2658730" y="1758637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CÁC NGÀNH GIUN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690427" y="1790334"/>
        <a:ext cx="1640892" cy="1018828"/>
      </dsp:txXfrm>
    </dsp:sp>
    <dsp:sp modelId="{2E6E0E5A-D0E4-42D0-9678-2C8ACA49D356}">
      <dsp:nvSpPr>
        <dsp:cNvPr id="0" name=""/>
        <dsp:cNvSpPr/>
      </dsp:nvSpPr>
      <dsp:spPr>
        <a:xfrm>
          <a:off x="386348" y="3156625"/>
          <a:ext cx="1704286" cy="108222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B8C86-44D0-4FA2-BDDC-40B1D75B3109}">
      <dsp:nvSpPr>
        <dsp:cNvPr id="0" name=""/>
        <dsp:cNvSpPr/>
      </dsp:nvSpPr>
      <dsp:spPr>
        <a:xfrm>
          <a:off x="575713" y="3336522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GIUN DẸP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607410" y="3368219"/>
        <a:ext cx="1640892" cy="1018828"/>
      </dsp:txXfrm>
    </dsp:sp>
    <dsp:sp modelId="{9B5EC9E6-260A-40AB-B6CB-BE0522B1B76D}">
      <dsp:nvSpPr>
        <dsp:cNvPr id="0" name=""/>
        <dsp:cNvSpPr/>
      </dsp:nvSpPr>
      <dsp:spPr>
        <a:xfrm>
          <a:off x="2469365" y="3156625"/>
          <a:ext cx="1704286" cy="108222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62BFF-7E14-4626-AE22-B8B1E9D10AF6}">
      <dsp:nvSpPr>
        <dsp:cNvPr id="0" name=""/>
        <dsp:cNvSpPr/>
      </dsp:nvSpPr>
      <dsp:spPr>
        <a:xfrm>
          <a:off x="2658730" y="3336522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GIUN TRÒN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690427" y="3368219"/>
        <a:ext cx="1640892" cy="1018828"/>
      </dsp:txXfrm>
    </dsp:sp>
    <dsp:sp modelId="{84AE0966-98CB-4483-A356-0E7B648F0629}">
      <dsp:nvSpPr>
        <dsp:cNvPr id="0" name=""/>
        <dsp:cNvSpPr/>
      </dsp:nvSpPr>
      <dsp:spPr>
        <a:xfrm>
          <a:off x="4552382" y="3156625"/>
          <a:ext cx="1704286" cy="108222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F839F-E629-46A5-ABE2-153D6E9626B8}">
      <dsp:nvSpPr>
        <dsp:cNvPr id="0" name=""/>
        <dsp:cNvSpPr/>
      </dsp:nvSpPr>
      <dsp:spPr>
        <a:xfrm>
          <a:off x="4741747" y="3336522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GIUN ĐỐT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4773444" y="3368219"/>
        <a:ext cx="1640892" cy="1018828"/>
      </dsp:txXfrm>
    </dsp:sp>
    <dsp:sp modelId="{242CFB28-1F57-47D7-9F35-3D99A5558504}">
      <dsp:nvSpPr>
        <dsp:cNvPr id="0" name=""/>
        <dsp:cNvSpPr/>
      </dsp:nvSpPr>
      <dsp:spPr>
        <a:xfrm>
          <a:off x="4552382" y="1578740"/>
          <a:ext cx="1704286" cy="108222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68CE2-3D1E-4022-B6FE-82C55A9FA4EE}">
      <dsp:nvSpPr>
        <dsp:cNvPr id="0" name=""/>
        <dsp:cNvSpPr/>
      </dsp:nvSpPr>
      <dsp:spPr>
        <a:xfrm>
          <a:off x="4741747" y="1758637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THÂN MỀM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4773444" y="1790334"/>
        <a:ext cx="1640892" cy="1018828"/>
      </dsp:txXfrm>
    </dsp:sp>
    <dsp:sp modelId="{DB13A7DB-E8EF-4D55-9A8C-C42C790358C6}">
      <dsp:nvSpPr>
        <dsp:cNvPr id="0" name=""/>
        <dsp:cNvSpPr/>
      </dsp:nvSpPr>
      <dsp:spPr>
        <a:xfrm>
          <a:off x="6635399" y="1578740"/>
          <a:ext cx="1704286" cy="108222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78CA5-0922-40C6-A672-D63FE022061D}">
      <dsp:nvSpPr>
        <dsp:cNvPr id="0" name=""/>
        <dsp:cNvSpPr/>
      </dsp:nvSpPr>
      <dsp:spPr>
        <a:xfrm>
          <a:off x="6824764" y="1758637"/>
          <a:ext cx="1704286" cy="1082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CHÂN KHỚP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6856461" y="1790334"/>
        <a:ext cx="1640892" cy="1018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4F512-8DD3-47D2-8CC5-FD69D8E569D7}">
      <dsp:nvSpPr>
        <dsp:cNvPr id="0" name=""/>
        <dsp:cNvSpPr/>
      </dsp:nvSpPr>
      <dsp:spPr>
        <a:xfrm>
          <a:off x="4752227" y="1815507"/>
          <a:ext cx="3973142" cy="45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91"/>
              </a:lnTo>
              <a:lnTo>
                <a:pt x="3973142" y="308491"/>
              </a:lnTo>
              <a:lnTo>
                <a:pt x="3973142" y="452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41F81-923E-4947-B731-8A26CAB13097}">
      <dsp:nvSpPr>
        <dsp:cNvPr id="0" name=""/>
        <dsp:cNvSpPr/>
      </dsp:nvSpPr>
      <dsp:spPr>
        <a:xfrm>
          <a:off x="4752227" y="1815507"/>
          <a:ext cx="2070739" cy="45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91"/>
              </a:lnTo>
              <a:lnTo>
                <a:pt x="2070739" y="308491"/>
              </a:lnTo>
              <a:lnTo>
                <a:pt x="2070739" y="452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184B7-0F17-451D-997D-7D7B41C6B01E}">
      <dsp:nvSpPr>
        <dsp:cNvPr id="0" name=""/>
        <dsp:cNvSpPr/>
      </dsp:nvSpPr>
      <dsp:spPr>
        <a:xfrm>
          <a:off x="4752227" y="1815507"/>
          <a:ext cx="168336" cy="45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91"/>
              </a:lnTo>
              <a:lnTo>
                <a:pt x="168336" y="308491"/>
              </a:lnTo>
              <a:lnTo>
                <a:pt x="168336" y="452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99098-B0B5-448E-9853-7839310AF583}">
      <dsp:nvSpPr>
        <dsp:cNvPr id="0" name=""/>
        <dsp:cNvSpPr/>
      </dsp:nvSpPr>
      <dsp:spPr>
        <a:xfrm>
          <a:off x="2849824" y="1815507"/>
          <a:ext cx="1902402" cy="452685"/>
        </a:xfrm>
        <a:custGeom>
          <a:avLst/>
          <a:gdLst/>
          <a:ahLst/>
          <a:cxnLst/>
          <a:rect l="0" t="0" r="0" b="0"/>
          <a:pathLst>
            <a:path>
              <a:moveTo>
                <a:pt x="1902402" y="0"/>
              </a:moveTo>
              <a:lnTo>
                <a:pt x="1902402" y="308491"/>
              </a:lnTo>
              <a:lnTo>
                <a:pt x="0" y="308491"/>
              </a:lnTo>
              <a:lnTo>
                <a:pt x="0" y="452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F6B6-395A-43D3-8CC7-9085F3830E65}">
      <dsp:nvSpPr>
        <dsp:cNvPr id="0" name=""/>
        <dsp:cNvSpPr/>
      </dsp:nvSpPr>
      <dsp:spPr>
        <a:xfrm>
          <a:off x="779084" y="1815507"/>
          <a:ext cx="3973142" cy="452685"/>
        </a:xfrm>
        <a:custGeom>
          <a:avLst/>
          <a:gdLst/>
          <a:ahLst/>
          <a:cxnLst/>
          <a:rect l="0" t="0" r="0" b="0"/>
          <a:pathLst>
            <a:path>
              <a:moveTo>
                <a:pt x="3973142" y="0"/>
              </a:moveTo>
              <a:lnTo>
                <a:pt x="3973142" y="308491"/>
              </a:lnTo>
              <a:lnTo>
                <a:pt x="0" y="308491"/>
              </a:lnTo>
              <a:lnTo>
                <a:pt x="0" y="452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3F284-97F7-4A72-8954-40EE867F4618}">
      <dsp:nvSpPr>
        <dsp:cNvPr id="0" name=""/>
        <dsp:cNvSpPr/>
      </dsp:nvSpPr>
      <dsp:spPr>
        <a:xfrm>
          <a:off x="3118115" y="827122"/>
          <a:ext cx="3268222" cy="988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04E55-3813-44F4-9CC0-47649799F155}">
      <dsp:nvSpPr>
        <dsp:cNvPr id="0" name=""/>
        <dsp:cNvSpPr/>
      </dsp:nvSpPr>
      <dsp:spPr>
        <a:xfrm>
          <a:off x="3291061" y="991420"/>
          <a:ext cx="3268222" cy="988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>
              <a:latin typeface="Times New Roman" pitchFamily="18" charset="0"/>
              <a:cs typeface="Times New Roman" pitchFamily="18" charset="0"/>
            </a:rPr>
            <a:t>ĐỘNG VẬT CÓ XƯƠNG SỐNG</a:t>
          </a:r>
        </a:p>
      </dsp:txBody>
      <dsp:txXfrm>
        <a:off x="3320010" y="1020369"/>
        <a:ext cx="3210324" cy="930486"/>
      </dsp:txXfrm>
    </dsp:sp>
    <dsp:sp modelId="{DD2144ED-4F89-4E1F-B807-5C539DB40E80}">
      <dsp:nvSpPr>
        <dsp:cNvPr id="0" name=""/>
        <dsp:cNvSpPr/>
      </dsp:nvSpPr>
      <dsp:spPr>
        <a:xfrm>
          <a:off x="828" y="2268192"/>
          <a:ext cx="1556511" cy="1339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0E0FF-FE2A-44B2-97B4-D90E76731CFA}">
      <dsp:nvSpPr>
        <dsp:cNvPr id="0" name=""/>
        <dsp:cNvSpPr/>
      </dsp:nvSpPr>
      <dsp:spPr>
        <a:xfrm>
          <a:off x="173774" y="2432491"/>
          <a:ext cx="1556511" cy="1339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LỚP CÁ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12995" y="2471712"/>
        <a:ext cx="1478069" cy="1260671"/>
      </dsp:txXfrm>
    </dsp:sp>
    <dsp:sp modelId="{95EA92F9-0314-44D8-9094-EDE0A7A29E23}">
      <dsp:nvSpPr>
        <dsp:cNvPr id="0" name=""/>
        <dsp:cNvSpPr/>
      </dsp:nvSpPr>
      <dsp:spPr>
        <a:xfrm>
          <a:off x="1903231" y="2268192"/>
          <a:ext cx="1893184" cy="13766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190C-EAC6-4388-B40D-BA1EBF3A544C}">
      <dsp:nvSpPr>
        <dsp:cNvPr id="0" name=""/>
        <dsp:cNvSpPr/>
      </dsp:nvSpPr>
      <dsp:spPr>
        <a:xfrm>
          <a:off x="2076177" y="2432491"/>
          <a:ext cx="1893184" cy="1376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LỚP LƯỠNG CƯ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2116497" y="2472811"/>
        <a:ext cx="1812544" cy="1295982"/>
      </dsp:txXfrm>
    </dsp:sp>
    <dsp:sp modelId="{B6C8145D-A307-46DD-81C3-5BC0E940A49D}">
      <dsp:nvSpPr>
        <dsp:cNvPr id="0" name=""/>
        <dsp:cNvSpPr/>
      </dsp:nvSpPr>
      <dsp:spPr>
        <a:xfrm>
          <a:off x="4142308" y="2268192"/>
          <a:ext cx="1556511" cy="14516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D5148-D76D-4FF6-85D8-EACDB26D1362}">
      <dsp:nvSpPr>
        <dsp:cNvPr id="0" name=""/>
        <dsp:cNvSpPr/>
      </dsp:nvSpPr>
      <dsp:spPr>
        <a:xfrm>
          <a:off x="4315253" y="2432491"/>
          <a:ext cx="1556511" cy="14516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LỚP BÒ SÁT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4357770" y="2475008"/>
        <a:ext cx="1471477" cy="1366606"/>
      </dsp:txXfrm>
    </dsp:sp>
    <dsp:sp modelId="{B6C830F4-9484-4ECF-87B6-497915097EEA}">
      <dsp:nvSpPr>
        <dsp:cNvPr id="0" name=""/>
        <dsp:cNvSpPr/>
      </dsp:nvSpPr>
      <dsp:spPr>
        <a:xfrm>
          <a:off x="6044711" y="2268192"/>
          <a:ext cx="1556511" cy="14647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D90BA-C74D-41BB-8F3F-5524FC0DB47B}">
      <dsp:nvSpPr>
        <dsp:cNvPr id="0" name=""/>
        <dsp:cNvSpPr/>
      </dsp:nvSpPr>
      <dsp:spPr>
        <a:xfrm>
          <a:off x="6217656" y="2432491"/>
          <a:ext cx="1556511" cy="1464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LỚP CHIM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6260558" y="2475393"/>
        <a:ext cx="1470707" cy="1378982"/>
      </dsp:txXfrm>
    </dsp:sp>
    <dsp:sp modelId="{56200F9F-EFFC-48B2-BFB5-F33959DF5AAB}">
      <dsp:nvSpPr>
        <dsp:cNvPr id="0" name=""/>
        <dsp:cNvSpPr/>
      </dsp:nvSpPr>
      <dsp:spPr>
        <a:xfrm>
          <a:off x="7947114" y="2268192"/>
          <a:ext cx="1556511" cy="13391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E9EE6-FABC-4CEE-A00A-37F2D0595DF0}">
      <dsp:nvSpPr>
        <dsp:cNvPr id="0" name=""/>
        <dsp:cNvSpPr/>
      </dsp:nvSpPr>
      <dsp:spPr>
        <a:xfrm>
          <a:off x="8120059" y="2432491"/>
          <a:ext cx="1556511" cy="1339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LỚP THÚ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?</a:t>
          </a:r>
        </a:p>
      </dsp:txBody>
      <dsp:txXfrm>
        <a:off x="8159280" y="2471712"/>
        <a:ext cx="1478069" cy="1260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2E49F-603E-42FB-9318-FCA309BDCF3C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39F78-E374-439B-AFC1-08DF28DA3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1570" y="274639"/>
            <a:ext cx="271462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3886" y="274639"/>
            <a:ext cx="796480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8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86" y="1600202"/>
            <a:ext cx="533971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2" y="1600202"/>
            <a:ext cx="533971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4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1C5D-493F-469C-B659-7A39724D5A96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D51F-BFE3-412B-A05C-081892CD0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5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 bwMode="auto">
          <a:xfrm>
            <a:off x="3139011" y="2057400"/>
            <a:ext cx="4557189" cy="461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2604" y="228600"/>
            <a:ext cx="4716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TỔNG KẾT VÀ ĐÁNH GIÁ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2600" y="838200"/>
            <a:ext cx="8036385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CHỦ ĐỀ: ĐA DẠNG THẾ GIỚI SỐNG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9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9172" y="391180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14400"/>
            <a:ext cx="998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xây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khóa</a:t>
            </a:r>
            <a:r>
              <a:rPr lang="en-US" sz="2400" dirty="0"/>
              <a:t> </a:t>
            </a:r>
            <a:r>
              <a:rPr lang="en-US" sz="2400" dirty="0" err="1"/>
              <a:t>lưỡng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: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8458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762000"/>
            <a:ext cx="9829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u="sng" dirty="0" smtClean="0">
                <a:solidFill>
                  <a:srgbClr val="FF0000"/>
                </a:solidFill>
              </a:rPr>
              <a:t>DẶN DÒ</a:t>
            </a:r>
          </a:p>
          <a:p>
            <a:r>
              <a:rPr lang="en-US" sz="4000" dirty="0" err="1" smtClean="0"/>
              <a:t>Hãy</a:t>
            </a:r>
            <a:r>
              <a:rPr lang="en-US" sz="4000" dirty="0" smtClean="0"/>
              <a:t> </a:t>
            </a:r>
            <a:r>
              <a:rPr lang="en-US" sz="4000" dirty="0" err="1"/>
              <a:t>tìm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sự</a:t>
            </a:r>
            <a:r>
              <a:rPr lang="en-US" sz="4000" dirty="0"/>
              <a:t> </a:t>
            </a:r>
            <a:r>
              <a:rPr lang="en-US" sz="4000" dirty="0" err="1"/>
              <a:t>đa</a:t>
            </a:r>
            <a:r>
              <a:rPr lang="en-US" sz="4000" dirty="0"/>
              <a:t> </a:t>
            </a:r>
            <a:r>
              <a:rPr lang="en-US" sz="4000" dirty="0" err="1"/>
              <a:t>dạng</a:t>
            </a:r>
            <a:r>
              <a:rPr lang="en-US" sz="4000" dirty="0"/>
              <a:t> </a:t>
            </a:r>
            <a:r>
              <a:rPr lang="en-US" sz="4000" dirty="0" err="1"/>
              <a:t>sinh</a:t>
            </a:r>
            <a:r>
              <a:rPr lang="en-US" sz="4000" dirty="0"/>
              <a:t> </a:t>
            </a:r>
            <a:r>
              <a:rPr lang="en-US" sz="4000" dirty="0" err="1"/>
              <a:t>vật</a:t>
            </a:r>
            <a:r>
              <a:rPr lang="en-US" sz="4000" dirty="0"/>
              <a:t> ở </a:t>
            </a:r>
            <a:r>
              <a:rPr lang="en-US" sz="4000" dirty="0" err="1"/>
              <a:t>địa</a:t>
            </a:r>
            <a:r>
              <a:rPr lang="en-US" sz="4000" dirty="0"/>
              <a:t> </a:t>
            </a:r>
            <a:r>
              <a:rPr lang="en-US" sz="4000" dirty="0" err="1"/>
              <a:t>phương</a:t>
            </a:r>
            <a:r>
              <a:rPr lang="en-US" sz="4000" dirty="0"/>
              <a:t> </a:t>
            </a:r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báo</a:t>
            </a:r>
            <a:r>
              <a:rPr lang="en-US" sz="4000" dirty="0"/>
              <a:t> </a:t>
            </a:r>
            <a:r>
              <a:rPr lang="en-US" sz="4000" dirty="0" err="1"/>
              <a:t>cáo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97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7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10058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LUẬT CHƠI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bg1"/>
                </a:solidFill>
              </a:rPr>
              <a:t>Lớp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chia </a:t>
            </a:r>
            <a:r>
              <a:rPr lang="en-US" sz="2800" dirty="0" err="1">
                <a:solidFill>
                  <a:schemeClr val="bg1"/>
                </a:solidFill>
              </a:rPr>
              <a:t>thành</a:t>
            </a:r>
            <a:r>
              <a:rPr lang="en-US" sz="2800" dirty="0">
                <a:solidFill>
                  <a:schemeClr val="bg1"/>
                </a:solidFill>
              </a:rPr>
              <a:t> 2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chơi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Mỗi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sẽ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lần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lượt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lời</a:t>
            </a:r>
            <a:r>
              <a:rPr lang="en-US" sz="2800" dirty="0">
                <a:solidFill>
                  <a:schemeClr val="bg1"/>
                </a:solidFill>
              </a:rPr>
              <a:t> 2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Lượt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chơi</a:t>
            </a:r>
            <a:r>
              <a:rPr lang="en-US" sz="2800" dirty="0">
                <a:solidFill>
                  <a:schemeClr val="bg1"/>
                </a:solidFill>
              </a:rPr>
              <a:t> 1: </a:t>
            </a:r>
            <a:r>
              <a:rPr lang="en-US" sz="2800" dirty="0" err="1">
                <a:solidFill>
                  <a:schemeClr val="bg1"/>
                </a:solidFill>
              </a:rPr>
              <a:t>Mỗi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2 </a:t>
            </a:r>
            <a:r>
              <a:rPr lang="en-US" sz="2800" u="sng" dirty="0" err="1">
                <a:solidFill>
                  <a:schemeClr val="bg1"/>
                </a:solidFill>
              </a:rPr>
              <a:t>phút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luận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trả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giấy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Mỗi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đáp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đúng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10 </a:t>
            </a:r>
            <a:r>
              <a:rPr lang="en-US" sz="2800" u="sng" dirty="0" err="1">
                <a:solidFill>
                  <a:schemeClr val="bg1"/>
                </a:solidFill>
              </a:rPr>
              <a:t>điểm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</a:rPr>
              <a:t>Lượt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chơi</a:t>
            </a:r>
            <a:r>
              <a:rPr lang="en-US" sz="2800" dirty="0">
                <a:solidFill>
                  <a:schemeClr val="bg1"/>
                </a:solidFill>
              </a:rPr>
              <a:t> 2: </a:t>
            </a:r>
            <a:r>
              <a:rPr lang="en-US" sz="2800" dirty="0" err="1">
                <a:solidFill>
                  <a:schemeClr val="bg1"/>
                </a:solidFill>
              </a:rPr>
              <a:t>Mỗi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2 </a:t>
            </a:r>
            <a:r>
              <a:rPr lang="en-US" sz="2800" u="sng" dirty="0" err="1">
                <a:solidFill>
                  <a:schemeClr val="bg1"/>
                </a:solidFill>
              </a:rPr>
              <a:t>phút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luận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giấy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Mỗi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đáp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đúng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u="sng" dirty="0">
                <a:solidFill>
                  <a:schemeClr val="bg1"/>
                </a:solidFill>
              </a:rPr>
              <a:t>20 </a:t>
            </a:r>
            <a:r>
              <a:rPr lang="en-US" sz="2800" u="sng" dirty="0" err="1">
                <a:solidFill>
                  <a:schemeClr val="bg1"/>
                </a:solidFill>
              </a:rPr>
              <a:t>điểm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dirty="0" err="1">
                <a:solidFill>
                  <a:schemeClr val="bg1"/>
                </a:solidFill>
              </a:rPr>
              <a:t>Sau</a:t>
            </a:r>
            <a:r>
              <a:rPr lang="en-US" sz="2800" dirty="0">
                <a:solidFill>
                  <a:schemeClr val="bg1"/>
                </a:solidFill>
              </a:rPr>
              <a:t> 2 </a:t>
            </a:r>
            <a:r>
              <a:rPr lang="en-US" sz="2800" dirty="0" err="1">
                <a:solidFill>
                  <a:schemeClr val="bg1"/>
                </a:solidFill>
              </a:rPr>
              <a:t>lượt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được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nhiều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điểm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hơn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đội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chiến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thắng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2 3"/>
          <p:cNvSpPr/>
          <p:nvPr/>
        </p:nvSpPr>
        <p:spPr>
          <a:xfrm rot="10800000" flipV="1">
            <a:off x="0" y="266700"/>
            <a:ext cx="10972800" cy="632460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rgbClr val="FF0000"/>
                </a:solidFill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hỏi</a:t>
            </a:r>
            <a:r>
              <a:rPr lang="en-US" sz="4400" b="1" u="sng" dirty="0">
                <a:solidFill>
                  <a:srgbClr val="FF0000"/>
                </a:solidFill>
              </a:rPr>
              <a:t> 1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Kể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loại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cây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đầu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bằng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chữ</a:t>
            </a:r>
            <a:r>
              <a:rPr lang="en-US" sz="4400" b="1" dirty="0">
                <a:solidFill>
                  <a:srgbClr val="FF0000"/>
                </a:solidFill>
              </a:rPr>
              <a:t> “C”</a:t>
            </a:r>
          </a:p>
        </p:txBody>
      </p:sp>
    </p:spTree>
    <p:extLst>
      <p:ext uri="{BB962C8B-B14F-4D97-AF65-F5344CB8AC3E}">
        <p14:creationId xmlns:p14="http://schemas.microsoft.com/office/powerpoint/2010/main" val="15703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xplosion 2 3"/>
          <p:cNvSpPr/>
          <p:nvPr/>
        </p:nvSpPr>
        <p:spPr>
          <a:xfrm rot="10800000" flipV="1">
            <a:off x="0" y="266700"/>
            <a:ext cx="10972800" cy="6324600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u="sng" dirty="0" err="1">
                <a:solidFill>
                  <a:srgbClr val="FF0000"/>
                </a:solidFill>
              </a:rPr>
              <a:t>Câu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hỏi</a:t>
            </a:r>
            <a:r>
              <a:rPr lang="en-US" sz="4400" b="1" u="sng" dirty="0">
                <a:solidFill>
                  <a:srgbClr val="FF0000"/>
                </a:solidFill>
              </a:rPr>
              <a:t> 2</a:t>
            </a:r>
            <a:r>
              <a:rPr lang="en-US" sz="4400" b="1" dirty="0">
                <a:solidFill>
                  <a:srgbClr val="FF0000"/>
                </a:solidFill>
              </a:rPr>
              <a:t>: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lvl="0" algn="ctr"/>
            <a:r>
              <a:rPr lang="en-US" sz="4400" b="1" dirty="0" err="1" smtClean="0">
                <a:solidFill>
                  <a:srgbClr val="FF0000"/>
                </a:solidFill>
              </a:rPr>
              <a:t>Kể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tên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các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loại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động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vật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đầu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bằng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chữ</a:t>
            </a:r>
            <a:r>
              <a:rPr lang="en-US" sz="4400" b="1" dirty="0">
                <a:solidFill>
                  <a:srgbClr val="FF0000"/>
                </a:solidFill>
              </a:rPr>
              <a:t> “N”</a:t>
            </a:r>
          </a:p>
        </p:txBody>
      </p:sp>
    </p:spTree>
    <p:extLst>
      <p:ext uri="{BB962C8B-B14F-4D97-AF65-F5344CB8AC3E}">
        <p14:creationId xmlns:p14="http://schemas.microsoft.com/office/powerpoint/2010/main" val="10596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2570479" y="2268315"/>
          <a:ext cx="5831841" cy="292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GIỚI THỰC VẬT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GIỚI NẤM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GIỚI ĐỘNG VẬT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GIỚI NGUYÊN SINH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GIỚI KHỞI SINH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1400" y="533400"/>
            <a:ext cx="400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1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1066800"/>
            <a:ext cx="7765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thuốc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sơ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: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46873"/>
              </p:ext>
            </p:extLst>
          </p:nvPr>
        </p:nvGraphicFramePr>
        <p:xfrm>
          <a:off x="1600202" y="1905000"/>
          <a:ext cx="7765650" cy="4618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8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4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640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GIỚI THỰC VẬT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GIỚI NẤM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GIỚI ĐỘNG VẬT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33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GIỚI NGUYÊN SINH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3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GIỚI KHỞI SINH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7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381000"/>
            <a:ext cx="3906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33624218"/>
              </p:ext>
            </p:extLst>
          </p:nvPr>
        </p:nvGraphicFramePr>
        <p:xfrm>
          <a:off x="1219200" y="904220"/>
          <a:ext cx="8686799" cy="534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49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9172" y="391180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3a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77841474"/>
              </p:ext>
            </p:extLst>
          </p:nvPr>
        </p:nvGraphicFramePr>
        <p:xfrm>
          <a:off x="1219200" y="1219200"/>
          <a:ext cx="8915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2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9172" y="391180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PHIẾU HỌC TẬP SỐ 3b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5570462"/>
              </p:ext>
            </p:extLst>
          </p:nvPr>
        </p:nvGraphicFramePr>
        <p:xfrm>
          <a:off x="609600" y="990600"/>
          <a:ext cx="9677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34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331</Words>
  <PresentationFormat>Custom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2021-05-03T08:20:30Z</dcterms:created>
  <dcterms:modified xsi:type="dcterms:W3CDTF">2021-06-27T03:09:18Z</dcterms:modified>
</cp:coreProperties>
</file>