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61" r:id="rId6"/>
    <p:sldId id="262" r:id="rId7"/>
    <p:sldId id="277" r:id="rId8"/>
    <p:sldId id="263" r:id="rId9"/>
    <p:sldId id="264" r:id="rId10"/>
    <p:sldId id="265" r:id="rId11"/>
    <p:sldId id="266" r:id="rId12"/>
    <p:sldId id="267" r:id="rId13"/>
    <p:sldId id="268" r:id="rId14"/>
    <p:sldId id="276" r:id="rId15"/>
    <p:sldId id="269" r:id="rId16"/>
    <p:sldId id="273" r:id="rId17"/>
    <p:sldId id="270" r:id="rId18"/>
    <p:sldId id="274" r:id="rId19"/>
    <p:sldId id="272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5" autoAdjust="0"/>
    <p:restoredTop sz="93849" autoAdjust="0"/>
  </p:normalViewPr>
  <p:slideViewPr>
    <p:cSldViewPr showGuides="1">
      <p:cViewPr varScale="1">
        <p:scale>
          <a:sx n="59" d="100"/>
          <a:sy n="59" d="100"/>
        </p:scale>
        <p:origin x="1206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8F867-6D5F-4654-A0BC-EE8C3ABDA74F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E83CC-E11F-46BF-A24B-5E9268A90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2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1E83CC-E11F-46BF-A24B-5E9268A900E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98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04DA77-0714-4226-8456-DE0FB00C8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8689CE-C57C-4CCE-B5D7-91A284CB1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40DF66-3D9B-4E31-B419-8D199F946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6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A372-E784-4489-91B1-EB5F9893B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E1B435-934F-44C4-8F1B-EC379BCB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9BAE6C-C81A-448F-810E-8201A0E7D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98452A-D52B-4D53-AA70-42F3E1B91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8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6A006-59DD-41EF-BB59-5CF0A5B0F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7CF5D0-5E86-4B07-82F0-4706674B42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2F55C-8EFE-4A66-9DB3-D0CB88777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38045-8612-4FFC-BF9F-64FB98C8E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15B52-8190-4B2D-852C-B23A268AE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0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2C063-6317-449C-A341-883F2682D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53C2C5-1069-41AD-AB8E-A272B5F74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35F9C6-7A1E-4BB1-8382-AF2048FA9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2CF1DA-3491-456F-B971-C43EFCD21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613E6-C32A-4783-9219-260167E5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57CA7-22C9-4637-98D5-45CB81C4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34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5C8BC-CF44-4FCD-ACB9-6C06E1FD0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26985-A785-4717-80AD-9B8D8F5B8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5A630-F12E-492E-A3AD-AE8A2360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C2166-B6AA-4084-B4D7-069DDC98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20EA2-78ED-4391-B2FB-25000FDBC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3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9Slide.vn - 2019">
            <a:extLst>
              <a:ext uri="{FF2B5EF4-FFF2-40B4-BE49-F238E27FC236}">
                <a16:creationId xmlns:a16="http://schemas.microsoft.com/office/drawing/2014/main" id="{8E9B2C0F-72DA-4081-BD67-22D6F5B95159}"/>
              </a:ext>
            </a:extLst>
          </p:cNvPr>
          <p:cNvSpPr txBox="1"/>
          <p:nvPr userDrawn="1"/>
        </p:nvSpPr>
        <p:spPr>
          <a:xfrm>
            <a:off x="0" y="-1512332"/>
            <a:ext cx="12192000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CB0E7E-7BDA-4369-B06E-95E5B313A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2DE87-7D95-4722-9EE5-248D158C7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0A038-BC78-4ECC-BEFF-CCB515E484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B9EE9-F3BF-4B40-83E7-C9BC68FDDB0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CDB14-4F91-4B5C-8ACA-1B5E7E69B7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0118F-80C4-4861-A4D3-A50D382E7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D0CE00B-B040-4546-AF5D-EEF96AA126B0}"/>
              </a:ext>
            </a:extLst>
          </p:cNvPr>
          <p:cNvGrpSpPr>
            <a:grpSpLocks noGrp="1" noSelect="1" noRot="1" noMove="1" noResize="1"/>
          </p:cNvGrpSpPr>
          <p:nvPr userDrawn="1">
            <p:custDataLst>
              <p:tags r:id="rId7"/>
            </p:custDataLst>
          </p:nvPr>
        </p:nvGrpSpPr>
        <p:grpSpPr>
          <a:xfrm>
            <a:off x="-2202100" y="-2224223"/>
            <a:ext cx="16596200" cy="11284323"/>
            <a:chOff x="-2202100" y="-2224223"/>
            <a:chExt cx="16596200" cy="1128432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A423BDB-6737-4700-9989-01683A4147DA}"/>
                </a:ext>
              </a:extLst>
            </p:cNvPr>
            <p:cNvSpPr/>
            <p:nvPr/>
          </p:nvSpPr>
          <p:spPr>
            <a:xfrm>
              <a:off x="4851540" y="8494776"/>
              <a:ext cx="2488920" cy="565324"/>
            </a:xfrm>
            <a:prstGeom prst="rect">
              <a:avLst/>
            </a:prstGeom>
            <a:noFill/>
            <a:ln w="2159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91E50D3-44ED-477F-84FB-1E24BC65ED8F}"/>
                </a:ext>
              </a:extLst>
            </p:cNvPr>
            <p:cNvSpPr txBox="1"/>
            <p:nvPr/>
          </p:nvSpPr>
          <p:spPr>
            <a:xfrm>
              <a:off x="5006988" y="8647176"/>
              <a:ext cx="2178025" cy="260524"/>
            </a:xfrm>
            <a:custGeom>
              <a:avLst/>
              <a:gdLst/>
              <a:ahLst/>
              <a:cxnLst/>
              <a:rect l="l" t="t" r="r" b="b"/>
              <a:pathLst>
                <a:path w="2178025" h="260524">
                  <a:moveTo>
                    <a:pt x="1807648" y="222182"/>
                  </a:moveTo>
                  <a:cubicBezTo>
                    <a:pt x="1814010" y="222182"/>
                    <a:pt x="1818838" y="223968"/>
                    <a:pt x="1822130" y="227540"/>
                  </a:cubicBezTo>
                  <a:cubicBezTo>
                    <a:pt x="1825423" y="231111"/>
                    <a:pt x="1827070" y="235576"/>
                    <a:pt x="1827070" y="240934"/>
                  </a:cubicBezTo>
                  <a:cubicBezTo>
                    <a:pt x="1827070" y="246069"/>
                    <a:pt x="1825423" y="250366"/>
                    <a:pt x="1822130" y="253826"/>
                  </a:cubicBezTo>
                  <a:cubicBezTo>
                    <a:pt x="1818838" y="257287"/>
                    <a:pt x="1814010" y="259017"/>
                    <a:pt x="1807648" y="259017"/>
                  </a:cubicBezTo>
                  <a:cubicBezTo>
                    <a:pt x="1801285" y="259017"/>
                    <a:pt x="1796513" y="257287"/>
                    <a:pt x="1793332" y="253826"/>
                  </a:cubicBezTo>
                  <a:cubicBezTo>
                    <a:pt x="1790151" y="250366"/>
                    <a:pt x="1788560" y="246069"/>
                    <a:pt x="1788560" y="240934"/>
                  </a:cubicBezTo>
                  <a:cubicBezTo>
                    <a:pt x="1788560" y="235576"/>
                    <a:pt x="1790151" y="231111"/>
                    <a:pt x="1793332" y="227540"/>
                  </a:cubicBezTo>
                  <a:cubicBezTo>
                    <a:pt x="1796513" y="223968"/>
                    <a:pt x="1801285" y="222182"/>
                    <a:pt x="1807648" y="222182"/>
                  </a:cubicBezTo>
                  <a:close/>
                  <a:moveTo>
                    <a:pt x="807523" y="222182"/>
                  </a:moveTo>
                  <a:cubicBezTo>
                    <a:pt x="813885" y="222182"/>
                    <a:pt x="818713" y="223968"/>
                    <a:pt x="822005" y="227540"/>
                  </a:cubicBezTo>
                  <a:cubicBezTo>
                    <a:pt x="825298" y="231111"/>
                    <a:pt x="826945" y="235576"/>
                    <a:pt x="826945" y="240934"/>
                  </a:cubicBezTo>
                  <a:cubicBezTo>
                    <a:pt x="826945" y="246069"/>
                    <a:pt x="825298" y="250366"/>
                    <a:pt x="822005" y="253826"/>
                  </a:cubicBezTo>
                  <a:cubicBezTo>
                    <a:pt x="818713" y="257287"/>
                    <a:pt x="813885" y="259017"/>
                    <a:pt x="807523" y="259017"/>
                  </a:cubicBezTo>
                  <a:cubicBezTo>
                    <a:pt x="801160" y="259017"/>
                    <a:pt x="796388" y="257287"/>
                    <a:pt x="793207" y="253826"/>
                  </a:cubicBezTo>
                  <a:cubicBezTo>
                    <a:pt x="790026" y="250366"/>
                    <a:pt x="788435" y="246069"/>
                    <a:pt x="788435" y="240934"/>
                  </a:cubicBezTo>
                  <a:cubicBezTo>
                    <a:pt x="788435" y="235576"/>
                    <a:pt x="790026" y="231111"/>
                    <a:pt x="793207" y="227540"/>
                  </a:cubicBezTo>
                  <a:cubicBezTo>
                    <a:pt x="796388" y="223968"/>
                    <a:pt x="801160" y="222182"/>
                    <a:pt x="807523" y="222182"/>
                  </a:cubicBezTo>
                  <a:close/>
                  <a:moveTo>
                    <a:pt x="1488076" y="98952"/>
                  </a:moveTo>
                  <a:cubicBezTo>
                    <a:pt x="1472896" y="98952"/>
                    <a:pt x="1461064" y="104812"/>
                    <a:pt x="1452581" y="116532"/>
                  </a:cubicBezTo>
                  <a:cubicBezTo>
                    <a:pt x="1444098" y="128253"/>
                    <a:pt x="1439856" y="145610"/>
                    <a:pt x="1439856" y="168604"/>
                  </a:cubicBezTo>
                  <a:cubicBezTo>
                    <a:pt x="1439856" y="189142"/>
                    <a:pt x="1444098" y="205215"/>
                    <a:pt x="1452581" y="216824"/>
                  </a:cubicBezTo>
                  <a:cubicBezTo>
                    <a:pt x="1461064" y="228433"/>
                    <a:pt x="1472784" y="234237"/>
                    <a:pt x="1487741" y="234237"/>
                  </a:cubicBezTo>
                  <a:cubicBezTo>
                    <a:pt x="1507387" y="234237"/>
                    <a:pt x="1521730" y="225419"/>
                    <a:pt x="1530771" y="207783"/>
                  </a:cubicBezTo>
                  <a:lnTo>
                    <a:pt x="1530771" y="124569"/>
                  </a:lnTo>
                  <a:cubicBezTo>
                    <a:pt x="1521507" y="107491"/>
                    <a:pt x="1507275" y="98952"/>
                    <a:pt x="1488076" y="98952"/>
                  </a:cubicBezTo>
                  <a:close/>
                  <a:moveTo>
                    <a:pt x="1678241" y="98115"/>
                  </a:moveTo>
                  <a:cubicBezTo>
                    <a:pt x="1665740" y="98115"/>
                    <a:pt x="1655248" y="102663"/>
                    <a:pt x="1646764" y="111761"/>
                  </a:cubicBezTo>
                  <a:cubicBezTo>
                    <a:pt x="1638281" y="120858"/>
                    <a:pt x="1633035" y="133610"/>
                    <a:pt x="1631026" y="150019"/>
                  </a:cubicBezTo>
                  <a:lnTo>
                    <a:pt x="1721774" y="150019"/>
                  </a:lnTo>
                  <a:lnTo>
                    <a:pt x="1721774" y="147675"/>
                  </a:lnTo>
                  <a:cubicBezTo>
                    <a:pt x="1720881" y="131936"/>
                    <a:pt x="1716639" y="119742"/>
                    <a:pt x="1709049" y="111091"/>
                  </a:cubicBezTo>
                  <a:cubicBezTo>
                    <a:pt x="1701459" y="102440"/>
                    <a:pt x="1691190" y="98115"/>
                    <a:pt x="1678241" y="98115"/>
                  </a:cubicBezTo>
                  <a:close/>
                  <a:moveTo>
                    <a:pt x="1855700" y="76014"/>
                  </a:moveTo>
                  <a:lnTo>
                    <a:pt x="1887345" y="76014"/>
                  </a:lnTo>
                  <a:lnTo>
                    <a:pt x="1933389" y="215150"/>
                  </a:lnTo>
                  <a:lnTo>
                    <a:pt x="1978260" y="76014"/>
                  </a:lnTo>
                  <a:lnTo>
                    <a:pt x="2009905" y="76014"/>
                  </a:lnTo>
                  <a:lnTo>
                    <a:pt x="1944941" y="257175"/>
                  </a:lnTo>
                  <a:lnTo>
                    <a:pt x="1921334" y="257175"/>
                  </a:lnTo>
                  <a:close/>
                  <a:moveTo>
                    <a:pt x="1333370" y="76014"/>
                  </a:moveTo>
                  <a:lnTo>
                    <a:pt x="1364344" y="76014"/>
                  </a:lnTo>
                  <a:lnTo>
                    <a:pt x="1364344" y="257175"/>
                  </a:lnTo>
                  <a:lnTo>
                    <a:pt x="1333370" y="257175"/>
                  </a:lnTo>
                  <a:close/>
                  <a:moveTo>
                    <a:pt x="514350" y="76014"/>
                  </a:moveTo>
                  <a:lnTo>
                    <a:pt x="545157" y="76014"/>
                  </a:lnTo>
                  <a:lnTo>
                    <a:pt x="580820" y="211634"/>
                  </a:lnTo>
                  <a:lnTo>
                    <a:pt x="623013" y="76014"/>
                  </a:lnTo>
                  <a:lnTo>
                    <a:pt x="647960" y="76014"/>
                  </a:lnTo>
                  <a:lnTo>
                    <a:pt x="690990" y="214480"/>
                  </a:lnTo>
                  <a:lnTo>
                    <a:pt x="725816" y="76014"/>
                  </a:lnTo>
                  <a:lnTo>
                    <a:pt x="756791" y="76014"/>
                  </a:lnTo>
                  <a:lnTo>
                    <a:pt x="704050" y="257175"/>
                  </a:lnTo>
                  <a:lnTo>
                    <a:pt x="678935" y="257175"/>
                  </a:lnTo>
                  <a:lnTo>
                    <a:pt x="634901" y="119881"/>
                  </a:lnTo>
                  <a:lnTo>
                    <a:pt x="592038" y="257175"/>
                  </a:lnTo>
                  <a:lnTo>
                    <a:pt x="566923" y="257175"/>
                  </a:lnTo>
                  <a:close/>
                  <a:moveTo>
                    <a:pt x="257175" y="76014"/>
                  </a:moveTo>
                  <a:lnTo>
                    <a:pt x="287982" y="76014"/>
                  </a:lnTo>
                  <a:lnTo>
                    <a:pt x="323645" y="211634"/>
                  </a:lnTo>
                  <a:lnTo>
                    <a:pt x="365838" y="76014"/>
                  </a:lnTo>
                  <a:lnTo>
                    <a:pt x="390785" y="76014"/>
                  </a:lnTo>
                  <a:lnTo>
                    <a:pt x="433815" y="214480"/>
                  </a:lnTo>
                  <a:lnTo>
                    <a:pt x="468641" y="76014"/>
                  </a:lnTo>
                  <a:lnTo>
                    <a:pt x="499616" y="76014"/>
                  </a:lnTo>
                  <a:lnTo>
                    <a:pt x="446875" y="257175"/>
                  </a:lnTo>
                  <a:lnTo>
                    <a:pt x="421760" y="257175"/>
                  </a:lnTo>
                  <a:lnTo>
                    <a:pt x="377726" y="119881"/>
                  </a:lnTo>
                  <a:lnTo>
                    <a:pt x="334863" y="257175"/>
                  </a:lnTo>
                  <a:lnTo>
                    <a:pt x="309748" y="257175"/>
                  </a:lnTo>
                  <a:close/>
                  <a:moveTo>
                    <a:pt x="0" y="76014"/>
                  </a:moveTo>
                  <a:lnTo>
                    <a:pt x="30807" y="76014"/>
                  </a:lnTo>
                  <a:lnTo>
                    <a:pt x="66470" y="211634"/>
                  </a:lnTo>
                  <a:lnTo>
                    <a:pt x="108663" y="76014"/>
                  </a:lnTo>
                  <a:lnTo>
                    <a:pt x="133610" y="76014"/>
                  </a:lnTo>
                  <a:lnTo>
                    <a:pt x="176640" y="214480"/>
                  </a:lnTo>
                  <a:lnTo>
                    <a:pt x="211466" y="76014"/>
                  </a:lnTo>
                  <a:lnTo>
                    <a:pt x="242441" y="76014"/>
                  </a:lnTo>
                  <a:lnTo>
                    <a:pt x="189700" y="257175"/>
                  </a:lnTo>
                  <a:lnTo>
                    <a:pt x="164585" y="257175"/>
                  </a:lnTo>
                  <a:lnTo>
                    <a:pt x="120551" y="119881"/>
                  </a:lnTo>
                  <a:lnTo>
                    <a:pt x="77688" y="257175"/>
                  </a:lnTo>
                  <a:lnTo>
                    <a:pt x="52573" y="257175"/>
                  </a:lnTo>
                  <a:close/>
                  <a:moveTo>
                    <a:pt x="2120094" y="72666"/>
                  </a:moveTo>
                  <a:cubicBezTo>
                    <a:pt x="2158380" y="72666"/>
                    <a:pt x="2177690" y="94264"/>
                    <a:pt x="2178025" y="137461"/>
                  </a:cubicBezTo>
                  <a:lnTo>
                    <a:pt x="2178025" y="257175"/>
                  </a:lnTo>
                  <a:lnTo>
                    <a:pt x="2147050" y="257175"/>
                  </a:lnTo>
                  <a:lnTo>
                    <a:pt x="2147050" y="137294"/>
                  </a:lnTo>
                  <a:cubicBezTo>
                    <a:pt x="2146938" y="124234"/>
                    <a:pt x="2143953" y="114579"/>
                    <a:pt x="2138092" y="108328"/>
                  </a:cubicBezTo>
                  <a:cubicBezTo>
                    <a:pt x="2132232" y="102077"/>
                    <a:pt x="2123107" y="98952"/>
                    <a:pt x="2110717" y="98952"/>
                  </a:cubicBezTo>
                  <a:cubicBezTo>
                    <a:pt x="2100671" y="98952"/>
                    <a:pt x="2091853" y="101631"/>
                    <a:pt x="2084263" y="106989"/>
                  </a:cubicBezTo>
                  <a:cubicBezTo>
                    <a:pt x="2076673" y="112347"/>
                    <a:pt x="2070757" y="119379"/>
                    <a:pt x="2066515" y="128085"/>
                  </a:cubicBezTo>
                  <a:lnTo>
                    <a:pt x="2066515" y="257175"/>
                  </a:lnTo>
                  <a:lnTo>
                    <a:pt x="2035541" y="257175"/>
                  </a:lnTo>
                  <a:lnTo>
                    <a:pt x="2035541" y="76014"/>
                  </a:lnTo>
                  <a:lnTo>
                    <a:pt x="2064841" y="76014"/>
                  </a:lnTo>
                  <a:lnTo>
                    <a:pt x="2065846" y="98785"/>
                  </a:lnTo>
                  <a:cubicBezTo>
                    <a:pt x="2079687" y="81372"/>
                    <a:pt x="2097769" y="72666"/>
                    <a:pt x="2120094" y="72666"/>
                  </a:cubicBezTo>
                  <a:close/>
                  <a:moveTo>
                    <a:pt x="1678241" y="72666"/>
                  </a:moveTo>
                  <a:cubicBezTo>
                    <a:pt x="1701794" y="72666"/>
                    <a:pt x="1720099" y="80423"/>
                    <a:pt x="1733159" y="95938"/>
                  </a:cubicBezTo>
                  <a:cubicBezTo>
                    <a:pt x="1746219" y="111454"/>
                    <a:pt x="1752749" y="133666"/>
                    <a:pt x="1752749" y="162576"/>
                  </a:cubicBezTo>
                  <a:lnTo>
                    <a:pt x="1752749" y="175468"/>
                  </a:lnTo>
                  <a:lnTo>
                    <a:pt x="1630021" y="175468"/>
                  </a:lnTo>
                  <a:cubicBezTo>
                    <a:pt x="1630468" y="193328"/>
                    <a:pt x="1635686" y="207755"/>
                    <a:pt x="1645676" y="218749"/>
                  </a:cubicBezTo>
                  <a:cubicBezTo>
                    <a:pt x="1655666" y="229744"/>
                    <a:pt x="1668363" y="235241"/>
                    <a:pt x="1683767" y="235241"/>
                  </a:cubicBezTo>
                  <a:cubicBezTo>
                    <a:pt x="1694706" y="235241"/>
                    <a:pt x="1703970" y="233009"/>
                    <a:pt x="1711560" y="228544"/>
                  </a:cubicBezTo>
                  <a:cubicBezTo>
                    <a:pt x="1719151" y="224079"/>
                    <a:pt x="1725792" y="218163"/>
                    <a:pt x="1731485" y="210796"/>
                  </a:cubicBezTo>
                  <a:lnTo>
                    <a:pt x="1750405" y="225530"/>
                  </a:lnTo>
                  <a:cubicBezTo>
                    <a:pt x="1735224" y="248859"/>
                    <a:pt x="1712453" y="260524"/>
                    <a:pt x="1682092" y="260524"/>
                  </a:cubicBezTo>
                  <a:cubicBezTo>
                    <a:pt x="1657536" y="260524"/>
                    <a:pt x="1637556" y="252459"/>
                    <a:pt x="1622152" y="236330"/>
                  </a:cubicBezTo>
                  <a:cubicBezTo>
                    <a:pt x="1606748" y="220201"/>
                    <a:pt x="1599046" y="198630"/>
                    <a:pt x="1599046" y="171617"/>
                  </a:cubicBezTo>
                  <a:lnTo>
                    <a:pt x="1599046" y="165925"/>
                  </a:lnTo>
                  <a:cubicBezTo>
                    <a:pt x="1599046" y="147954"/>
                    <a:pt x="1602479" y="131908"/>
                    <a:pt x="1609343" y="117788"/>
                  </a:cubicBezTo>
                  <a:cubicBezTo>
                    <a:pt x="1616208" y="103668"/>
                    <a:pt x="1625807" y="92618"/>
                    <a:pt x="1638142" y="84637"/>
                  </a:cubicBezTo>
                  <a:cubicBezTo>
                    <a:pt x="1650476" y="76656"/>
                    <a:pt x="1663842" y="72666"/>
                    <a:pt x="1678241" y="72666"/>
                  </a:cubicBezTo>
                  <a:close/>
                  <a:moveTo>
                    <a:pt x="1129624" y="72666"/>
                  </a:moveTo>
                  <a:cubicBezTo>
                    <a:pt x="1150162" y="72666"/>
                    <a:pt x="1166822" y="77968"/>
                    <a:pt x="1179602" y="88572"/>
                  </a:cubicBezTo>
                  <a:cubicBezTo>
                    <a:pt x="1192383" y="99175"/>
                    <a:pt x="1198773" y="112737"/>
                    <a:pt x="1198773" y="129257"/>
                  </a:cubicBezTo>
                  <a:lnTo>
                    <a:pt x="1167631" y="129257"/>
                  </a:lnTo>
                  <a:cubicBezTo>
                    <a:pt x="1167631" y="120774"/>
                    <a:pt x="1164031" y="113463"/>
                    <a:pt x="1156831" y="107324"/>
                  </a:cubicBezTo>
                  <a:cubicBezTo>
                    <a:pt x="1149632" y="101185"/>
                    <a:pt x="1140563" y="98115"/>
                    <a:pt x="1129624" y="98115"/>
                  </a:cubicBezTo>
                  <a:cubicBezTo>
                    <a:pt x="1118350" y="98115"/>
                    <a:pt x="1109532" y="100571"/>
                    <a:pt x="1103170" y="105482"/>
                  </a:cubicBezTo>
                  <a:cubicBezTo>
                    <a:pt x="1096807" y="110393"/>
                    <a:pt x="1093626" y="116811"/>
                    <a:pt x="1093626" y="124737"/>
                  </a:cubicBezTo>
                  <a:cubicBezTo>
                    <a:pt x="1093626" y="132215"/>
                    <a:pt x="1096584" y="137852"/>
                    <a:pt x="1102500" y="141647"/>
                  </a:cubicBezTo>
                  <a:cubicBezTo>
                    <a:pt x="1108416" y="145442"/>
                    <a:pt x="1119104" y="149070"/>
                    <a:pt x="1134563" y="152530"/>
                  </a:cubicBezTo>
                  <a:cubicBezTo>
                    <a:pt x="1150023" y="155990"/>
                    <a:pt x="1162552" y="160120"/>
                    <a:pt x="1172151" y="164920"/>
                  </a:cubicBezTo>
                  <a:cubicBezTo>
                    <a:pt x="1181751" y="169720"/>
                    <a:pt x="1188867" y="175496"/>
                    <a:pt x="1193499" y="182249"/>
                  </a:cubicBezTo>
                  <a:cubicBezTo>
                    <a:pt x="1198131" y="189002"/>
                    <a:pt x="1200447" y="197234"/>
                    <a:pt x="1200447" y="206945"/>
                  </a:cubicBezTo>
                  <a:cubicBezTo>
                    <a:pt x="1200447" y="223131"/>
                    <a:pt x="1193973" y="236107"/>
                    <a:pt x="1181025" y="245873"/>
                  </a:cubicBezTo>
                  <a:cubicBezTo>
                    <a:pt x="1168077" y="255640"/>
                    <a:pt x="1151278" y="260524"/>
                    <a:pt x="1130628" y="260524"/>
                  </a:cubicBezTo>
                  <a:cubicBezTo>
                    <a:pt x="1116118" y="260524"/>
                    <a:pt x="1103281" y="257956"/>
                    <a:pt x="1092119" y="252822"/>
                  </a:cubicBezTo>
                  <a:cubicBezTo>
                    <a:pt x="1080957" y="247687"/>
                    <a:pt x="1072223" y="240516"/>
                    <a:pt x="1065916" y="231307"/>
                  </a:cubicBezTo>
                  <a:cubicBezTo>
                    <a:pt x="1059610" y="222098"/>
                    <a:pt x="1056456" y="212136"/>
                    <a:pt x="1056456" y="201420"/>
                  </a:cubicBezTo>
                  <a:lnTo>
                    <a:pt x="1087431" y="201420"/>
                  </a:lnTo>
                  <a:cubicBezTo>
                    <a:pt x="1087989" y="211801"/>
                    <a:pt x="1092147" y="220033"/>
                    <a:pt x="1099905" y="226116"/>
                  </a:cubicBezTo>
                  <a:cubicBezTo>
                    <a:pt x="1107662" y="232200"/>
                    <a:pt x="1117904" y="235241"/>
                    <a:pt x="1130628" y="235241"/>
                  </a:cubicBezTo>
                  <a:cubicBezTo>
                    <a:pt x="1142349" y="235241"/>
                    <a:pt x="1151753" y="232869"/>
                    <a:pt x="1158841" y="228126"/>
                  </a:cubicBezTo>
                  <a:cubicBezTo>
                    <a:pt x="1165929" y="223382"/>
                    <a:pt x="1169473" y="217047"/>
                    <a:pt x="1169473" y="209122"/>
                  </a:cubicBezTo>
                  <a:cubicBezTo>
                    <a:pt x="1169473" y="200751"/>
                    <a:pt x="1166319" y="194249"/>
                    <a:pt x="1160013" y="189616"/>
                  </a:cubicBezTo>
                  <a:cubicBezTo>
                    <a:pt x="1153706" y="184984"/>
                    <a:pt x="1142711" y="180994"/>
                    <a:pt x="1127029" y="177645"/>
                  </a:cubicBezTo>
                  <a:cubicBezTo>
                    <a:pt x="1111346" y="174296"/>
                    <a:pt x="1098900" y="170278"/>
                    <a:pt x="1089691" y="165590"/>
                  </a:cubicBezTo>
                  <a:cubicBezTo>
                    <a:pt x="1080483" y="160902"/>
                    <a:pt x="1073674" y="155321"/>
                    <a:pt x="1069265" y="148847"/>
                  </a:cubicBezTo>
                  <a:cubicBezTo>
                    <a:pt x="1064856" y="142373"/>
                    <a:pt x="1062651" y="134671"/>
                    <a:pt x="1062651" y="125741"/>
                  </a:cubicBezTo>
                  <a:cubicBezTo>
                    <a:pt x="1062651" y="110896"/>
                    <a:pt x="1068930" y="98338"/>
                    <a:pt x="1081487" y="88069"/>
                  </a:cubicBezTo>
                  <a:cubicBezTo>
                    <a:pt x="1094045" y="77800"/>
                    <a:pt x="1110090" y="72666"/>
                    <a:pt x="1129624" y="72666"/>
                  </a:cubicBezTo>
                  <a:close/>
                  <a:moveTo>
                    <a:pt x="942472" y="35831"/>
                  </a:moveTo>
                  <a:cubicBezTo>
                    <a:pt x="928855" y="35831"/>
                    <a:pt x="917916" y="41049"/>
                    <a:pt x="909656" y="51485"/>
                  </a:cubicBezTo>
                  <a:cubicBezTo>
                    <a:pt x="901396" y="61922"/>
                    <a:pt x="897266" y="75679"/>
                    <a:pt x="897266" y="92757"/>
                  </a:cubicBezTo>
                  <a:cubicBezTo>
                    <a:pt x="897266" y="109389"/>
                    <a:pt x="901256" y="123090"/>
                    <a:pt x="909237" y="133862"/>
                  </a:cubicBezTo>
                  <a:cubicBezTo>
                    <a:pt x="917218" y="144633"/>
                    <a:pt x="927906" y="150019"/>
                    <a:pt x="941300" y="150019"/>
                  </a:cubicBezTo>
                  <a:cubicBezTo>
                    <a:pt x="951681" y="150019"/>
                    <a:pt x="961253" y="146838"/>
                    <a:pt x="970015" y="140475"/>
                  </a:cubicBezTo>
                  <a:cubicBezTo>
                    <a:pt x="978777" y="134113"/>
                    <a:pt x="985168" y="126243"/>
                    <a:pt x="989186" y="116867"/>
                  </a:cubicBezTo>
                  <a:lnTo>
                    <a:pt x="989186" y="104477"/>
                  </a:lnTo>
                  <a:cubicBezTo>
                    <a:pt x="989186" y="84163"/>
                    <a:pt x="984777" y="67643"/>
                    <a:pt x="975959" y="54918"/>
                  </a:cubicBezTo>
                  <a:cubicBezTo>
                    <a:pt x="967141" y="42193"/>
                    <a:pt x="955979" y="35831"/>
                    <a:pt x="942472" y="35831"/>
                  </a:cubicBezTo>
                  <a:close/>
                  <a:moveTo>
                    <a:pt x="1349108" y="10046"/>
                  </a:moveTo>
                  <a:cubicBezTo>
                    <a:pt x="1355136" y="10046"/>
                    <a:pt x="1359712" y="11776"/>
                    <a:pt x="1362837" y="15237"/>
                  </a:cubicBezTo>
                  <a:cubicBezTo>
                    <a:pt x="1365963" y="18697"/>
                    <a:pt x="1367526" y="22938"/>
                    <a:pt x="1367526" y="27961"/>
                  </a:cubicBezTo>
                  <a:cubicBezTo>
                    <a:pt x="1367526" y="32984"/>
                    <a:pt x="1365963" y="37170"/>
                    <a:pt x="1362837" y="40519"/>
                  </a:cubicBezTo>
                  <a:cubicBezTo>
                    <a:pt x="1359712" y="43867"/>
                    <a:pt x="1355136" y="45542"/>
                    <a:pt x="1349108" y="45542"/>
                  </a:cubicBezTo>
                  <a:cubicBezTo>
                    <a:pt x="1343081" y="45542"/>
                    <a:pt x="1338532" y="43867"/>
                    <a:pt x="1335462" y="40519"/>
                  </a:cubicBezTo>
                  <a:cubicBezTo>
                    <a:pt x="1332393" y="37170"/>
                    <a:pt x="1330858" y="32984"/>
                    <a:pt x="1330858" y="27961"/>
                  </a:cubicBezTo>
                  <a:cubicBezTo>
                    <a:pt x="1330858" y="22938"/>
                    <a:pt x="1332393" y="18697"/>
                    <a:pt x="1335462" y="15237"/>
                  </a:cubicBezTo>
                  <a:cubicBezTo>
                    <a:pt x="1338532" y="11776"/>
                    <a:pt x="1343081" y="10046"/>
                    <a:pt x="1349108" y="10046"/>
                  </a:cubicBezTo>
                  <a:close/>
                  <a:moveTo>
                    <a:pt x="942305" y="10046"/>
                  </a:moveTo>
                  <a:cubicBezTo>
                    <a:pt x="966415" y="10046"/>
                    <a:pt x="985419" y="19060"/>
                    <a:pt x="999316" y="37086"/>
                  </a:cubicBezTo>
                  <a:cubicBezTo>
                    <a:pt x="1013212" y="55113"/>
                    <a:pt x="1020161" y="79698"/>
                    <a:pt x="1020161" y="110840"/>
                  </a:cubicBezTo>
                  <a:lnTo>
                    <a:pt x="1020161" y="119881"/>
                  </a:lnTo>
                  <a:cubicBezTo>
                    <a:pt x="1020161" y="167320"/>
                    <a:pt x="1010785" y="201950"/>
                    <a:pt x="992032" y="223772"/>
                  </a:cubicBezTo>
                  <a:cubicBezTo>
                    <a:pt x="973280" y="245594"/>
                    <a:pt x="944984" y="256784"/>
                    <a:pt x="907144" y="257342"/>
                  </a:cubicBezTo>
                  <a:lnTo>
                    <a:pt x="901117" y="257342"/>
                  </a:lnTo>
                  <a:lnTo>
                    <a:pt x="901117" y="231056"/>
                  </a:lnTo>
                  <a:lnTo>
                    <a:pt x="907647" y="231056"/>
                  </a:lnTo>
                  <a:cubicBezTo>
                    <a:pt x="933208" y="230611"/>
                    <a:pt x="952853" y="223956"/>
                    <a:pt x="966583" y="211089"/>
                  </a:cubicBezTo>
                  <a:cubicBezTo>
                    <a:pt x="980312" y="198223"/>
                    <a:pt x="987791" y="177866"/>
                    <a:pt x="989018" y="150019"/>
                  </a:cubicBezTo>
                  <a:cubicBezTo>
                    <a:pt x="982545" y="157721"/>
                    <a:pt x="974815" y="163916"/>
                    <a:pt x="965829" y="168604"/>
                  </a:cubicBezTo>
                  <a:cubicBezTo>
                    <a:pt x="956844" y="173292"/>
                    <a:pt x="946993" y="175636"/>
                    <a:pt x="936278" y="175636"/>
                  </a:cubicBezTo>
                  <a:cubicBezTo>
                    <a:pt x="922213" y="175636"/>
                    <a:pt x="909963" y="172176"/>
                    <a:pt x="899526" y="165255"/>
                  </a:cubicBezTo>
                  <a:cubicBezTo>
                    <a:pt x="889090" y="158335"/>
                    <a:pt x="881025" y="148596"/>
                    <a:pt x="875332" y="136038"/>
                  </a:cubicBezTo>
                  <a:cubicBezTo>
                    <a:pt x="869640" y="123481"/>
                    <a:pt x="866793" y="109612"/>
                    <a:pt x="866793" y="94431"/>
                  </a:cubicBezTo>
                  <a:cubicBezTo>
                    <a:pt x="866793" y="78135"/>
                    <a:pt x="869891" y="63457"/>
                    <a:pt x="876086" y="50397"/>
                  </a:cubicBezTo>
                  <a:cubicBezTo>
                    <a:pt x="882281" y="37338"/>
                    <a:pt x="891071" y="27347"/>
                    <a:pt x="902456" y="20427"/>
                  </a:cubicBezTo>
                  <a:cubicBezTo>
                    <a:pt x="913842" y="13506"/>
                    <a:pt x="927125" y="10046"/>
                    <a:pt x="942305" y="10046"/>
                  </a:cubicBezTo>
                  <a:close/>
                  <a:moveTo>
                    <a:pt x="1530771" y="0"/>
                  </a:moveTo>
                  <a:lnTo>
                    <a:pt x="1561746" y="0"/>
                  </a:lnTo>
                  <a:lnTo>
                    <a:pt x="1561746" y="257175"/>
                  </a:lnTo>
                  <a:lnTo>
                    <a:pt x="1533283" y="257175"/>
                  </a:lnTo>
                  <a:lnTo>
                    <a:pt x="1531776" y="237753"/>
                  </a:lnTo>
                  <a:cubicBezTo>
                    <a:pt x="1519386" y="252933"/>
                    <a:pt x="1502141" y="260524"/>
                    <a:pt x="1480040" y="260524"/>
                  </a:cubicBezTo>
                  <a:cubicBezTo>
                    <a:pt x="1459055" y="260524"/>
                    <a:pt x="1441949" y="251929"/>
                    <a:pt x="1428722" y="234739"/>
                  </a:cubicBezTo>
                  <a:cubicBezTo>
                    <a:pt x="1415495" y="217549"/>
                    <a:pt x="1408881" y="195114"/>
                    <a:pt x="1408881" y="167432"/>
                  </a:cubicBezTo>
                  <a:lnTo>
                    <a:pt x="1408881" y="165088"/>
                  </a:lnTo>
                  <a:cubicBezTo>
                    <a:pt x="1408881" y="137294"/>
                    <a:pt x="1415467" y="114942"/>
                    <a:pt x="1428638" y="98031"/>
                  </a:cubicBezTo>
                  <a:cubicBezTo>
                    <a:pt x="1441809" y="81121"/>
                    <a:pt x="1459055" y="72666"/>
                    <a:pt x="1480375" y="72666"/>
                  </a:cubicBezTo>
                  <a:cubicBezTo>
                    <a:pt x="1501583" y="72666"/>
                    <a:pt x="1518381" y="79921"/>
                    <a:pt x="1530771" y="94431"/>
                  </a:cubicBezTo>
                  <a:close/>
                  <a:moveTo>
                    <a:pt x="1247645" y="0"/>
                  </a:moveTo>
                  <a:lnTo>
                    <a:pt x="1278619" y="0"/>
                  </a:lnTo>
                  <a:lnTo>
                    <a:pt x="1278619" y="257175"/>
                  </a:lnTo>
                  <a:lnTo>
                    <a:pt x="1247645" y="25717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2700">
                <a:solidFill>
                  <a:schemeClr val="bg1">
                    <a:lumMod val="75000"/>
                  </a:schemeClr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2465F73-4B27-4C0F-9B02-510C8E083EB6}"/>
                </a:ext>
              </a:extLst>
            </p:cNvPr>
            <p:cNvSpPr/>
            <p:nvPr/>
          </p:nvSpPr>
          <p:spPr>
            <a:xfrm>
              <a:off x="-2202100" y="-2224223"/>
              <a:ext cx="16596200" cy="112843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9Slide.vn">
            <a:extLst>
              <a:ext uri="{FF2B5EF4-FFF2-40B4-BE49-F238E27FC236}">
                <a16:creationId xmlns:a16="http://schemas.microsoft.com/office/drawing/2014/main" id="{0F30810D-0BA7-48B5-9100-E09C5C296021}"/>
              </a:ext>
            </a:extLst>
          </p:cNvPr>
          <p:cNvSpPr>
            <a:spLocks noSelect="1"/>
          </p:cNvSpPr>
          <p:nvPr userDrawn="1">
            <p:custDataLst>
              <p:tags r:id="rId8"/>
            </p:custDataLst>
          </p:nvPr>
        </p:nvSpPr>
        <p:spPr>
          <a:xfrm>
            <a:off x="6091428" y="-8915400"/>
            <a:ext cx="9144" cy="9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9Slide.vn">
            <a:extLst>
              <a:ext uri="{FF2B5EF4-FFF2-40B4-BE49-F238E27FC236}">
                <a16:creationId xmlns:a16="http://schemas.microsoft.com/office/drawing/2014/main" id="{5703AF2A-1D5F-4BD2-8904-9B6C863CB9B3}"/>
              </a:ext>
            </a:extLst>
          </p:cNvPr>
          <p:cNvSpPr>
            <a:spLocks noSelect="1"/>
          </p:cNvSpPr>
          <p:nvPr userDrawn="1">
            <p:custDataLst>
              <p:tags r:id="rId9"/>
            </p:custDataLst>
          </p:nvPr>
        </p:nvSpPr>
        <p:spPr>
          <a:xfrm>
            <a:off x="6091428" y="15764256"/>
            <a:ext cx="9144" cy="9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4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4" r:id="rId2"/>
    <p:sldLayoutId id="2147483649" r:id="rId3"/>
    <p:sldLayoutId id="2147483657" r:id="rId4"/>
    <p:sldLayoutId id="2147483650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f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f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f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f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5.jf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f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jfi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jf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6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f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f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f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f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196FE54-679C-4832-9B50-E2E280A667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866900"/>
            <a:ext cx="3124200" cy="3124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901AEC6-104F-4F80-840C-BB5FDE0FBD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112" y="2412834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702899-2D0A-4943-BDB1-D30AF15587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1000" y="2743200"/>
            <a:ext cx="2619375" cy="1971675"/>
          </a:xfrm>
          <a:prstGeom prst="rect">
            <a:avLst/>
          </a:prstGeom>
        </p:spPr>
      </p:pic>
      <p:sp>
        <p:nvSpPr>
          <p:cNvPr id="17" name="AutoShape 36">
            <a:extLst>
              <a:ext uri="{FF2B5EF4-FFF2-40B4-BE49-F238E27FC236}">
                <a16:creationId xmlns:a16="http://schemas.microsoft.com/office/drawing/2014/main" id="{28D78933-353D-4A65-B2EB-A3C17273B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18" name="AutoShape 37">
            <a:extLst>
              <a:ext uri="{FF2B5EF4-FFF2-40B4-BE49-F238E27FC236}">
                <a16:creationId xmlns:a16="http://schemas.microsoft.com/office/drawing/2014/main" id="{FBBF770F-E2DC-44A7-B1F4-A1176600F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9" name="AutoShape 38">
            <a:extLst>
              <a:ext uri="{FF2B5EF4-FFF2-40B4-BE49-F238E27FC236}">
                <a16:creationId xmlns:a16="http://schemas.microsoft.com/office/drawing/2014/main" id="{D84B0839-FDC5-4B03-A134-A58AA30C6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20" name="AutoShape 39">
            <a:extLst>
              <a:ext uri="{FF2B5EF4-FFF2-40B4-BE49-F238E27FC236}">
                <a16:creationId xmlns:a16="http://schemas.microsoft.com/office/drawing/2014/main" id="{4F9DA220-73EA-4952-B200-68422AD7F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21" name="AutoShape 40">
            <a:extLst>
              <a:ext uri="{FF2B5EF4-FFF2-40B4-BE49-F238E27FC236}">
                <a16:creationId xmlns:a16="http://schemas.microsoft.com/office/drawing/2014/main" id="{5C48F0B8-50A6-4B3D-9344-01D2AE321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22" name="AutoShape 41">
            <a:extLst>
              <a:ext uri="{FF2B5EF4-FFF2-40B4-BE49-F238E27FC236}">
                <a16:creationId xmlns:a16="http://schemas.microsoft.com/office/drawing/2014/main" id="{0737355D-F0B8-4C3F-B99C-27DE2ABB3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23" name="AutoShape 42">
            <a:extLst>
              <a:ext uri="{FF2B5EF4-FFF2-40B4-BE49-F238E27FC236}">
                <a16:creationId xmlns:a16="http://schemas.microsoft.com/office/drawing/2014/main" id="{9604D093-9F7E-4A53-B2BE-A2F9EB4F9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24" name="AutoShape 43">
            <a:extLst>
              <a:ext uri="{FF2B5EF4-FFF2-40B4-BE49-F238E27FC236}">
                <a16:creationId xmlns:a16="http://schemas.microsoft.com/office/drawing/2014/main" id="{184B9EB3-786F-4F3C-871C-93356CC37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25" name="AutoShape 44">
            <a:extLst>
              <a:ext uri="{FF2B5EF4-FFF2-40B4-BE49-F238E27FC236}">
                <a16:creationId xmlns:a16="http://schemas.microsoft.com/office/drawing/2014/main" id="{77A80DED-A9CD-4F37-8437-B34ADE873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26" name="AutoShape 45">
            <a:extLst>
              <a:ext uri="{FF2B5EF4-FFF2-40B4-BE49-F238E27FC236}">
                <a16:creationId xmlns:a16="http://schemas.microsoft.com/office/drawing/2014/main" id="{C6B43F52-03D5-4C6B-A371-275F74386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8170795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33F8B3A-4D09-40D4-806F-8E8638F06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219200"/>
            <a:ext cx="4672012" cy="5176502"/>
          </a:xfrm>
          <a:prstGeom prst="rect">
            <a:avLst/>
          </a:prstGeom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6EA407CA-8C40-47AF-AEBF-064B4E5F90F6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85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FA9C77C5-1326-49B2-B21E-97DCB43E59B9}"/>
              </a:ext>
            </a:extLst>
          </p:cNvPr>
          <p:cNvSpPr/>
          <p:nvPr/>
        </p:nvSpPr>
        <p:spPr>
          <a:xfrm>
            <a:off x="1143000" y="1752600"/>
            <a:ext cx="3733800" cy="381000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CD8132-B96C-41A2-BE76-867AC60CD9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386" y="1752600"/>
            <a:ext cx="4100614" cy="3429000"/>
          </a:xfrm>
          <a:prstGeom prst="rect">
            <a:avLst/>
          </a:prstGeom>
        </p:spPr>
      </p:pic>
      <p:sp>
        <p:nvSpPr>
          <p:cNvPr id="9" name="AutoShape 36">
            <a:extLst>
              <a:ext uri="{FF2B5EF4-FFF2-40B4-BE49-F238E27FC236}">
                <a16:creationId xmlns:a16="http://schemas.microsoft.com/office/drawing/2014/main" id="{C334F8F0-D66F-42F7-B171-7652D1EF6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10" name="AutoShape 37">
            <a:extLst>
              <a:ext uri="{FF2B5EF4-FFF2-40B4-BE49-F238E27FC236}">
                <a16:creationId xmlns:a16="http://schemas.microsoft.com/office/drawing/2014/main" id="{02C06B17-8E69-467C-BB10-4DCE1489D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1" name="AutoShape 38">
            <a:extLst>
              <a:ext uri="{FF2B5EF4-FFF2-40B4-BE49-F238E27FC236}">
                <a16:creationId xmlns:a16="http://schemas.microsoft.com/office/drawing/2014/main" id="{DB163A51-112A-49BA-BCAB-EC6631634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2" name="AutoShape 39">
            <a:extLst>
              <a:ext uri="{FF2B5EF4-FFF2-40B4-BE49-F238E27FC236}">
                <a16:creationId xmlns:a16="http://schemas.microsoft.com/office/drawing/2014/main" id="{7E091C2B-5E51-42A5-AD04-9C565F1B8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3" name="AutoShape 40">
            <a:extLst>
              <a:ext uri="{FF2B5EF4-FFF2-40B4-BE49-F238E27FC236}">
                <a16:creationId xmlns:a16="http://schemas.microsoft.com/office/drawing/2014/main" id="{A71DD045-75D1-40B3-9412-D8A9E8AEC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4" name="AutoShape 41">
            <a:extLst>
              <a:ext uri="{FF2B5EF4-FFF2-40B4-BE49-F238E27FC236}">
                <a16:creationId xmlns:a16="http://schemas.microsoft.com/office/drawing/2014/main" id="{52D58824-B1C8-4399-86DF-D8135DE64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5" name="AutoShape 42">
            <a:extLst>
              <a:ext uri="{FF2B5EF4-FFF2-40B4-BE49-F238E27FC236}">
                <a16:creationId xmlns:a16="http://schemas.microsoft.com/office/drawing/2014/main" id="{982AF3D9-6AF8-4BD7-82CE-4E4AC9A1D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6" name="AutoShape 43">
            <a:extLst>
              <a:ext uri="{FF2B5EF4-FFF2-40B4-BE49-F238E27FC236}">
                <a16:creationId xmlns:a16="http://schemas.microsoft.com/office/drawing/2014/main" id="{9C353042-CA21-4343-BA56-E4CC7D3E0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17" name="AutoShape 44">
            <a:extLst>
              <a:ext uri="{FF2B5EF4-FFF2-40B4-BE49-F238E27FC236}">
                <a16:creationId xmlns:a16="http://schemas.microsoft.com/office/drawing/2014/main" id="{596B22B2-74C9-4B30-8225-64624A9F8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18" name="AutoShape 45">
            <a:extLst>
              <a:ext uri="{FF2B5EF4-FFF2-40B4-BE49-F238E27FC236}">
                <a16:creationId xmlns:a16="http://schemas.microsoft.com/office/drawing/2014/main" id="{657485AD-0502-41E2-9DA2-B8F082F2A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49629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D87148-3833-4323-A02E-0280C3D1C3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1066800"/>
            <a:ext cx="4729162" cy="4729162"/>
          </a:xfrm>
          <a:prstGeom prst="rect">
            <a:avLst/>
          </a:prstGeom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58A354-3D98-4912-887F-780324AD8DA3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88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B2678C-26EE-4487-BA41-D37EED70E3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357437"/>
            <a:ext cx="3133725" cy="31337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A1DD6F-FDCC-4515-A7D3-E4F5E62A74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338" y="2081891"/>
            <a:ext cx="3483262" cy="3467781"/>
          </a:xfrm>
          <a:prstGeom prst="rect">
            <a:avLst/>
          </a:prstGeom>
        </p:spPr>
      </p:pic>
      <p:sp>
        <p:nvSpPr>
          <p:cNvPr id="10" name="AutoShape 36">
            <a:extLst>
              <a:ext uri="{FF2B5EF4-FFF2-40B4-BE49-F238E27FC236}">
                <a16:creationId xmlns:a16="http://schemas.microsoft.com/office/drawing/2014/main" id="{8772980A-64B2-4A1E-A09F-3206EA2F5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11" name="AutoShape 37">
            <a:extLst>
              <a:ext uri="{FF2B5EF4-FFF2-40B4-BE49-F238E27FC236}">
                <a16:creationId xmlns:a16="http://schemas.microsoft.com/office/drawing/2014/main" id="{37C3DEB5-B522-4CA2-99F2-053929211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2" name="AutoShape 38">
            <a:extLst>
              <a:ext uri="{FF2B5EF4-FFF2-40B4-BE49-F238E27FC236}">
                <a16:creationId xmlns:a16="http://schemas.microsoft.com/office/drawing/2014/main" id="{CB3C6525-75C2-403E-AA57-8CACDAEFA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3" name="AutoShape 39">
            <a:extLst>
              <a:ext uri="{FF2B5EF4-FFF2-40B4-BE49-F238E27FC236}">
                <a16:creationId xmlns:a16="http://schemas.microsoft.com/office/drawing/2014/main" id="{841A99BD-EF92-4A80-8067-218B7AE6C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4" name="AutoShape 40">
            <a:extLst>
              <a:ext uri="{FF2B5EF4-FFF2-40B4-BE49-F238E27FC236}">
                <a16:creationId xmlns:a16="http://schemas.microsoft.com/office/drawing/2014/main" id="{B65A25D7-FC45-4478-88DB-33DDDD626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5" name="AutoShape 41">
            <a:extLst>
              <a:ext uri="{FF2B5EF4-FFF2-40B4-BE49-F238E27FC236}">
                <a16:creationId xmlns:a16="http://schemas.microsoft.com/office/drawing/2014/main" id="{E902DC6A-15E7-4BD2-8812-58FC8E4A8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6" name="AutoShape 42">
            <a:extLst>
              <a:ext uri="{FF2B5EF4-FFF2-40B4-BE49-F238E27FC236}">
                <a16:creationId xmlns:a16="http://schemas.microsoft.com/office/drawing/2014/main" id="{973D8B52-27BB-4161-ACDC-00C839582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7" name="AutoShape 43">
            <a:extLst>
              <a:ext uri="{FF2B5EF4-FFF2-40B4-BE49-F238E27FC236}">
                <a16:creationId xmlns:a16="http://schemas.microsoft.com/office/drawing/2014/main" id="{7B3DC0FD-5246-4EC4-A38C-0A69F92BB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18" name="AutoShape 44">
            <a:extLst>
              <a:ext uri="{FF2B5EF4-FFF2-40B4-BE49-F238E27FC236}">
                <a16:creationId xmlns:a16="http://schemas.microsoft.com/office/drawing/2014/main" id="{77F6CA47-284D-4069-919F-A493CB6E0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19" name="AutoShape 45">
            <a:extLst>
              <a:ext uri="{FF2B5EF4-FFF2-40B4-BE49-F238E27FC236}">
                <a16:creationId xmlns:a16="http://schemas.microsoft.com/office/drawing/2014/main" id="{E55514D9-90DC-4C53-85F0-9A9FF6ED6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35603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03B6F7-63A8-4BE5-9847-619BD9C58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1447799"/>
            <a:ext cx="4917281" cy="4917281"/>
          </a:xfrm>
          <a:prstGeom prst="rect">
            <a:avLst/>
          </a:prstGeom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AAF4280-8D0E-470E-B86D-36A159F82486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98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4FB23A-20F9-4456-B38F-A6D07A2DD2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362200"/>
            <a:ext cx="5043487" cy="3356212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D5D61CDF-9733-4E47-97ED-DD034AFFC332}"/>
              </a:ext>
            </a:extLst>
          </p:cNvPr>
          <p:cNvSpPr/>
          <p:nvPr/>
        </p:nvSpPr>
        <p:spPr>
          <a:xfrm>
            <a:off x="7848600" y="2438400"/>
            <a:ext cx="3657600" cy="3505200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36">
            <a:extLst>
              <a:ext uri="{FF2B5EF4-FFF2-40B4-BE49-F238E27FC236}">
                <a16:creationId xmlns:a16="http://schemas.microsoft.com/office/drawing/2014/main" id="{FE96F3A8-EA1F-4EE0-9976-6C7BAB037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8" name="AutoShape 37">
            <a:extLst>
              <a:ext uri="{FF2B5EF4-FFF2-40B4-BE49-F238E27FC236}">
                <a16:creationId xmlns:a16="http://schemas.microsoft.com/office/drawing/2014/main" id="{C101E0FC-5ED3-44CC-833A-4EC0A7131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9" name="AutoShape 38">
            <a:extLst>
              <a:ext uri="{FF2B5EF4-FFF2-40B4-BE49-F238E27FC236}">
                <a16:creationId xmlns:a16="http://schemas.microsoft.com/office/drawing/2014/main" id="{854D6552-A39A-4C35-89E9-60CD6C8FA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0" name="AutoShape 39">
            <a:extLst>
              <a:ext uri="{FF2B5EF4-FFF2-40B4-BE49-F238E27FC236}">
                <a16:creationId xmlns:a16="http://schemas.microsoft.com/office/drawing/2014/main" id="{9081D45E-3E53-4976-A070-4E6739F23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1" name="AutoShape 40">
            <a:extLst>
              <a:ext uri="{FF2B5EF4-FFF2-40B4-BE49-F238E27FC236}">
                <a16:creationId xmlns:a16="http://schemas.microsoft.com/office/drawing/2014/main" id="{9DAFD347-11A9-4782-8AB4-8EE39D692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2" name="AutoShape 41">
            <a:extLst>
              <a:ext uri="{FF2B5EF4-FFF2-40B4-BE49-F238E27FC236}">
                <a16:creationId xmlns:a16="http://schemas.microsoft.com/office/drawing/2014/main" id="{9835B3C5-E03E-418F-8AD3-6859A7D18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3" name="AutoShape 42">
            <a:extLst>
              <a:ext uri="{FF2B5EF4-FFF2-40B4-BE49-F238E27FC236}">
                <a16:creationId xmlns:a16="http://schemas.microsoft.com/office/drawing/2014/main" id="{8FBFD55C-6C75-4B9E-958C-72347DE43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4" name="AutoShape 43">
            <a:extLst>
              <a:ext uri="{FF2B5EF4-FFF2-40B4-BE49-F238E27FC236}">
                <a16:creationId xmlns:a16="http://schemas.microsoft.com/office/drawing/2014/main" id="{E1C06741-0055-4888-BB39-A889D95E9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15" name="AutoShape 44">
            <a:extLst>
              <a:ext uri="{FF2B5EF4-FFF2-40B4-BE49-F238E27FC236}">
                <a16:creationId xmlns:a16="http://schemas.microsoft.com/office/drawing/2014/main" id="{B9C09EC7-76A6-43E3-AE13-32F00E259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16" name="AutoShape 45">
            <a:extLst>
              <a:ext uri="{FF2B5EF4-FFF2-40B4-BE49-F238E27FC236}">
                <a16:creationId xmlns:a16="http://schemas.microsoft.com/office/drawing/2014/main" id="{4CB48839-E7C8-4CB3-8D9E-4B691A0F1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62375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FB0EBB-BFAC-4246-B294-23EC10900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1524000"/>
            <a:ext cx="5033962" cy="5033962"/>
          </a:xfrm>
          <a:prstGeom prst="rect">
            <a:avLst/>
          </a:prstGeom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39679E5-E453-42B7-8BFB-276B2912DBB3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70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10CAE7A-C006-448E-9DFB-E81406950F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2211228"/>
            <a:ext cx="4286901" cy="28527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4F604F-81B4-4205-8A31-DD7121E990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28" y="1828800"/>
            <a:ext cx="6029325" cy="3617595"/>
          </a:xfrm>
          <a:prstGeom prst="rect">
            <a:avLst/>
          </a:prstGeom>
        </p:spPr>
      </p:pic>
      <p:sp>
        <p:nvSpPr>
          <p:cNvPr id="8" name="AutoShape 36">
            <a:extLst>
              <a:ext uri="{FF2B5EF4-FFF2-40B4-BE49-F238E27FC236}">
                <a16:creationId xmlns:a16="http://schemas.microsoft.com/office/drawing/2014/main" id="{5EEE3B33-0413-4117-99C4-463F8256C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9" name="AutoShape 37">
            <a:extLst>
              <a:ext uri="{FF2B5EF4-FFF2-40B4-BE49-F238E27FC236}">
                <a16:creationId xmlns:a16="http://schemas.microsoft.com/office/drawing/2014/main" id="{818978F3-31DD-4E30-AF71-6443FEDE2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0" name="AutoShape 38">
            <a:extLst>
              <a:ext uri="{FF2B5EF4-FFF2-40B4-BE49-F238E27FC236}">
                <a16:creationId xmlns:a16="http://schemas.microsoft.com/office/drawing/2014/main" id="{8B757DD1-3F2E-43CF-8005-B1E400D67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1" name="AutoShape 39">
            <a:extLst>
              <a:ext uri="{FF2B5EF4-FFF2-40B4-BE49-F238E27FC236}">
                <a16:creationId xmlns:a16="http://schemas.microsoft.com/office/drawing/2014/main" id="{66DC47E3-8101-4602-9173-E8D5665B9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2" name="AutoShape 40">
            <a:extLst>
              <a:ext uri="{FF2B5EF4-FFF2-40B4-BE49-F238E27FC236}">
                <a16:creationId xmlns:a16="http://schemas.microsoft.com/office/drawing/2014/main" id="{4945E4DD-C756-480D-BB23-5419CF638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3" name="AutoShape 41">
            <a:extLst>
              <a:ext uri="{FF2B5EF4-FFF2-40B4-BE49-F238E27FC236}">
                <a16:creationId xmlns:a16="http://schemas.microsoft.com/office/drawing/2014/main" id="{4799B6ED-725A-4BA7-BD9C-6B6DE25CB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4" name="AutoShape 42">
            <a:extLst>
              <a:ext uri="{FF2B5EF4-FFF2-40B4-BE49-F238E27FC236}">
                <a16:creationId xmlns:a16="http://schemas.microsoft.com/office/drawing/2014/main" id="{25A06A47-0D8F-4C07-8DBD-980F02BDF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5" name="AutoShape 43">
            <a:extLst>
              <a:ext uri="{FF2B5EF4-FFF2-40B4-BE49-F238E27FC236}">
                <a16:creationId xmlns:a16="http://schemas.microsoft.com/office/drawing/2014/main" id="{C4B685F6-9DF9-4745-9E8D-14C687572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16" name="AutoShape 44">
            <a:extLst>
              <a:ext uri="{FF2B5EF4-FFF2-40B4-BE49-F238E27FC236}">
                <a16:creationId xmlns:a16="http://schemas.microsoft.com/office/drawing/2014/main" id="{4162BFC0-AED4-4ACE-9FFD-D011CA81E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17" name="AutoShape 45">
            <a:extLst>
              <a:ext uri="{FF2B5EF4-FFF2-40B4-BE49-F238E27FC236}">
                <a16:creationId xmlns:a16="http://schemas.microsoft.com/office/drawing/2014/main" id="{7EB19A2D-927A-48E3-AC9D-08A788360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75042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út sáp màu CR-C05/DO 16 màu - VPP Khai Trí">
            <a:extLst>
              <a:ext uri="{FF2B5EF4-FFF2-40B4-BE49-F238E27FC236}">
                <a16:creationId xmlns:a16="http://schemas.microsoft.com/office/drawing/2014/main" id="{732BC469-0AA0-4CFF-92D2-765A50121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905000"/>
            <a:ext cx="4802981" cy="480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C98E1063-6915-4137-AA1B-81483B38E1BA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08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8B480F-7E5A-4ED4-AA01-3BF0441425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843" y="2895600"/>
            <a:ext cx="5181600" cy="2590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91A439-C943-4D06-8C18-11C06CA5DC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2215243"/>
            <a:ext cx="3962400" cy="3962400"/>
          </a:xfrm>
          <a:prstGeom prst="rect">
            <a:avLst/>
          </a:prstGeom>
        </p:spPr>
      </p:pic>
      <p:sp>
        <p:nvSpPr>
          <p:cNvPr id="8" name="AutoShape 36">
            <a:extLst>
              <a:ext uri="{FF2B5EF4-FFF2-40B4-BE49-F238E27FC236}">
                <a16:creationId xmlns:a16="http://schemas.microsoft.com/office/drawing/2014/main" id="{A58A4394-6E0A-46D2-91A9-919213D81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9" name="AutoShape 37">
            <a:extLst>
              <a:ext uri="{FF2B5EF4-FFF2-40B4-BE49-F238E27FC236}">
                <a16:creationId xmlns:a16="http://schemas.microsoft.com/office/drawing/2014/main" id="{6E550587-648E-496F-9F5C-FD317B84F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0" name="AutoShape 38">
            <a:extLst>
              <a:ext uri="{FF2B5EF4-FFF2-40B4-BE49-F238E27FC236}">
                <a16:creationId xmlns:a16="http://schemas.microsoft.com/office/drawing/2014/main" id="{01802219-9113-4B29-936E-C6C538C2B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1" name="AutoShape 39">
            <a:extLst>
              <a:ext uri="{FF2B5EF4-FFF2-40B4-BE49-F238E27FC236}">
                <a16:creationId xmlns:a16="http://schemas.microsoft.com/office/drawing/2014/main" id="{A8F5056A-5374-4994-8906-7023691F4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2" name="AutoShape 40">
            <a:extLst>
              <a:ext uri="{FF2B5EF4-FFF2-40B4-BE49-F238E27FC236}">
                <a16:creationId xmlns:a16="http://schemas.microsoft.com/office/drawing/2014/main" id="{7B3094BB-9B5E-40F2-9E0F-B32ED27F3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3" name="AutoShape 41">
            <a:extLst>
              <a:ext uri="{FF2B5EF4-FFF2-40B4-BE49-F238E27FC236}">
                <a16:creationId xmlns:a16="http://schemas.microsoft.com/office/drawing/2014/main" id="{DC2069E6-89F6-4AF1-B4CD-3BE30F735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4" name="AutoShape 42">
            <a:extLst>
              <a:ext uri="{FF2B5EF4-FFF2-40B4-BE49-F238E27FC236}">
                <a16:creationId xmlns:a16="http://schemas.microsoft.com/office/drawing/2014/main" id="{E352B14B-A321-4690-9C38-AEA2BD71D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5" name="AutoShape 43">
            <a:extLst>
              <a:ext uri="{FF2B5EF4-FFF2-40B4-BE49-F238E27FC236}">
                <a16:creationId xmlns:a16="http://schemas.microsoft.com/office/drawing/2014/main" id="{D8833890-1112-4B99-A92B-AA5F0295D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16" name="AutoShape 44">
            <a:extLst>
              <a:ext uri="{FF2B5EF4-FFF2-40B4-BE49-F238E27FC236}">
                <a16:creationId xmlns:a16="http://schemas.microsoft.com/office/drawing/2014/main" id="{2C21E3CF-F87C-4C5D-985B-818C1C1DA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17" name="AutoShape 45">
            <a:extLst>
              <a:ext uri="{FF2B5EF4-FFF2-40B4-BE49-F238E27FC236}">
                <a16:creationId xmlns:a16="http://schemas.microsoft.com/office/drawing/2014/main" id="{F76A95D9-770B-4ECD-B5C6-A57D7C197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531476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E9BA59F1-AA58-455F-A423-FA4E0A13E3AD}"/>
              </a:ext>
            </a:extLst>
          </p:cNvPr>
          <p:cNvSpPr/>
          <p:nvPr/>
        </p:nvSpPr>
        <p:spPr>
          <a:xfrm>
            <a:off x="2819400" y="1752600"/>
            <a:ext cx="6248400" cy="4648200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C5DE4E2-643B-41D5-B134-6D4916FE2F11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69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6ECE52-56A5-4264-BC2B-D9623001D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981200"/>
            <a:ext cx="4348162" cy="4348162"/>
          </a:xfrm>
          <a:prstGeom prst="rect">
            <a:avLst/>
          </a:prstGeom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0D41871-C81A-4124-9392-687585E0DCC4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28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C1FCC028-DD7B-4A96-8DDE-3CBB6054E989}"/>
              </a:ext>
            </a:extLst>
          </p:cNvPr>
          <p:cNvSpPr/>
          <p:nvPr/>
        </p:nvSpPr>
        <p:spPr>
          <a:xfrm>
            <a:off x="2590800" y="1615629"/>
            <a:ext cx="914400" cy="656121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543E566-BBC1-4119-AAEC-53BDDBE2829F}"/>
              </a:ext>
            </a:extLst>
          </p:cNvPr>
          <p:cNvSpPr/>
          <p:nvPr/>
        </p:nvSpPr>
        <p:spPr>
          <a:xfrm>
            <a:off x="7549923" y="2542190"/>
            <a:ext cx="3657600" cy="3096305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FB46F44-CCC1-4E2D-8C28-DD04D1BB519D}"/>
              </a:ext>
            </a:extLst>
          </p:cNvPr>
          <p:cNvSpPr/>
          <p:nvPr/>
        </p:nvSpPr>
        <p:spPr>
          <a:xfrm>
            <a:off x="1011691" y="2542190"/>
            <a:ext cx="4398510" cy="3705038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9C0CD9-E598-4F13-BE0B-F72AE86FB3D0}"/>
              </a:ext>
            </a:extLst>
          </p:cNvPr>
          <p:cNvSpPr txBox="1"/>
          <p:nvPr/>
        </p:nvSpPr>
        <p:spPr>
          <a:xfrm>
            <a:off x="1600200" y="1615629"/>
            <a:ext cx="601980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0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 cục súc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A2705FB-6A81-4A77-A767-D24D593D73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7800" y="3103117"/>
            <a:ext cx="1397166" cy="1397166"/>
          </a:xfrm>
          <a:prstGeom prst="rect">
            <a:avLst/>
          </a:prstGeom>
        </p:spPr>
      </p:pic>
      <p:sp>
        <p:nvSpPr>
          <p:cNvPr id="12" name="AutoShape 36">
            <a:extLst>
              <a:ext uri="{FF2B5EF4-FFF2-40B4-BE49-F238E27FC236}">
                <a16:creationId xmlns:a16="http://schemas.microsoft.com/office/drawing/2014/main" id="{BD88D2F3-33A4-41F5-95B0-83BAEF7DC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13" name="AutoShape 37">
            <a:extLst>
              <a:ext uri="{FF2B5EF4-FFF2-40B4-BE49-F238E27FC236}">
                <a16:creationId xmlns:a16="http://schemas.microsoft.com/office/drawing/2014/main" id="{553C5976-6DE7-45DF-8CAA-09B72B209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4" name="AutoShape 38">
            <a:extLst>
              <a:ext uri="{FF2B5EF4-FFF2-40B4-BE49-F238E27FC236}">
                <a16:creationId xmlns:a16="http://schemas.microsoft.com/office/drawing/2014/main" id="{2AE678CD-7F30-410E-BF52-02D67DD0C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5" name="AutoShape 39">
            <a:extLst>
              <a:ext uri="{FF2B5EF4-FFF2-40B4-BE49-F238E27FC236}">
                <a16:creationId xmlns:a16="http://schemas.microsoft.com/office/drawing/2014/main" id="{2AB0361F-C575-44A7-B752-6FFF66416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6" name="AutoShape 40">
            <a:extLst>
              <a:ext uri="{FF2B5EF4-FFF2-40B4-BE49-F238E27FC236}">
                <a16:creationId xmlns:a16="http://schemas.microsoft.com/office/drawing/2014/main" id="{0EC53D70-9ABD-4F3D-8252-D7C408812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7" name="AutoShape 41">
            <a:extLst>
              <a:ext uri="{FF2B5EF4-FFF2-40B4-BE49-F238E27FC236}">
                <a16:creationId xmlns:a16="http://schemas.microsoft.com/office/drawing/2014/main" id="{A532DB54-2EDB-43F8-A33E-4204BCDBF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8" name="AutoShape 42">
            <a:extLst>
              <a:ext uri="{FF2B5EF4-FFF2-40B4-BE49-F238E27FC236}">
                <a16:creationId xmlns:a16="http://schemas.microsoft.com/office/drawing/2014/main" id="{824F2D89-F9EC-46C3-BB60-0D7DE88C5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9" name="AutoShape 43">
            <a:extLst>
              <a:ext uri="{FF2B5EF4-FFF2-40B4-BE49-F238E27FC236}">
                <a16:creationId xmlns:a16="http://schemas.microsoft.com/office/drawing/2014/main" id="{5B1B21CD-BA23-46BE-8490-0CC957F8E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20" name="AutoShape 44">
            <a:extLst>
              <a:ext uri="{FF2B5EF4-FFF2-40B4-BE49-F238E27FC236}">
                <a16:creationId xmlns:a16="http://schemas.microsoft.com/office/drawing/2014/main" id="{9DDD37E0-4434-4B54-A96C-74210DF0A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21" name="AutoShape 45">
            <a:extLst>
              <a:ext uri="{FF2B5EF4-FFF2-40B4-BE49-F238E27FC236}">
                <a16:creationId xmlns:a16="http://schemas.microsoft.com/office/drawing/2014/main" id="{6C6CCEB9-55FA-4987-B4EE-56BCDB5C3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829896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ardrop 3">
            <a:extLst>
              <a:ext uri="{FF2B5EF4-FFF2-40B4-BE49-F238E27FC236}">
                <a16:creationId xmlns:a16="http://schemas.microsoft.com/office/drawing/2014/main" id="{6BFB0972-4C33-4C81-A90B-D76049D450B0}"/>
              </a:ext>
            </a:extLst>
          </p:cNvPr>
          <p:cNvSpPr/>
          <p:nvPr/>
        </p:nvSpPr>
        <p:spPr>
          <a:xfrm>
            <a:off x="838198" y="2362200"/>
            <a:ext cx="4419600" cy="3352800"/>
          </a:xfrm>
          <a:prstGeom prst="teardrop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ardrop 4">
            <a:extLst>
              <a:ext uri="{FF2B5EF4-FFF2-40B4-BE49-F238E27FC236}">
                <a16:creationId xmlns:a16="http://schemas.microsoft.com/office/drawing/2014/main" id="{2B870057-124B-4639-BAD2-24C15EA23E5C}"/>
              </a:ext>
            </a:extLst>
          </p:cNvPr>
          <p:cNvSpPr/>
          <p:nvPr/>
        </p:nvSpPr>
        <p:spPr>
          <a:xfrm>
            <a:off x="6934202" y="2514600"/>
            <a:ext cx="4419600" cy="3352800"/>
          </a:xfrm>
          <a:prstGeom prst="teardrop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3CFB616-DD68-4BCA-BB77-82E8A3B96B1F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55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1EFEB46A-CC36-4B7A-A6C1-B639161550F0}"/>
              </a:ext>
            </a:extLst>
          </p:cNvPr>
          <p:cNvSpPr/>
          <p:nvPr/>
        </p:nvSpPr>
        <p:spPr>
          <a:xfrm>
            <a:off x="1371598" y="1741714"/>
            <a:ext cx="4876800" cy="342900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31DF2C-E282-4380-82C8-02DE6DC6C9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1817914"/>
            <a:ext cx="3352800" cy="3352800"/>
          </a:xfrm>
          <a:prstGeom prst="rect">
            <a:avLst/>
          </a:prstGeom>
        </p:spPr>
      </p:pic>
      <p:sp>
        <p:nvSpPr>
          <p:cNvPr id="9" name="AutoShape 36">
            <a:extLst>
              <a:ext uri="{FF2B5EF4-FFF2-40B4-BE49-F238E27FC236}">
                <a16:creationId xmlns:a16="http://schemas.microsoft.com/office/drawing/2014/main" id="{ADBB81CB-45E5-4B00-95C0-54691EA94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10" name="AutoShape 37">
            <a:extLst>
              <a:ext uri="{FF2B5EF4-FFF2-40B4-BE49-F238E27FC236}">
                <a16:creationId xmlns:a16="http://schemas.microsoft.com/office/drawing/2014/main" id="{E4BD6C2A-F8AB-430C-9305-541B53D0D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1" name="AutoShape 38">
            <a:extLst>
              <a:ext uri="{FF2B5EF4-FFF2-40B4-BE49-F238E27FC236}">
                <a16:creationId xmlns:a16="http://schemas.microsoft.com/office/drawing/2014/main" id="{851113AF-F0B7-4940-88C0-4FD584E4F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2" name="AutoShape 39">
            <a:extLst>
              <a:ext uri="{FF2B5EF4-FFF2-40B4-BE49-F238E27FC236}">
                <a16:creationId xmlns:a16="http://schemas.microsoft.com/office/drawing/2014/main" id="{4598C93A-2922-415B-A47B-BCE611B2E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3" name="AutoShape 40">
            <a:extLst>
              <a:ext uri="{FF2B5EF4-FFF2-40B4-BE49-F238E27FC236}">
                <a16:creationId xmlns:a16="http://schemas.microsoft.com/office/drawing/2014/main" id="{27F0145D-DD86-4B2C-80BF-B031034FE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4" name="AutoShape 41">
            <a:extLst>
              <a:ext uri="{FF2B5EF4-FFF2-40B4-BE49-F238E27FC236}">
                <a16:creationId xmlns:a16="http://schemas.microsoft.com/office/drawing/2014/main" id="{CA6E96AD-64B8-46CB-B7C4-65C6F6300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5" name="AutoShape 42">
            <a:extLst>
              <a:ext uri="{FF2B5EF4-FFF2-40B4-BE49-F238E27FC236}">
                <a16:creationId xmlns:a16="http://schemas.microsoft.com/office/drawing/2014/main" id="{A5F1907C-A289-4241-8AEE-331B24FE5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6" name="AutoShape 43">
            <a:extLst>
              <a:ext uri="{FF2B5EF4-FFF2-40B4-BE49-F238E27FC236}">
                <a16:creationId xmlns:a16="http://schemas.microsoft.com/office/drawing/2014/main" id="{4F709427-12BF-4304-B600-B6182C411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17" name="AutoShape 44">
            <a:extLst>
              <a:ext uri="{FF2B5EF4-FFF2-40B4-BE49-F238E27FC236}">
                <a16:creationId xmlns:a16="http://schemas.microsoft.com/office/drawing/2014/main" id="{D66400D0-6FBB-473F-8AEA-B03B3EE0E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18" name="AutoShape 45">
            <a:extLst>
              <a:ext uri="{FF2B5EF4-FFF2-40B4-BE49-F238E27FC236}">
                <a16:creationId xmlns:a16="http://schemas.microsoft.com/office/drawing/2014/main" id="{E664C8C5-BF2B-4446-A3F0-8B3FB6FBE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2560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mond 4">
            <a:extLst>
              <a:ext uri="{FF2B5EF4-FFF2-40B4-BE49-F238E27FC236}">
                <a16:creationId xmlns:a16="http://schemas.microsoft.com/office/drawing/2014/main" id="{262A6E4C-35CD-45B2-BF23-D7069367AA83}"/>
              </a:ext>
            </a:extLst>
          </p:cNvPr>
          <p:cNvSpPr/>
          <p:nvPr/>
        </p:nvSpPr>
        <p:spPr>
          <a:xfrm>
            <a:off x="761998" y="1752600"/>
            <a:ext cx="4343400" cy="3886200"/>
          </a:xfrm>
          <a:prstGeom prst="diamond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E4B19024-B3B5-4BD9-9C53-6ED1E3666AA7}"/>
              </a:ext>
            </a:extLst>
          </p:cNvPr>
          <p:cNvSpPr/>
          <p:nvPr/>
        </p:nvSpPr>
        <p:spPr>
          <a:xfrm>
            <a:off x="6629400" y="1600200"/>
            <a:ext cx="4343400" cy="3886200"/>
          </a:xfrm>
          <a:prstGeom prst="diamond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E28E2EB-00CC-4531-B9DD-143FF55C8890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26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3827A291-5AB9-4BF9-A2AE-24C58D1185D5}"/>
              </a:ext>
            </a:extLst>
          </p:cNvPr>
          <p:cNvSpPr/>
          <p:nvPr/>
        </p:nvSpPr>
        <p:spPr>
          <a:xfrm>
            <a:off x="1524000" y="1981200"/>
            <a:ext cx="3505200" cy="342900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7145C68-09F6-4663-80A2-692A0F9B9D59}"/>
              </a:ext>
            </a:extLst>
          </p:cNvPr>
          <p:cNvSpPr/>
          <p:nvPr/>
        </p:nvSpPr>
        <p:spPr>
          <a:xfrm>
            <a:off x="6781800" y="1981200"/>
            <a:ext cx="3505200" cy="3429000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utoShape 36">
            <a:extLst>
              <a:ext uri="{FF2B5EF4-FFF2-40B4-BE49-F238E27FC236}">
                <a16:creationId xmlns:a16="http://schemas.microsoft.com/office/drawing/2014/main" id="{40C3790D-AAE3-493F-B6AC-0FBD10402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9" name="AutoShape 37">
            <a:extLst>
              <a:ext uri="{FF2B5EF4-FFF2-40B4-BE49-F238E27FC236}">
                <a16:creationId xmlns:a16="http://schemas.microsoft.com/office/drawing/2014/main" id="{9A211280-BDD7-4B7A-80F4-DCC234894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0" name="AutoShape 38">
            <a:extLst>
              <a:ext uri="{FF2B5EF4-FFF2-40B4-BE49-F238E27FC236}">
                <a16:creationId xmlns:a16="http://schemas.microsoft.com/office/drawing/2014/main" id="{2672B91C-D32D-4277-B533-B091360BB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1" name="AutoShape 39">
            <a:extLst>
              <a:ext uri="{FF2B5EF4-FFF2-40B4-BE49-F238E27FC236}">
                <a16:creationId xmlns:a16="http://schemas.microsoft.com/office/drawing/2014/main" id="{723446EA-C879-4133-9956-17D2C92FD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2" name="AutoShape 40">
            <a:extLst>
              <a:ext uri="{FF2B5EF4-FFF2-40B4-BE49-F238E27FC236}">
                <a16:creationId xmlns:a16="http://schemas.microsoft.com/office/drawing/2014/main" id="{70FA19A1-7F5E-4726-8247-A0C560265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3" name="AutoShape 41">
            <a:extLst>
              <a:ext uri="{FF2B5EF4-FFF2-40B4-BE49-F238E27FC236}">
                <a16:creationId xmlns:a16="http://schemas.microsoft.com/office/drawing/2014/main" id="{800866C6-F6C4-4138-BFF1-F9D5CE740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4" name="AutoShape 42">
            <a:extLst>
              <a:ext uri="{FF2B5EF4-FFF2-40B4-BE49-F238E27FC236}">
                <a16:creationId xmlns:a16="http://schemas.microsoft.com/office/drawing/2014/main" id="{29827782-6FCF-4D7A-B642-E2C3F3D20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5" name="AutoShape 43">
            <a:extLst>
              <a:ext uri="{FF2B5EF4-FFF2-40B4-BE49-F238E27FC236}">
                <a16:creationId xmlns:a16="http://schemas.microsoft.com/office/drawing/2014/main" id="{48788774-87C3-4F45-B68C-A345732FE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16" name="AutoShape 44">
            <a:extLst>
              <a:ext uri="{FF2B5EF4-FFF2-40B4-BE49-F238E27FC236}">
                <a16:creationId xmlns:a16="http://schemas.microsoft.com/office/drawing/2014/main" id="{402EEAC4-318E-4009-A18A-662160613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17" name="AutoShape 45">
            <a:extLst>
              <a:ext uri="{FF2B5EF4-FFF2-40B4-BE49-F238E27FC236}">
                <a16:creationId xmlns:a16="http://schemas.microsoft.com/office/drawing/2014/main" id="{703C5697-244C-438E-8391-B7312499D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81207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15A576C-84FB-4768-B2CF-087BCDABD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909638"/>
            <a:ext cx="5948362" cy="5719762"/>
          </a:xfrm>
          <a:prstGeom prst="rect">
            <a:avLst/>
          </a:prstGeom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C681C053-CA23-42B4-BF98-6BCA88D561BC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7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2FE437B-1CA5-4E70-8A1E-6476E85B33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2085975"/>
            <a:ext cx="3371850" cy="314664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4E757B-B940-4A83-A702-6833629037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804" y="2362200"/>
            <a:ext cx="3657373" cy="2565620"/>
          </a:xfrm>
          <a:prstGeom prst="rect">
            <a:avLst/>
          </a:prstGeom>
        </p:spPr>
      </p:pic>
      <p:sp>
        <p:nvSpPr>
          <p:cNvPr id="8" name="AutoShape 36">
            <a:extLst>
              <a:ext uri="{FF2B5EF4-FFF2-40B4-BE49-F238E27FC236}">
                <a16:creationId xmlns:a16="http://schemas.microsoft.com/office/drawing/2014/main" id="{35D5C547-2B6D-428F-846B-F74F245C9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9" name="AutoShape 37">
            <a:extLst>
              <a:ext uri="{FF2B5EF4-FFF2-40B4-BE49-F238E27FC236}">
                <a16:creationId xmlns:a16="http://schemas.microsoft.com/office/drawing/2014/main" id="{E93D3BD4-257A-403B-9F09-DBE14BDBB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0" name="AutoShape 38">
            <a:extLst>
              <a:ext uri="{FF2B5EF4-FFF2-40B4-BE49-F238E27FC236}">
                <a16:creationId xmlns:a16="http://schemas.microsoft.com/office/drawing/2014/main" id="{B1451B3B-77CF-4E50-B0C3-ABD82DC3A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1" name="AutoShape 39">
            <a:extLst>
              <a:ext uri="{FF2B5EF4-FFF2-40B4-BE49-F238E27FC236}">
                <a16:creationId xmlns:a16="http://schemas.microsoft.com/office/drawing/2014/main" id="{255542D8-ADDC-451C-B12D-6ABF9EE9A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2" name="AutoShape 40">
            <a:extLst>
              <a:ext uri="{FF2B5EF4-FFF2-40B4-BE49-F238E27FC236}">
                <a16:creationId xmlns:a16="http://schemas.microsoft.com/office/drawing/2014/main" id="{D014067A-1B66-408E-8321-F543BF240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3" name="AutoShape 41">
            <a:extLst>
              <a:ext uri="{FF2B5EF4-FFF2-40B4-BE49-F238E27FC236}">
                <a16:creationId xmlns:a16="http://schemas.microsoft.com/office/drawing/2014/main" id="{407F14F8-3A4D-41E1-9525-DF6113547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4" name="AutoShape 42">
            <a:extLst>
              <a:ext uri="{FF2B5EF4-FFF2-40B4-BE49-F238E27FC236}">
                <a16:creationId xmlns:a16="http://schemas.microsoft.com/office/drawing/2014/main" id="{6EA932D8-BAE0-4747-A206-139B3DEEB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5" name="AutoShape 43">
            <a:extLst>
              <a:ext uri="{FF2B5EF4-FFF2-40B4-BE49-F238E27FC236}">
                <a16:creationId xmlns:a16="http://schemas.microsoft.com/office/drawing/2014/main" id="{A13020EB-B719-4707-A807-DAABF4669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16" name="AutoShape 44">
            <a:extLst>
              <a:ext uri="{FF2B5EF4-FFF2-40B4-BE49-F238E27FC236}">
                <a16:creationId xmlns:a16="http://schemas.microsoft.com/office/drawing/2014/main" id="{476C70E6-D324-4535-8D5B-BFBEBCB5F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17" name="AutoShape 45">
            <a:extLst>
              <a:ext uri="{FF2B5EF4-FFF2-40B4-BE49-F238E27FC236}">
                <a16:creationId xmlns:a16="http://schemas.microsoft.com/office/drawing/2014/main" id="{267BC9B9-0049-4B36-ADC0-BEA89D0CA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04214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95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heme/theme1.xml><?xml version="1.0" encoding="utf-8"?>
<a:theme xmlns:a="http://schemas.openxmlformats.org/drawingml/2006/main" name="Office Theme">
  <a:themeElements>
    <a:clrScheme name="9Slide - 2021">
      <a:dk1>
        <a:sysClr val="windowText" lastClr="000000"/>
      </a:dk1>
      <a:lt1>
        <a:sysClr val="window" lastClr="FFFFFF"/>
      </a:lt1>
      <a:dk2>
        <a:srgbClr val="092D6C"/>
      </a:dk2>
      <a:lt2>
        <a:srgbClr val="FCECD0"/>
      </a:lt2>
      <a:accent1>
        <a:srgbClr val="4FC1E9"/>
      </a:accent1>
      <a:accent2>
        <a:srgbClr val="48CFAD"/>
      </a:accent2>
      <a:accent3>
        <a:srgbClr val="A0D468"/>
      </a:accent3>
      <a:accent4>
        <a:srgbClr val="FFBD45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9Slide Fonts">
      <a:majorFont>
        <a:latin typeface="#9Slide02 Tieu de dai"/>
        <a:ea typeface=""/>
        <a:cs typeface=""/>
      </a:majorFont>
      <a:minorFont>
        <a:latin typeface="#9Slide02 Noi dung da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algn="l">
          <a:defRPr smtClean="0">
            <a:solidFill>
              <a:schemeClr val="tx1">
                <a:lumMod val="50000"/>
                <a:lumOff val="50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4C410E64-73D4-4894-A16A-B0A564A2C1B3}" vid="{BD11DD77-7AB8-40E7-98B4-F754939C4E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126</TotalTime>
  <Words>124</Words>
  <PresentationFormat>Widescreen</PresentationFormat>
  <Paragraphs>112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#9Slide02 Noi dung dai</vt:lpstr>
      <vt:lpstr>#9Slide02 Tieu de dai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2021-08-22T02:38:00Z</dcterms:created>
  <dcterms:modified xsi:type="dcterms:W3CDTF">2021-08-22T04:44:38Z</dcterms:modified>
</cp:coreProperties>
</file>