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5" r:id="rId4"/>
    <p:sldId id="264" r:id="rId5"/>
    <p:sldId id="256" r:id="rId6"/>
    <p:sldId id="257" r:id="rId7"/>
    <p:sldId id="260" r:id="rId8"/>
    <p:sldId id="261" r:id="rId9"/>
    <p:sldId id="259" r:id="rId10"/>
    <p:sldId id="258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iệp Thầy" initials="HT" lastIdx="1" clrIdx="0">
    <p:extLst>
      <p:ext uri="{19B8F6BF-5375-455C-9EA6-DF929625EA0E}">
        <p15:presenceInfo xmlns:p15="http://schemas.microsoft.com/office/powerpoint/2012/main" userId="18fa07edfa0d1806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3969" autoAdjust="0"/>
  </p:normalViewPr>
  <p:slideViewPr>
    <p:cSldViewPr snapToGrid="0">
      <p:cViewPr varScale="1">
        <p:scale>
          <a:sx n="81" d="100"/>
          <a:sy n="81" d="100"/>
        </p:scale>
        <p:origin x="21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iệp Thầy" userId="18fa07edfa0d1806" providerId="LiveId" clId="{DD00578B-7DA0-481A-9AB9-6BF2D66DE12C}"/>
    <pc:docChg chg="undo redo custSel addSld modSld">
      <pc:chgData name="Hiệp Thầy" userId="18fa07edfa0d1806" providerId="LiveId" clId="{DD00578B-7DA0-481A-9AB9-6BF2D66DE12C}" dt="2022-12-04T14:42:43.179" v="3912" actId="1037"/>
      <pc:docMkLst>
        <pc:docMk/>
      </pc:docMkLst>
      <pc:sldChg chg="addSp modSp mod setBg">
        <pc:chgData name="Hiệp Thầy" userId="18fa07edfa0d1806" providerId="LiveId" clId="{DD00578B-7DA0-481A-9AB9-6BF2D66DE12C}" dt="2022-12-03T05:15:53.257" v="2642"/>
        <pc:sldMkLst>
          <pc:docMk/>
          <pc:sldMk cId="171642255" sldId="256"/>
        </pc:sldMkLst>
        <pc:spChg chg="add mod">
          <ac:chgData name="Hiệp Thầy" userId="18fa07edfa0d1806" providerId="LiveId" clId="{DD00578B-7DA0-481A-9AB9-6BF2D66DE12C}" dt="2022-11-30T22:50:47.033" v="51" actId="14100"/>
          <ac:spMkLst>
            <pc:docMk/>
            <pc:sldMk cId="171642255" sldId="256"/>
            <ac:spMk id="2" creationId="{5FDCE6F6-1EDA-7132-1DF4-56BD4E6D8B7C}"/>
          </ac:spMkLst>
        </pc:spChg>
        <pc:spChg chg="add mod">
          <ac:chgData name="Hiệp Thầy" userId="18fa07edfa0d1806" providerId="LiveId" clId="{DD00578B-7DA0-481A-9AB9-6BF2D66DE12C}" dt="2022-11-30T22:51:11.348" v="55" actId="14100"/>
          <ac:spMkLst>
            <pc:docMk/>
            <pc:sldMk cId="171642255" sldId="256"/>
            <ac:spMk id="3" creationId="{C40800CC-A5E7-21F8-8648-B58B6D7EC0A1}"/>
          </ac:spMkLst>
        </pc:spChg>
        <pc:spChg chg="add mod">
          <ac:chgData name="Hiệp Thầy" userId="18fa07edfa0d1806" providerId="LiveId" clId="{DD00578B-7DA0-481A-9AB9-6BF2D66DE12C}" dt="2022-11-30T22:47:58.791" v="20" actId="692"/>
          <ac:spMkLst>
            <pc:docMk/>
            <pc:sldMk cId="171642255" sldId="256"/>
            <ac:spMk id="4" creationId="{723D875D-5E8A-9835-4923-6962AC7C1ECD}"/>
          </ac:spMkLst>
        </pc:spChg>
        <pc:spChg chg="add mod">
          <ac:chgData name="Hiệp Thầy" userId="18fa07edfa0d1806" providerId="LiveId" clId="{DD00578B-7DA0-481A-9AB9-6BF2D66DE12C}" dt="2022-11-30T22:50:40.091" v="49" actId="14100"/>
          <ac:spMkLst>
            <pc:docMk/>
            <pc:sldMk cId="171642255" sldId="256"/>
            <ac:spMk id="5" creationId="{82CE95B9-DECF-D05E-4745-BD8AE2CFF5D9}"/>
          </ac:spMkLst>
        </pc:spChg>
        <pc:spChg chg="add mod">
          <ac:chgData name="Hiệp Thầy" userId="18fa07edfa0d1806" providerId="LiveId" clId="{DD00578B-7DA0-481A-9AB9-6BF2D66DE12C}" dt="2022-11-30T22:47:52.492" v="17" actId="692"/>
          <ac:spMkLst>
            <pc:docMk/>
            <pc:sldMk cId="171642255" sldId="256"/>
            <ac:spMk id="7" creationId="{D5542E1C-8D9F-A050-B634-71C2D8375EAB}"/>
          </ac:spMkLst>
        </pc:spChg>
        <pc:spChg chg="add mod">
          <ac:chgData name="Hiệp Thầy" userId="18fa07edfa0d1806" providerId="LiveId" clId="{DD00578B-7DA0-481A-9AB9-6BF2D66DE12C}" dt="2022-11-30T22:50:32.810" v="48" actId="14100"/>
          <ac:spMkLst>
            <pc:docMk/>
            <pc:sldMk cId="171642255" sldId="256"/>
            <ac:spMk id="8" creationId="{88ECA1FE-345A-187E-F3EE-36C8D5F8ADEB}"/>
          </ac:spMkLst>
        </pc:spChg>
        <pc:spChg chg="add mod">
          <ac:chgData name="Hiệp Thầy" userId="18fa07edfa0d1806" providerId="LiveId" clId="{DD00578B-7DA0-481A-9AB9-6BF2D66DE12C}" dt="2022-11-30T22:50:53.260" v="52" actId="14100"/>
          <ac:spMkLst>
            <pc:docMk/>
            <pc:sldMk cId="171642255" sldId="256"/>
            <ac:spMk id="9" creationId="{D8279EA4-E49B-A78E-91D7-2B09E0731FCE}"/>
          </ac:spMkLst>
        </pc:spChg>
        <pc:spChg chg="add mod">
          <ac:chgData name="Hiệp Thầy" userId="18fa07edfa0d1806" providerId="LiveId" clId="{DD00578B-7DA0-481A-9AB9-6BF2D66DE12C}" dt="2022-11-30T22:50:21.607" v="47" actId="1035"/>
          <ac:spMkLst>
            <pc:docMk/>
            <pc:sldMk cId="171642255" sldId="256"/>
            <ac:spMk id="11" creationId="{DC4A28BB-A7D7-42B6-5F87-FDEF97857AB0}"/>
          </ac:spMkLst>
        </pc:spChg>
        <pc:spChg chg="mod">
          <ac:chgData name="Hiệp Thầy" userId="18fa07edfa0d1806" providerId="LiveId" clId="{DD00578B-7DA0-481A-9AB9-6BF2D66DE12C}" dt="2022-11-30T23:01:45.728" v="183" actId="692"/>
          <ac:spMkLst>
            <pc:docMk/>
            <pc:sldMk cId="171642255" sldId="256"/>
            <ac:spMk id="15" creationId="{125E6C2F-6716-E37A-3342-027736CC377F}"/>
          </ac:spMkLst>
        </pc:spChg>
        <pc:spChg chg="mod">
          <ac:chgData name="Hiệp Thầy" userId="18fa07edfa0d1806" providerId="LiveId" clId="{DD00578B-7DA0-481A-9AB9-6BF2D66DE12C}" dt="2022-11-30T23:01:45.728" v="183" actId="692"/>
          <ac:spMkLst>
            <pc:docMk/>
            <pc:sldMk cId="171642255" sldId="256"/>
            <ac:spMk id="16" creationId="{C44D7C1E-3B71-9F05-DD84-7E4103FBE54B}"/>
          </ac:spMkLst>
        </pc:spChg>
        <pc:spChg chg="mod">
          <ac:chgData name="Hiệp Thầy" userId="18fa07edfa0d1806" providerId="LiveId" clId="{DD00578B-7DA0-481A-9AB9-6BF2D66DE12C}" dt="2022-11-30T23:01:45.728" v="183" actId="692"/>
          <ac:spMkLst>
            <pc:docMk/>
            <pc:sldMk cId="171642255" sldId="256"/>
            <ac:spMk id="17" creationId="{72686045-CBCB-6B17-19EA-67BAA2E03C1B}"/>
          </ac:spMkLst>
        </pc:spChg>
        <pc:spChg chg="mod">
          <ac:chgData name="Hiệp Thầy" userId="18fa07edfa0d1806" providerId="LiveId" clId="{DD00578B-7DA0-481A-9AB9-6BF2D66DE12C}" dt="2022-11-30T22:49:20.087" v="30" actId="692"/>
          <ac:spMkLst>
            <pc:docMk/>
            <pc:sldMk cId="171642255" sldId="256"/>
            <ac:spMk id="19" creationId="{4F58C10F-88A5-15C9-95A1-A5FE9815B3E1}"/>
          </ac:spMkLst>
        </pc:spChg>
        <pc:spChg chg="add mod">
          <ac:chgData name="Hiệp Thầy" userId="18fa07edfa0d1806" providerId="LiveId" clId="{DD00578B-7DA0-481A-9AB9-6BF2D66DE12C}" dt="2022-11-30T23:01:24.456" v="158" actId="1035"/>
          <ac:spMkLst>
            <pc:docMk/>
            <pc:sldMk cId="171642255" sldId="256"/>
            <ac:spMk id="20" creationId="{B08CB032-8728-2B12-6E22-06CDABE97595}"/>
          </ac:spMkLst>
        </pc:spChg>
        <pc:spChg chg="mod">
          <ac:chgData name="Hiệp Thầy" userId="18fa07edfa0d1806" providerId="LiveId" clId="{DD00578B-7DA0-481A-9AB9-6BF2D66DE12C}" dt="2022-11-30T22:49:43.155" v="33" actId="1076"/>
          <ac:spMkLst>
            <pc:docMk/>
            <pc:sldMk cId="171642255" sldId="256"/>
            <ac:spMk id="23" creationId="{60AE1B46-8D84-35B6-4446-8BDE2D22BFBB}"/>
          </ac:spMkLst>
        </pc:spChg>
        <pc:spChg chg="mod">
          <ac:chgData name="Hiệp Thầy" userId="18fa07edfa0d1806" providerId="LiveId" clId="{DD00578B-7DA0-481A-9AB9-6BF2D66DE12C}" dt="2022-11-30T22:49:37.875" v="32" actId="1076"/>
          <ac:spMkLst>
            <pc:docMk/>
            <pc:sldMk cId="171642255" sldId="256"/>
            <ac:spMk id="27" creationId="{C2B02D0E-3A48-4E69-A552-73C74C723413}"/>
          </ac:spMkLst>
        </pc:spChg>
        <pc:spChg chg="mod">
          <ac:chgData name="Hiệp Thầy" userId="18fa07edfa0d1806" providerId="LiveId" clId="{DD00578B-7DA0-481A-9AB9-6BF2D66DE12C}" dt="2022-11-30T22:49:31.851" v="31" actId="1076"/>
          <ac:spMkLst>
            <pc:docMk/>
            <pc:sldMk cId="171642255" sldId="256"/>
            <ac:spMk id="31" creationId="{7FF2E44A-4AAE-E287-D289-E29C543A7EE1}"/>
          </ac:spMkLst>
        </pc:spChg>
        <pc:spChg chg="add mod">
          <ac:chgData name="Hiệp Thầy" userId="18fa07edfa0d1806" providerId="LiveId" clId="{DD00578B-7DA0-481A-9AB9-6BF2D66DE12C}" dt="2022-11-30T23:01:26.585" v="165" actId="1035"/>
          <ac:spMkLst>
            <pc:docMk/>
            <pc:sldMk cId="171642255" sldId="256"/>
            <ac:spMk id="35" creationId="{A60C8886-E59A-89CB-1068-E534643AAFB3}"/>
          </ac:spMkLst>
        </pc:spChg>
        <pc:spChg chg="add mod">
          <ac:chgData name="Hiệp Thầy" userId="18fa07edfa0d1806" providerId="LiveId" clId="{DD00578B-7DA0-481A-9AB9-6BF2D66DE12C}" dt="2022-11-30T23:01:31.436" v="179" actId="1035"/>
          <ac:spMkLst>
            <pc:docMk/>
            <pc:sldMk cId="171642255" sldId="256"/>
            <ac:spMk id="37" creationId="{42687920-0004-A248-E4D0-E8E1247D06AC}"/>
          </ac:spMkLst>
        </pc:spChg>
        <pc:spChg chg="add mod">
          <ac:chgData name="Hiệp Thầy" userId="18fa07edfa0d1806" providerId="LiveId" clId="{DD00578B-7DA0-481A-9AB9-6BF2D66DE12C}" dt="2022-11-30T23:01:28.924" v="171" actId="1035"/>
          <ac:spMkLst>
            <pc:docMk/>
            <pc:sldMk cId="171642255" sldId="256"/>
            <ac:spMk id="40" creationId="{9A254E7C-F26F-C70F-1A9F-CE47ABE5DF96}"/>
          </ac:spMkLst>
        </pc:spChg>
        <pc:cxnChg chg="mod">
          <ac:chgData name="Hiệp Thầy" userId="18fa07edfa0d1806" providerId="LiveId" clId="{DD00578B-7DA0-481A-9AB9-6BF2D66DE12C}" dt="2022-11-30T23:01:45.728" v="183" actId="692"/>
          <ac:cxnSpMkLst>
            <pc:docMk/>
            <pc:sldMk cId="171642255" sldId="256"/>
            <ac:cxnSpMk id="6" creationId="{3F027470-648A-834D-E7DF-87029E35990E}"/>
          </ac:cxnSpMkLst>
        </pc:cxnChg>
        <pc:cxnChg chg="mod">
          <ac:chgData name="Hiệp Thầy" userId="18fa07edfa0d1806" providerId="LiveId" clId="{DD00578B-7DA0-481A-9AB9-6BF2D66DE12C}" dt="2022-11-30T23:01:45.728" v="183" actId="692"/>
          <ac:cxnSpMkLst>
            <pc:docMk/>
            <pc:sldMk cId="171642255" sldId="256"/>
            <ac:cxnSpMk id="10" creationId="{D003BCFC-7654-EB90-E34E-7ED062783E7B}"/>
          </ac:cxnSpMkLst>
        </pc:cxnChg>
        <pc:cxnChg chg="mod">
          <ac:chgData name="Hiệp Thầy" userId="18fa07edfa0d1806" providerId="LiveId" clId="{DD00578B-7DA0-481A-9AB9-6BF2D66DE12C}" dt="2022-11-30T23:01:45.728" v="183" actId="692"/>
          <ac:cxnSpMkLst>
            <pc:docMk/>
            <pc:sldMk cId="171642255" sldId="256"/>
            <ac:cxnSpMk id="12" creationId="{E996FD1B-568D-6B66-2CF8-B5FF0792B00B}"/>
          </ac:cxnSpMkLst>
        </pc:cxnChg>
        <pc:cxnChg chg="add mod">
          <ac:chgData name="Hiệp Thầy" userId="18fa07edfa0d1806" providerId="LiveId" clId="{DD00578B-7DA0-481A-9AB9-6BF2D66DE12C}" dt="2022-11-30T22:54:50.803" v="90" actId="692"/>
          <ac:cxnSpMkLst>
            <pc:docMk/>
            <pc:sldMk cId="171642255" sldId="256"/>
            <ac:cxnSpMk id="14" creationId="{0A885039-89AE-99F9-72CF-80B45BAB721B}"/>
          </ac:cxnSpMkLst>
        </pc:cxnChg>
        <pc:cxnChg chg="mod">
          <ac:chgData name="Hiệp Thầy" userId="18fa07edfa0d1806" providerId="LiveId" clId="{DD00578B-7DA0-481A-9AB9-6BF2D66DE12C}" dt="2022-11-30T22:49:15.255" v="26" actId="692"/>
          <ac:cxnSpMkLst>
            <pc:docMk/>
            <pc:sldMk cId="171642255" sldId="256"/>
            <ac:cxnSpMk id="21" creationId="{8A21CDCF-F0F3-2FF3-87A0-0F70D544B4F5}"/>
          </ac:cxnSpMkLst>
        </pc:cxnChg>
        <pc:cxnChg chg="add mod">
          <ac:chgData name="Hiệp Thầy" userId="18fa07edfa0d1806" providerId="LiveId" clId="{DD00578B-7DA0-481A-9AB9-6BF2D66DE12C}" dt="2022-11-30T22:54:50.803" v="90" actId="692"/>
          <ac:cxnSpMkLst>
            <pc:docMk/>
            <pc:sldMk cId="171642255" sldId="256"/>
            <ac:cxnSpMk id="34" creationId="{0E99209C-EE43-4B34-342A-4D760CF40D5F}"/>
          </ac:cxnSpMkLst>
        </pc:cxnChg>
        <pc:cxnChg chg="add mod">
          <ac:chgData name="Hiệp Thầy" userId="18fa07edfa0d1806" providerId="LiveId" clId="{DD00578B-7DA0-481A-9AB9-6BF2D66DE12C}" dt="2022-11-30T22:54:50.803" v="90" actId="692"/>
          <ac:cxnSpMkLst>
            <pc:docMk/>
            <pc:sldMk cId="171642255" sldId="256"/>
            <ac:cxnSpMk id="36" creationId="{579B19B8-12AD-29FE-6156-6478BAC4C8D7}"/>
          </ac:cxnSpMkLst>
        </pc:cxnChg>
        <pc:cxnChg chg="add mod">
          <ac:chgData name="Hiệp Thầy" userId="18fa07edfa0d1806" providerId="LiveId" clId="{DD00578B-7DA0-481A-9AB9-6BF2D66DE12C}" dt="2022-11-30T22:54:50.803" v="90" actId="692"/>
          <ac:cxnSpMkLst>
            <pc:docMk/>
            <pc:sldMk cId="171642255" sldId="256"/>
            <ac:cxnSpMk id="39" creationId="{36325C58-1320-BC0E-656E-642D9EE45894}"/>
          </ac:cxnSpMkLst>
        </pc:cxnChg>
      </pc:sldChg>
      <pc:sldChg chg="addSp delSp modSp add mod addCm delCm">
        <pc:chgData name="Hiệp Thầy" userId="18fa07edfa0d1806" providerId="LiveId" clId="{DD00578B-7DA0-481A-9AB9-6BF2D66DE12C}" dt="2022-12-03T02:14:18.171" v="905" actId="14100"/>
        <pc:sldMkLst>
          <pc:docMk/>
          <pc:sldMk cId="1952338390" sldId="257"/>
        </pc:sldMkLst>
        <pc:spChg chg="add mod">
          <ac:chgData name="Hiệp Thầy" userId="18fa07edfa0d1806" providerId="LiveId" clId="{DD00578B-7DA0-481A-9AB9-6BF2D66DE12C}" dt="2022-12-03T01:58:02.935" v="544" actId="164"/>
          <ac:spMkLst>
            <pc:docMk/>
            <pc:sldMk cId="1952338390" sldId="257"/>
            <ac:spMk id="2" creationId="{0D1FB4D4-15DA-FA81-3F1F-0E52B5A69A22}"/>
          </ac:spMkLst>
        </pc:spChg>
        <pc:spChg chg="del">
          <ac:chgData name="Hiệp Thầy" userId="18fa07edfa0d1806" providerId="LiveId" clId="{DD00578B-7DA0-481A-9AB9-6BF2D66DE12C}" dt="2022-11-30T23:04:15.277" v="185" actId="478"/>
          <ac:spMkLst>
            <pc:docMk/>
            <pc:sldMk cId="1952338390" sldId="257"/>
            <ac:spMk id="2" creationId="{5FDCE6F6-1EDA-7132-1DF4-56BD4E6D8B7C}"/>
          </ac:spMkLst>
        </pc:spChg>
        <pc:spChg chg="del">
          <ac:chgData name="Hiệp Thầy" userId="18fa07edfa0d1806" providerId="LiveId" clId="{DD00578B-7DA0-481A-9AB9-6BF2D66DE12C}" dt="2022-11-30T23:04:15.277" v="185" actId="478"/>
          <ac:spMkLst>
            <pc:docMk/>
            <pc:sldMk cId="1952338390" sldId="257"/>
            <ac:spMk id="3" creationId="{C40800CC-A5E7-21F8-8648-B58B6D7EC0A1}"/>
          </ac:spMkLst>
        </pc:spChg>
        <pc:spChg chg="del">
          <ac:chgData name="Hiệp Thầy" userId="18fa07edfa0d1806" providerId="LiveId" clId="{DD00578B-7DA0-481A-9AB9-6BF2D66DE12C}" dt="2022-11-30T23:04:15.277" v="185" actId="478"/>
          <ac:spMkLst>
            <pc:docMk/>
            <pc:sldMk cId="1952338390" sldId="257"/>
            <ac:spMk id="4" creationId="{723D875D-5E8A-9835-4923-6962AC7C1ECD}"/>
          </ac:spMkLst>
        </pc:spChg>
        <pc:spChg chg="del">
          <ac:chgData name="Hiệp Thầy" userId="18fa07edfa0d1806" providerId="LiveId" clId="{DD00578B-7DA0-481A-9AB9-6BF2D66DE12C}" dt="2022-11-30T23:04:15.277" v="185" actId="478"/>
          <ac:spMkLst>
            <pc:docMk/>
            <pc:sldMk cId="1952338390" sldId="257"/>
            <ac:spMk id="5" creationId="{82CE95B9-DECF-D05E-4745-BD8AE2CFF5D9}"/>
          </ac:spMkLst>
        </pc:spChg>
        <pc:spChg chg="del">
          <ac:chgData name="Hiệp Thầy" userId="18fa07edfa0d1806" providerId="LiveId" clId="{DD00578B-7DA0-481A-9AB9-6BF2D66DE12C}" dt="2022-11-30T23:04:15.277" v="185" actId="478"/>
          <ac:spMkLst>
            <pc:docMk/>
            <pc:sldMk cId="1952338390" sldId="257"/>
            <ac:spMk id="7" creationId="{D5542E1C-8D9F-A050-B634-71C2D8375EAB}"/>
          </ac:spMkLst>
        </pc:spChg>
        <pc:spChg chg="del">
          <ac:chgData name="Hiệp Thầy" userId="18fa07edfa0d1806" providerId="LiveId" clId="{DD00578B-7DA0-481A-9AB9-6BF2D66DE12C}" dt="2022-11-30T23:04:15.277" v="185" actId="478"/>
          <ac:spMkLst>
            <pc:docMk/>
            <pc:sldMk cId="1952338390" sldId="257"/>
            <ac:spMk id="8" creationId="{88ECA1FE-345A-187E-F3EE-36C8D5F8ADEB}"/>
          </ac:spMkLst>
        </pc:spChg>
        <pc:spChg chg="mod">
          <ac:chgData name="Hiệp Thầy" userId="18fa07edfa0d1806" providerId="LiveId" clId="{DD00578B-7DA0-481A-9AB9-6BF2D66DE12C}" dt="2022-12-03T01:58:05.304" v="545"/>
          <ac:spMkLst>
            <pc:docMk/>
            <pc:sldMk cId="1952338390" sldId="257"/>
            <ac:spMk id="9" creationId="{80C7C5C1-7366-56D6-BBF3-C5284828EEFB}"/>
          </ac:spMkLst>
        </pc:spChg>
        <pc:spChg chg="del">
          <ac:chgData name="Hiệp Thầy" userId="18fa07edfa0d1806" providerId="LiveId" clId="{DD00578B-7DA0-481A-9AB9-6BF2D66DE12C}" dt="2022-11-30T23:04:15.277" v="185" actId="478"/>
          <ac:spMkLst>
            <pc:docMk/>
            <pc:sldMk cId="1952338390" sldId="257"/>
            <ac:spMk id="9" creationId="{D8279EA4-E49B-A78E-91D7-2B09E0731FCE}"/>
          </ac:spMkLst>
        </pc:spChg>
        <pc:spChg chg="del">
          <ac:chgData name="Hiệp Thầy" userId="18fa07edfa0d1806" providerId="LiveId" clId="{DD00578B-7DA0-481A-9AB9-6BF2D66DE12C}" dt="2022-11-30T23:04:15.277" v="185" actId="478"/>
          <ac:spMkLst>
            <pc:docMk/>
            <pc:sldMk cId="1952338390" sldId="257"/>
            <ac:spMk id="11" creationId="{DC4A28BB-A7D7-42B6-5F87-FDEF97857AB0}"/>
          </ac:spMkLst>
        </pc:spChg>
        <pc:spChg chg="mod">
          <ac:chgData name="Hiệp Thầy" userId="18fa07edfa0d1806" providerId="LiveId" clId="{DD00578B-7DA0-481A-9AB9-6BF2D66DE12C}" dt="2022-12-03T02:02:43.621" v="671"/>
          <ac:spMkLst>
            <pc:docMk/>
            <pc:sldMk cId="1952338390" sldId="257"/>
            <ac:spMk id="13" creationId="{4D4802B2-FC24-DC4B-A7AA-7EFF8A85C876}"/>
          </ac:spMkLst>
        </pc:spChg>
        <pc:spChg chg="add del">
          <ac:chgData name="Hiệp Thầy" userId="18fa07edfa0d1806" providerId="LiveId" clId="{DD00578B-7DA0-481A-9AB9-6BF2D66DE12C}" dt="2022-11-30T23:04:48.897" v="187" actId="478"/>
          <ac:spMkLst>
            <pc:docMk/>
            <pc:sldMk cId="1952338390" sldId="257"/>
            <ac:spMk id="13" creationId="{C2007735-C49E-726C-6B37-CEEC610141A9}"/>
          </ac:spMkLst>
        </pc:spChg>
        <pc:spChg chg="del">
          <ac:chgData name="Hiệp Thầy" userId="18fa07edfa0d1806" providerId="LiveId" clId="{DD00578B-7DA0-481A-9AB9-6BF2D66DE12C}" dt="2022-11-30T23:04:15.277" v="185" actId="478"/>
          <ac:spMkLst>
            <pc:docMk/>
            <pc:sldMk cId="1952338390" sldId="257"/>
            <ac:spMk id="15" creationId="{125E6C2F-6716-E37A-3342-027736CC377F}"/>
          </ac:spMkLst>
        </pc:spChg>
        <pc:spChg chg="del">
          <ac:chgData name="Hiệp Thầy" userId="18fa07edfa0d1806" providerId="LiveId" clId="{DD00578B-7DA0-481A-9AB9-6BF2D66DE12C}" dt="2022-11-30T23:04:15.277" v="185" actId="478"/>
          <ac:spMkLst>
            <pc:docMk/>
            <pc:sldMk cId="1952338390" sldId="257"/>
            <ac:spMk id="16" creationId="{C44D7C1E-3B71-9F05-DD84-7E4103FBE54B}"/>
          </ac:spMkLst>
        </pc:spChg>
        <pc:spChg chg="del">
          <ac:chgData name="Hiệp Thầy" userId="18fa07edfa0d1806" providerId="LiveId" clId="{DD00578B-7DA0-481A-9AB9-6BF2D66DE12C}" dt="2022-11-30T23:04:15.277" v="185" actId="478"/>
          <ac:spMkLst>
            <pc:docMk/>
            <pc:sldMk cId="1952338390" sldId="257"/>
            <ac:spMk id="17" creationId="{72686045-CBCB-6B17-19EA-67BAA2E03C1B}"/>
          </ac:spMkLst>
        </pc:spChg>
        <pc:spChg chg="del">
          <ac:chgData name="Hiệp Thầy" userId="18fa07edfa0d1806" providerId="LiveId" clId="{DD00578B-7DA0-481A-9AB9-6BF2D66DE12C}" dt="2022-11-30T23:04:15.277" v="185" actId="478"/>
          <ac:spMkLst>
            <pc:docMk/>
            <pc:sldMk cId="1952338390" sldId="257"/>
            <ac:spMk id="18" creationId="{E54A97EB-0833-76B1-BAD7-4E0F66DB7E9D}"/>
          </ac:spMkLst>
        </pc:spChg>
        <pc:spChg chg="del">
          <ac:chgData name="Hiệp Thầy" userId="18fa07edfa0d1806" providerId="LiveId" clId="{DD00578B-7DA0-481A-9AB9-6BF2D66DE12C}" dt="2022-11-30T23:04:15.277" v="185" actId="478"/>
          <ac:spMkLst>
            <pc:docMk/>
            <pc:sldMk cId="1952338390" sldId="257"/>
            <ac:spMk id="19" creationId="{4F58C10F-88A5-15C9-95A1-A5FE9815B3E1}"/>
          </ac:spMkLst>
        </pc:spChg>
        <pc:spChg chg="add del mod">
          <ac:chgData name="Hiệp Thầy" userId="18fa07edfa0d1806" providerId="LiveId" clId="{DD00578B-7DA0-481A-9AB9-6BF2D66DE12C}" dt="2022-12-03T02:05:35.275" v="729" actId="767"/>
          <ac:spMkLst>
            <pc:docMk/>
            <pc:sldMk cId="1952338390" sldId="257"/>
            <ac:spMk id="19" creationId="{FA65E613-F2FB-3330-1FC2-E54DBD86A53D}"/>
          </ac:spMkLst>
        </pc:spChg>
        <pc:spChg chg="del">
          <ac:chgData name="Hiệp Thầy" userId="18fa07edfa0d1806" providerId="LiveId" clId="{DD00578B-7DA0-481A-9AB9-6BF2D66DE12C}" dt="2022-11-30T23:04:15.277" v="185" actId="478"/>
          <ac:spMkLst>
            <pc:docMk/>
            <pc:sldMk cId="1952338390" sldId="257"/>
            <ac:spMk id="20" creationId="{B08CB032-8728-2B12-6E22-06CDABE97595}"/>
          </ac:spMkLst>
        </pc:spChg>
        <pc:spChg chg="del">
          <ac:chgData name="Hiệp Thầy" userId="18fa07edfa0d1806" providerId="LiveId" clId="{DD00578B-7DA0-481A-9AB9-6BF2D66DE12C}" dt="2022-11-30T23:04:15.277" v="185" actId="478"/>
          <ac:spMkLst>
            <pc:docMk/>
            <pc:sldMk cId="1952338390" sldId="257"/>
            <ac:spMk id="22" creationId="{ACB75F10-E552-90EE-5E83-3BB034BEF4BE}"/>
          </ac:spMkLst>
        </pc:spChg>
        <pc:spChg chg="del">
          <ac:chgData name="Hiệp Thầy" userId="18fa07edfa0d1806" providerId="LiveId" clId="{DD00578B-7DA0-481A-9AB9-6BF2D66DE12C}" dt="2022-11-30T23:04:15.277" v="185" actId="478"/>
          <ac:spMkLst>
            <pc:docMk/>
            <pc:sldMk cId="1952338390" sldId="257"/>
            <ac:spMk id="23" creationId="{60AE1B46-8D84-35B6-4446-8BDE2D22BFBB}"/>
          </ac:spMkLst>
        </pc:spChg>
        <pc:spChg chg="del">
          <ac:chgData name="Hiệp Thầy" userId="18fa07edfa0d1806" providerId="LiveId" clId="{DD00578B-7DA0-481A-9AB9-6BF2D66DE12C}" dt="2022-11-30T23:04:15.277" v="185" actId="478"/>
          <ac:spMkLst>
            <pc:docMk/>
            <pc:sldMk cId="1952338390" sldId="257"/>
            <ac:spMk id="24" creationId="{B1927286-1AB9-0147-3CD6-198154E6A77E}"/>
          </ac:spMkLst>
        </pc:spChg>
        <pc:spChg chg="del">
          <ac:chgData name="Hiệp Thầy" userId="18fa07edfa0d1806" providerId="LiveId" clId="{DD00578B-7DA0-481A-9AB9-6BF2D66DE12C}" dt="2022-11-30T23:04:15.277" v="185" actId="478"/>
          <ac:spMkLst>
            <pc:docMk/>
            <pc:sldMk cId="1952338390" sldId="257"/>
            <ac:spMk id="25" creationId="{48493133-87A2-90DC-9778-29652355F563}"/>
          </ac:spMkLst>
        </pc:spChg>
        <pc:spChg chg="del">
          <ac:chgData name="Hiệp Thầy" userId="18fa07edfa0d1806" providerId="LiveId" clId="{DD00578B-7DA0-481A-9AB9-6BF2D66DE12C}" dt="2022-11-30T23:04:15.277" v="185" actId="478"/>
          <ac:spMkLst>
            <pc:docMk/>
            <pc:sldMk cId="1952338390" sldId="257"/>
            <ac:spMk id="26" creationId="{CD0615E5-DAE8-61F6-F7DC-B37763F05EED}"/>
          </ac:spMkLst>
        </pc:spChg>
        <pc:spChg chg="del">
          <ac:chgData name="Hiệp Thầy" userId="18fa07edfa0d1806" providerId="LiveId" clId="{DD00578B-7DA0-481A-9AB9-6BF2D66DE12C}" dt="2022-11-30T23:04:15.277" v="185" actId="478"/>
          <ac:spMkLst>
            <pc:docMk/>
            <pc:sldMk cId="1952338390" sldId="257"/>
            <ac:spMk id="27" creationId="{C2B02D0E-3A48-4E69-A552-73C74C723413}"/>
          </ac:spMkLst>
        </pc:spChg>
        <pc:spChg chg="del">
          <ac:chgData name="Hiệp Thầy" userId="18fa07edfa0d1806" providerId="LiveId" clId="{DD00578B-7DA0-481A-9AB9-6BF2D66DE12C}" dt="2022-11-30T23:04:15.277" v="185" actId="478"/>
          <ac:spMkLst>
            <pc:docMk/>
            <pc:sldMk cId="1952338390" sldId="257"/>
            <ac:spMk id="28" creationId="{E6AA12BB-1A37-94B7-8905-141D8E24EF7C}"/>
          </ac:spMkLst>
        </pc:spChg>
        <pc:spChg chg="del">
          <ac:chgData name="Hiệp Thầy" userId="18fa07edfa0d1806" providerId="LiveId" clId="{DD00578B-7DA0-481A-9AB9-6BF2D66DE12C}" dt="2022-11-30T23:04:15.277" v="185" actId="478"/>
          <ac:spMkLst>
            <pc:docMk/>
            <pc:sldMk cId="1952338390" sldId="257"/>
            <ac:spMk id="29" creationId="{A65DCD40-6715-832A-A872-98ED558530DB}"/>
          </ac:spMkLst>
        </pc:spChg>
        <pc:spChg chg="del">
          <ac:chgData name="Hiệp Thầy" userId="18fa07edfa0d1806" providerId="LiveId" clId="{DD00578B-7DA0-481A-9AB9-6BF2D66DE12C}" dt="2022-11-30T23:04:15.277" v="185" actId="478"/>
          <ac:spMkLst>
            <pc:docMk/>
            <pc:sldMk cId="1952338390" sldId="257"/>
            <ac:spMk id="30" creationId="{75EBB986-2C40-438D-2C10-BE208194BE12}"/>
          </ac:spMkLst>
        </pc:spChg>
        <pc:spChg chg="del">
          <ac:chgData name="Hiệp Thầy" userId="18fa07edfa0d1806" providerId="LiveId" clId="{DD00578B-7DA0-481A-9AB9-6BF2D66DE12C}" dt="2022-11-30T23:04:15.277" v="185" actId="478"/>
          <ac:spMkLst>
            <pc:docMk/>
            <pc:sldMk cId="1952338390" sldId="257"/>
            <ac:spMk id="31" creationId="{7FF2E44A-4AAE-E287-D289-E29C543A7EE1}"/>
          </ac:spMkLst>
        </pc:spChg>
        <pc:spChg chg="del">
          <ac:chgData name="Hiệp Thầy" userId="18fa07edfa0d1806" providerId="LiveId" clId="{DD00578B-7DA0-481A-9AB9-6BF2D66DE12C}" dt="2022-11-30T23:04:15.277" v="185" actId="478"/>
          <ac:spMkLst>
            <pc:docMk/>
            <pc:sldMk cId="1952338390" sldId="257"/>
            <ac:spMk id="32" creationId="{921E9D14-52B3-512C-A060-99A4929477C5}"/>
          </ac:spMkLst>
        </pc:spChg>
        <pc:spChg chg="del">
          <ac:chgData name="Hiệp Thầy" userId="18fa07edfa0d1806" providerId="LiveId" clId="{DD00578B-7DA0-481A-9AB9-6BF2D66DE12C}" dt="2022-11-30T23:04:15.277" v="185" actId="478"/>
          <ac:spMkLst>
            <pc:docMk/>
            <pc:sldMk cId="1952338390" sldId="257"/>
            <ac:spMk id="33" creationId="{BB1B6F02-756C-2A35-1059-093EA52C5D41}"/>
          </ac:spMkLst>
        </pc:spChg>
        <pc:spChg chg="del">
          <ac:chgData name="Hiệp Thầy" userId="18fa07edfa0d1806" providerId="LiveId" clId="{DD00578B-7DA0-481A-9AB9-6BF2D66DE12C}" dt="2022-11-30T23:04:15.277" v="185" actId="478"/>
          <ac:spMkLst>
            <pc:docMk/>
            <pc:sldMk cId="1952338390" sldId="257"/>
            <ac:spMk id="35" creationId="{A60C8886-E59A-89CB-1068-E534643AAFB3}"/>
          </ac:spMkLst>
        </pc:spChg>
        <pc:spChg chg="del">
          <ac:chgData name="Hiệp Thầy" userId="18fa07edfa0d1806" providerId="LiveId" clId="{DD00578B-7DA0-481A-9AB9-6BF2D66DE12C}" dt="2022-11-30T23:04:15.277" v="185" actId="478"/>
          <ac:spMkLst>
            <pc:docMk/>
            <pc:sldMk cId="1952338390" sldId="257"/>
            <ac:spMk id="37" creationId="{42687920-0004-A248-E4D0-E8E1247D06AC}"/>
          </ac:spMkLst>
        </pc:spChg>
        <pc:spChg chg="add del mod">
          <ac:chgData name="Hiệp Thầy" userId="18fa07edfa0d1806" providerId="LiveId" clId="{DD00578B-7DA0-481A-9AB9-6BF2D66DE12C}" dt="2022-11-30T23:08:55.792" v="376" actId="478"/>
          <ac:spMkLst>
            <pc:docMk/>
            <pc:sldMk cId="1952338390" sldId="257"/>
            <ac:spMk id="38" creationId="{CB64C8D9-D283-A5B6-DFC5-FBBC0B5AC01E}"/>
          </ac:spMkLst>
        </pc:spChg>
        <pc:spChg chg="del">
          <ac:chgData name="Hiệp Thầy" userId="18fa07edfa0d1806" providerId="LiveId" clId="{DD00578B-7DA0-481A-9AB9-6BF2D66DE12C}" dt="2022-11-30T23:04:15.277" v="185" actId="478"/>
          <ac:spMkLst>
            <pc:docMk/>
            <pc:sldMk cId="1952338390" sldId="257"/>
            <ac:spMk id="40" creationId="{9A254E7C-F26F-C70F-1A9F-CE47ABE5DF96}"/>
          </ac:spMkLst>
        </pc:spChg>
        <pc:spChg chg="add mod">
          <ac:chgData name="Hiệp Thầy" userId="18fa07edfa0d1806" providerId="LiveId" clId="{DD00578B-7DA0-481A-9AB9-6BF2D66DE12C}" dt="2022-12-03T02:13:25.365" v="896" actId="164"/>
          <ac:spMkLst>
            <pc:docMk/>
            <pc:sldMk cId="1952338390" sldId="257"/>
            <ac:spMk id="41" creationId="{A51340F5-5A19-F25D-7C0E-8515638A5E77}"/>
          </ac:spMkLst>
        </pc:spChg>
        <pc:spChg chg="add del mod">
          <ac:chgData name="Hiệp Thầy" userId="18fa07edfa0d1806" providerId="LiveId" clId="{DD00578B-7DA0-481A-9AB9-6BF2D66DE12C}" dt="2022-11-30T23:10:02.128" v="408" actId="478"/>
          <ac:spMkLst>
            <pc:docMk/>
            <pc:sldMk cId="1952338390" sldId="257"/>
            <ac:spMk id="42" creationId="{32D9FED6-2F5F-6BC1-37A8-091E3C77F184}"/>
          </ac:spMkLst>
        </pc:spChg>
        <pc:spChg chg="add mod">
          <ac:chgData name="Hiệp Thầy" userId="18fa07edfa0d1806" providerId="LiveId" clId="{DD00578B-7DA0-481A-9AB9-6BF2D66DE12C}" dt="2022-12-03T01:59:21.915" v="561" actId="207"/>
          <ac:spMkLst>
            <pc:docMk/>
            <pc:sldMk cId="1952338390" sldId="257"/>
            <ac:spMk id="52" creationId="{15142DEF-7FE1-D30C-FB5F-B4DB8A5E41F2}"/>
          </ac:spMkLst>
        </pc:spChg>
        <pc:spChg chg="mod topLvl">
          <ac:chgData name="Hiệp Thầy" userId="18fa07edfa0d1806" providerId="LiveId" clId="{DD00578B-7DA0-481A-9AB9-6BF2D66DE12C}" dt="2022-12-03T01:59:21.915" v="561" actId="207"/>
          <ac:spMkLst>
            <pc:docMk/>
            <pc:sldMk cId="1952338390" sldId="257"/>
            <ac:spMk id="57" creationId="{17D001D8-21B8-079F-B8EC-72F294EC0595}"/>
          </ac:spMkLst>
        </pc:spChg>
        <pc:grpChg chg="add mod">
          <ac:chgData name="Hiệp Thầy" userId="18fa07edfa0d1806" providerId="LiveId" clId="{DD00578B-7DA0-481A-9AB9-6BF2D66DE12C}" dt="2022-12-03T02:13:25.365" v="896" actId="164"/>
          <ac:grpSpMkLst>
            <pc:docMk/>
            <pc:sldMk cId="1952338390" sldId="257"/>
            <ac:grpSpMk id="7" creationId="{B593DF86-85CD-7675-8659-EFEEE2E3CC2D}"/>
          </ac:grpSpMkLst>
        </pc:grpChg>
        <pc:grpChg chg="add mod">
          <ac:chgData name="Hiệp Thầy" userId="18fa07edfa0d1806" providerId="LiveId" clId="{DD00578B-7DA0-481A-9AB9-6BF2D66DE12C}" dt="2022-12-03T02:13:25.365" v="896" actId="164"/>
          <ac:grpSpMkLst>
            <pc:docMk/>
            <pc:sldMk cId="1952338390" sldId="257"/>
            <ac:grpSpMk id="8" creationId="{63A70BC5-D00C-5D7A-4EFB-155D2B2E0E8F}"/>
          </ac:grpSpMkLst>
        </pc:grpChg>
        <pc:grpChg chg="add mod">
          <ac:chgData name="Hiệp Thầy" userId="18fa07edfa0d1806" providerId="LiveId" clId="{DD00578B-7DA0-481A-9AB9-6BF2D66DE12C}" dt="2022-12-03T02:13:25.365" v="896" actId="164"/>
          <ac:grpSpMkLst>
            <pc:docMk/>
            <pc:sldMk cId="1952338390" sldId="257"/>
            <ac:grpSpMk id="12" creationId="{756A6A27-A6CE-606C-B338-EFCB35F0B574}"/>
          </ac:grpSpMkLst>
        </pc:grpChg>
        <pc:grpChg chg="add mod">
          <ac:chgData name="Hiệp Thầy" userId="18fa07edfa0d1806" providerId="LiveId" clId="{DD00578B-7DA0-481A-9AB9-6BF2D66DE12C}" dt="2022-12-03T02:13:38.955" v="897" actId="14100"/>
          <ac:grpSpMkLst>
            <pc:docMk/>
            <pc:sldMk cId="1952338390" sldId="257"/>
            <ac:grpSpMk id="26" creationId="{0BF7069A-5CFA-219D-4E79-0666C53F101E}"/>
          </ac:grpSpMkLst>
        </pc:grpChg>
        <pc:grpChg chg="add mod ord">
          <ac:chgData name="Hiệp Thầy" userId="18fa07edfa0d1806" providerId="LiveId" clId="{DD00578B-7DA0-481A-9AB9-6BF2D66DE12C}" dt="2022-12-03T02:13:25.365" v="896" actId="164"/>
          <ac:grpSpMkLst>
            <pc:docMk/>
            <pc:sldMk cId="1952338390" sldId="257"/>
            <ac:grpSpMk id="55" creationId="{4B10DBBC-E96A-1E00-99CA-6F92970079A6}"/>
          </ac:grpSpMkLst>
        </pc:grpChg>
        <pc:grpChg chg="add del mod ord">
          <ac:chgData name="Hiệp Thầy" userId="18fa07edfa0d1806" providerId="LiveId" clId="{DD00578B-7DA0-481A-9AB9-6BF2D66DE12C}" dt="2022-12-03T02:13:25.365" v="896" actId="164"/>
          <ac:grpSpMkLst>
            <pc:docMk/>
            <pc:sldMk cId="1952338390" sldId="257"/>
            <ac:grpSpMk id="56" creationId="{0FB97B59-EB7C-1DE1-C63F-FFC695A93A36}"/>
          </ac:grpSpMkLst>
        </pc:grpChg>
        <pc:cxnChg chg="add mod">
          <ac:chgData name="Hiệp Thầy" userId="18fa07edfa0d1806" providerId="LiveId" clId="{DD00578B-7DA0-481A-9AB9-6BF2D66DE12C}" dt="2022-12-03T02:12:23.708" v="880" actId="692"/>
          <ac:cxnSpMkLst>
            <pc:docMk/>
            <pc:sldMk cId="1952338390" sldId="257"/>
            <ac:cxnSpMk id="4" creationId="{0656ECF4-E950-7596-6918-B964E180C6BC}"/>
          </ac:cxnSpMkLst>
        </pc:cxnChg>
        <pc:cxnChg chg="del">
          <ac:chgData name="Hiệp Thầy" userId="18fa07edfa0d1806" providerId="LiveId" clId="{DD00578B-7DA0-481A-9AB9-6BF2D66DE12C}" dt="2022-11-30T23:04:15.277" v="185" actId="478"/>
          <ac:cxnSpMkLst>
            <pc:docMk/>
            <pc:sldMk cId="1952338390" sldId="257"/>
            <ac:cxnSpMk id="6" creationId="{3F027470-648A-834D-E7DF-87029E35990E}"/>
          </ac:cxnSpMkLst>
        </pc:cxnChg>
        <pc:cxnChg chg="add mod">
          <ac:chgData name="Hiệp Thầy" userId="18fa07edfa0d1806" providerId="LiveId" clId="{DD00578B-7DA0-481A-9AB9-6BF2D66DE12C}" dt="2022-12-03T02:12:23.708" v="880" actId="692"/>
          <ac:cxnSpMkLst>
            <pc:docMk/>
            <pc:sldMk cId="1952338390" sldId="257"/>
            <ac:cxnSpMk id="6" creationId="{722C629B-CA2B-5D0A-D86C-E43DB2A451DD}"/>
          </ac:cxnSpMkLst>
        </pc:cxnChg>
        <pc:cxnChg chg="mod">
          <ac:chgData name="Hiệp Thầy" userId="18fa07edfa0d1806" providerId="LiveId" clId="{DD00578B-7DA0-481A-9AB9-6BF2D66DE12C}" dt="2022-12-03T02:13:04.036" v="895" actId="692"/>
          <ac:cxnSpMkLst>
            <pc:docMk/>
            <pc:sldMk cId="1952338390" sldId="257"/>
            <ac:cxnSpMk id="10" creationId="{04820342-BD4C-5E51-CCBC-A585011B694F}"/>
          </ac:cxnSpMkLst>
        </pc:cxnChg>
        <pc:cxnChg chg="del">
          <ac:chgData name="Hiệp Thầy" userId="18fa07edfa0d1806" providerId="LiveId" clId="{DD00578B-7DA0-481A-9AB9-6BF2D66DE12C}" dt="2022-11-30T23:04:15.277" v="185" actId="478"/>
          <ac:cxnSpMkLst>
            <pc:docMk/>
            <pc:sldMk cId="1952338390" sldId="257"/>
            <ac:cxnSpMk id="10" creationId="{D003BCFC-7654-EB90-E34E-7ED062783E7B}"/>
          </ac:cxnSpMkLst>
        </pc:cxnChg>
        <pc:cxnChg chg="mod">
          <ac:chgData name="Hiệp Thầy" userId="18fa07edfa0d1806" providerId="LiveId" clId="{DD00578B-7DA0-481A-9AB9-6BF2D66DE12C}" dt="2022-12-03T02:13:04.036" v="895" actId="692"/>
          <ac:cxnSpMkLst>
            <pc:docMk/>
            <pc:sldMk cId="1952338390" sldId="257"/>
            <ac:cxnSpMk id="11" creationId="{92D5283E-9308-C038-59D0-07E814EC2F5A}"/>
          </ac:cxnSpMkLst>
        </pc:cxnChg>
        <pc:cxnChg chg="del">
          <ac:chgData name="Hiệp Thầy" userId="18fa07edfa0d1806" providerId="LiveId" clId="{DD00578B-7DA0-481A-9AB9-6BF2D66DE12C}" dt="2022-11-30T23:04:15.277" v="185" actId="478"/>
          <ac:cxnSpMkLst>
            <pc:docMk/>
            <pc:sldMk cId="1952338390" sldId="257"/>
            <ac:cxnSpMk id="12" creationId="{E996FD1B-568D-6B66-2CF8-B5FF0792B00B}"/>
          </ac:cxnSpMkLst>
        </pc:cxnChg>
        <pc:cxnChg chg="del">
          <ac:chgData name="Hiệp Thầy" userId="18fa07edfa0d1806" providerId="LiveId" clId="{DD00578B-7DA0-481A-9AB9-6BF2D66DE12C}" dt="2022-11-30T23:04:15.277" v="185" actId="478"/>
          <ac:cxnSpMkLst>
            <pc:docMk/>
            <pc:sldMk cId="1952338390" sldId="257"/>
            <ac:cxnSpMk id="14" creationId="{0A885039-89AE-99F9-72CF-80B45BAB721B}"/>
          </ac:cxnSpMkLst>
        </pc:cxnChg>
        <pc:cxnChg chg="mod">
          <ac:chgData name="Hiệp Thầy" userId="18fa07edfa0d1806" providerId="LiveId" clId="{DD00578B-7DA0-481A-9AB9-6BF2D66DE12C}" dt="2022-12-03T02:12:49.320" v="891" actId="692"/>
          <ac:cxnSpMkLst>
            <pc:docMk/>
            <pc:sldMk cId="1952338390" sldId="257"/>
            <ac:cxnSpMk id="14" creationId="{2D6495FA-028C-DD2F-D2C6-183FF5F97464}"/>
          </ac:cxnSpMkLst>
        </pc:cxnChg>
        <pc:cxnChg chg="mod">
          <ac:chgData name="Hiệp Thầy" userId="18fa07edfa0d1806" providerId="LiveId" clId="{DD00578B-7DA0-481A-9AB9-6BF2D66DE12C}" dt="2022-12-03T02:12:49.320" v="891" actId="692"/>
          <ac:cxnSpMkLst>
            <pc:docMk/>
            <pc:sldMk cId="1952338390" sldId="257"/>
            <ac:cxnSpMk id="15" creationId="{C1303977-AFFC-7E9C-B79C-8FECC009E059}"/>
          </ac:cxnSpMkLst>
        </pc:cxnChg>
        <pc:cxnChg chg="add mod">
          <ac:chgData name="Hiệp Thầy" userId="18fa07edfa0d1806" providerId="LiveId" clId="{DD00578B-7DA0-481A-9AB9-6BF2D66DE12C}" dt="2022-12-03T02:14:18.171" v="905" actId="14100"/>
          <ac:cxnSpMkLst>
            <pc:docMk/>
            <pc:sldMk cId="1952338390" sldId="257"/>
            <ac:cxnSpMk id="17" creationId="{3449D5BC-BA47-83F2-2F9C-3759DE928BDB}"/>
          </ac:cxnSpMkLst>
        </pc:cxnChg>
        <pc:cxnChg chg="add mod">
          <ac:chgData name="Hiệp Thầy" userId="18fa07edfa0d1806" providerId="LiveId" clId="{DD00578B-7DA0-481A-9AB9-6BF2D66DE12C}" dt="2022-12-03T02:13:25.365" v="896" actId="164"/>
          <ac:cxnSpMkLst>
            <pc:docMk/>
            <pc:sldMk cId="1952338390" sldId="257"/>
            <ac:cxnSpMk id="20" creationId="{CC0DA31A-D15B-A539-A8A8-0CEED4261494}"/>
          </ac:cxnSpMkLst>
        </pc:cxnChg>
        <pc:cxnChg chg="del mod">
          <ac:chgData name="Hiệp Thầy" userId="18fa07edfa0d1806" providerId="LiveId" clId="{DD00578B-7DA0-481A-9AB9-6BF2D66DE12C}" dt="2022-11-30T23:04:15.277" v="185" actId="478"/>
          <ac:cxnSpMkLst>
            <pc:docMk/>
            <pc:sldMk cId="1952338390" sldId="257"/>
            <ac:cxnSpMk id="21" creationId="{8A21CDCF-F0F3-2FF3-87A0-0F70D544B4F5}"/>
          </ac:cxnSpMkLst>
        </pc:cxnChg>
        <pc:cxnChg chg="add mod">
          <ac:chgData name="Hiệp Thầy" userId="18fa07edfa0d1806" providerId="LiveId" clId="{DD00578B-7DA0-481A-9AB9-6BF2D66DE12C}" dt="2022-12-03T02:13:25.365" v="896" actId="164"/>
          <ac:cxnSpMkLst>
            <pc:docMk/>
            <pc:sldMk cId="1952338390" sldId="257"/>
            <ac:cxnSpMk id="22" creationId="{6E0D4EBF-19E5-2802-AB82-24A1C9E93080}"/>
          </ac:cxnSpMkLst>
        </pc:cxnChg>
        <pc:cxnChg chg="add mod">
          <ac:chgData name="Hiệp Thầy" userId="18fa07edfa0d1806" providerId="LiveId" clId="{DD00578B-7DA0-481A-9AB9-6BF2D66DE12C}" dt="2022-12-03T02:13:25.365" v="896" actId="164"/>
          <ac:cxnSpMkLst>
            <pc:docMk/>
            <pc:sldMk cId="1952338390" sldId="257"/>
            <ac:cxnSpMk id="23" creationId="{25BB24C5-F29A-BBA6-D2B8-6E1F0BD49BA7}"/>
          </ac:cxnSpMkLst>
        </pc:cxnChg>
        <pc:cxnChg chg="add mod">
          <ac:chgData name="Hiệp Thầy" userId="18fa07edfa0d1806" providerId="LiveId" clId="{DD00578B-7DA0-481A-9AB9-6BF2D66DE12C}" dt="2022-12-03T02:13:25.365" v="896" actId="164"/>
          <ac:cxnSpMkLst>
            <pc:docMk/>
            <pc:sldMk cId="1952338390" sldId="257"/>
            <ac:cxnSpMk id="25" creationId="{489D2A28-A403-6F79-F4C4-1416BA06D575}"/>
          </ac:cxnSpMkLst>
        </pc:cxnChg>
        <pc:cxnChg chg="del">
          <ac:chgData name="Hiệp Thầy" userId="18fa07edfa0d1806" providerId="LiveId" clId="{DD00578B-7DA0-481A-9AB9-6BF2D66DE12C}" dt="2022-11-30T23:04:15.277" v="185" actId="478"/>
          <ac:cxnSpMkLst>
            <pc:docMk/>
            <pc:sldMk cId="1952338390" sldId="257"/>
            <ac:cxnSpMk id="34" creationId="{0E99209C-EE43-4B34-342A-4D760CF40D5F}"/>
          </ac:cxnSpMkLst>
        </pc:cxnChg>
        <pc:cxnChg chg="del">
          <ac:chgData name="Hiệp Thầy" userId="18fa07edfa0d1806" providerId="LiveId" clId="{DD00578B-7DA0-481A-9AB9-6BF2D66DE12C}" dt="2022-11-30T23:04:15.277" v="185" actId="478"/>
          <ac:cxnSpMkLst>
            <pc:docMk/>
            <pc:sldMk cId="1952338390" sldId="257"/>
            <ac:cxnSpMk id="36" creationId="{579B19B8-12AD-29FE-6156-6478BAC4C8D7}"/>
          </ac:cxnSpMkLst>
        </pc:cxnChg>
        <pc:cxnChg chg="del">
          <ac:chgData name="Hiệp Thầy" userId="18fa07edfa0d1806" providerId="LiveId" clId="{DD00578B-7DA0-481A-9AB9-6BF2D66DE12C}" dt="2022-11-30T23:04:15.277" v="185" actId="478"/>
          <ac:cxnSpMkLst>
            <pc:docMk/>
            <pc:sldMk cId="1952338390" sldId="257"/>
            <ac:cxnSpMk id="39" creationId="{36325C58-1320-BC0E-656E-642D9EE45894}"/>
          </ac:cxnSpMkLst>
        </pc:cxnChg>
        <pc:cxnChg chg="add mod">
          <ac:chgData name="Hiệp Thầy" userId="18fa07edfa0d1806" providerId="LiveId" clId="{DD00578B-7DA0-481A-9AB9-6BF2D66DE12C}" dt="2022-12-03T02:13:25.365" v="896" actId="164"/>
          <ac:cxnSpMkLst>
            <pc:docMk/>
            <pc:sldMk cId="1952338390" sldId="257"/>
            <ac:cxnSpMk id="44" creationId="{34D4F850-2CF2-2AF0-1E05-36D8ECAA702A}"/>
          </ac:cxnSpMkLst>
        </pc:cxnChg>
        <pc:cxnChg chg="add mod">
          <ac:chgData name="Hiệp Thầy" userId="18fa07edfa0d1806" providerId="LiveId" clId="{DD00578B-7DA0-481A-9AB9-6BF2D66DE12C}" dt="2022-12-03T02:13:25.365" v="896" actId="164"/>
          <ac:cxnSpMkLst>
            <pc:docMk/>
            <pc:sldMk cId="1952338390" sldId="257"/>
            <ac:cxnSpMk id="45" creationId="{DB286E32-B19B-FAE0-AE49-9F70D5ED0CEB}"/>
          </ac:cxnSpMkLst>
        </pc:cxnChg>
        <pc:cxnChg chg="add mod">
          <ac:chgData name="Hiệp Thầy" userId="18fa07edfa0d1806" providerId="LiveId" clId="{DD00578B-7DA0-481A-9AB9-6BF2D66DE12C}" dt="2022-12-03T02:13:25.365" v="896" actId="164"/>
          <ac:cxnSpMkLst>
            <pc:docMk/>
            <pc:sldMk cId="1952338390" sldId="257"/>
            <ac:cxnSpMk id="47" creationId="{2528BC99-9CC9-549C-58DA-B4CC19652BC8}"/>
          </ac:cxnSpMkLst>
        </pc:cxnChg>
        <pc:cxnChg chg="add mod">
          <ac:chgData name="Hiệp Thầy" userId="18fa07edfa0d1806" providerId="LiveId" clId="{DD00578B-7DA0-481A-9AB9-6BF2D66DE12C}" dt="2022-12-03T02:13:25.365" v="896" actId="164"/>
          <ac:cxnSpMkLst>
            <pc:docMk/>
            <pc:sldMk cId="1952338390" sldId="257"/>
            <ac:cxnSpMk id="48" creationId="{8E2D05C5-AFC9-C358-C0FC-EDE59902F638}"/>
          </ac:cxnSpMkLst>
        </pc:cxnChg>
        <pc:cxnChg chg="add mod">
          <ac:chgData name="Hiệp Thầy" userId="18fa07edfa0d1806" providerId="LiveId" clId="{DD00578B-7DA0-481A-9AB9-6BF2D66DE12C}" dt="2022-12-03T02:13:25.365" v="896" actId="164"/>
          <ac:cxnSpMkLst>
            <pc:docMk/>
            <pc:sldMk cId="1952338390" sldId="257"/>
            <ac:cxnSpMk id="50" creationId="{7D7FC2DE-2194-D055-D4B5-2CA12F6CC72C}"/>
          </ac:cxnSpMkLst>
        </pc:cxnChg>
        <pc:cxnChg chg="add mod">
          <ac:chgData name="Hiệp Thầy" userId="18fa07edfa0d1806" providerId="LiveId" clId="{DD00578B-7DA0-481A-9AB9-6BF2D66DE12C}" dt="2022-12-03T02:13:25.365" v="896" actId="164"/>
          <ac:cxnSpMkLst>
            <pc:docMk/>
            <pc:sldMk cId="1952338390" sldId="257"/>
            <ac:cxnSpMk id="51" creationId="{DDD75B60-B0B0-5B20-EAC1-B50981D72D4B}"/>
          </ac:cxnSpMkLst>
        </pc:cxnChg>
        <pc:cxnChg chg="add mod">
          <ac:chgData name="Hiệp Thầy" userId="18fa07edfa0d1806" providerId="LiveId" clId="{DD00578B-7DA0-481A-9AB9-6BF2D66DE12C}" dt="2022-12-03T02:10:49.847" v="859" actId="1035"/>
          <ac:cxnSpMkLst>
            <pc:docMk/>
            <pc:sldMk cId="1952338390" sldId="257"/>
            <ac:cxnSpMk id="54" creationId="{12B899E8-4E83-EB85-5D26-3FF7A1DBB386}"/>
          </ac:cxnSpMkLst>
        </pc:cxnChg>
        <pc:cxnChg chg="mod topLvl">
          <ac:chgData name="Hiệp Thầy" userId="18fa07edfa0d1806" providerId="LiveId" clId="{DD00578B-7DA0-481A-9AB9-6BF2D66DE12C}" dt="2022-12-03T02:11:32.931" v="873" actId="1035"/>
          <ac:cxnSpMkLst>
            <pc:docMk/>
            <pc:sldMk cId="1952338390" sldId="257"/>
            <ac:cxnSpMk id="58" creationId="{BDDE691F-9C30-7C5A-AE95-AAB2B93256A6}"/>
          </ac:cxnSpMkLst>
        </pc:cxnChg>
      </pc:sldChg>
      <pc:sldChg chg="addSp delSp modSp add mod">
        <pc:chgData name="Hiệp Thầy" userId="18fa07edfa0d1806" providerId="LiveId" clId="{DD00578B-7DA0-481A-9AB9-6BF2D66DE12C}" dt="2022-12-03T05:53:44.921" v="2944" actId="692"/>
        <pc:sldMkLst>
          <pc:docMk/>
          <pc:sldMk cId="2846739800" sldId="258"/>
        </pc:sldMkLst>
        <pc:spChg chg="add mod">
          <ac:chgData name="Hiệp Thầy" userId="18fa07edfa0d1806" providerId="LiveId" clId="{DD00578B-7DA0-481A-9AB9-6BF2D66DE12C}" dt="2022-12-03T02:30:00.860" v="1192" actId="164"/>
          <ac:spMkLst>
            <pc:docMk/>
            <pc:sldMk cId="2846739800" sldId="258"/>
            <ac:spMk id="3" creationId="{E1FBF29F-BFDA-F2FC-5A24-C8D7A6D22D91}"/>
          </ac:spMkLst>
        </pc:spChg>
        <pc:spChg chg="add mod">
          <ac:chgData name="Hiệp Thầy" userId="18fa07edfa0d1806" providerId="LiveId" clId="{DD00578B-7DA0-481A-9AB9-6BF2D66DE12C}" dt="2022-12-03T02:30:00.860" v="1192" actId="164"/>
          <ac:spMkLst>
            <pc:docMk/>
            <pc:sldMk cId="2846739800" sldId="258"/>
            <ac:spMk id="19" creationId="{5C696B7F-3CCE-EA32-0F6B-2EBED5F6F0D5}"/>
          </ac:spMkLst>
        </pc:spChg>
        <pc:spChg chg="add mod">
          <ac:chgData name="Hiệp Thầy" userId="18fa07edfa0d1806" providerId="LiveId" clId="{DD00578B-7DA0-481A-9AB9-6BF2D66DE12C}" dt="2022-12-03T02:30:00.860" v="1192" actId="164"/>
          <ac:spMkLst>
            <pc:docMk/>
            <pc:sldMk cId="2846739800" sldId="258"/>
            <ac:spMk id="27" creationId="{A2F57027-A512-D0CF-751A-629D93C2F00A}"/>
          </ac:spMkLst>
        </pc:spChg>
        <pc:spChg chg="add mod">
          <ac:chgData name="Hiệp Thầy" userId="18fa07edfa0d1806" providerId="LiveId" clId="{DD00578B-7DA0-481A-9AB9-6BF2D66DE12C}" dt="2022-12-03T02:30:00.860" v="1192" actId="164"/>
          <ac:spMkLst>
            <pc:docMk/>
            <pc:sldMk cId="2846739800" sldId="258"/>
            <ac:spMk id="28" creationId="{40D3321E-439B-8124-4FD6-BA9ED90D76D1}"/>
          </ac:spMkLst>
        </pc:spChg>
        <pc:spChg chg="mod">
          <ac:chgData name="Hiệp Thầy" userId="18fa07edfa0d1806" providerId="LiveId" clId="{DD00578B-7DA0-481A-9AB9-6BF2D66DE12C}" dt="2022-12-03T02:44:40.129" v="1949" actId="164"/>
          <ac:spMkLst>
            <pc:docMk/>
            <pc:sldMk cId="2846739800" sldId="258"/>
            <ac:spMk id="34" creationId="{3C686A99-0669-50DA-4A6C-861F52A6D1FD}"/>
          </ac:spMkLst>
        </pc:spChg>
        <pc:spChg chg="mod">
          <ac:chgData name="Hiệp Thầy" userId="18fa07edfa0d1806" providerId="LiveId" clId="{DD00578B-7DA0-481A-9AB9-6BF2D66DE12C}" dt="2022-12-03T02:44:40.129" v="1949" actId="164"/>
          <ac:spMkLst>
            <pc:docMk/>
            <pc:sldMk cId="2846739800" sldId="258"/>
            <ac:spMk id="37" creationId="{68FF670D-0D8C-7602-E002-038A2C1D595B}"/>
          </ac:spMkLst>
        </pc:spChg>
        <pc:spChg chg="mod">
          <ac:chgData name="Hiệp Thầy" userId="18fa07edfa0d1806" providerId="LiveId" clId="{DD00578B-7DA0-481A-9AB9-6BF2D66DE12C}" dt="2022-12-03T02:44:40.129" v="1949" actId="164"/>
          <ac:spMkLst>
            <pc:docMk/>
            <pc:sldMk cId="2846739800" sldId="258"/>
            <ac:spMk id="39" creationId="{5D93DE56-EE97-6C72-4DD7-E36DCC4E6871}"/>
          </ac:spMkLst>
        </pc:spChg>
        <pc:spChg chg="mod">
          <ac:chgData name="Hiệp Thầy" userId="18fa07edfa0d1806" providerId="LiveId" clId="{DD00578B-7DA0-481A-9AB9-6BF2D66DE12C}" dt="2022-12-03T02:44:40.129" v="1949" actId="164"/>
          <ac:spMkLst>
            <pc:docMk/>
            <pc:sldMk cId="2846739800" sldId="258"/>
            <ac:spMk id="40" creationId="{DF819FDD-031F-7122-D240-589DF8FD2D52}"/>
          </ac:spMkLst>
        </pc:spChg>
        <pc:spChg chg="add mod ord">
          <ac:chgData name="Hiệp Thầy" userId="18fa07edfa0d1806" providerId="LiveId" clId="{DD00578B-7DA0-481A-9AB9-6BF2D66DE12C}" dt="2022-12-03T02:44:47.580" v="1950" actId="164"/>
          <ac:spMkLst>
            <pc:docMk/>
            <pc:sldMk cId="2846739800" sldId="258"/>
            <ac:spMk id="46" creationId="{4CBCA006-F3B9-943E-9EC4-3E8498F1BA6B}"/>
          </ac:spMkLst>
        </pc:spChg>
        <pc:spChg chg="add mod">
          <ac:chgData name="Hiệp Thầy" userId="18fa07edfa0d1806" providerId="LiveId" clId="{DD00578B-7DA0-481A-9AB9-6BF2D66DE12C}" dt="2022-12-03T02:44:47.580" v="1950" actId="164"/>
          <ac:spMkLst>
            <pc:docMk/>
            <pc:sldMk cId="2846739800" sldId="258"/>
            <ac:spMk id="49" creationId="{87AF0931-C16D-CE07-5AA2-25C0CD2792E0}"/>
          </ac:spMkLst>
        </pc:spChg>
        <pc:spChg chg="add mod">
          <ac:chgData name="Hiệp Thầy" userId="18fa07edfa0d1806" providerId="LiveId" clId="{DD00578B-7DA0-481A-9AB9-6BF2D66DE12C}" dt="2022-12-03T02:44:47.580" v="1950" actId="164"/>
          <ac:spMkLst>
            <pc:docMk/>
            <pc:sldMk cId="2846739800" sldId="258"/>
            <ac:spMk id="53" creationId="{C71B7A4E-15CC-6818-3B16-25B90DD9A23A}"/>
          </ac:spMkLst>
        </pc:spChg>
        <pc:spChg chg="add mod">
          <ac:chgData name="Hiệp Thầy" userId="18fa07edfa0d1806" providerId="LiveId" clId="{DD00578B-7DA0-481A-9AB9-6BF2D66DE12C}" dt="2022-12-03T02:44:47.580" v="1950" actId="164"/>
          <ac:spMkLst>
            <pc:docMk/>
            <pc:sldMk cId="2846739800" sldId="258"/>
            <ac:spMk id="59" creationId="{2D8B70D3-84FF-B1A4-CA40-C0978641DAC9}"/>
          </ac:spMkLst>
        </pc:spChg>
        <pc:spChg chg="add mod ord">
          <ac:chgData name="Hiệp Thầy" userId="18fa07edfa0d1806" providerId="LiveId" clId="{DD00578B-7DA0-481A-9AB9-6BF2D66DE12C}" dt="2022-12-03T02:47:25.047" v="2345" actId="207"/>
          <ac:spMkLst>
            <pc:docMk/>
            <pc:sldMk cId="2846739800" sldId="258"/>
            <ac:spMk id="60" creationId="{6D29D9E5-0B2B-4EE4-01D5-FCF41DDD2EF3}"/>
          </ac:spMkLst>
        </pc:spChg>
        <pc:spChg chg="mod">
          <ac:chgData name="Hiệp Thầy" userId="18fa07edfa0d1806" providerId="LiveId" clId="{DD00578B-7DA0-481A-9AB9-6BF2D66DE12C}" dt="2022-12-03T02:44:56.514" v="2030"/>
          <ac:spMkLst>
            <pc:docMk/>
            <pc:sldMk cId="2846739800" sldId="258"/>
            <ac:spMk id="91" creationId="{9A1C635D-700F-DCBF-4F5F-9894A2C6D082}"/>
          </ac:spMkLst>
        </pc:spChg>
        <pc:spChg chg="mod">
          <ac:chgData name="Hiệp Thầy" userId="18fa07edfa0d1806" providerId="LiveId" clId="{DD00578B-7DA0-481A-9AB9-6BF2D66DE12C}" dt="2022-12-03T02:44:56.514" v="2030"/>
          <ac:spMkLst>
            <pc:docMk/>
            <pc:sldMk cId="2846739800" sldId="258"/>
            <ac:spMk id="93" creationId="{3A572B78-04E3-D9C2-62D7-1170E81214FF}"/>
          </ac:spMkLst>
        </pc:spChg>
        <pc:spChg chg="mod">
          <ac:chgData name="Hiệp Thầy" userId="18fa07edfa0d1806" providerId="LiveId" clId="{DD00578B-7DA0-481A-9AB9-6BF2D66DE12C}" dt="2022-12-03T02:44:56.514" v="2030"/>
          <ac:spMkLst>
            <pc:docMk/>
            <pc:sldMk cId="2846739800" sldId="258"/>
            <ac:spMk id="94" creationId="{9BE7D798-0716-04E1-FEA1-F408BB969684}"/>
          </ac:spMkLst>
        </pc:spChg>
        <pc:spChg chg="mod">
          <ac:chgData name="Hiệp Thầy" userId="18fa07edfa0d1806" providerId="LiveId" clId="{DD00578B-7DA0-481A-9AB9-6BF2D66DE12C}" dt="2022-12-03T02:45:32.737" v="2194" actId="1037"/>
          <ac:spMkLst>
            <pc:docMk/>
            <pc:sldMk cId="2846739800" sldId="258"/>
            <ac:spMk id="95" creationId="{C6BCBE01-86FC-8117-C327-34124738C019}"/>
          </ac:spMkLst>
        </pc:spChg>
        <pc:spChg chg="mod">
          <ac:chgData name="Hiệp Thầy" userId="18fa07edfa0d1806" providerId="LiveId" clId="{DD00578B-7DA0-481A-9AB9-6BF2D66DE12C}" dt="2022-12-03T02:47:19.294" v="2344" actId="207"/>
          <ac:spMkLst>
            <pc:docMk/>
            <pc:sldMk cId="2846739800" sldId="258"/>
            <ac:spMk id="122" creationId="{A6CE0930-E213-351E-9800-5DBE8E4C9FBD}"/>
          </ac:spMkLst>
        </pc:spChg>
        <pc:spChg chg="mod">
          <ac:chgData name="Hiệp Thầy" userId="18fa07edfa0d1806" providerId="LiveId" clId="{DD00578B-7DA0-481A-9AB9-6BF2D66DE12C}" dt="2022-12-03T02:44:56.514" v="2030"/>
          <ac:spMkLst>
            <pc:docMk/>
            <pc:sldMk cId="2846739800" sldId="258"/>
            <ac:spMk id="123" creationId="{DAC278D4-8536-B121-D71F-4E3EB25A0014}"/>
          </ac:spMkLst>
        </pc:spChg>
        <pc:spChg chg="mod">
          <ac:chgData name="Hiệp Thầy" userId="18fa07edfa0d1806" providerId="LiveId" clId="{DD00578B-7DA0-481A-9AB9-6BF2D66DE12C}" dt="2022-12-03T02:44:56.514" v="2030"/>
          <ac:spMkLst>
            <pc:docMk/>
            <pc:sldMk cId="2846739800" sldId="258"/>
            <ac:spMk id="126" creationId="{3484BFB9-32E4-CA41-3E87-1B7958D678B8}"/>
          </ac:spMkLst>
        </pc:spChg>
        <pc:spChg chg="mod">
          <ac:chgData name="Hiệp Thầy" userId="18fa07edfa0d1806" providerId="LiveId" clId="{DD00578B-7DA0-481A-9AB9-6BF2D66DE12C}" dt="2022-12-03T02:44:56.514" v="2030"/>
          <ac:spMkLst>
            <pc:docMk/>
            <pc:sldMk cId="2846739800" sldId="258"/>
            <ac:spMk id="128" creationId="{79050249-409E-F6F7-EF83-66D117998749}"/>
          </ac:spMkLst>
        </pc:spChg>
        <pc:spChg chg="mod">
          <ac:chgData name="Hiệp Thầy" userId="18fa07edfa0d1806" providerId="LiveId" clId="{DD00578B-7DA0-481A-9AB9-6BF2D66DE12C}" dt="2022-12-03T02:44:56.514" v="2030"/>
          <ac:spMkLst>
            <pc:docMk/>
            <pc:sldMk cId="2846739800" sldId="258"/>
            <ac:spMk id="129" creationId="{63914245-16EB-AAD1-DDE1-E5B28059E796}"/>
          </ac:spMkLst>
        </pc:spChg>
        <pc:spChg chg="mod">
          <ac:chgData name="Hiệp Thầy" userId="18fa07edfa0d1806" providerId="LiveId" clId="{DD00578B-7DA0-481A-9AB9-6BF2D66DE12C}" dt="2022-12-03T02:45:09.042" v="2090"/>
          <ac:spMkLst>
            <pc:docMk/>
            <pc:sldMk cId="2846739800" sldId="258"/>
            <ac:spMk id="133" creationId="{652B433E-29A6-FFBA-DD51-D39E30565293}"/>
          </ac:spMkLst>
        </pc:spChg>
        <pc:spChg chg="mod">
          <ac:chgData name="Hiệp Thầy" userId="18fa07edfa0d1806" providerId="LiveId" clId="{DD00578B-7DA0-481A-9AB9-6BF2D66DE12C}" dt="2022-12-03T02:45:09.042" v="2090"/>
          <ac:spMkLst>
            <pc:docMk/>
            <pc:sldMk cId="2846739800" sldId="258"/>
            <ac:spMk id="135" creationId="{C1A102D8-6199-AE19-CE27-57358BE94F31}"/>
          </ac:spMkLst>
        </pc:spChg>
        <pc:spChg chg="mod">
          <ac:chgData name="Hiệp Thầy" userId="18fa07edfa0d1806" providerId="LiveId" clId="{DD00578B-7DA0-481A-9AB9-6BF2D66DE12C}" dt="2022-12-03T02:45:37.892" v="2195" actId="1035"/>
          <ac:spMkLst>
            <pc:docMk/>
            <pc:sldMk cId="2846739800" sldId="258"/>
            <ac:spMk id="136" creationId="{9C588716-663A-9230-B80F-0D75AB9C57F8}"/>
          </ac:spMkLst>
        </pc:spChg>
        <pc:spChg chg="mod">
          <ac:chgData name="Hiệp Thầy" userId="18fa07edfa0d1806" providerId="LiveId" clId="{DD00578B-7DA0-481A-9AB9-6BF2D66DE12C}" dt="2022-12-03T02:45:09.042" v="2090"/>
          <ac:spMkLst>
            <pc:docMk/>
            <pc:sldMk cId="2846739800" sldId="258"/>
            <ac:spMk id="137" creationId="{A2957ED1-7CBA-6BA0-CEC1-2D5265B2C2A4}"/>
          </ac:spMkLst>
        </pc:spChg>
        <pc:spChg chg="mod">
          <ac:chgData name="Hiệp Thầy" userId="18fa07edfa0d1806" providerId="LiveId" clId="{DD00578B-7DA0-481A-9AB9-6BF2D66DE12C}" dt="2022-12-03T02:47:10.430" v="2343" actId="207"/>
          <ac:spMkLst>
            <pc:docMk/>
            <pc:sldMk cId="2846739800" sldId="258"/>
            <ac:spMk id="164" creationId="{CC0EB727-D077-6B75-F060-49C0D8F60C68}"/>
          </ac:spMkLst>
        </pc:spChg>
        <pc:spChg chg="mod">
          <ac:chgData name="Hiệp Thầy" userId="18fa07edfa0d1806" providerId="LiveId" clId="{DD00578B-7DA0-481A-9AB9-6BF2D66DE12C}" dt="2022-12-03T02:45:09.042" v="2090"/>
          <ac:spMkLst>
            <pc:docMk/>
            <pc:sldMk cId="2846739800" sldId="258"/>
            <ac:spMk id="165" creationId="{6DDB8418-8016-AF27-3B76-8E1F4900954A}"/>
          </ac:spMkLst>
        </pc:spChg>
        <pc:spChg chg="mod">
          <ac:chgData name="Hiệp Thầy" userId="18fa07edfa0d1806" providerId="LiveId" clId="{DD00578B-7DA0-481A-9AB9-6BF2D66DE12C}" dt="2022-12-03T02:45:09.042" v="2090"/>
          <ac:spMkLst>
            <pc:docMk/>
            <pc:sldMk cId="2846739800" sldId="258"/>
            <ac:spMk id="168" creationId="{5A44FCF3-D65A-4A56-FFAD-B02F5587530D}"/>
          </ac:spMkLst>
        </pc:spChg>
        <pc:spChg chg="mod">
          <ac:chgData name="Hiệp Thầy" userId="18fa07edfa0d1806" providerId="LiveId" clId="{DD00578B-7DA0-481A-9AB9-6BF2D66DE12C}" dt="2022-12-03T02:45:09.042" v="2090"/>
          <ac:spMkLst>
            <pc:docMk/>
            <pc:sldMk cId="2846739800" sldId="258"/>
            <ac:spMk id="170" creationId="{0EE2610C-45B3-A0BE-2DBD-74D705C5140E}"/>
          </ac:spMkLst>
        </pc:spChg>
        <pc:spChg chg="mod">
          <ac:chgData name="Hiệp Thầy" userId="18fa07edfa0d1806" providerId="LiveId" clId="{DD00578B-7DA0-481A-9AB9-6BF2D66DE12C}" dt="2022-12-03T02:45:09.042" v="2090"/>
          <ac:spMkLst>
            <pc:docMk/>
            <pc:sldMk cId="2846739800" sldId="258"/>
            <ac:spMk id="171" creationId="{F9E4AA5B-00D6-D564-5032-33DAD932B813}"/>
          </ac:spMkLst>
        </pc:spChg>
        <pc:spChg chg="add del mod">
          <ac:chgData name="Hiệp Thầy" userId="18fa07edfa0d1806" providerId="LiveId" clId="{DD00578B-7DA0-481A-9AB9-6BF2D66DE12C}" dt="2022-12-03T02:46:49.786" v="2341" actId="478"/>
          <ac:spMkLst>
            <pc:docMk/>
            <pc:sldMk cId="2846739800" sldId="258"/>
            <ac:spMk id="174" creationId="{9BE6FE78-D6F8-F5E9-242B-33440723F69D}"/>
          </ac:spMkLst>
        </pc:spChg>
        <pc:spChg chg="add mod">
          <ac:chgData name="Hiệp Thầy" userId="18fa07edfa0d1806" providerId="LiveId" clId="{DD00578B-7DA0-481A-9AB9-6BF2D66DE12C}" dt="2022-12-03T05:32:45.542" v="2921" actId="1035"/>
          <ac:spMkLst>
            <pc:docMk/>
            <pc:sldMk cId="2846739800" sldId="258"/>
            <ac:spMk id="184" creationId="{BA39640F-5F1F-7FD2-A991-C0541FCD1228}"/>
          </ac:spMkLst>
        </pc:spChg>
        <pc:spChg chg="add mod">
          <ac:chgData name="Hiệp Thầy" userId="18fa07edfa0d1806" providerId="LiveId" clId="{DD00578B-7DA0-481A-9AB9-6BF2D66DE12C}" dt="2022-12-03T05:33:01.532" v="2938" actId="1035"/>
          <ac:spMkLst>
            <pc:docMk/>
            <pc:sldMk cId="2846739800" sldId="258"/>
            <ac:spMk id="189" creationId="{D635064A-8934-2BD8-1A97-3220F9D0D0C5}"/>
          </ac:spMkLst>
        </pc:spChg>
        <pc:spChg chg="add mod">
          <ac:chgData name="Hiệp Thầy" userId="18fa07edfa0d1806" providerId="LiveId" clId="{DD00578B-7DA0-481A-9AB9-6BF2D66DE12C}" dt="2022-12-03T02:53:05.667" v="2554" actId="1038"/>
          <ac:spMkLst>
            <pc:docMk/>
            <pc:sldMk cId="2846739800" sldId="258"/>
            <ac:spMk id="203" creationId="{513D5788-3F9D-63BF-A7B1-66E9C7728117}"/>
          </ac:spMkLst>
        </pc:spChg>
        <pc:spChg chg="add mod">
          <ac:chgData name="Hiệp Thầy" userId="18fa07edfa0d1806" providerId="LiveId" clId="{DD00578B-7DA0-481A-9AB9-6BF2D66DE12C}" dt="2022-12-03T02:53:36.688" v="2625" actId="1036"/>
          <ac:spMkLst>
            <pc:docMk/>
            <pc:sldMk cId="2846739800" sldId="258"/>
            <ac:spMk id="204" creationId="{CE3F032F-10F4-F679-9EF9-87BD44BF6F4C}"/>
          </ac:spMkLst>
        </pc:spChg>
        <pc:spChg chg="add mod">
          <ac:chgData name="Hiệp Thầy" userId="18fa07edfa0d1806" providerId="LiveId" clId="{DD00578B-7DA0-481A-9AB9-6BF2D66DE12C}" dt="2022-12-03T02:53:39.002" v="2627" actId="1036"/>
          <ac:spMkLst>
            <pc:docMk/>
            <pc:sldMk cId="2846739800" sldId="258"/>
            <ac:spMk id="205" creationId="{EBED3AFF-0FE6-F2AE-9B09-87B32237CE27}"/>
          </ac:spMkLst>
        </pc:spChg>
        <pc:spChg chg="add mod">
          <ac:chgData name="Hiệp Thầy" userId="18fa07edfa0d1806" providerId="LiveId" clId="{DD00578B-7DA0-481A-9AB9-6BF2D66DE12C}" dt="2022-12-03T05:18:38.554" v="2680" actId="164"/>
          <ac:spMkLst>
            <pc:docMk/>
            <pc:sldMk cId="2846739800" sldId="258"/>
            <ac:spMk id="206" creationId="{1B042456-DB58-3927-3FBD-18F8CBA7D84B}"/>
          </ac:spMkLst>
        </pc:spChg>
        <pc:spChg chg="add mod">
          <ac:chgData name="Hiệp Thầy" userId="18fa07edfa0d1806" providerId="LiveId" clId="{DD00578B-7DA0-481A-9AB9-6BF2D66DE12C}" dt="2022-12-03T05:18:38.554" v="2680" actId="164"/>
          <ac:spMkLst>
            <pc:docMk/>
            <pc:sldMk cId="2846739800" sldId="258"/>
            <ac:spMk id="207" creationId="{6079C0EE-600C-6F63-53D8-C168BB4E454A}"/>
          </ac:spMkLst>
        </pc:spChg>
        <pc:spChg chg="add mod">
          <ac:chgData name="Hiệp Thầy" userId="18fa07edfa0d1806" providerId="LiveId" clId="{DD00578B-7DA0-481A-9AB9-6BF2D66DE12C}" dt="2022-12-03T05:22:53.613" v="2780" actId="1036"/>
          <ac:spMkLst>
            <pc:docMk/>
            <pc:sldMk cId="2846739800" sldId="258"/>
            <ac:spMk id="208" creationId="{3DEFAE88-2449-5F2D-7300-C85D25DE73CB}"/>
          </ac:spMkLst>
        </pc:spChg>
        <pc:spChg chg="add mod">
          <ac:chgData name="Hiệp Thầy" userId="18fa07edfa0d1806" providerId="LiveId" clId="{DD00578B-7DA0-481A-9AB9-6BF2D66DE12C}" dt="2022-12-03T05:18:38.554" v="2680" actId="164"/>
          <ac:spMkLst>
            <pc:docMk/>
            <pc:sldMk cId="2846739800" sldId="258"/>
            <ac:spMk id="209" creationId="{E5C5B07C-43FE-E7EE-1B17-43FA01031784}"/>
          </ac:spMkLst>
        </pc:spChg>
        <pc:spChg chg="add mod">
          <ac:chgData name="Hiệp Thầy" userId="18fa07edfa0d1806" providerId="LiveId" clId="{DD00578B-7DA0-481A-9AB9-6BF2D66DE12C}" dt="2022-12-03T05:18:38.554" v="2680" actId="164"/>
          <ac:spMkLst>
            <pc:docMk/>
            <pc:sldMk cId="2846739800" sldId="258"/>
            <ac:spMk id="210" creationId="{A94FB53D-0A9B-3D82-E0A8-18F11DAB83F0}"/>
          </ac:spMkLst>
        </pc:spChg>
        <pc:spChg chg="add mod">
          <ac:chgData name="Hiệp Thầy" userId="18fa07edfa0d1806" providerId="LiveId" clId="{DD00578B-7DA0-481A-9AB9-6BF2D66DE12C}" dt="2022-12-03T05:18:38.554" v="2680" actId="164"/>
          <ac:spMkLst>
            <pc:docMk/>
            <pc:sldMk cId="2846739800" sldId="258"/>
            <ac:spMk id="211" creationId="{60069AE6-8244-3A2D-C4C0-CF69EE643F4F}"/>
          </ac:spMkLst>
        </pc:spChg>
        <pc:spChg chg="add mod">
          <ac:chgData name="Hiệp Thầy" userId="18fa07edfa0d1806" providerId="LiveId" clId="{DD00578B-7DA0-481A-9AB9-6BF2D66DE12C}" dt="2022-12-03T05:18:38.554" v="2680" actId="164"/>
          <ac:spMkLst>
            <pc:docMk/>
            <pc:sldMk cId="2846739800" sldId="258"/>
            <ac:spMk id="212" creationId="{0B79D96F-1612-4B13-CDCD-06289585354F}"/>
          </ac:spMkLst>
        </pc:spChg>
        <pc:spChg chg="add mod">
          <ac:chgData name="Hiệp Thầy" userId="18fa07edfa0d1806" providerId="LiveId" clId="{DD00578B-7DA0-481A-9AB9-6BF2D66DE12C}" dt="2022-12-03T05:18:38.554" v="2680" actId="164"/>
          <ac:spMkLst>
            <pc:docMk/>
            <pc:sldMk cId="2846739800" sldId="258"/>
            <ac:spMk id="213" creationId="{5D9C907C-8966-E846-D134-63AE48351FDF}"/>
          </ac:spMkLst>
        </pc:spChg>
        <pc:spChg chg="add mod">
          <ac:chgData name="Hiệp Thầy" userId="18fa07edfa0d1806" providerId="LiveId" clId="{DD00578B-7DA0-481A-9AB9-6BF2D66DE12C}" dt="2022-12-03T05:23:04.290" v="2781" actId="14100"/>
          <ac:spMkLst>
            <pc:docMk/>
            <pc:sldMk cId="2846739800" sldId="258"/>
            <ac:spMk id="214" creationId="{C41CC7FF-450F-508D-D928-837375F9751A}"/>
          </ac:spMkLst>
        </pc:spChg>
        <pc:spChg chg="add mod">
          <ac:chgData name="Hiệp Thầy" userId="18fa07edfa0d1806" providerId="LiveId" clId="{DD00578B-7DA0-481A-9AB9-6BF2D66DE12C}" dt="2022-12-03T05:20:04.571" v="2691" actId="1037"/>
          <ac:spMkLst>
            <pc:docMk/>
            <pc:sldMk cId="2846739800" sldId="258"/>
            <ac:spMk id="215" creationId="{841E3F34-CFF1-F024-BEE1-1A4148E4697E}"/>
          </ac:spMkLst>
        </pc:spChg>
        <pc:spChg chg="add mod">
          <ac:chgData name="Hiệp Thầy" userId="18fa07edfa0d1806" providerId="LiveId" clId="{DD00578B-7DA0-481A-9AB9-6BF2D66DE12C}" dt="2022-12-03T05:23:46.545" v="2785" actId="14100"/>
          <ac:spMkLst>
            <pc:docMk/>
            <pc:sldMk cId="2846739800" sldId="258"/>
            <ac:spMk id="216" creationId="{F07254AF-7379-573D-A710-AF17688BEF32}"/>
          </ac:spMkLst>
        </pc:spChg>
        <pc:spChg chg="add mod">
          <ac:chgData name="Hiệp Thầy" userId="18fa07edfa0d1806" providerId="LiveId" clId="{DD00578B-7DA0-481A-9AB9-6BF2D66DE12C}" dt="2022-12-03T05:20:14.258" v="2694" actId="1038"/>
          <ac:spMkLst>
            <pc:docMk/>
            <pc:sldMk cId="2846739800" sldId="258"/>
            <ac:spMk id="217" creationId="{4AAA56A9-B570-2943-D0E7-2096E877E295}"/>
          </ac:spMkLst>
        </pc:spChg>
        <pc:spChg chg="add mod">
          <ac:chgData name="Hiệp Thầy" userId="18fa07edfa0d1806" providerId="LiveId" clId="{DD00578B-7DA0-481A-9AB9-6BF2D66DE12C}" dt="2022-12-03T05:25:02.736" v="2805" actId="14100"/>
          <ac:spMkLst>
            <pc:docMk/>
            <pc:sldMk cId="2846739800" sldId="258"/>
            <ac:spMk id="218" creationId="{752A3C8D-F784-4DA7-B531-AD19ACF3DDD0}"/>
          </ac:spMkLst>
        </pc:spChg>
        <pc:spChg chg="add mod">
          <ac:chgData name="Hiệp Thầy" userId="18fa07edfa0d1806" providerId="LiveId" clId="{DD00578B-7DA0-481A-9AB9-6BF2D66DE12C}" dt="2022-12-03T05:24:14.287" v="2787" actId="14100"/>
          <ac:spMkLst>
            <pc:docMk/>
            <pc:sldMk cId="2846739800" sldId="258"/>
            <ac:spMk id="219" creationId="{A953910F-9A55-31E5-6C5A-A913276C5FEC}"/>
          </ac:spMkLst>
        </pc:spChg>
        <pc:spChg chg="add mod">
          <ac:chgData name="Hiệp Thầy" userId="18fa07edfa0d1806" providerId="LiveId" clId="{DD00578B-7DA0-481A-9AB9-6BF2D66DE12C}" dt="2022-12-03T05:19:52.538" v="2688" actId="1076"/>
          <ac:spMkLst>
            <pc:docMk/>
            <pc:sldMk cId="2846739800" sldId="258"/>
            <ac:spMk id="220" creationId="{321ED5AE-B465-691C-2656-5BCD10F974F5}"/>
          </ac:spMkLst>
        </pc:spChg>
        <pc:spChg chg="add mod">
          <ac:chgData name="Hiệp Thầy" userId="18fa07edfa0d1806" providerId="LiveId" clId="{DD00578B-7DA0-481A-9AB9-6BF2D66DE12C}" dt="2022-12-03T05:22:49.247" v="2776" actId="1036"/>
          <ac:spMkLst>
            <pc:docMk/>
            <pc:sldMk cId="2846739800" sldId="258"/>
            <ac:spMk id="221" creationId="{C53B82B3-6341-8266-047B-EFF2FFA65448}"/>
          </ac:spMkLst>
        </pc:spChg>
        <pc:spChg chg="add mod">
          <ac:chgData name="Hiệp Thầy" userId="18fa07edfa0d1806" providerId="LiveId" clId="{DD00578B-7DA0-481A-9AB9-6BF2D66DE12C}" dt="2022-12-03T05:19:58.146" v="2689" actId="1076"/>
          <ac:spMkLst>
            <pc:docMk/>
            <pc:sldMk cId="2846739800" sldId="258"/>
            <ac:spMk id="222" creationId="{C1AA2D20-DD6C-743B-0863-0B657EEECEC2}"/>
          </ac:spMkLst>
        </pc:spChg>
        <pc:spChg chg="add mod">
          <ac:chgData name="Hiệp Thầy" userId="18fa07edfa0d1806" providerId="LiveId" clId="{DD00578B-7DA0-481A-9AB9-6BF2D66DE12C}" dt="2022-12-03T05:22:24.690" v="2757" actId="14100"/>
          <ac:spMkLst>
            <pc:docMk/>
            <pc:sldMk cId="2846739800" sldId="258"/>
            <ac:spMk id="224" creationId="{CA5DE633-7035-8392-FBAF-2A5101D60D0A}"/>
          </ac:spMkLst>
        </pc:spChg>
        <pc:spChg chg="add mod">
          <ac:chgData name="Hiệp Thầy" userId="18fa07edfa0d1806" providerId="LiveId" clId="{DD00578B-7DA0-481A-9AB9-6BF2D66DE12C}" dt="2022-12-03T05:22:13.806" v="2756" actId="14100"/>
          <ac:spMkLst>
            <pc:docMk/>
            <pc:sldMk cId="2846739800" sldId="258"/>
            <ac:spMk id="225" creationId="{AA530339-80C9-D52C-87A4-F1E50666A298}"/>
          </ac:spMkLst>
        </pc:spChg>
        <pc:spChg chg="add mod">
          <ac:chgData name="Hiệp Thầy" userId="18fa07edfa0d1806" providerId="LiveId" clId="{DD00578B-7DA0-481A-9AB9-6BF2D66DE12C}" dt="2022-12-03T05:21:41.159" v="2753" actId="1036"/>
          <ac:spMkLst>
            <pc:docMk/>
            <pc:sldMk cId="2846739800" sldId="258"/>
            <ac:spMk id="226" creationId="{543DA0A8-6F18-48AE-0A7F-892671968CC3}"/>
          </ac:spMkLst>
        </pc:spChg>
        <pc:spChg chg="add mod">
          <ac:chgData name="Hiệp Thầy" userId="18fa07edfa0d1806" providerId="LiveId" clId="{DD00578B-7DA0-481A-9AB9-6BF2D66DE12C}" dt="2022-12-03T05:22:41.125" v="2775" actId="1037"/>
          <ac:spMkLst>
            <pc:docMk/>
            <pc:sldMk cId="2846739800" sldId="258"/>
            <ac:spMk id="227" creationId="{DE69E1D3-5B05-56EF-0B19-3D06071D7B30}"/>
          </ac:spMkLst>
        </pc:spChg>
        <pc:spChg chg="add mod">
          <ac:chgData name="Hiệp Thầy" userId="18fa07edfa0d1806" providerId="LiveId" clId="{DD00578B-7DA0-481A-9AB9-6BF2D66DE12C}" dt="2022-12-03T05:24:31.977" v="2789" actId="1076"/>
          <ac:spMkLst>
            <pc:docMk/>
            <pc:sldMk cId="2846739800" sldId="258"/>
            <ac:spMk id="228" creationId="{9F086CD8-B060-FE2C-D385-D69CDD2E7762}"/>
          </ac:spMkLst>
        </pc:spChg>
        <pc:spChg chg="add mod">
          <ac:chgData name="Hiệp Thầy" userId="18fa07edfa0d1806" providerId="LiveId" clId="{DD00578B-7DA0-481A-9AB9-6BF2D66DE12C}" dt="2022-12-03T05:24:45.106" v="2803" actId="1035"/>
          <ac:spMkLst>
            <pc:docMk/>
            <pc:sldMk cId="2846739800" sldId="258"/>
            <ac:spMk id="229" creationId="{4274352C-F246-1851-1293-EC3350058334}"/>
          </ac:spMkLst>
        </pc:spChg>
        <pc:spChg chg="add mod">
          <ac:chgData name="Hiệp Thầy" userId="18fa07edfa0d1806" providerId="LiveId" clId="{DD00578B-7DA0-481A-9AB9-6BF2D66DE12C}" dt="2022-12-03T05:26:41.988" v="2839" actId="164"/>
          <ac:spMkLst>
            <pc:docMk/>
            <pc:sldMk cId="2846739800" sldId="258"/>
            <ac:spMk id="230" creationId="{79A392EF-86E4-A02B-CD49-162D6E285628}"/>
          </ac:spMkLst>
        </pc:spChg>
        <pc:spChg chg="add mod">
          <ac:chgData name="Hiệp Thầy" userId="18fa07edfa0d1806" providerId="LiveId" clId="{DD00578B-7DA0-481A-9AB9-6BF2D66DE12C}" dt="2022-12-03T05:26:41.988" v="2839" actId="164"/>
          <ac:spMkLst>
            <pc:docMk/>
            <pc:sldMk cId="2846739800" sldId="258"/>
            <ac:spMk id="231" creationId="{27FDCAFF-309A-0428-A922-49F364112B30}"/>
          </ac:spMkLst>
        </pc:spChg>
        <pc:spChg chg="add mod">
          <ac:chgData name="Hiệp Thầy" userId="18fa07edfa0d1806" providerId="LiveId" clId="{DD00578B-7DA0-481A-9AB9-6BF2D66DE12C}" dt="2022-12-03T05:26:41.988" v="2839" actId="164"/>
          <ac:spMkLst>
            <pc:docMk/>
            <pc:sldMk cId="2846739800" sldId="258"/>
            <ac:spMk id="232" creationId="{7768EB6A-3CC7-8C5F-A4FD-FC927437EFBA}"/>
          </ac:spMkLst>
        </pc:spChg>
        <pc:spChg chg="add mod">
          <ac:chgData name="Hiệp Thầy" userId="18fa07edfa0d1806" providerId="LiveId" clId="{DD00578B-7DA0-481A-9AB9-6BF2D66DE12C}" dt="2022-12-03T05:26:41.988" v="2839" actId="164"/>
          <ac:spMkLst>
            <pc:docMk/>
            <pc:sldMk cId="2846739800" sldId="258"/>
            <ac:spMk id="233" creationId="{D0FA993A-AF5E-9601-F414-1DFCD0D5CD14}"/>
          </ac:spMkLst>
        </pc:spChg>
        <pc:spChg chg="add mod">
          <ac:chgData name="Hiệp Thầy" userId="18fa07edfa0d1806" providerId="LiveId" clId="{DD00578B-7DA0-481A-9AB9-6BF2D66DE12C}" dt="2022-12-03T05:26:41.988" v="2839" actId="164"/>
          <ac:spMkLst>
            <pc:docMk/>
            <pc:sldMk cId="2846739800" sldId="258"/>
            <ac:spMk id="234" creationId="{8B87215A-C5D4-49AF-C7DE-973AF25FD671}"/>
          </ac:spMkLst>
        </pc:spChg>
        <pc:spChg chg="add mod">
          <ac:chgData name="Hiệp Thầy" userId="18fa07edfa0d1806" providerId="LiveId" clId="{DD00578B-7DA0-481A-9AB9-6BF2D66DE12C}" dt="2022-12-03T05:26:41.988" v="2839" actId="164"/>
          <ac:spMkLst>
            <pc:docMk/>
            <pc:sldMk cId="2846739800" sldId="258"/>
            <ac:spMk id="235" creationId="{6CE6F0AB-13A4-BFB5-569A-161006494A9A}"/>
          </ac:spMkLst>
        </pc:spChg>
        <pc:spChg chg="add mod">
          <ac:chgData name="Hiệp Thầy" userId="18fa07edfa0d1806" providerId="LiveId" clId="{DD00578B-7DA0-481A-9AB9-6BF2D66DE12C}" dt="2022-12-03T05:26:41.988" v="2839" actId="164"/>
          <ac:spMkLst>
            <pc:docMk/>
            <pc:sldMk cId="2846739800" sldId="258"/>
            <ac:spMk id="236" creationId="{DC6BC2BA-98EC-B634-E439-022E5F2ED0E8}"/>
          </ac:spMkLst>
        </pc:spChg>
        <pc:spChg chg="mod">
          <ac:chgData name="Hiệp Thầy" userId="18fa07edfa0d1806" providerId="LiveId" clId="{DD00578B-7DA0-481A-9AB9-6BF2D66DE12C}" dt="2022-12-03T05:27:00.134" v="2846" actId="571"/>
          <ac:spMkLst>
            <pc:docMk/>
            <pc:sldMk cId="2846739800" sldId="258"/>
            <ac:spMk id="239" creationId="{9E086063-38A6-8629-E04E-D5FEE7FEE7A6}"/>
          </ac:spMkLst>
        </pc:spChg>
        <pc:spChg chg="mod">
          <ac:chgData name="Hiệp Thầy" userId="18fa07edfa0d1806" providerId="LiveId" clId="{DD00578B-7DA0-481A-9AB9-6BF2D66DE12C}" dt="2022-12-03T05:27:00.134" v="2846" actId="571"/>
          <ac:spMkLst>
            <pc:docMk/>
            <pc:sldMk cId="2846739800" sldId="258"/>
            <ac:spMk id="241" creationId="{337CFC40-6101-080E-F6E2-1AA07FD9DC6A}"/>
          </ac:spMkLst>
        </pc:spChg>
        <pc:spChg chg="mod">
          <ac:chgData name="Hiệp Thầy" userId="18fa07edfa0d1806" providerId="LiveId" clId="{DD00578B-7DA0-481A-9AB9-6BF2D66DE12C}" dt="2022-12-03T05:27:00.134" v="2846" actId="571"/>
          <ac:spMkLst>
            <pc:docMk/>
            <pc:sldMk cId="2846739800" sldId="258"/>
            <ac:spMk id="242" creationId="{F2B1ECFC-61BE-0319-DBBB-EF4802F91D2A}"/>
          </ac:spMkLst>
        </pc:spChg>
        <pc:spChg chg="mod">
          <ac:chgData name="Hiệp Thầy" userId="18fa07edfa0d1806" providerId="LiveId" clId="{DD00578B-7DA0-481A-9AB9-6BF2D66DE12C}" dt="2022-12-03T05:27:00.134" v="2846" actId="571"/>
          <ac:spMkLst>
            <pc:docMk/>
            <pc:sldMk cId="2846739800" sldId="258"/>
            <ac:spMk id="243" creationId="{BF54ECE9-AC5B-7825-8743-D7D3845E527B}"/>
          </ac:spMkLst>
        </pc:spChg>
        <pc:spChg chg="mod">
          <ac:chgData name="Hiệp Thầy" userId="18fa07edfa0d1806" providerId="LiveId" clId="{DD00578B-7DA0-481A-9AB9-6BF2D66DE12C}" dt="2022-12-03T05:27:00.134" v="2846" actId="571"/>
          <ac:spMkLst>
            <pc:docMk/>
            <pc:sldMk cId="2846739800" sldId="258"/>
            <ac:spMk id="270" creationId="{312553EF-D869-7F4D-989C-19CA3E7228D9}"/>
          </ac:spMkLst>
        </pc:spChg>
        <pc:spChg chg="mod">
          <ac:chgData name="Hiệp Thầy" userId="18fa07edfa0d1806" providerId="LiveId" clId="{DD00578B-7DA0-481A-9AB9-6BF2D66DE12C}" dt="2022-12-03T05:27:00.134" v="2846" actId="571"/>
          <ac:spMkLst>
            <pc:docMk/>
            <pc:sldMk cId="2846739800" sldId="258"/>
            <ac:spMk id="271" creationId="{3029781D-08AE-C881-2E23-160A686E7085}"/>
          </ac:spMkLst>
        </pc:spChg>
        <pc:spChg chg="mod">
          <ac:chgData name="Hiệp Thầy" userId="18fa07edfa0d1806" providerId="LiveId" clId="{DD00578B-7DA0-481A-9AB9-6BF2D66DE12C}" dt="2022-12-03T05:27:00.134" v="2846" actId="571"/>
          <ac:spMkLst>
            <pc:docMk/>
            <pc:sldMk cId="2846739800" sldId="258"/>
            <ac:spMk id="274" creationId="{B7B35AB6-DF1F-5E15-C332-D1F315858760}"/>
          </ac:spMkLst>
        </pc:spChg>
        <pc:spChg chg="mod">
          <ac:chgData name="Hiệp Thầy" userId="18fa07edfa0d1806" providerId="LiveId" clId="{DD00578B-7DA0-481A-9AB9-6BF2D66DE12C}" dt="2022-12-03T05:27:00.134" v="2846" actId="571"/>
          <ac:spMkLst>
            <pc:docMk/>
            <pc:sldMk cId="2846739800" sldId="258"/>
            <ac:spMk id="276" creationId="{C3518920-4FFB-2C6F-FE6D-655C5D798EA3}"/>
          </ac:spMkLst>
        </pc:spChg>
        <pc:spChg chg="mod">
          <ac:chgData name="Hiệp Thầy" userId="18fa07edfa0d1806" providerId="LiveId" clId="{DD00578B-7DA0-481A-9AB9-6BF2D66DE12C}" dt="2022-12-03T05:27:00.134" v="2846" actId="571"/>
          <ac:spMkLst>
            <pc:docMk/>
            <pc:sldMk cId="2846739800" sldId="258"/>
            <ac:spMk id="277" creationId="{F9805746-A1FA-4007-875E-1AB8E6B5A065}"/>
          </ac:spMkLst>
        </pc:spChg>
        <pc:spChg chg="mod">
          <ac:chgData name="Hiệp Thầy" userId="18fa07edfa0d1806" providerId="LiveId" clId="{DD00578B-7DA0-481A-9AB9-6BF2D66DE12C}" dt="2022-12-03T05:27:00.134" v="2846" actId="571"/>
          <ac:spMkLst>
            <pc:docMk/>
            <pc:sldMk cId="2846739800" sldId="258"/>
            <ac:spMk id="281" creationId="{65CFF52A-F717-05D6-9522-12C0947744BF}"/>
          </ac:spMkLst>
        </pc:spChg>
        <pc:spChg chg="mod">
          <ac:chgData name="Hiệp Thầy" userId="18fa07edfa0d1806" providerId="LiveId" clId="{DD00578B-7DA0-481A-9AB9-6BF2D66DE12C}" dt="2022-12-03T05:27:00.134" v="2846" actId="571"/>
          <ac:spMkLst>
            <pc:docMk/>
            <pc:sldMk cId="2846739800" sldId="258"/>
            <ac:spMk id="282" creationId="{49BE3127-F2E8-A632-630C-A777B975F102}"/>
          </ac:spMkLst>
        </pc:spChg>
        <pc:spChg chg="mod">
          <ac:chgData name="Hiệp Thầy" userId="18fa07edfa0d1806" providerId="LiveId" clId="{DD00578B-7DA0-481A-9AB9-6BF2D66DE12C}" dt="2022-12-03T05:27:00.134" v="2846" actId="571"/>
          <ac:spMkLst>
            <pc:docMk/>
            <pc:sldMk cId="2846739800" sldId="258"/>
            <ac:spMk id="283" creationId="{F029315A-FA9A-3542-FA59-4D3035A6E1C6}"/>
          </ac:spMkLst>
        </pc:spChg>
        <pc:spChg chg="mod">
          <ac:chgData name="Hiệp Thầy" userId="18fa07edfa0d1806" providerId="LiveId" clId="{DD00578B-7DA0-481A-9AB9-6BF2D66DE12C}" dt="2022-12-03T05:27:00.134" v="2846" actId="571"/>
          <ac:spMkLst>
            <pc:docMk/>
            <pc:sldMk cId="2846739800" sldId="258"/>
            <ac:spMk id="284" creationId="{4E1B0443-2FF4-9DA0-20D3-0A82560CA494}"/>
          </ac:spMkLst>
        </pc:spChg>
        <pc:spChg chg="mod">
          <ac:chgData name="Hiệp Thầy" userId="18fa07edfa0d1806" providerId="LiveId" clId="{DD00578B-7DA0-481A-9AB9-6BF2D66DE12C}" dt="2022-12-03T05:27:00.134" v="2846" actId="571"/>
          <ac:spMkLst>
            <pc:docMk/>
            <pc:sldMk cId="2846739800" sldId="258"/>
            <ac:spMk id="285" creationId="{5F6B7E0A-06A9-5815-B088-09E4367B2534}"/>
          </ac:spMkLst>
        </pc:spChg>
        <pc:spChg chg="mod">
          <ac:chgData name="Hiệp Thầy" userId="18fa07edfa0d1806" providerId="LiveId" clId="{DD00578B-7DA0-481A-9AB9-6BF2D66DE12C}" dt="2022-12-03T05:27:00.134" v="2846" actId="571"/>
          <ac:spMkLst>
            <pc:docMk/>
            <pc:sldMk cId="2846739800" sldId="258"/>
            <ac:spMk id="286" creationId="{F7785DE0-208F-3717-2489-B0340BEB9C39}"/>
          </ac:spMkLst>
        </pc:spChg>
        <pc:spChg chg="mod">
          <ac:chgData name="Hiệp Thầy" userId="18fa07edfa0d1806" providerId="LiveId" clId="{DD00578B-7DA0-481A-9AB9-6BF2D66DE12C}" dt="2022-12-03T05:27:00.134" v="2846" actId="571"/>
          <ac:spMkLst>
            <pc:docMk/>
            <pc:sldMk cId="2846739800" sldId="258"/>
            <ac:spMk id="287" creationId="{89D83EB3-CDD6-77C9-58BE-4B560BECE8ED}"/>
          </ac:spMkLst>
        </pc:spChg>
        <pc:spChg chg="mod">
          <ac:chgData name="Hiệp Thầy" userId="18fa07edfa0d1806" providerId="LiveId" clId="{DD00578B-7DA0-481A-9AB9-6BF2D66DE12C}" dt="2022-12-03T05:27:00.134" v="2846" actId="571"/>
          <ac:spMkLst>
            <pc:docMk/>
            <pc:sldMk cId="2846739800" sldId="258"/>
            <ac:spMk id="288" creationId="{FC1DBBBB-AE04-83E0-075E-D24D9897F21A}"/>
          </ac:spMkLst>
        </pc:spChg>
        <pc:spChg chg="mod">
          <ac:chgData name="Hiệp Thầy" userId="18fa07edfa0d1806" providerId="LiveId" clId="{DD00578B-7DA0-481A-9AB9-6BF2D66DE12C}" dt="2022-12-03T05:27:00.134" v="2846" actId="571"/>
          <ac:spMkLst>
            <pc:docMk/>
            <pc:sldMk cId="2846739800" sldId="258"/>
            <ac:spMk id="289" creationId="{BCF92128-6FAD-AF9E-EEF1-D4C30463C9A3}"/>
          </ac:spMkLst>
        </pc:spChg>
        <pc:spChg chg="mod">
          <ac:chgData name="Hiệp Thầy" userId="18fa07edfa0d1806" providerId="LiveId" clId="{DD00578B-7DA0-481A-9AB9-6BF2D66DE12C}" dt="2022-12-03T05:27:00.134" v="2846" actId="571"/>
          <ac:spMkLst>
            <pc:docMk/>
            <pc:sldMk cId="2846739800" sldId="258"/>
            <ac:spMk id="290" creationId="{FAE5D9DC-9F9A-DC17-52DE-ADA0E4CA1C58}"/>
          </ac:spMkLst>
        </pc:spChg>
        <pc:spChg chg="mod">
          <ac:chgData name="Hiệp Thầy" userId="18fa07edfa0d1806" providerId="LiveId" clId="{DD00578B-7DA0-481A-9AB9-6BF2D66DE12C}" dt="2022-12-03T05:27:00.134" v="2846" actId="571"/>
          <ac:spMkLst>
            <pc:docMk/>
            <pc:sldMk cId="2846739800" sldId="258"/>
            <ac:spMk id="291" creationId="{060AFBEF-BF79-6FD6-B627-DA272F80BC93}"/>
          </ac:spMkLst>
        </pc:spChg>
        <pc:spChg chg="mod">
          <ac:chgData name="Hiệp Thầy" userId="18fa07edfa0d1806" providerId="LiveId" clId="{DD00578B-7DA0-481A-9AB9-6BF2D66DE12C}" dt="2022-12-03T05:27:00.134" v="2846" actId="571"/>
          <ac:spMkLst>
            <pc:docMk/>
            <pc:sldMk cId="2846739800" sldId="258"/>
            <ac:spMk id="292" creationId="{50AD8A7A-E969-4049-26EB-EB816396954D}"/>
          </ac:spMkLst>
        </pc:spChg>
        <pc:spChg chg="mod">
          <ac:chgData name="Hiệp Thầy" userId="18fa07edfa0d1806" providerId="LiveId" clId="{DD00578B-7DA0-481A-9AB9-6BF2D66DE12C}" dt="2022-12-03T05:27:00.134" v="2846" actId="571"/>
          <ac:spMkLst>
            <pc:docMk/>
            <pc:sldMk cId="2846739800" sldId="258"/>
            <ac:spMk id="293" creationId="{911B3F36-9659-845F-1F8D-0AFE8AD17E4A}"/>
          </ac:spMkLst>
        </pc:spChg>
        <pc:spChg chg="mod">
          <ac:chgData name="Hiệp Thầy" userId="18fa07edfa0d1806" providerId="LiveId" clId="{DD00578B-7DA0-481A-9AB9-6BF2D66DE12C}" dt="2022-12-03T05:27:00.134" v="2846" actId="571"/>
          <ac:spMkLst>
            <pc:docMk/>
            <pc:sldMk cId="2846739800" sldId="258"/>
            <ac:spMk id="294" creationId="{FD679DC6-BC2E-8275-7DDE-28AB9B45FBF3}"/>
          </ac:spMkLst>
        </pc:spChg>
        <pc:spChg chg="mod">
          <ac:chgData name="Hiệp Thầy" userId="18fa07edfa0d1806" providerId="LiveId" clId="{DD00578B-7DA0-481A-9AB9-6BF2D66DE12C}" dt="2022-12-03T05:27:00.134" v="2846" actId="571"/>
          <ac:spMkLst>
            <pc:docMk/>
            <pc:sldMk cId="2846739800" sldId="258"/>
            <ac:spMk id="295" creationId="{D8CAE491-7809-CAF7-E35D-92AE17314F27}"/>
          </ac:spMkLst>
        </pc:spChg>
        <pc:spChg chg="mod">
          <ac:chgData name="Hiệp Thầy" userId="18fa07edfa0d1806" providerId="LiveId" clId="{DD00578B-7DA0-481A-9AB9-6BF2D66DE12C}" dt="2022-12-03T05:27:00.134" v="2846" actId="571"/>
          <ac:spMkLst>
            <pc:docMk/>
            <pc:sldMk cId="2846739800" sldId="258"/>
            <ac:spMk id="296" creationId="{6E47753B-20AF-FC8D-9762-131605C04107}"/>
          </ac:spMkLst>
        </pc:spChg>
        <pc:spChg chg="mod">
          <ac:chgData name="Hiệp Thầy" userId="18fa07edfa0d1806" providerId="LiveId" clId="{DD00578B-7DA0-481A-9AB9-6BF2D66DE12C}" dt="2022-12-03T05:27:00.134" v="2846" actId="571"/>
          <ac:spMkLst>
            <pc:docMk/>
            <pc:sldMk cId="2846739800" sldId="258"/>
            <ac:spMk id="297" creationId="{6C00AA05-0C6A-5207-DCC9-AF7262EF2748}"/>
          </ac:spMkLst>
        </pc:spChg>
        <pc:spChg chg="del mod topLvl">
          <ac:chgData name="Hiệp Thầy" userId="18fa07edfa0d1806" providerId="LiveId" clId="{DD00578B-7DA0-481A-9AB9-6BF2D66DE12C}" dt="2022-12-03T05:27:32.417" v="2853" actId="478"/>
          <ac:spMkLst>
            <pc:docMk/>
            <pc:sldMk cId="2846739800" sldId="258"/>
            <ac:spMk id="299" creationId="{AD73BE07-8F72-2DF6-A8BA-782CEC6FF8E5}"/>
          </ac:spMkLst>
        </pc:spChg>
        <pc:spChg chg="del mod topLvl">
          <ac:chgData name="Hiệp Thầy" userId="18fa07edfa0d1806" providerId="LiveId" clId="{DD00578B-7DA0-481A-9AB9-6BF2D66DE12C}" dt="2022-12-03T05:27:30.471" v="2852" actId="478"/>
          <ac:spMkLst>
            <pc:docMk/>
            <pc:sldMk cId="2846739800" sldId="258"/>
            <ac:spMk id="300" creationId="{6F6DDC34-F6C3-DE4C-59BE-55F71AA71356}"/>
          </ac:spMkLst>
        </pc:spChg>
        <pc:spChg chg="del mod topLvl">
          <ac:chgData name="Hiệp Thầy" userId="18fa07edfa0d1806" providerId="LiveId" clId="{DD00578B-7DA0-481A-9AB9-6BF2D66DE12C}" dt="2022-12-03T05:27:23.326" v="2851" actId="478"/>
          <ac:spMkLst>
            <pc:docMk/>
            <pc:sldMk cId="2846739800" sldId="258"/>
            <ac:spMk id="301" creationId="{C9CEC52F-17E5-5A68-725D-CF054707A7C5}"/>
          </ac:spMkLst>
        </pc:spChg>
        <pc:spChg chg="mod topLvl">
          <ac:chgData name="Hiệp Thầy" userId="18fa07edfa0d1806" providerId="LiveId" clId="{DD00578B-7DA0-481A-9AB9-6BF2D66DE12C}" dt="2022-12-03T05:27:47.726" v="2863" actId="164"/>
          <ac:spMkLst>
            <pc:docMk/>
            <pc:sldMk cId="2846739800" sldId="258"/>
            <ac:spMk id="302" creationId="{56B32C45-9E10-FBB1-AF45-8F0CB3A6C7C8}"/>
          </ac:spMkLst>
        </pc:spChg>
        <pc:spChg chg="mod topLvl">
          <ac:chgData name="Hiệp Thầy" userId="18fa07edfa0d1806" providerId="LiveId" clId="{DD00578B-7DA0-481A-9AB9-6BF2D66DE12C}" dt="2022-12-03T05:27:47.726" v="2863" actId="164"/>
          <ac:spMkLst>
            <pc:docMk/>
            <pc:sldMk cId="2846739800" sldId="258"/>
            <ac:spMk id="303" creationId="{51989DA8-4EAB-500B-13B8-078F0B5C45B4}"/>
          </ac:spMkLst>
        </pc:spChg>
        <pc:spChg chg="mod topLvl">
          <ac:chgData name="Hiệp Thầy" userId="18fa07edfa0d1806" providerId="LiveId" clId="{DD00578B-7DA0-481A-9AB9-6BF2D66DE12C}" dt="2022-12-03T05:27:47.726" v="2863" actId="164"/>
          <ac:spMkLst>
            <pc:docMk/>
            <pc:sldMk cId="2846739800" sldId="258"/>
            <ac:spMk id="304" creationId="{BCAA57B9-CCD4-C8C1-F6F5-E88991FA6CE9}"/>
          </ac:spMkLst>
        </pc:spChg>
        <pc:spChg chg="del mod topLvl">
          <ac:chgData name="Hiệp Thầy" userId="18fa07edfa0d1806" providerId="LiveId" clId="{DD00578B-7DA0-481A-9AB9-6BF2D66DE12C}" dt="2022-12-03T05:27:23.326" v="2851" actId="478"/>
          <ac:spMkLst>
            <pc:docMk/>
            <pc:sldMk cId="2846739800" sldId="258"/>
            <ac:spMk id="305" creationId="{A9999488-38A6-F2A2-FCF0-15C3DD2B378A}"/>
          </ac:spMkLst>
        </pc:spChg>
        <pc:spChg chg="mod topLvl">
          <ac:chgData name="Hiệp Thầy" userId="18fa07edfa0d1806" providerId="LiveId" clId="{DD00578B-7DA0-481A-9AB9-6BF2D66DE12C}" dt="2022-12-03T05:28:28.391" v="2868" actId="1076"/>
          <ac:spMkLst>
            <pc:docMk/>
            <pc:sldMk cId="2846739800" sldId="258"/>
            <ac:spMk id="306" creationId="{0BF7D28B-9E6D-109E-FC44-EF6C65E83140}"/>
          </ac:spMkLst>
        </pc:spChg>
        <pc:spChg chg="mod topLvl">
          <ac:chgData name="Hiệp Thầy" userId="18fa07edfa0d1806" providerId="LiveId" clId="{DD00578B-7DA0-481A-9AB9-6BF2D66DE12C}" dt="2022-12-03T05:28:05.759" v="2865" actId="1076"/>
          <ac:spMkLst>
            <pc:docMk/>
            <pc:sldMk cId="2846739800" sldId="258"/>
            <ac:spMk id="307" creationId="{BBE9AEF5-1BFE-2CE7-2AD2-5F55E5017DAC}"/>
          </ac:spMkLst>
        </pc:spChg>
        <pc:spChg chg="mod topLvl">
          <ac:chgData name="Hiệp Thầy" userId="18fa07edfa0d1806" providerId="LiveId" clId="{DD00578B-7DA0-481A-9AB9-6BF2D66DE12C}" dt="2022-12-03T05:27:47.726" v="2863" actId="164"/>
          <ac:spMkLst>
            <pc:docMk/>
            <pc:sldMk cId="2846739800" sldId="258"/>
            <ac:spMk id="308" creationId="{D78C34EE-EFF2-EB09-B15F-BBAE2BA07B65}"/>
          </ac:spMkLst>
        </pc:spChg>
        <pc:spChg chg="mod topLvl">
          <ac:chgData name="Hiệp Thầy" userId="18fa07edfa0d1806" providerId="LiveId" clId="{DD00578B-7DA0-481A-9AB9-6BF2D66DE12C}" dt="2022-12-03T05:28:47.119" v="2872" actId="1076"/>
          <ac:spMkLst>
            <pc:docMk/>
            <pc:sldMk cId="2846739800" sldId="258"/>
            <ac:spMk id="309" creationId="{DC304ADA-4AF3-5D54-7B63-EC669A5E7450}"/>
          </ac:spMkLst>
        </pc:spChg>
        <pc:spChg chg="del mod topLvl">
          <ac:chgData name="Hiệp Thầy" userId="18fa07edfa0d1806" providerId="LiveId" clId="{DD00578B-7DA0-481A-9AB9-6BF2D66DE12C}" dt="2022-12-03T05:27:23.326" v="2851" actId="478"/>
          <ac:spMkLst>
            <pc:docMk/>
            <pc:sldMk cId="2846739800" sldId="258"/>
            <ac:spMk id="310" creationId="{84187DB2-AAE7-160D-4743-E5A99311363E}"/>
          </ac:spMkLst>
        </pc:spChg>
        <pc:spChg chg="mod topLvl">
          <ac:chgData name="Hiệp Thầy" userId="18fa07edfa0d1806" providerId="LiveId" clId="{DD00578B-7DA0-481A-9AB9-6BF2D66DE12C}" dt="2022-12-03T05:28:21.256" v="2867" actId="1076"/>
          <ac:spMkLst>
            <pc:docMk/>
            <pc:sldMk cId="2846739800" sldId="258"/>
            <ac:spMk id="311" creationId="{D01DAA84-02D2-921E-EFB9-58FF01CE0535}"/>
          </ac:spMkLst>
        </pc:spChg>
        <pc:spChg chg="mod topLvl">
          <ac:chgData name="Hiệp Thầy" userId="18fa07edfa0d1806" providerId="LiveId" clId="{DD00578B-7DA0-481A-9AB9-6BF2D66DE12C}" dt="2022-12-03T05:27:47.726" v="2863" actId="164"/>
          <ac:spMkLst>
            <pc:docMk/>
            <pc:sldMk cId="2846739800" sldId="258"/>
            <ac:spMk id="312" creationId="{37C18F0D-E0BE-D0DB-CCBF-47A2E37CF8AE}"/>
          </ac:spMkLst>
        </pc:spChg>
        <pc:spChg chg="del mod topLvl">
          <ac:chgData name="Hiệp Thầy" userId="18fa07edfa0d1806" providerId="LiveId" clId="{DD00578B-7DA0-481A-9AB9-6BF2D66DE12C}" dt="2022-12-03T05:27:30.471" v="2852" actId="478"/>
          <ac:spMkLst>
            <pc:docMk/>
            <pc:sldMk cId="2846739800" sldId="258"/>
            <ac:spMk id="313" creationId="{FDEE57E9-BA3A-260D-ECB0-A0ACE64C8B6A}"/>
          </ac:spMkLst>
        </pc:spChg>
        <pc:spChg chg="del mod topLvl">
          <ac:chgData name="Hiệp Thầy" userId="18fa07edfa0d1806" providerId="LiveId" clId="{DD00578B-7DA0-481A-9AB9-6BF2D66DE12C}" dt="2022-12-03T05:27:23.326" v="2851" actId="478"/>
          <ac:spMkLst>
            <pc:docMk/>
            <pc:sldMk cId="2846739800" sldId="258"/>
            <ac:spMk id="314" creationId="{32D642F4-3ABA-8C0D-4AD1-36CCEE541809}"/>
          </ac:spMkLst>
        </pc:spChg>
        <pc:spChg chg="mod topLvl">
          <ac:chgData name="Hiệp Thầy" userId="18fa07edfa0d1806" providerId="LiveId" clId="{DD00578B-7DA0-481A-9AB9-6BF2D66DE12C}" dt="2022-12-03T05:28:41.495" v="2871" actId="1076"/>
          <ac:spMkLst>
            <pc:docMk/>
            <pc:sldMk cId="2846739800" sldId="258"/>
            <ac:spMk id="315" creationId="{7BF0B3FE-E2EC-CDB2-CCFB-CEBDD00D41B9}"/>
          </ac:spMkLst>
        </pc:spChg>
        <pc:spChg chg="add mod">
          <ac:chgData name="Hiệp Thầy" userId="18fa07edfa0d1806" providerId="LiveId" clId="{DD00578B-7DA0-481A-9AB9-6BF2D66DE12C}" dt="2022-12-03T05:32:51.881" v="2931" actId="1036"/>
          <ac:spMkLst>
            <pc:docMk/>
            <pc:sldMk cId="2846739800" sldId="258"/>
            <ac:spMk id="320" creationId="{C843CFA1-84B0-B0DE-45DD-09BCA9B21BB4}"/>
          </ac:spMkLst>
        </pc:spChg>
        <pc:grpChg chg="del">
          <ac:chgData name="Hiệp Thầy" userId="18fa07edfa0d1806" providerId="LiveId" clId="{DD00578B-7DA0-481A-9AB9-6BF2D66DE12C}" dt="2022-12-03T02:18:18.223" v="907" actId="478"/>
          <ac:grpSpMkLst>
            <pc:docMk/>
            <pc:sldMk cId="2846739800" sldId="258"/>
            <ac:grpSpMk id="26" creationId="{0BF7069A-5CFA-219D-4E79-0666C53F101E}"/>
          </ac:grpSpMkLst>
        </pc:grpChg>
        <pc:grpChg chg="add mod">
          <ac:chgData name="Hiệp Thầy" userId="18fa07edfa0d1806" providerId="LiveId" clId="{DD00578B-7DA0-481A-9AB9-6BF2D66DE12C}" dt="2022-12-03T02:30:08.876" v="1193" actId="1076"/>
          <ac:grpSpMkLst>
            <pc:docMk/>
            <pc:sldMk cId="2846739800" sldId="258"/>
            <ac:grpSpMk id="32" creationId="{FEAAD4C5-CFD5-BBBF-174D-0F07C73FA67F}"/>
          </ac:grpSpMkLst>
        </pc:grpChg>
        <pc:grpChg chg="add mod">
          <ac:chgData name="Hiệp Thầy" userId="18fa07edfa0d1806" providerId="LiveId" clId="{DD00578B-7DA0-481A-9AB9-6BF2D66DE12C}" dt="2022-12-03T02:44:47.580" v="1950" actId="164"/>
          <ac:grpSpMkLst>
            <pc:docMk/>
            <pc:sldMk cId="2846739800" sldId="258"/>
            <ac:grpSpMk id="33" creationId="{BCB81530-A143-677E-1DA7-2F55EFE76493}"/>
          </ac:grpSpMkLst>
        </pc:grpChg>
        <pc:grpChg chg="add mod">
          <ac:chgData name="Hiệp Thầy" userId="18fa07edfa0d1806" providerId="LiveId" clId="{DD00578B-7DA0-481A-9AB9-6BF2D66DE12C}" dt="2022-12-03T02:44:40.129" v="1949" actId="164"/>
          <ac:grpSpMkLst>
            <pc:docMk/>
            <pc:sldMk cId="2846739800" sldId="258"/>
            <ac:grpSpMk id="88" creationId="{18BD8CFF-3314-BC87-9406-1EDFC2D94EFD}"/>
          </ac:grpSpMkLst>
        </pc:grpChg>
        <pc:grpChg chg="add mod">
          <ac:chgData name="Hiệp Thầy" userId="18fa07edfa0d1806" providerId="LiveId" clId="{DD00578B-7DA0-481A-9AB9-6BF2D66DE12C}" dt="2022-12-03T02:44:55.024" v="2029" actId="1036"/>
          <ac:grpSpMkLst>
            <pc:docMk/>
            <pc:sldMk cId="2846739800" sldId="258"/>
            <ac:grpSpMk id="89" creationId="{385FEA2E-DA20-3B2F-B0BC-D92613914A01}"/>
          </ac:grpSpMkLst>
        </pc:grpChg>
        <pc:grpChg chg="add mod">
          <ac:chgData name="Hiệp Thầy" userId="18fa07edfa0d1806" providerId="LiveId" clId="{DD00578B-7DA0-481A-9AB9-6BF2D66DE12C}" dt="2022-12-03T02:48:37.373" v="2380" actId="1038"/>
          <ac:grpSpMkLst>
            <pc:docMk/>
            <pc:sldMk cId="2846739800" sldId="258"/>
            <ac:grpSpMk id="90" creationId="{08C8B06A-40AB-CF86-2A40-146C36FBAF34}"/>
          </ac:grpSpMkLst>
        </pc:grpChg>
        <pc:grpChg chg="mod">
          <ac:chgData name="Hiệp Thầy" userId="18fa07edfa0d1806" providerId="LiveId" clId="{DD00578B-7DA0-481A-9AB9-6BF2D66DE12C}" dt="2022-12-03T02:44:56.514" v="2030"/>
          <ac:grpSpMkLst>
            <pc:docMk/>
            <pc:sldMk cId="2846739800" sldId="258"/>
            <ac:grpSpMk id="92" creationId="{ACBD67CC-8D60-9D65-271E-1BF9E4CDB21D}"/>
          </ac:grpSpMkLst>
        </pc:grpChg>
        <pc:grpChg chg="add mod">
          <ac:chgData name="Hiệp Thầy" userId="18fa07edfa0d1806" providerId="LiveId" clId="{DD00578B-7DA0-481A-9AB9-6BF2D66DE12C}" dt="2022-12-03T02:48:43.032" v="2403" actId="1038"/>
          <ac:grpSpMkLst>
            <pc:docMk/>
            <pc:sldMk cId="2846739800" sldId="258"/>
            <ac:grpSpMk id="132" creationId="{14990BA2-B37F-CFAB-9E5F-048CAE11B7C9}"/>
          </ac:grpSpMkLst>
        </pc:grpChg>
        <pc:grpChg chg="mod">
          <ac:chgData name="Hiệp Thầy" userId="18fa07edfa0d1806" providerId="LiveId" clId="{DD00578B-7DA0-481A-9AB9-6BF2D66DE12C}" dt="2022-12-03T02:45:09.042" v="2090"/>
          <ac:grpSpMkLst>
            <pc:docMk/>
            <pc:sldMk cId="2846739800" sldId="258"/>
            <ac:grpSpMk id="134" creationId="{068831EA-3CDA-FDD7-59FE-0A8222B9E1FA}"/>
          </ac:grpSpMkLst>
        </pc:grpChg>
        <pc:grpChg chg="add mod">
          <ac:chgData name="Hiệp Thầy" userId="18fa07edfa0d1806" providerId="LiveId" clId="{DD00578B-7DA0-481A-9AB9-6BF2D66DE12C}" dt="2022-12-03T05:20:29.522" v="2701" actId="1035"/>
          <ac:grpSpMkLst>
            <pc:docMk/>
            <pc:sldMk cId="2846739800" sldId="258"/>
            <ac:grpSpMk id="223" creationId="{49392D2E-6046-2E1E-C72D-09F5DBBF54EC}"/>
          </ac:grpSpMkLst>
        </pc:grpChg>
        <pc:grpChg chg="add mod">
          <ac:chgData name="Hiệp Thầy" userId="18fa07edfa0d1806" providerId="LiveId" clId="{DD00578B-7DA0-481A-9AB9-6BF2D66DE12C}" dt="2022-12-03T05:26:49.216" v="2844" actId="1038"/>
          <ac:grpSpMkLst>
            <pc:docMk/>
            <pc:sldMk cId="2846739800" sldId="258"/>
            <ac:grpSpMk id="237" creationId="{F8B89F91-B21F-2051-6987-5C231A243126}"/>
          </ac:grpSpMkLst>
        </pc:grpChg>
        <pc:grpChg chg="add mod">
          <ac:chgData name="Hiệp Thầy" userId="18fa07edfa0d1806" providerId="LiveId" clId="{DD00578B-7DA0-481A-9AB9-6BF2D66DE12C}" dt="2022-12-03T05:27:00.134" v="2846" actId="571"/>
          <ac:grpSpMkLst>
            <pc:docMk/>
            <pc:sldMk cId="2846739800" sldId="258"/>
            <ac:grpSpMk id="238" creationId="{D95BDDE5-6993-DDCB-52FB-2FE79FE6C169}"/>
          </ac:grpSpMkLst>
        </pc:grpChg>
        <pc:grpChg chg="mod">
          <ac:chgData name="Hiệp Thầy" userId="18fa07edfa0d1806" providerId="LiveId" clId="{DD00578B-7DA0-481A-9AB9-6BF2D66DE12C}" dt="2022-12-03T05:27:00.134" v="2846" actId="571"/>
          <ac:grpSpMkLst>
            <pc:docMk/>
            <pc:sldMk cId="2846739800" sldId="258"/>
            <ac:grpSpMk id="240" creationId="{0D262F95-F896-36A4-AA24-DC6B353BFF1E}"/>
          </ac:grpSpMkLst>
        </pc:grpChg>
        <pc:grpChg chg="add mod">
          <ac:chgData name="Hiệp Thầy" userId="18fa07edfa0d1806" providerId="LiveId" clId="{DD00578B-7DA0-481A-9AB9-6BF2D66DE12C}" dt="2022-12-03T05:27:00.134" v="2846" actId="571"/>
          <ac:grpSpMkLst>
            <pc:docMk/>
            <pc:sldMk cId="2846739800" sldId="258"/>
            <ac:grpSpMk id="280" creationId="{ADF55D13-46FD-BAC0-50B0-2079F232632D}"/>
          </ac:grpSpMkLst>
        </pc:grpChg>
        <pc:grpChg chg="add del mod">
          <ac:chgData name="Hiệp Thầy" userId="18fa07edfa0d1806" providerId="LiveId" clId="{DD00578B-7DA0-481A-9AB9-6BF2D66DE12C}" dt="2022-12-03T05:27:19.098" v="2850" actId="165"/>
          <ac:grpSpMkLst>
            <pc:docMk/>
            <pc:sldMk cId="2846739800" sldId="258"/>
            <ac:grpSpMk id="298" creationId="{87932ECC-EAE3-9479-5855-9AE07E9BCF1A}"/>
          </ac:grpSpMkLst>
        </pc:grpChg>
        <pc:grpChg chg="add mod">
          <ac:chgData name="Hiệp Thầy" userId="18fa07edfa0d1806" providerId="LiveId" clId="{DD00578B-7DA0-481A-9AB9-6BF2D66DE12C}" dt="2022-12-03T05:28:36.102" v="2870" actId="1076"/>
          <ac:grpSpMkLst>
            <pc:docMk/>
            <pc:sldMk cId="2846739800" sldId="258"/>
            <ac:grpSpMk id="316" creationId="{1138B31B-BFC4-8426-9381-8DD493CC6769}"/>
          </ac:grpSpMkLst>
        </pc:grpChg>
        <pc:cxnChg chg="add mod">
          <ac:chgData name="Hiệp Thầy" userId="18fa07edfa0d1806" providerId="LiveId" clId="{DD00578B-7DA0-481A-9AB9-6BF2D66DE12C}" dt="2022-12-03T02:30:00.860" v="1192" actId="164"/>
          <ac:cxnSpMkLst>
            <pc:docMk/>
            <pc:sldMk cId="2846739800" sldId="258"/>
            <ac:cxnSpMk id="16" creationId="{432B26B3-6CBA-3149-4B8A-A63F89A88CF3}"/>
          </ac:cxnSpMkLst>
        </pc:cxnChg>
        <pc:cxnChg chg="add mod">
          <ac:chgData name="Hiệp Thầy" userId="18fa07edfa0d1806" providerId="LiveId" clId="{DD00578B-7DA0-481A-9AB9-6BF2D66DE12C}" dt="2022-12-03T02:30:00.860" v="1192" actId="164"/>
          <ac:cxnSpMkLst>
            <pc:docMk/>
            <pc:sldMk cId="2846739800" sldId="258"/>
            <ac:cxnSpMk id="18" creationId="{ECF2E30E-F075-B32C-7473-B72E662099BB}"/>
          </ac:cxnSpMkLst>
        </pc:cxnChg>
        <pc:cxnChg chg="add mod">
          <ac:chgData name="Hiệp Thầy" userId="18fa07edfa0d1806" providerId="LiveId" clId="{DD00578B-7DA0-481A-9AB9-6BF2D66DE12C}" dt="2022-12-03T02:30:00.860" v="1192" actId="164"/>
          <ac:cxnSpMkLst>
            <pc:docMk/>
            <pc:sldMk cId="2846739800" sldId="258"/>
            <ac:cxnSpMk id="24" creationId="{7ACB0CF4-7CF6-22AF-3FB9-AE30508DC753}"/>
          </ac:cxnSpMkLst>
        </pc:cxnChg>
        <pc:cxnChg chg="add mod">
          <ac:chgData name="Hiệp Thầy" userId="18fa07edfa0d1806" providerId="LiveId" clId="{DD00578B-7DA0-481A-9AB9-6BF2D66DE12C}" dt="2022-12-03T02:30:00.860" v="1192" actId="164"/>
          <ac:cxnSpMkLst>
            <pc:docMk/>
            <pc:sldMk cId="2846739800" sldId="258"/>
            <ac:cxnSpMk id="30" creationId="{3CCBFD0D-505B-F35B-01E3-0FACFC31F9EC}"/>
          </ac:cxnSpMkLst>
        </pc:cxnChg>
        <pc:cxnChg chg="add mod">
          <ac:chgData name="Hiệp Thầy" userId="18fa07edfa0d1806" providerId="LiveId" clId="{DD00578B-7DA0-481A-9AB9-6BF2D66DE12C}" dt="2022-12-03T02:30:00.860" v="1192" actId="164"/>
          <ac:cxnSpMkLst>
            <pc:docMk/>
            <pc:sldMk cId="2846739800" sldId="258"/>
            <ac:cxnSpMk id="31" creationId="{DDFFD7EE-48DB-30F4-0C10-477E8B7142BE}"/>
          </ac:cxnSpMkLst>
        </pc:cxnChg>
        <pc:cxnChg chg="mod">
          <ac:chgData name="Hiệp Thầy" userId="18fa07edfa0d1806" providerId="LiveId" clId="{DD00578B-7DA0-481A-9AB9-6BF2D66DE12C}" dt="2022-12-03T02:44:40.129" v="1949" actId="164"/>
          <ac:cxnSpMkLst>
            <pc:docMk/>
            <pc:sldMk cId="2846739800" sldId="258"/>
            <ac:cxnSpMk id="35" creationId="{2986CC67-6809-DB44-1117-EBECFF22235D}"/>
          </ac:cxnSpMkLst>
        </pc:cxnChg>
        <pc:cxnChg chg="mod">
          <ac:chgData name="Hiệp Thầy" userId="18fa07edfa0d1806" providerId="LiveId" clId="{DD00578B-7DA0-481A-9AB9-6BF2D66DE12C}" dt="2022-12-03T02:44:40.129" v="1949" actId="164"/>
          <ac:cxnSpMkLst>
            <pc:docMk/>
            <pc:sldMk cId="2846739800" sldId="258"/>
            <ac:cxnSpMk id="36" creationId="{0DAC9305-690E-D538-F4A5-BDB549B25244}"/>
          </ac:cxnSpMkLst>
        </pc:cxnChg>
        <pc:cxnChg chg="mod">
          <ac:chgData name="Hiệp Thầy" userId="18fa07edfa0d1806" providerId="LiveId" clId="{DD00578B-7DA0-481A-9AB9-6BF2D66DE12C}" dt="2022-12-03T02:44:40.129" v="1949" actId="164"/>
          <ac:cxnSpMkLst>
            <pc:docMk/>
            <pc:sldMk cId="2846739800" sldId="258"/>
            <ac:cxnSpMk id="38" creationId="{8E2CCDA7-87C6-D8DD-32DA-A26A72D1794C}"/>
          </ac:cxnSpMkLst>
        </pc:cxnChg>
        <pc:cxnChg chg="mod">
          <ac:chgData name="Hiệp Thầy" userId="18fa07edfa0d1806" providerId="LiveId" clId="{DD00578B-7DA0-481A-9AB9-6BF2D66DE12C}" dt="2022-12-03T02:44:40.129" v="1949" actId="164"/>
          <ac:cxnSpMkLst>
            <pc:docMk/>
            <pc:sldMk cId="2846739800" sldId="258"/>
            <ac:cxnSpMk id="42" creationId="{412507DE-F095-CC86-2B68-BF51C41A7FCF}"/>
          </ac:cxnSpMkLst>
        </pc:cxnChg>
        <pc:cxnChg chg="mod">
          <ac:chgData name="Hiệp Thầy" userId="18fa07edfa0d1806" providerId="LiveId" clId="{DD00578B-7DA0-481A-9AB9-6BF2D66DE12C}" dt="2022-12-03T02:44:40.129" v="1949" actId="164"/>
          <ac:cxnSpMkLst>
            <pc:docMk/>
            <pc:sldMk cId="2846739800" sldId="258"/>
            <ac:cxnSpMk id="43" creationId="{305C765A-86F4-ED30-BE91-CF50E3B1DC9E}"/>
          </ac:cxnSpMkLst>
        </pc:cxnChg>
        <pc:cxnChg chg="add mod">
          <ac:chgData name="Hiệp Thầy" userId="18fa07edfa0d1806" providerId="LiveId" clId="{DD00578B-7DA0-481A-9AB9-6BF2D66DE12C}" dt="2022-12-03T02:44:47.580" v="1950" actId="164"/>
          <ac:cxnSpMkLst>
            <pc:docMk/>
            <pc:sldMk cId="2846739800" sldId="258"/>
            <ac:cxnSpMk id="62" creationId="{981D4F01-BB62-CE31-0A1A-D4858760F3F5}"/>
          </ac:cxnSpMkLst>
        </pc:cxnChg>
        <pc:cxnChg chg="add mod">
          <ac:chgData name="Hiệp Thầy" userId="18fa07edfa0d1806" providerId="LiveId" clId="{DD00578B-7DA0-481A-9AB9-6BF2D66DE12C}" dt="2022-12-03T02:44:47.580" v="1950" actId="164"/>
          <ac:cxnSpMkLst>
            <pc:docMk/>
            <pc:sldMk cId="2846739800" sldId="258"/>
            <ac:cxnSpMk id="63" creationId="{0B3D661B-54B4-ED52-8DDC-6834CB1E6145}"/>
          </ac:cxnSpMkLst>
        </pc:cxnChg>
        <pc:cxnChg chg="add mod">
          <ac:chgData name="Hiệp Thầy" userId="18fa07edfa0d1806" providerId="LiveId" clId="{DD00578B-7DA0-481A-9AB9-6BF2D66DE12C}" dt="2022-12-03T02:44:47.580" v="1950" actId="164"/>
          <ac:cxnSpMkLst>
            <pc:docMk/>
            <pc:sldMk cId="2846739800" sldId="258"/>
            <ac:cxnSpMk id="64" creationId="{CE5445F2-D274-A0DA-D79C-02B4B4DDB430}"/>
          </ac:cxnSpMkLst>
        </pc:cxnChg>
        <pc:cxnChg chg="add mod">
          <ac:chgData name="Hiệp Thầy" userId="18fa07edfa0d1806" providerId="LiveId" clId="{DD00578B-7DA0-481A-9AB9-6BF2D66DE12C}" dt="2022-12-03T02:44:47.580" v="1950" actId="164"/>
          <ac:cxnSpMkLst>
            <pc:docMk/>
            <pc:sldMk cId="2846739800" sldId="258"/>
            <ac:cxnSpMk id="65" creationId="{2A610A91-C6B6-5B4B-81C5-C2C18D00B570}"/>
          </ac:cxnSpMkLst>
        </pc:cxnChg>
        <pc:cxnChg chg="add mod">
          <ac:chgData name="Hiệp Thầy" userId="18fa07edfa0d1806" providerId="LiveId" clId="{DD00578B-7DA0-481A-9AB9-6BF2D66DE12C}" dt="2022-12-03T02:44:47.580" v="1950" actId="164"/>
          <ac:cxnSpMkLst>
            <pc:docMk/>
            <pc:sldMk cId="2846739800" sldId="258"/>
            <ac:cxnSpMk id="66" creationId="{DF079E32-C932-AC44-4E58-758EC2965588}"/>
          </ac:cxnSpMkLst>
        </pc:cxnChg>
        <pc:cxnChg chg="add mod">
          <ac:chgData name="Hiệp Thầy" userId="18fa07edfa0d1806" providerId="LiveId" clId="{DD00578B-7DA0-481A-9AB9-6BF2D66DE12C}" dt="2022-12-03T02:44:47.580" v="1950" actId="164"/>
          <ac:cxnSpMkLst>
            <pc:docMk/>
            <pc:sldMk cId="2846739800" sldId="258"/>
            <ac:cxnSpMk id="67" creationId="{7631FC6E-7067-85CE-7D5C-226A2DE000FE}"/>
          </ac:cxnSpMkLst>
        </pc:cxnChg>
        <pc:cxnChg chg="add mod">
          <ac:chgData name="Hiệp Thầy" userId="18fa07edfa0d1806" providerId="LiveId" clId="{DD00578B-7DA0-481A-9AB9-6BF2D66DE12C}" dt="2022-12-03T02:44:47.580" v="1950" actId="164"/>
          <ac:cxnSpMkLst>
            <pc:docMk/>
            <pc:sldMk cId="2846739800" sldId="258"/>
            <ac:cxnSpMk id="68" creationId="{D5F4DB99-3124-31D8-471E-0E2C0CE4A727}"/>
          </ac:cxnSpMkLst>
        </pc:cxnChg>
        <pc:cxnChg chg="add mod">
          <ac:chgData name="Hiệp Thầy" userId="18fa07edfa0d1806" providerId="LiveId" clId="{DD00578B-7DA0-481A-9AB9-6BF2D66DE12C}" dt="2022-12-03T02:44:47.580" v="1950" actId="164"/>
          <ac:cxnSpMkLst>
            <pc:docMk/>
            <pc:sldMk cId="2846739800" sldId="258"/>
            <ac:cxnSpMk id="69" creationId="{E261F3B8-1C9E-7726-8635-FEFD693D3970}"/>
          </ac:cxnSpMkLst>
        </pc:cxnChg>
        <pc:cxnChg chg="add mod">
          <ac:chgData name="Hiệp Thầy" userId="18fa07edfa0d1806" providerId="LiveId" clId="{DD00578B-7DA0-481A-9AB9-6BF2D66DE12C}" dt="2022-12-03T02:44:47.580" v="1950" actId="164"/>
          <ac:cxnSpMkLst>
            <pc:docMk/>
            <pc:sldMk cId="2846739800" sldId="258"/>
            <ac:cxnSpMk id="70" creationId="{535ACA92-D0C8-38E1-22F9-5D162577051B}"/>
          </ac:cxnSpMkLst>
        </pc:cxnChg>
        <pc:cxnChg chg="add mod">
          <ac:chgData name="Hiệp Thầy" userId="18fa07edfa0d1806" providerId="LiveId" clId="{DD00578B-7DA0-481A-9AB9-6BF2D66DE12C}" dt="2022-12-03T02:44:47.580" v="1950" actId="164"/>
          <ac:cxnSpMkLst>
            <pc:docMk/>
            <pc:sldMk cId="2846739800" sldId="258"/>
            <ac:cxnSpMk id="71" creationId="{07428C38-5ECC-029E-B6A9-FABE922562AF}"/>
          </ac:cxnSpMkLst>
        </pc:cxnChg>
        <pc:cxnChg chg="add mod">
          <ac:chgData name="Hiệp Thầy" userId="18fa07edfa0d1806" providerId="LiveId" clId="{DD00578B-7DA0-481A-9AB9-6BF2D66DE12C}" dt="2022-12-03T02:44:47.580" v="1950" actId="164"/>
          <ac:cxnSpMkLst>
            <pc:docMk/>
            <pc:sldMk cId="2846739800" sldId="258"/>
            <ac:cxnSpMk id="72" creationId="{99B40248-B1CD-E2D8-8C4C-D7143FCCFCC1}"/>
          </ac:cxnSpMkLst>
        </pc:cxnChg>
        <pc:cxnChg chg="add mod">
          <ac:chgData name="Hiệp Thầy" userId="18fa07edfa0d1806" providerId="LiveId" clId="{DD00578B-7DA0-481A-9AB9-6BF2D66DE12C}" dt="2022-12-03T02:44:47.580" v="1950" actId="164"/>
          <ac:cxnSpMkLst>
            <pc:docMk/>
            <pc:sldMk cId="2846739800" sldId="258"/>
            <ac:cxnSpMk id="73" creationId="{6F974E9D-A908-86F3-A754-B2C672C79207}"/>
          </ac:cxnSpMkLst>
        </pc:cxnChg>
        <pc:cxnChg chg="add mod">
          <ac:chgData name="Hiệp Thầy" userId="18fa07edfa0d1806" providerId="LiveId" clId="{DD00578B-7DA0-481A-9AB9-6BF2D66DE12C}" dt="2022-12-03T02:44:47.580" v="1950" actId="164"/>
          <ac:cxnSpMkLst>
            <pc:docMk/>
            <pc:sldMk cId="2846739800" sldId="258"/>
            <ac:cxnSpMk id="74" creationId="{94AC07E4-7BDD-7475-2811-5B08DE63576C}"/>
          </ac:cxnSpMkLst>
        </pc:cxnChg>
        <pc:cxnChg chg="add mod">
          <ac:chgData name="Hiệp Thầy" userId="18fa07edfa0d1806" providerId="LiveId" clId="{DD00578B-7DA0-481A-9AB9-6BF2D66DE12C}" dt="2022-12-03T02:44:47.580" v="1950" actId="164"/>
          <ac:cxnSpMkLst>
            <pc:docMk/>
            <pc:sldMk cId="2846739800" sldId="258"/>
            <ac:cxnSpMk id="75" creationId="{B1A911EA-D9FC-9E6E-A400-04162295882F}"/>
          </ac:cxnSpMkLst>
        </pc:cxnChg>
        <pc:cxnChg chg="add mod">
          <ac:chgData name="Hiệp Thầy" userId="18fa07edfa0d1806" providerId="LiveId" clId="{DD00578B-7DA0-481A-9AB9-6BF2D66DE12C}" dt="2022-12-03T02:44:47.580" v="1950" actId="164"/>
          <ac:cxnSpMkLst>
            <pc:docMk/>
            <pc:sldMk cId="2846739800" sldId="258"/>
            <ac:cxnSpMk id="76" creationId="{7BDD70A5-350B-71FF-811F-7C8C0823E225}"/>
          </ac:cxnSpMkLst>
        </pc:cxnChg>
        <pc:cxnChg chg="add mod">
          <ac:chgData name="Hiệp Thầy" userId="18fa07edfa0d1806" providerId="LiveId" clId="{DD00578B-7DA0-481A-9AB9-6BF2D66DE12C}" dt="2022-12-03T02:44:47.580" v="1950" actId="164"/>
          <ac:cxnSpMkLst>
            <pc:docMk/>
            <pc:sldMk cId="2846739800" sldId="258"/>
            <ac:cxnSpMk id="77" creationId="{AAD08EA7-F045-DC2B-B018-350B7BD5EC82}"/>
          </ac:cxnSpMkLst>
        </pc:cxnChg>
        <pc:cxnChg chg="add mod">
          <ac:chgData name="Hiệp Thầy" userId="18fa07edfa0d1806" providerId="LiveId" clId="{DD00578B-7DA0-481A-9AB9-6BF2D66DE12C}" dt="2022-12-03T02:44:47.580" v="1950" actId="164"/>
          <ac:cxnSpMkLst>
            <pc:docMk/>
            <pc:sldMk cId="2846739800" sldId="258"/>
            <ac:cxnSpMk id="78" creationId="{5F5BFFD8-BBC9-D42E-A873-665A622025E1}"/>
          </ac:cxnSpMkLst>
        </pc:cxnChg>
        <pc:cxnChg chg="add mod">
          <ac:chgData name="Hiệp Thầy" userId="18fa07edfa0d1806" providerId="LiveId" clId="{DD00578B-7DA0-481A-9AB9-6BF2D66DE12C}" dt="2022-12-03T02:44:47.580" v="1950" actId="164"/>
          <ac:cxnSpMkLst>
            <pc:docMk/>
            <pc:sldMk cId="2846739800" sldId="258"/>
            <ac:cxnSpMk id="79" creationId="{009CC280-E2DE-A486-2FD3-64F07266492E}"/>
          </ac:cxnSpMkLst>
        </pc:cxnChg>
        <pc:cxnChg chg="add mod">
          <ac:chgData name="Hiệp Thầy" userId="18fa07edfa0d1806" providerId="LiveId" clId="{DD00578B-7DA0-481A-9AB9-6BF2D66DE12C}" dt="2022-12-03T02:44:47.580" v="1950" actId="164"/>
          <ac:cxnSpMkLst>
            <pc:docMk/>
            <pc:sldMk cId="2846739800" sldId="258"/>
            <ac:cxnSpMk id="80" creationId="{97D9BE88-E658-6481-21F5-55D9CC03C777}"/>
          </ac:cxnSpMkLst>
        </pc:cxnChg>
        <pc:cxnChg chg="add mod">
          <ac:chgData name="Hiệp Thầy" userId="18fa07edfa0d1806" providerId="LiveId" clId="{DD00578B-7DA0-481A-9AB9-6BF2D66DE12C}" dt="2022-12-03T02:44:47.580" v="1950" actId="164"/>
          <ac:cxnSpMkLst>
            <pc:docMk/>
            <pc:sldMk cId="2846739800" sldId="258"/>
            <ac:cxnSpMk id="81" creationId="{7A13054F-55E9-577D-C556-25C998AECC4F}"/>
          </ac:cxnSpMkLst>
        </pc:cxnChg>
        <pc:cxnChg chg="add mod">
          <ac:chgData name="Hiệp Thầy" userId="18fa07edfa0d1806" providerId="LiveId" clId="{DD00578B-7DA0-481A-9AB9-6BF2D66DE12C}" dt="2022-12-03T02:44:47.580" v="1950" actId="164"/>
          <ac:cxnSpMkLst>
            <pc:docMk/>
            <pc:sldMk cId="2846739800" sldId="258"/>
            <ac:cxnSpMk id="82" creationId="{DA81EAE6-E962-B9D0-E9D7-33D22BDD5CC9}"/>
          </ac:cxnSpMkLst>
        </pc:cxnChg>
        <pc:cxnChg chg="add mod">
          <ac:chgData name="Hiệp Thầy" userId="18fa07edfa0d1806" providerId="LiveId" clId="{DD00578B-7DA0-481A-9AB9-6BF2D66DE12C}" dt="2022-12-03T02:44:47.580" v="1950" actId="164"/>
          <ac:cxnSpMkLst>
            <pc:docMk/>
            <pc:sldMk cId="2846739800" sldId="258"/>
            <ac:cxnSpMk id="83" creationId="{1640606F-A4A9-33EA-BE66-C4D85C22E480}"/>
          </ac:cxnSpMkLst>
        </pc:cxnChg>
        <pc:cxnChg chg="add mod">
          <ac:chgData name="Hiệp Thầy" userId="18fa07edfa0d1806" providerId="LiveId" clId="{DD00578B-7DA0-481A-9AB9-6BF2D66DE12C}" dt="2022-12-03T02:44:47.580" v="1950" actId="164"/>
          <ac:cxnSpMkLst>
            <pc:docMk/>
            <pc:sldMk cId="2846739800" sldId="258"/>
            <ac:cxnSpMk id="84" creationId="{300A1C7B-412D-259B-DEC0-6C881D5A2269}"/>
          </ac:cxnSpMkLst>
        </pc:cxnChg>
        <pc:cxnChg chg="add mod">
          <ac:chgData name="Hiệp Thầy" userId="18fa07edfa0d1806" providerId="LiveId" clId="{DD00578B-7DA0-481A-9AB9-6BF2D66DE12C}" dt="2022-12-03T02:44:47.580" v="1950" actId="164"/>
          <ac:cxnSpMkLst>
            <pc:docMk/>
            <pc:sldMk cId="2846739800" sldId="258"/>
            <ac:cxnSpMk id="85" creationId="{51CA6126-A524-FC03-2DDD-FBF49A271149}"/>
          </ac:cxnSpMkLst>
        </pc:cxnChg>
        <pc:cxnChg chg="add mod">
          <ac:chgData name="Hiệp Thầy" userId="18fa07edfa0d1806" providerId="LiveId" clId="{DD00578B-7DA0-481A-9AB9-6BF2D66DE12C}" dt="2022-12-03T02:44:47.580" v="1950" actId="164"/>
          <ac:cxnSpMkLst>
            <pc:docMk/>
            <pc:sldMk cId="2846739800" sldId="258"/>
            <ac:cxnSpMk id="86" creationId="{48CDC79D-7332-1B49-C60D-0A8EDD053FDD}"/>
          </ac:cxnSpMkLst>
        </pc:cxnChg>
        <pc:cxnChg chg="add mod">
          <ac:chgData name="Hiệp Thầy" userId="18fa07edfa0d1806" providerId="LiveId" clId="{DD00578B-7DA0-481A-9AB9-6BF2D66DE12C}" dt="2022-12-03T02:44:47.580" v="1950" actId="164"/>
          <ac:cxnSpMkLst>
            <pc:docMk/>
            <pc:sldMk cId="2846739800" sldId="258"/>
            <ac:cxnSpMk id="87" creationId="{27227678-8435-CD24-1DFA-1BA05458F444}"/>
          </ac:cxnSpMkLst>
        </pc:cxnChg>
        <pc:cxnChg chg="mod">
          <ac:chgData name="Hiệp Thầy" userId="18fa07edfa0d1806" providerId="LiveId" clId="{DD00578B-7DA0-481A-9AB9-6BF2D66DE12C}" dt="2022-12-03T02:44:56.514" v="2030"/>
          <ac:cxnSpMkLst>
            <pc:docMk/>
            <pc:sldMk cId="2846739800" sldId="258"/>
            <ac:cxnSpMk id="96" creationId="{E9C49BD7-7C5F-2114-FDF1-E7E89733665B}"/>
          </ac:cxnSpMkLst>
        </pc:cxnChg>
        <pc:cxnChg chg="mod">
          <ac:chgData name="Hiệp Thầy" userId="18fa07edfa0d1806" providerId="LiveId" clId="{DD00578B-7DA0-481A-9AB9-6BF2D66DE12C}" dt="2022-12-03T02:44:56.514" v="2030"/>
          <ac:cxnSpMkLst>
            <pc:docMk/>
            <pc:sldMk cId="2846739800" sldId="258"/>
            <ac:cxnSpMk id="97" creationId="{F106A543-AAB3-E980-8F3A-60F8E1D15AE7}"/>
          </ac:cxnSpMkLst>
        </pc:cxnChg>
        <pc:cxnChg chg="mod">
          <ac:chgData name="Hiệp Thầy" userId="18fa07edfa0d1806" providerId="LiveId" clId="{DD00578B-7DA0-481A-9AB9-6BF2D66DE12C}" dt="2022-12-03T02:44:56.514" v="2030"/>
          <ac:cxnSpMkLst>
            <pc:docMk/>
            <pc:sldMk cId="2846739800" sldId="258"/>
            <ac:cxnSpMk id="98" creationId="{2F374BED-3E81-B23B-4317-BDC91021B415}"/>
          </ac:cxnSpMkLst>
        </pc:cxnChg>
        <pc:cxnChg chg="mod">
          <ac:chgData name="Hiệp Thầy" userId="18fa07edfa0d1806" providerId="LiveId" clId="{DD00578B-7DA0-481A-9AB9-6BF2D66DE12C}" dt="2022-12-03T02:44:56.514" v="2030"/>
          <ac:cxnSpMkLst>
            <pc:docMk/>
            <pc:sldMk cId="2846739800" sldId="258"/>
            <ac:cxnSpMk id="99" creationId="{780F0894-30A0-31B9-F10D-300C2D9D434C}"/>
          </ac:cxnSpMkLst>
        </pc:cxnChg>
        <pc:cxnChg chg="mod">
          <ac:chgData name="Hiệp Thầy" userId="18fa07edfa0d1806" providerId="LiveId" clId="{DD00578B-7DA0-481A-9AB9-6BF2D66DE12C}" dt="2022-12-03T02:44:56.514" v="2030"/>
          <ac:cxnSpMkLst>
            <pc:docMk/>
            <pc:sldMk cId="2846739800" sldId="258"/>
            <ac:cxnSpMk id="100" creationId="{CEDE596E-BDDE-077B-BF77-6C06D0EEE351}"/>
          </ac:cxnSpMkLst>
        </pc:cxnChg>
        <pc:cxnChg chg="mod">
          <ac:chgData name="Hiệp Thầy" userId="18fa07edfa0d1806" providerId="LiveId" clId="{DD00578B-7DA0-481A-9AB9-6BF2D66DE12C}" dt="2022-12-03T02:44:56.514" v="2030"/>
          <ac:cxnSpMkLst>
            <pc:docMk/>
            <pc:sldMk cId="2846739800" sldId="258"/>
            <ac:cxnSpMk id="101" creationId="{D3E47859-CC71-1E37-40DE-E6F76FF1696C}"/>
          </ac:cxnSpMkLst>
        </pc:cxnChg>
        <pc:cxnChg chg="mod">
          <ac:chgData name="Hiệp Thầy" userId="18fa07edfa0d1806" providerId="LiveId" clId="{DD00578B-7DA0-481A-9AB9-6BF2D66DE12C}" dt="2022-12-03T02:44:56.514" v="2030"/>
          <ac:cxnSpMkLst>
            <pc:docMk/>
            <pc:sldMk cId="2846739800" sldId="258"/>
            <ac:cxnSpMk id="102" creationId="{8AD9B8E5-39CB-C978-D0B7-4135EB1E7E0D}"/>
          </ac:cxnSpMkLst>
        </pc:cxnChg>
        <pc:cxnChg chg="mod">
          <ac:chgData name="Hiệp Thầy" userId="18fa07edfa0d1806" providerId="LiveId" clId="{DD00578B-7DA0-481A-9AB9-6BF2D66DE12C}" dt="2022-12-03T02:44:56.514" v="2030"/>
          <ac:cxnSpMkLst>
            <pc:docMk/>
            <pc:sldMk cId="2846739800" sldId="258"/>
            <ac:cxnSpMk id="103" creationId="{9553147E-9F09-DC19-2262-85B93DADA23A}"/>
          </ac:cxnSpMkLst>
        </pc:cxnChg>
        <pc:cxnChg chg="mod">
          <ac:chgData name="Hiệp Thầy" userId="18fa07edfa0d1806" providerId="LiveId" clId="{DD00578B-7DA0-481A-9AB9-6BF2D66DE12C}" dt="2022-12-03T02:44:56.514" v="2030"/>
          <ac:cxnSpMkLst>
            <pc:docMk/>
            <pc:sldMk cId="2846739800" sldId="258"/>
            <ac:cxnSpMk id="104" creationId="{5CD3B5BE-406D-1B00-095B-E3BC3B3032B6}"/>
          </ac:cxnSpMkLst>
        </pc:cxnChg>
        <pc:cxnChg chg="mod">
          <ac:chgData name="Hiệp Thầy" userId="18fa07edfa0d1806" providerId="LiveId" clId="{DD00578B-7DA0-481A-9AB9-6BF2D66DE12C}" dt="2022-12-03T02:44:56.514" v="2030"/>
          <ac:cxnSpMkLst>
            <pc:docMk/>
            <pc:sldMk cId="2846739800" sldId="258"/>
            <ac:cxnSpMk id="105" creationId="{FBAF89BE-C930-E73A-39A4-A003B1F291A0}"/>
          </ac:cxnSpMkLst>
        </pc:cxnChg>
        <pc:cxnChg chg="mod">
          <ac:chgData name="Hiệp Thầy" userId="18fa07edfa0d1806" providerId="LiveId" clId="{DD00578B-7DA0-481A-9AB9-6BF2D66DE12C}" dt="2022-12-03T02:44:56.514" v="2030"/>
          <ac:cxnSpMkLst>
            <pc:docMk/>
            <pc:sldMk cId="2846739800" sldId="258"/>
            <ac:cxnSpMk id="106" creationId="{8A6C4558-BCCC-B74A-7326-80123FF7D9FB}"/>
          </ac:cxnSpMkLst>
        </pc:cxnChg>
        <pc:cxnChg chg="mod">
          <ac:chgData name="Hiệp Thầy" userId="18fa07edfa0d1806" providerId="LiveId" clId="{DD00578B-7DA0-481A-9AB9-6BF2D66DE12C}" dt="2022-12-03T02:44:56.514" v="2030"/>
          <ac:cxnSpMkLst>
            <pc:docMk/>
            <pc:sldMk cId="2846739800" sldId="258"/>
            <ac:cxnSpMk id="107" creationId="{7A291CFE-DF08-542E-8477-6A10E44A50A1}"/>
          </ac:cxnSpMkLst>
        </pc:cxnChg>
        <pc:cxnChg chg="mod">
          <ac:chgData name="Hiệp Thầy" userId="18fa07edfa0d1806" providerId="LiveId" clId="{DD00578B-7DA0-481A-9AB9-6BF2D66DE12C}" dt="2022-12-03T02:44:56.514" v="2030"/>
          <ac:cxnSpMkLst>
            <pc:docMk/>
            <pc:sldMk cId="2846739800" sldId="258"/>
            <ac:cxnSpMk id="108" creationId="{258FD1D9-A17F-D017-DC0A-B10A1D603E87}"/>
          </ac:cxnSpMkLst>
        </pc:cxnChg>
        <pc:cxnChg chg="mod">
          <ac:chgData name="Hiệp Thầy" userId="18fa07edfa0d1806" providerId="LiveId" clId="{DD00578B-7DA0-481A-9AB9-6BF2D66DE12C}" dt="2022-12-03T02:44:56.514" v="2030"/>
          <ac:cxnSpMkLst>
            <pc:docMk/>
            <pc:sldMk cId="2846739800" sldId="258"/>
            <ac:cxnSpMk id="109" creationId="{3AE3D0E3-DDD1-4D44-DCE4-03AE03CB1E28}"/>
          </ac:cxnSpMkLst>
        </pc:cxnChg>
        <pc:cxnChg chg="mod">
          <ac:chgData name="Hiệp Thầy" userId="18fa07edfa0d1806" providerId="LiveId" clId="{DD00578B-7DA0-481A-9AB9-6BF2D66DE12C}" dt="2022-12-03T02:44:56.514" v="2030"/>
          <ac:cxnSpMkLst>
            <pc:docMk/>
            <pc:sldMk cId="2846739800" sldId="258"/>
            <ac:cxnSpMk id="110" creationId="{4CA712E0-012D-9C49-807C-D47647614075}"/>
          </ac:cxnSpMkLst>
        </pc:cxnChg>
        <pc:cxnChg chg="mod">
          <ac:chgData name="Hiệp Thầy" userId="18fa07edfa0d1806" providerId="LiveId" clId="{DD00578B-7DA0-481A-9AB9-6BF2D66DE12C}" dt="2022-12-03T02:44:56.514" v="2030"/>
          <ac:cxnSpMkLst>
            <pc:docMk/>
            <pc:sldMk cId="2846739800" sldId="258"/>
            <ac:cxnSpMk id="111" creationId="{4ECEB3A7-E361-E0D9-4A98-AB6EB1F5CAAD}"/>
          </ac:cxnSpMkLst>
        </pc:cxnChg>
        <pc:cxnChg chg="mod">
          <ac:chgData name="Hiệp Thầy" userId="18fa07edfa0d1806" providerId="LiveId" clId="{DD00578B-7DA0-481A-9AB9-6BF2D66DE12C}" dt="2022-12-03T02:44:56.514" v="2030"/>
          <ac:cxnSpMkLst>
            <pc:docMk/>
            <pc:sldMk cId="2846739800" sldId="258"/>
            <ac:cxnSpMk id="112" creationId="{B309ED3F-8339-1CC2-3858-2F49CE9F9701}"/>
          </ac:cxnSpMkLst>
        </pc:cxnChg>
        <pc:cxnChg chg="mod">
          <ac:chgData name="Hiệp Thầy" userId="18fa07edfa0d1806" providerId="LiveId" clId="{DD00578B-7DA0-481A-9AB9-6BF2D66DE12C}" dt="2022-12-03T02:44:56.514" v="2030"/>
          <ac:cxnSpMkLst>
            <pc:docMk/>
            <pc:sldMk cId="2846739800" sldId="258"/>
            <ac:cxnSpMk id="113" creationId="{E67D5C59-CEA5-4A7A-B8B1-70D73DA5A4F5}"/>
          </ac:cxnSpMkLst>
        </pc:cxnChg>
        <pc:cxnChg chg="mod">
          <ac:chgData name="Hiệp Thầy" userId="18fa07edfa0d1806" providerId="LiveId" clId="{DD00578B-7DA0-481A-9AB9-6BF2D66DE12C}" dt="2022-12-03T02:44:56.514" v="2030"/>
          <ac:cxnSpMkLst>
            <pc:docMk/>
            <pc:sldMk cId="2846739800" sldId="258"/>
            <ac:cxnSpMk id="114" creationId="{0616AD8D-CF56-916A-29A5-B9ECFB444E69}"/>
          </ac:cxnSpMkLst>
        </pc:cxnChg>
        <pc:cxnChg chg="mod">
          <ac:chgData name="Hiệp Thầy" userId="18fa07edfa0d1806" providerId="LiveId" clId="{DD00578B-7DA0-481A-9AB9-6BF2D66DE12C}" dt="2022-12-03T02:44:56.514" v="2030"/>
          <ac:cxnSpMkLst>
            <pc:docMk/>
            <pc:sldMk cId="2846739800" sldId="258"/>
            <ac:cxnSpMk id="115" creationId="{A0A0F290-2B6A-FCBC-8CD6-C2CDED049211}"/>
          </ac:cxnSpMkLst>
        </pc:cxnChg>
        <pc:cxnChg chg="mod">
          <ac:chgData name="Hiệp Thầy" userId="18fa07edfa0d1806" providerId="LiveId" clId="{DD00578B-7DA0-481A-9AB9-6BF2D66DE12C}" dt="2022-12-03T02:44:56.514" v="2030"/>
          <ac:cxnSpMkLst>
            <pc:docMk/>
            <pc:sldMk cId="2846739800" sldId="258"/>
            <ac:cxnSpMk id="116" creationId="{51982BCA-78F0-6E9D-AB45-F91F89B4A34C}"/>
          </ac:cxnSpMkLst>
        </pc:cxnChg>
        <pc:cxnChg chg="mod">
          <ac:chgData name="Hiệp Thầy" userId="18fa07edfa0d1806" providerId="LiveId" clId="{DD00578B-7DA0-481A-9AB9-6BF2D66DE12C}" dt="2022-12-03T02:44:56.514" v="2030"/>
          <ac:cxnSpMkLst>
            <pc:docMk/>
            <pc:sldMk cId="2846739800" sldId="258"/>
            <ac:cxnSpMk id="117" creationId="{8B2567BB-9284-AF45-77A1-6C388475CBD7}"/>
          </ac:cxnSpMkLst>
        </pc:cxnChg>
        <pc:cxnChg chg="mod">
          <ac:chgData name="Hiệp Thầy" userId="18fa07edfa0d1806" providerId="LiveId" clId="{DD00578B-7DA0-481A-9AB9-6BF2D66DE12C}" dt="2022-12-03T02:44:56.514" v="2030"/>
          <ac:cxnSpMkLst>
            <pc:docMk/>
            <pc:sldMk cId="2846739800" sldId="258"/>
            <ac:cxnSpMk id="118" creationId="{1415EF33-0DDD-7FA8-1E46-8DCE783A7A74}"/>
          </ac:cxnSpMkLst>
        </pc:cxnChg>
        <pc:cxnChg chg="mod">
          <ac:chgData name="Hiệp Thầy" userId="18fa07edfa0d1806" providerId="LiveId" clId="{DD00578B-7DA0-481A-9AB9-6BF2D66DE12C}" dt="2022-12-03T02:44:56.514" v="2030"/>
          <ac:cxnSpMkLst>
            <pc:docMk/>
            <pc:sldMk cId="2846739800" sldId="258"/>
            <ac:cxnSpMk id="119" creationId="{05C08104-7AB1-1A51-0E1A-252329B2F600}"/>
          </ac:cxnSpMkLst>
        </pc:cxnChg>
        <pc:cxnChg chg="mod">
          <ac:chgData name="Hiệp Thầy" userId="18fa07edfa0d1806" providerId="LiveId" clId="{DD00578B-7DA0-481A-9AB9-6BF2D66DE12C}" dt="2022-12-03T02:44:56.514" v="2030"/>
          <ac:cxnSpMkLst>
            <pc:docMk/>
            <pc:sldMk cId="2846739800" sldId="258"/>
            <ac:cxnSpMk id="120" creationId="{4990E14F-7CCF-A56C-B7F5-6DA91945347C}"/>
          </ac:cxnSpMkLst>
        </pc:cxnChg>
        <pc:cxnChg chg="mod">
          <ac:chgData name="Hiệp Thầy" userId="18fa07edfa0d1806" providerId="LiveId" clId="{DD00578B-7DA0-481A-9AB9-6BF2D66DE12C}" dt="2022-12-03T02:44:56.514" v="2030"/>
          <ac:cxnSpMkLst>
            <pc:docMk/>
            <pc:sldMk cId="2846739800" sldId="258"/>
            <ac:cxnSpMk id="121" creationId="{93E380B3-BD17-95E3-AE7C-5AADBC9984EE}"/>
          </ac:cxnSpMkLst>
        </pc:cxnChg>
        <pc:cxnChg chg="mod">
          <ac:chgData name="Hiệp Thầy" userId="18fa07edfa0d1806" providerId="LiveId" clId="{DD00578B-7DA0-481A-9AB9-6BF2D66DE12C}" dt="2022-12-03T02:44:56.514" v="2030"/>
          <ac:cxnSpMkLst>
            <pc:docMk/>
            <pc:sldMk cId="2846739800" sldId="258"/>
            <ac:cxnSpMk id="124" creationId="{9CE5BA76-920A-D1E5-8C15-EFE85FE3763D}"/>
          </ac:cxnSpMkLst>
        </pc:cxnChg>
        <pc:cxnChg chg="mod">
          <ac:chgData name="Hiệp Thầy" userId="18fa07edfa0d1806" providerId="LiveId" clId="{DD00578B-7DA0-481A-9AB9-6BF2D66DE12C}" dt="2022-12-03T02:44:56.514" v="2030"/>
          <ac:cxnSpMkLst>
            <pc:docMk/>
            <pc:sldMk cId="2846739800" sldId="258"/>
            <ac:cxnSpMk id="125" creationId="{00A49FEC-3634-6F98-BA83-CE6CABF0CC5F}"/>
          </ac:cxnSpMkLst>
        </pc:cxnChg>
        <pc:cxnChg chg="mod">
          <ac:chgData name="Hiệp Thầy" userId="18fa07edfa0d1806" providerId="LiveId" clId="{DD00578B-7DA0-481A-9AB9-6BF2D66DE12C}" dt="2022-12-03T02:44:56.514" v="2030"/>
          <ac:cxnSpMkLst>
            <pc:docMk/>
            <pc:sldMk cId="2846739800" sldId="258"/>
            <ac:cxnSpMk id="127" creationId="{41D49229-5F48-8746-93FA-552B0C16F666}"/>
          </ac:cxnSpMkLst>
        </pc:cxnChg>
        <pc:cxnChg chg="mod">
          <ac:chgData name="Hiệp Thầy" userId="18fa07edfa0d1806" providerId="LiveId" clId="{DD00578B-7DA0-481A-9AB9-6BF2D66DE12C}" dt="2022-12-03T02:44:56.514" v="2030"/>
          <ac:cxnSpMkLst>
            <pc:docMk/>
            <pc:sldMk cId="2846739800" sldId="258"/>
            <ac:cxnSpMk id="130" creationId="{CF228081-67CC-3DB9-9AD0-0FC04D30F7D6}"/>
          </ac:cxnSpMkLst>
        </pc:cxnChg>
        <pc:cxnChg chg="mod">
          <ac:chgData name="Hiệp Thầy" userId="18fa07edfa0d1806" providerId="LiveId" clId="{DD00578B-7DA0-481A-9AB9-6BF2D66DE12C}" dt="2022-12-03T02:44:56.514" v="2030"/>
          <ac:cxnSpMkLst>
            <pc:docMk/>
            <pc:sldMk cId="2846739800" sldId="258"/>
            <ac:cxnSpMk id="131" creationId="{0A43F1E5-010E-E539-AC53-9147DDBF0667}"/>
          </ac:cxnSpMkLst>
        </pc:cxnChg>
        <pc:cxnChg chg="mod">
          <ac:chgData name="Hiệp Thầy" userId="18fa07edfa0d1806" providerId="LiveId" clId="{DD00578B-7DA0-481A-9AB9-6BF2D66DE12C}" dt="2022-12-03T02:45:09.042" v="2090"/>
          <ac:cxnSpMkLst>
            <pc:docMk/>
            <pc:sldMk cId="2846739800" sldId="258"/>
            <ac:cxnSpMk id="138" creationId="{981D126C-F280-8A4B-8A9F-0C8D480EB65E}"/>
          </ac:cxnSpMkLst>
        </pc:cxnChg>
        <pc:cxnChg chg="mod">
          <ac:chgData name="Hiệp Thầy" userId="18fa07edfa0d1806" providerId="LiveId" clId="{DD00578B-7DA0-481A-9AB9-6BF2D66DE12C}" dt="2022-12-03T02:45:09.042" v="2090"/>
          <ac:cxnSpMkLst>
            <pc:docMk/>
            <pc:sldMk cId="2846739800" sldId="258"/>
            <ac:cxnSpMk id="139" creationId="{6999DA9D-330F-9D5B-6566-030B962160EE}"/>
          </ac:cxnSpMkLst>
        </pc:cxnChg>
        <pc:cxnChg chg="mod">
          <ac:chgData name="Hiệp Thầy" userId="18fa07edfa0d1806" providerId="LiveId" clId="{DD00578B-7DA0-481A-9AB9-6BF2D66DE12C}" dt="2022-12-03T02:45:09.042" v="2090"/>
          <ac:cxnSpMkLst>
            <pc:docMk/>
            <pc:sldMk cId="2846739800" sldId="258"/>
            <ac:cxnSpMk id="140" creationId="{FF3C5571-80F2-AD27-EC8C-D051B36AC667}"/>
          </ac:cxnSpMkLst>
        </pc:cxnChg>
        <pc:cxnChg chg="mod">
          <ac:chgData name="Hiệp Thầy" userId="18fa07edfa0d1806" providerId="LiveId" clId="{DD00578B-7DA0-481A-9AB9-6BF2D66DE12C}" dt="2022-12-03T02:45:09.042" v="2090"/>
          <ac:cxnSpMkLst>
            <pc:docMk/>
            <pc:sldMk cId="2846739800" sldId="258"/>
            <ac:cxnSpMk id="141" creationId="{ED457036-06B8-6293-B510-C8AD35FEDC2A}"/>
          </ac:cxnSpMkLst>
        </pc:cxnChg>
        <pc:cxnChg chg="mod">
          <ac:chgData name="Hiệp Thầy" userId="18fa07edfa0d1806" providerId="LiveId" clId="{DD00578B-7DA0-481A-9AB9-6BF2D66DE12C}" dt="2022-12-03T02:45:09.042" v="2090"/>
          <ac:cxnSpMkLst>
            <pc:docMk/>
            <pc:sldMk cId="2846739800" sldId="258"/>
            <ac:cxnSpMk id="142" creationId="{C5B66678-DA1C-BCD6-B194-2E0B5EE67D64}"/>
          </ac:cxnSpMkLst>
        </pc:cxnChg>
        <pc:cxnChg chg="mod">
          <ac:chgData name="Hiệp Thầy" userId="18fa07edfa0d1806" providerId="LiveId" clId="{DD00578B-7DA0-481A-9AB9-6BF2D66DE12C}" dt="2022-12-03T02:45:09.042" v="2090"/>
          <ac:cxnSpMkLst>
            <pc:docMk/>
            <pc:sldMk cId="2846739800" sldId="258"/>
            <ac:cxnSpMk id="143" creationId="{C5726303-520F-B51D-CAA6-E44ECAD04E2B}"/>
          </ac:cxnSpMkLst>
        </pc:cxnChg>
        <pc:cxnChg chg="mod">
          <ac:chgData name="Hiệp Thầy" userId="18fa07edfa0d1806" providerId="LiveId" clId="{DD00578B-7DA0-481A-9AB9-6BF2D66DE12C}" dt="2022-12-03T02:45:09.042" v="2090"/>
          <ac:cxnSpMkLst>
            <pc:docMk/>
            <pc:sldMk cId="2846739800" sldId="258"/>
            <ac:cxnSpMk id="144" creationId="{AE9989D2-EEC0-1233-E4E2-0D666C156467}"/>
          </ac:cxnSpMkLst>
        </pc:cxnChg>
        <pc:cxnChg chg="mod">
          <ac:chgData name="Hiệp Thầy" userId="18fa07edfa0d1806" providerId="LiveId" clId="{DD00578B-7DA0-481A-9AB9-6BF2D66DE12C}" dt="2022-12-03T02:45:09.042" v="2090"/>
          <ac:cxnSpMkLst>
            <pc:docMk/>
            <pc:sldMk cId="2846739800" sldId="258"/>
            <ac:cxnSpMk id="145" creationId="{62454ACE-5BE2-BC00-A429-E1C94E6ABB58}"/>
          </ac:cxnSpMkLst>
        </pc:cxnChg>
        <pc:cxnChg chg="mod">
          <ac:chgData name="Hiệp Thầy" userId="18fa07edfa0d1806" providerId="LiveId" clId="{DD00578B-7DA0-481A-9AB9-6BF2D66DE12C}" dt="2022-12-03T02:45:09.042" v="2090"/>
          <ac:cxnSpMkLst>
            <pc:docMk/>
            <pc:sldMk cId="2846739800" sldId="258"/>
            <ac:cxnSpMk id="146" creationId="{40B4A0C9-98BB-6B19-B853-F36E5D4DFBB0}"/>
          </ac:cxnSpMkLst>
        </pc:cxnChg>
        <pc:cxnChg chg="mod">
          <ac:chgData name="Hiệp Thầy" userId="18fa07edfa0d1806" providerId="LiveId" clId="{DD00578B-7DA0-481A-9AB9-6BF2D66DE12C}" dt="2022-12-03T02:45:09.042" v="2090"/>
          <ac:cxnSpMkLst>
            <pc:docMk/>
            <pc:sldMk cId="2846739800" sldId="258"/>
            <ac:cxnSpMk id="147" creationId="{B203422A-F69C-6707-CB53-3FC4220EAA3C}"/>
          </ac:cxnSpMkLst>
        </pc:cxnChg>
        <pc:cxnChg chg="mod">
          <ac:chgData name="Hiệp Thầy" userId="18fa07edfa0d1806" providerId="LiveId" clId="{DD00578B-7DA0-481A-9AB9-6BF2D66DE12C}" dt="2022-12-03T02:45:09.042" v="2090"/>
          <ac:cxnSpMkLst>
            <pc:docMk/>
            <pc:sldMk cId="2846739800" sldId="258"/>
            <ac:cxnSpMk id="148" creationId="{7346F662-5415-E3EB-93C3-0E28CB321F22}"/>
          </ac:cxnSpMkLst>
        </pc:cxnChg>
        <pc:cxnChg chg="mod">
          <ac:chgData name="Hiệp Thầy" userId="18fa07edfa0d1806" providerId="LiveId" clId="{DD00578B-7DA0-481A-9AB9-6BF2D66DE12C}" dt="2022-12-03T02:45:09.042" v="2090"/>
          <ac:cxnSpMkLst>
            <pc:docMk/>
            <pc:sldMk cId="2846739800" sldId="258"/>
            <ac:cxnSpMk id="149" creationId="{9B886FE4-B59C-8725-3D05-D088AC29EADB}"/>
          </ac:cxnSpMkLst>
        </pc:cxnChg>
        <pc:cxnChg chg="mod">
          <ac:chgData name="Hiệp Thầy" userId="18fa07edfa0d1806" providerId="LiveId" clId="{DD00578B-7DA0-481A-9AB9-6BF2D66DE12C}" dt="2022-12-03T02:45:09.042" v="2090"/>
          <ac:cxnSpMkLst>
            <pc:docMk/>
            <pc:sldMk cId="2846739800" sldId="258"/>
            <ac:cxnSpMk id="150" creationId="{6958098C-6F6D-7B31-7F30-BF9DBE1C70D4}"/>
          </ac:cxnSpMkLst>
        </pc:cxnChg>
        <pc:cxnChg chg="mod">
          <ac:chgData name="Hiệp Thầy" userId="18fa07edfa0d1806" providerId="LiveId" clId="{DD00578B-7DA0-481A-9AB9-6BF2D66DE12C}" dt="2022-12-03T02:45:09.042" v="2090"/>
          <ac:cxnSpMkLst>
            <pc:docMk/>
            <pc:sldMk cId="2846739800" sldId="258"/>
            <ac:cxnSpMk id="151" creationId="{8A70452D-42E5-1DB6-2E27-9CC67F63B6CD}"/>
          </ac:cxnSpMkLst>
        </pc:cxnChg>
        <pc:cxnChg chg="mod">
          <ac:chgData name="Hiệp Thầy" userId="18fa07edfa0d1806" providerId="LiveId" clId="{DD00578B-7DA0-481A-9AB9-6BF2D66DE12C}" dt="2022-12-03T02:45:09.042" v="2090"/>
          <ac:cxnSpMkLst>
            <pc:docMk/>
            <pc:sldMk cId="2846739800" sldId="258"/>
            <ac:cxnSpMk id="152" creationId="{EDB38205-F36B-3C61-3776-01424A9E0AAE}"/>
          </ac:cxnSpMkLst>
        </pc:cxnChg>
        <pc:cxnChg chg="mod">
          <ac:chgData name="Hiệp Thầy" userId="18fa07edfa0d1806" providerId="LiveId" clId="{DD00578B-7DA0-481A-9AB9-6BF2D66DE12C}" dt="2022-12-03T02:45:09.042" v="2090"/>
          <ac:cxnSpMkLst>
            <pc:docMk/>
            <pc:sldMk cId="2846739800" sldId="258"/>
            <ac:cxnSpMk id="153" creationId="{1B06240A-7661-79FB-5559-FB0F1ABEE6AF}"/>
          </ac:cxnSpMkLst>
        </pc:cxnChg>
        <pc:cxnChg chg="mod">
          <ac:chgData name="Hiệp Thầy" userId="18fa07edfa0d1806" providerId="LiveId" clId="{DD00578B-7DA0-481A-9AB9-6BF2D66DE12C}" dt="2022-12-03T02:45:09.042" v="2090"/>
          <ac:cxnSpMkLst>
            <pc:docMk/>
            <pc:sldMk cId="2846739800" sldId="258"/>
            <ac:cxnSpMk id="154" creationId="{748F23DD-24D7-65C7-2EE5-32682373E005}"/>
          </ac:cxnSpMkLst>
        </pc:cxnChg>
        <pc:cxnChg chg="mod">
          <ac:chgData name="Hiệp Thầy" userId="18fa07edfa0d1806" providerId="LiveId" clId="{DD00578B-7DA0-481A-9AB9-6BF2D66DE12C}" dt="2022-12-03T02:45:09.042" v="2090"/>
          <ac:cxnSpMkLst>
            <pc:docMk/>
            <pc:sldMk cId="2846739800" sldId="258"/>
            <ac:cxnSpMk id="155" creationId="{FA812AF5-D7BD-5A71-1682-9C51F30B472C}"/>
          </ac:cxnSpMkLst>
        </pc:cxnChg>
        <pc:cxnChg chg="mod">
          <ac:chgData name="Hiệp Thầy" userId="18fa07edfa0d1806" providerId="LiveId" clId="{DD00578B-7DA0-481A-9AB9-6BF2D66DE12C}" dt="2022-12-03T02:45:09.042" v="2090"/>
          <ac:cxnSpMkLst>
            <pc:docMk/>
            <pc:sldMk cId="2846739800" sldId="258"/>
            <ac:cxnSpMk id="156" creationId="{A28C932D-C53F-5712-2B39-056FA92BE882}"/>
          </ac:cxnSpMkLst>
        </pc:cxnChg>
        <pc:cxnChg chg="mod">
          <ac:chgData name="Hiệp Thầy" userId="18fa07edfa0d1806" providerId="LiveId" clId="{DD00578B-7DA0-481A-9AB9-6BF2D66DE12C}" dt="2022-12-03T02:45:09.042" v="2090"/>
          <ac:cxnSpMkLst>
            <pc:docMk/>
            <pc:sldMk cId="2846739800" sldId="258"/>
            <ac:cxnSpMk id="157" creationId="{4B849D77-2ECD-04F7-8C6B-FF0440A1660A}"/>
          </ac:cxnSpMkLst>
        </pc:cxnChg>
        <pc:cxnChg chg="mod">
          <ac:chgData name="Hiệp Thầy" userId="18fa07edfa0d1806" providerId="LiveId" clId="{DD00578B-7DA0-481A-9AB9-6BF2D66DE12C}" dt="2022-12-03T02:45:09.042" v="2090"/>
          <ac:cxnSpMkLst>
            <pc:docMk/>
            <pc:sldMk cId="2846739800" sldId="258"/>
            <ac:cxnSpMk id="158" creationId="{A8FD198C-D928-16E1-1727-0D4798611325}"/>
          </ac:cxnSpMkLst>
        </pc:cxnChg>
        <pc:cxnChg chg="mod">
          <ac:chgData name="Hiệp Thầy" userId="18fa07edfa0d1806" providerId="LiveId" clId="{DD00578B-7DA0-481A-9AB9-6BF2D66DE12C}" dt="2022-12-03T02:45:09.042" v="2090"/>
          <ac:cxnSpMkLst>
            <pc:docMk/>
            <pc:sldMk cId="2846739800" sldId="258"/>
            <ac:cxnSpMk id="159" creationId="{29225951-176F-287B-F4C2-BC335A908B04}"/>
          </ac:cxnSpMkLst>
        </pc:cxnChg>
        <pc:cxnChg chg="mod">
          <ac:chgData name="Hiệp Thầy" userId="18fa07edfa0d1806" providerId="LiveId" clId="{DD00578B-7DA0-481A-9AB9-6BF2D66DE12C}" dt="2022-12-03T02:45:09.042" v="2090"/>
          <ac:cxnSpMkLst>
            <pc:docMk/>
            <pc:sldMk cId="2846739800" sldId="258"/>
            <ac:cxnSpMk id="160" creationId="{1C36EACC-B399-9389-1E10-57F2649BA64D}"/>
          </ac:cxnSpMkLst>
        </pc:cxnChg>
        <pc:cxnChg chg="mod">
          <ac:chgData name="Hiệp Thầy" userId="18fa07edfa0d1806" providerId="LiveId" clId="{DD00578B-7DA0-481A-9AB9-6BF2D66DE12C}" dt="2022-12-03T02:45:09.042" v="2090"/>
          <ac:cxnSpMkLst>
            <pc:docMk/>
            <pc:sldMk cId="2846739800" sldId="258"/>
            <ac:cxnSpMk id="161" creationId="{315FDB10-EF51-9AAC-4F83-2C2922E4A4F1}"/>
          </ac:cxnSpMkLst>
        </pc:cxnChg>
        <pc:cxnChg chg="mod">
          <ac:chgData name="Hiệp Thầy" userId="18fa07edfa0d1806" providerId="LiveId" clId="{DD00578B-7DA0-481A-9AB9-6BF2D66DE12C}" dt="2022-12-03T02:45:09.042" v="2090"/>
          <ac:cxnSpMkLst>
            <pc:docMk/>
            <pc:sldMk cId="2846739800" sldId="258"/>
            <ac:cxnSpMk id="162" creationId="{26F90E8E-4EDE-F151-BB26-82CC8F66E9E4}"/>
          </ac:cxnSpMkLst>
        </pc:cxnChg>
        <pc:cxnChg chg="mod">
          <ac:chgData name="Hiệp Thầy" userId="18fa07edfa0d1806" providerId="LiveId" clId="{DD00578B-7DA0-481A-9AB9-6BF2D66DE12C}" dt="2022-12-03T02:45:09.042" v="2090"/>
          <ac:cxnSpMkLst>
            <pc:docMk/>
            <pc:sldMk cId="2846739800" sldId="258"/>
            <ac:cxnSpMk id="163" creationId="{8C8EE406-154A-6CBE-634C-A992A3F831C6}"/>
          </ac:cxnSpMkLst>
        </pc:cxnChg>
        <pc:cxnChg chg="mod">
          <ac:chgData name="Hiệp Thầy" userId="18fa07edfa0d1806" providerId="LiveId" clId="{DD00578B-7DA0-481A-9AB9-6BF2D66DE12C}" dt="2022-12-03T02:45:09.042" v="2090"/>
          <ac:cxnSpMkLst>
            <pc:docMk/>
            <pc:sldMk cId="2846739800" sldId="258"/>
            <ac:cxnSpMk id="166" creationId="{9CBF13DA-EEAC-7CA1-88C1-B455418222C3}"/>
          </ac:cxnSpMkLst>
        </pc:cxnChg>
        <pc:cxnChg chg="mod">
          <ac:chgData name="Hiệp Thầy" userId="18fa07edfa0d1806" providerId="LiveId" clId="{DD00578B-7DA0-481A-9AB9-6BF2D66DE12C}" dt="2022-12-03T02:45:09.042" v="2090"/>
          <ac:cxnSpMkLst>
            <pc:docMk/>
            <pc:sldMk cId="2846739800" sldId="258"/>
            <ac:cxnSpMk id="167" creationId="{705C47BA-C633-FDB6-A1D8-50573363B94B}"/>
          </ac:cxnSpMkLst>
        </pc:cxnChg>
        <pc:cxnChg chg="mod">
          <ac:chgData name="Hiệp Thầy" userId="18fa07edfa0d1806" providerId="LiveId" clId="{DD00578B-7DA0-481A-9AB9-6BF2D66DE12C}" dt="2022-12-03T02:45:09.042" v="2090"/>
          <ac:cxnSpMkLst>
            <pc:docMk/>
            <pc:sldMk cId="2846739800" sldId="258"/>
            <ac:cxnSpMk id="169" creationId="{F5087A16-3EF7-07FA-715F-8EA465330585}"/>
          </ac:cxnSpMkLst>
        </pc:cxnChg>
        <pc:cxnChg chg="mod">
          <ac:chgData name="Hiệp Thầy" userId="18fa07edfa0d1806" providerId="LiveId" clId="{DD00578B-7DA0-481A-9AB9-6BF2D66DE12C}" dt="2022-12-03T02:45:09.042" v="2090"/>
          <ac:cxnSpMkLst>
            <pc:docMk/>
            <pc:sldMk cId="2846739800" sldId="258"/>
            <ac:cxnSpMk id="172" creationId="{45F7FF89-B9F1-4EA9-595D-1A551C6FC92E}"/>
          </ac:cxnSpMkLst>
        </pc:cxnChg>
        <pc:cxnChg chg="mod">
          <ac:chgData name="Hiệp Thầy" userId="18fa07edfa0d1806" providerId="LiveId" clId="{DD00578B-7DA0-481A-9AB9-6BF2D66DE12C}" dt="2022-12-03T02:45:09.042" v="2090"/>
          <ac:cxnSpMkLst>
            <pc:docMk/>
            <pc:sldMk cId="2846739800" sldId="258"/>
            <ac:cxnSpMk id="173" creationId="{7E8E31BD-DF12-112F-3406-B47CAD43F5BC}"/>
          </ac:cxnSpMkLst>
        </pc:cxnChg>
        <pc:cxnChg chg="add mod">
          <ac:chgData name="Hiệp Thầy" userId="18fa07edfa0d1806" providerId="LiveId" clId="{DD00578B-7DA0-481A-9AB9-6BF2D66DE12C}" dt="2022-12-03T05:53:44.921" v="2944" actId="692"/>
          <ac:cxnSpMkLst>
            <pc:docMk/>
            <pc:sldMk cId="2846739800" sldId="258"/>
            <ac:cxnSpMk id="176" creationId="{22BC4AB6-D84A-03ED-E40A-02C6168DF6CC}"/>
          </ac:cxnSpMkLst>
        </pc:cxnChg>
        <pc:cxnChg chg="add mod">
          <ac:chgData name="Hiệp Thầy" userId="18fa07edfa0d1806" providerId="LiveId" clId="{DD00578B-7DA0-481A-9AB9-6BF2D66DE12C}" dt="2022-12-03T05:53:44.921" v="2944" actId="692"/>
          <ac:cxnSpMkLst>
            <pc:docMk/>
            <pc:sldMk cId="2846739800" sldId="258"/>
            <ac:cxnSpMk id="177" creationId="{6151C8F5-859D-64FB-7B94-E0D1077D4466}"/>
          </ac:cxnSpMkLst>
        </pc:cxnChg>
        <pc:cxnChg chg="add mod ord">
          <ac:chgData name="Hiệp Thầy" userId="18fa07edfa0d1806" providerId="LiveId" clId="{DD00578B-7DA0-481A-9AB9-6BF2D66DE12C}" dt="2022-12-03T05:53:44.921" v="2944" actId="692"/>
          <ac:cxnSpMkLst>
            <pc:docMk/>
            <pc:sldMk cId="2846739800" sldId="258"/>
            <ac:cxnSpMk id="179" creationId="{FDBBCBE1-C0C5-A159-5AA6-5D9E1C2DDF72}"/>
          </ac:cxnSpMkLst>
        </pc:cxnChg>
        <pc:cxnChg chg="add mod">
          <ac:chgData name="Hiệp Thầy" userId="18fa07edfa0d1806" providerId="LiveId" clId="{DD00578B-7DA0-481A-9AB9-6BF2D66DE12C}" dt="2022-12-03T05:53:44.921" v="2944" actId="692"/>
          <ac:cxnSpMkLst>
            <pc:docMk/>
            <pc:sldMk cId="2846739800" sldId="258"/>
            <ac:cxnSpMk id="194" creationId="{ABE307BC-A7BD-AAE4-3F14-55FC42ED0C4B}"/>
          </ac:cxnSpMkLst>
        </pc:cxnChg>
        <pc:cxnChg chg="add mod">
          <ac:chgData name="Hiệp Thầy" userId="18fa07edfa0d1806" providerId="LiveId" clId="{DD00578B-7DA0-481A-9AB9-6BF2D66DE12C}" dt="2022-12-03T05:53:44.921" v="2944" actId="692"/>
          <ac:cxnSpMkLst>
            <pc:docMk/>
            <pc:sldMk cId="2846739800" sldId="258"/>
            <ac:cxnSpMk id="196" creationId="{3720155D-9FB4-7084-5A85-86AE23066D3D}"/>
          </ac:cxnSpMkLst>
        </pc:cxnChg>
        <pc:cxnChg chg="add mod">
          <ac:chgData name="Hiệp Thầy" userId="18fa07edfa0d1806" providerId="LiveId" clId="{DD00578B-7DA0-481A-9AB9-6BF2D66DE12C}" dt="2022-12-03T05:53:44.921" v="2944" actId="692"/>
          <ac:cxnSpMkLst>
            <pc:docMk/>
            <pc:sldMk cId="2846739800" sldId="258"/>
            <ac:cxnSpMk id="199" creationId="{DBA39C83-8B3B-EA1D-6E8D-C16F537C8883}"/>
          </ac:cxnSpMkLst>
        </pc:cxnChg>
        <pc:cxnChg chg="mod">
          <ac:chgData name="Hiệp Thầy" userId="18fa07edfa0d1806" providerId="LiveId" clId="{DD00578B-7DA0-481A-9AB9-6BF2D66DE12C}" dt="2022-12-03T05:27:00.134" v="2846" actId="571"/>
          <ac:cxnSpMkLst>
            <pc:docMk/>
            <pc:sldMk cId="2846739800" sldId="258"/>
            <ac:cxnSpMk id="244" creationId="{5766D7B2-EF6D-802A-835E-0EBF36FA1EAF}"/>
          </ac:cxnSpMkLst>
        </pc:cxnChg>
        <pc:cxnChg chg="mod">
          <ac:chgData name="Hiệp Thầy" userId="18fa07edfa0d1806" providerId="LiveId" clId="{DD00578B-7DA0-481A-9AB9-6BF2D66DE12C}" dt="2022-12-03T05:27:00.134" v="2846" actId="571"/>
          <ac:cxnSpMkLst>
            <pc:docMk/>
            <pc:sldMk cId="2846739800" sldId="258"/>
            <ac:cxnSpMk id="245" creationId="{547B961C-E76F-177D-8DF3-8AC1E059226E}"/>
          </ac:cxnSpMkLst>
        </pc:cxnChg>
        <pc:cxnChg chg="mod">
          <ac:chgData name="Hiệp Thầy" userId="18fa07edfa0d1806" providerId="LiveId" clId="{DD00578B-7DA0-481A-9AB9-6BF2D66DE12C}" dt="2022-12-03T05:27:00.134" v="2846" actId="571"/>
          <ac:cxnSpMkLst>
            <pc:docMk/>
            <pc:sldMk cId="2846739800" sldId="258"/>
            <ac:cxnSpMk id="246" creationId="{2DB5C0A4-65B5-E826-1371-E30146E3796A}"/>
          </ac:cxnSpMkLst>
        </pc:cxnChg>
        <pc:cxnChg chg="mod">
          <ac:chgData name="Hiệp Thầy" userId="18fa07edfa0d1806" providerId="LiveId" clId="{DD00578B-7DA0-481A-9AB9-6BF2D66DE12C}" dt="2022-12-03T05:27:00.134" v="2846" actId="571"/>
          <ac:cxnSpMkLst>
            <pc:docMk/>
            <pc:sldMk cId="2846739800" sldId="258"/>
            <ac:cxnSpMk id="247" creationId="{95E2148B-1390-0838-CD07-FE419240BDDD}"/>
          </ac:cxnSpMkLst>
        </pc:cxnChg>
        <pc:cxnChg chg="mod">
          <ac:chgData name="Hiệp Thầy" userId="18fa07edfa0d1806" providerId="LiveId" clId="{DD00578B-7DA0-481A-9AB9-6BF2D66DE12C}" dt="2022-12-03T05:27:00.134" v="2846" actId="571"/>
          <ac:cxnSpMkLst>
            <pc:docMk/>
            <pc:sldMk cId="2846739800" sldId="258"/>
            <ac:cxnSpMk id="248" creationId="{54BD130C-26C6-F463-B237-E4A3E70EC27C}"/>
          </ac:cxnSpMkLst>
        </pc:cxnChg>
        <pc:cxnChg chg="mod">
          <ac:chgData name="Hiệp Thầy" userId="18fa07edfa0d1806" providerId="LiveId" clId="{DD00578B-7DA0-481A-9AB9-6BF2D66DE12C}" dt="2022-12-03T05:27:00.134" v="2846" actId="571"/>
          <ac:cxnSpMkLst>
            <pc:docMk/>
            <pc:sldMk cId="2846739800" sldId="258"/>
            <ac:cxnSpMk id="249" creationId="{4D365E74-6EFC-03F3-752A-85273B95E35D}"/>
          </ac:cxnSpMkLst>
        </pc:cxnChg>
        <pc:cxnChg chg="mod">
          <ac:chgData name="Hiệp Thầy" userId="18fa07edfa0d1806" providerId="LiveId" clId="{DD00578B-7DA0-481A-9AB9-6BF2D66DE12C}" dt="2022-12-03T05:27:00.134" v="2846" actId="571"/>
          <ac:cxnSpMkLst>
            <pc:docMk/>
            <pc:sldMk cId="2846739800" sldId="258"/>
            <ac:cxnSpMk id="250" creationId="{E2C89C90-0EBD-96FC-03AB-3B8ABCD1E55E}"/>
          </ac:cxnSpMkLst>
        </pc:cxnChg>
        <pc:cxnChg chg="mod">
          <ac:chgData name="Hiệp Thầy" userId="18fa07edfa0d1806" providerId="LiveId" clId="{DD00578B-7DA0-481A-9AB9-6BF2D66DE12C}" dt="2022-12-03T05:27:00.134" v="2846" actId="571"/>
          <ac:cxnSpMkLst>
            <pc:docMk/>
            <pc:sldMk cId="2846739800" sldId="258"/>
            <ac:cxnSpMk id="251" creationId="{999041CF-915D-D76C-541E-1ED8396207BA}"/>
          </ac:cxnSpMkLst>
        </pc:cxnChg>
        <pc:cxnChg chg="mod">
          <ac:chgData name="Hiệp Thầy" userId="18fa07edfa0d1806" providerId="LiveId" clId="{DD00578B-7DA0-481A-9AB9-6BF2D66DE12C}" dt="2022-12-03T05:27:00.134" v="2846" actId="571"/>
          <ac:cxnSpMkLst>
            <pc:docMk/>
            <pc:sldMk cId="2846739800" sldId="258"/>
            <ac:cxnSpMk id="252" creationId="{F8697518-57A2-A734-91DA-6B3DB72CB5ED}"/>
          </ac:cxnSpMkLst>
        </pc:cxnChg>
        <pc:cxnChg chg="mod">
          <ac:chgData name="Hiệp Thầy" userId="18fa07edfa0d1806" providerId="LiveId" clId="{DD00578B-7DA0-481A-9AB9-6BF2D66DE12C}" dt="2022-12-03T05:27:00.134" v="2846" actId="571"/>
          <ac:cxnSpMkLst>
            <pc:docMk/>
            <pc:sldMk cId="2846739800" sldId="258"/>
            <ac:cxnSpMk id="253" creationId="{1E4222A2-0CD7-8ED2-9A37-0B233AC5AB71}"/>
          </ac:cxnSpMkLst>
        </pc:cxnChg>
        <pc:cxnChg chg="mod">
          <ac:chgData name="Hiệp Thầy" userId="18fa07edfa0d1806" providerId="LiveId" clId="{DD00578B-7DA0-481A-9AB9-6BF2D66DE12C}" dt="2022-12-03T05:27:00.134" v="2846" actId="571"/>
          <ac:cxnSpMkLst>
            <pc:docMk/>
            <pc:sldMk cId="2846739800" sldId="258"/>
            <ac:cxnSpMk id="254" creationId="{16436FC2-53B5-2EDE-4606-24D35A7307D1}"/>
          </ac:cxnSpMkLst>
        </pc:cxnChg>
        <pc:cxnChg chg="mod">
          <ac:chgData name="Hiệp Thầy" userId="18fa07edfa0d1806" providerId="LiveId" clId="{DD00578B-7DA0-481A-9AB9-6BF2D66DE12C}" dt="2022-12-03T05:27:00.134" v="2846" actId="571"/>
          <ac:cxnSpMkLst>
            <pc:docMk/>
            <pc:sldMk cId="2846739800" sldId="258"/>
            <ac:cxnSpMk id="255" creationId="{ED988387-8E89-5371-3646-633358143079}"/>
          </ac:cxnSpMkLst>
        </pc:cxnChg>
        <pc:cxnChg chg="mod">
          <ac:chgData name="Hiệp Thầy" userId="18fa07edfa0d1806" providerId="LiveId" clId="{DD00578B-7DA0-481A-9AB9-6BF2D66DE12C}" dt="2022-12-03T05:27:00.134" v="2846" actId="571"/>
          <ac:cxnSpMkLst>
            <pc:docMk/>
            <pc:sldMk cId="2846739800" sldId="258"/>
            <ac:cxnSpMk id="256" creationId="{134A8732-4298-E86A-7A80-6A4FCBB3D88F}"/>
          </ac:cxnSpMkLst>
        </pc:cxnChg>
        <pc:cxnChg chg="mod">
          <ac:chgData name="Hiệp Thầy" userId="18fa07edfa0d1806" providerId="LiveId" clId="{DD00578B-7DA0-481A-9AB9-6BF2D66DE12C}" dt="2022-12-03T05:27:00.134" v="2846" actId="571"/>
          <ac:cxnSpMkLst>
            <pc:docMk/>
            <pc:sldMk cId="2846739800" sldId="258"/>
            <ac:cxnSpMk id="257" creationId="{DEA850FF-973D-EBB9-7751-1A2C9F1AB090}"/>
          </ac:cxnSpMkLst>
        </pc:cxnChg>
        <pc:cxnChg chg="mod">
          <ac:chgData name="Hiệp Thầy" userId="18fa07edfa0d1806" providerId="LiveId" clId="{DD00578B-7DA0-481A-9AB9-6BF2D66DE12C}" dt="2022-12-03T05:27:00.134" v="2846" actId="571"/>
          <ac:cxnSpMkLst>
            <pc:docMk/>
            <pc:sldMk cId="2846739800" sldId="258"/>
            <ac:cxnSpMk id="258" creationId="{8D411D95-8F8F-7293-812C-1C73975D9132}"/>
          </ac:cxnSpMkLst>
        </pc:cxnChg>
        <pc:cxnChg chg="mod">
          <ac:chgData name="Hiệp Thầy" userId="18fa07edfa0d1806" providerId="LiveId" clId="{DD00578B-7DA0-481A-9AB9-6BF2D66DE12C}" dt="2022-12-03T05:27:00.134" v="2846" actId="571"/>
          <ac:cxnSpMkLst>
            <pc:docMk/>
            <pc:sldMk cId="2846739800" sldId="258"/>
            <ac:cxnSpMk id="259" creationId="{5D239302-5CFE-FA37-11DC-DE50D153DA5A}"/>
          </ac:cxnSpMkLst>
        </pc:cxnChg>
        <pc:cxnChg chg="mod">
          <ac:chgData name="Hiệp Thầy" userId="18fa07edfa0d1806" providerId="LiveId" clId="{DD00578B-7DA0-481A-9AB9-6BF2D66DE12C}" dt="2022-12-03T05:27:00.134" v="2846" actId="571"/>
          <ac:cxnSpMkLst>
            <pc:docMk/>
            <pc:sldMk cId="2846739800" sldId="258"/>
            <ac:cxnSpMk id="260" creationId="{71BB51B4-9C77-AB2A-40CE-4E76D3000A23}"/>
          </ac:cxnSpMkLst>
        </pc:cxnChg>
        <pc:cxnChg chg="mod">
          <ac:chgData name="Hiệp Thầy" userId="18fa07edfa0d1806" providerId="LiveId" clId="{DD00578B-7DA0-481A-9AB9-6BF2D66DE12C}" dt="2022-12-03T05:27:00.134" v="2846" actId="571"/>
          <ac:cxnSpMkLst>
            <pc:docMk/>
            <pc:sldMk cId="2846739800" sldId="258"/>
            <ac:cxnSpMk id="261" creationId="{0F8F598A-8322-CCC8-52BE-BFC77985540A}"/>
          </ac:cxnSpMkLst>
        </pc:cxnChg>
        <pc:cxnChg chg="mod">
          <ac:chgData name="Hiệp Thầy" userId="18fa07edfa0d1806" providerId="LiveId" clId="{DD00578B-7DA0-481A-9AB9-6BF2D66DE12C}" dt="2022-12-03T05:27:00.134" v="2846" actId="571"/>
          <ac:cxnSpMkLst>
            <pc:docMk/>
            <pc:sldMk cId="2846739800" sldId="258"/>
            <ac:cxnSpMk id="262" creationId="{27CD5CF7-9291-F8BF-1B62-82885146A613}"/>
          </ac:cxnSpMkLst>
        </pc:cxnChg>
        <pc:cxnChg chg="mod">
          <ac:chgData name="Hiệp Thầy" userId="18fa07edfa0d1806" providerId="LiveId" clId="{DD00578B-7DA0-481A-9AB9-6BF2D66DE12C}" dt="2022-12-03T05:27:00.134" v="2846" actId="571"/>
          <ac:cxnSpMkLst>
            <pc:docMk/>
            <pc:sldMk cId="2846739800" sldId="258"/>
            <ac:cxnSpMk id="263" creationId="{69347B3D-94F7-0819-21A5-6A89B0872E5C}"/>
          </ac:cxnSpMkLst>
        </pc:cxnChg>
        <pc:cxnChg chg="mod">
          <ac:chgData name="Hiệp Thầy" userId="18fa07edfa0d1806" providerId="LiveId" clId="{DD00578B-7DA0-481A-9AB9-6BF2D66DE12C}" dt="2022-12-03T05:27:00.134" v="2846" actId="571"/>
          <ac:cxnSpMkLst>
            <pc:docMk/>
            <pc:sldMk cId="2846739800" sldId="258"/>
            <ac:cxnSpMk id="264" creationId="{340DFE60-4A2D-E1EC-403D-564723A14D43}"/>
          </ac:cxnSpMkLst>
        </pc:cxnChg>
        <pc:cxnChg chg="mod">
          <ac:chgData name="Hiệp Thầy" userId="18fa07edfa0d1806" providerId="LiveId" clId="{DD00578B-7DA0-481A-9AB9-6BF2D66DE12C}" dt="2022-12-03T05:27:00.134" v="2846" actId="571"/>
          <ac:cxnSpMkLst>
            <pc:docMk/>
            <pc:sldMk cId="2846739800" sldId="258"/>
            <ac:cxnSpMk id="265" creationId="{880DD23E-8765-D51B-5B5A-2F11E7194B97}"/>
          </ac:cxnSpMkLst>
        </pc:cxnChg>
        <pc:cxnChg chg="mod">
          <ac:chgData name="Hiệp Thầy" userId="18fa07edfa0d1806" providerId="LiveId" clId="{DD00578B-7DA0-481A-9AB9-6BF2D66DE12C}" dt="2022-12-03T05:27:00.134" v="2846" actId="571"/>
          <ac:cxnSpMkLst>
            <pc:docMk/>
            <pc:sldMk cId="2846739800" sldId="258"/>
            <ac:cxnSpMk id="266" creationId="{C2EBF8C2-3262-DE9B-2E09-F8E1B69D8981}"/>
          </ac:cxnSpMkLst>
        </pc:cxnChg>
        <pc:cxnChg chg="mod">
          <ac:chgData name="Hiệp Thầy" userId="18fa07edfa0d1806" providerId="LiveId" clId="{DD00578B-7DA0-481A-9AB9-6BF2D66DE12C}" dt="2022-12-03T05:27:00.134" v="2846" actId="571"/>
          <ac:cxnSpMkLst>
            <pc:docMk/>
            <pc:sldMk cId="2846739800" sldId="258"/>
            <ac:cxnSpMk id="267" creationId="{C7089B77-85A9-471A-2E0A-57229AF68EB1}"/>
          </ac:cxnSpMkLst>
        </pc:cxnChg>
        <pc:cxnChg chg="mod">
          <ac:chgData name="Hiệp Thầy" userId="18fa07edfa0d1806" providerId="LiveId" clId="{DD00578B-7DA0-481A-9AB9-6BF2D66DE12C}" dt="2022-12-03T05:27:00.134" v="2846" actId="571"/>
          <ac:cxnSpMkLst>
            <pc:docMk/>
            <pc:sldMk cId="2846739800" sldId="258"/>
            <ac:cxnSpMk id="268" creationId="{D40E95E1-6D3E-D04A-39BA-8412AF4BE12D}"/>
          </ac:cxnSpMkLst>
        </pc:cxnChg>
        <pc:cxnChg chg="mod">
          <ac:chgData name="Hiệp Thầy" userId="18fa07edfa0d1806" providerId="LiveId" clId="{DD00578B-7DA0-481A-9AB9-6BF2D66DE12C}" dt="2022-12-03T05:27:00.134" v="2846" actId="571"/>
          <ac:cxnSpMkLst>
            <pc:docMk/>
            <pc:sldMk cId="2846739800" sldId="258"/>
            <ac:cxnSpMk id="269" creationId="{650032BC-C5FC-6BAA-C665-A212D5E2F72D}"/>
          </ac:cxnSpMkLst>
        </pc:cxnChg>
        <pc:cxnChg chg="mod">
          <ac:chgData name="Hiệp Thầy" userId="18fa07edfa0d1806" providerId="LiveId" clId="{DD00578B-7DA0-481A-9AB9-6BF2D66DE12C}" dt="2022-12-03T05:27:00.134" v="2846" actId="571"/>
          <ac:cxnSpMkLst>
            <pc:docMk/>
            <pc:sldMk cId="2846739800" sldId="258"/>
            <ac:cxnSpMk id="272" creationId="{EA638859-FEA3-E5AE-07F9-DEC298112AE2}"/>
          </ac:cxnSpMkLst>
        </pc:cxnChg>
        <pc:cxnChg chg="mod">
          <ac:chgData name="Hiệp Thầy" userId="18fa07edfa0d1806" providerId="LiveId" clId="{DD00578B-7DA0-481A-9AB9-6BF2D66DE12C}" dt="2022-12-03T05:27:00.134" v="2846" actId="571"/>
          <ac:cxnSpMkLst>
            <pc:docMk/>
            <pc:sldMk cId="2846739800" sldId="258"/>
            <ac:cxnSpMk id="273" creationId="{4B15EEDC-DBA0-5FD5-DFBF-FFEC4E0BFCEF}"/>
          </ac:cxnSpMkLst>
        </pc:cxnChg>
        <pc:cxnChg chg="mod">
          <ac:chgData name="Hiệp Thầy" userId="18fa07edfa0d1806" providerId="LiveId" clId="{DD00578B-7DA0-481A-9AB9-6BF2D66DE12C}" dt="2022-12-03T05:27:00.134" v="2846" actId="571"/>
          <ac:cxnSpMkLst>
            <pc:docMk/>
            <pc:sldMk cId="2846739800" sldId="258"/>
            <ac:cxnSpMk id="275" creationId="{DBCF8770-D896-9821-920B-6059DAD2CE43}"/>
          </ac:cxnSpMkLst>
        </pc:cxnChg>
        <pc:cxnChg chg="mod">
          <ac:chgData name="Hiệp Thầy" userId="18fa07edfa0d1806" providerId="LiveId" clId="{DD00578B-7DA0-481A-9AB9-6BF2D66DE12C}" dt="2022-12-03T05:27:00.134" v="2846" actId="571"/>
          <ac:cxnSpMkLst>
            <pc:docMk/>
            <pc:sldMk cId="2846739800" sldId="258"/>
            <ac:cxnSpMk id="278" creationId="{60A60586-CD31-A524-011A-EFE5EECFF0A4}"/>
          </ac:cxnSpMkLst>
        </pc:cxnChg>
        <pc:cxnChg chg="mod">
          <ac:chgData name="Hiệp Thầy" userId="18fa07edfa0d1806" providerId="LiveId" clId="{DD00578B-7DA0-481A-9AB9-6BF2D66DE12C}" dt="2022-12-03T05:27:00.134" v="2846" actId="571"/>
          <ac:cxnSpMkLst>
            <pc:docMk/>
            <pc:sldMk cId="2846739800" sldId="258"/>
            <ac:cxnSpMk id="279" creationId="{721D9FF0-F911-E1E3-FEE4-1CAF3B68EB5F}"/>
          </ac:cxnSpMkLst>
        </pc:cxnChg>
        <pc:cxnChg chg="add mod">
          <ac:chgData name="Hiệp Thầy" userId="18fa07edfa0d1806" providerId="LiveId" clId="{DD00578B-7DA0-481A-9AB9-6BF2D66DE12C}" dt="2022-12-03T05:53:44.921" v="2944" actId="692"/>
          <ac:cxnSpMkLst>
            <pc:docMk/>
            <pc:sldMk cId="2846739800" sldId="258"/>
            <ac:cxnSpMk id="321" creationId="{D3FB27F1-7DD6-CB6E-7A13-A3305A840B33}"/>
          </ac:cxnSpMkLst>
        </pc:cxnChg>
        <pc:cxnChg chg="add mod">
          <ac:chgData name="Hiệp Thầy" userId="18fa07edfa0d1806" providerId="LiveId" clId="{DD00578B-7DA0-481A-9AB9-6BF2D66DE12C}" dt="2022-12-03T05:53:44.921" v="2944" actId="692"/>
          <ac:cxnSpMkLst>
            <pc:docMk/>
            <pc:sldMk cId="2846739800" sldId="258"/>
            <ac:cxnSpMk id="322" creationId="{7DB18FC8-4324-8B34-D2DC-6CBA6FCD894B}"/>
          </ac:cxnSpMkLst>
        </pc:cxnChg>
        <pc:cxnChg chg="add mod">
          <ac:chgData name="Hiệp Thầy" userId="18fa07edfa0d1806" providerId="LiveId" clId="{DD00578B-7DA0-481A-9AB9-6BF2D66DE12C}" dt="2022-12-03T05:53:44.921" v="2944" actId="692"/>
          <ac:cxnSpMkLst>
            <pc:docMk/>
            <pc:sldMk cId="2846739800" sldId="258"/>
            <ac:cxnSpMk id="326" creationId="{26E16EAC-84BD-E09F-A5B3-210F243FF6AD}"/>
          </ac:cxnSpMkLst>
        </pc:cxnChg>
      </pc:sldChg>
      <pc:sldChg chg="addSp delSp modSp add mod">
        <pc:chgData name="Hiệp Thầy" userId="18fa07edfa0d1806" providerId="LiveId" clId="{DD00578B-7DA0-481A-9AB9-6BF2D66DE12C}" dt="2022-12-04T14:42:43.179" v="3912" actId="1037"/>
        <pc:sldMkLst>
          <pc:docMk/>
          <pc:sldMk cId="984796573" sldId="259"/>
        </pc:sldMkLst>
        <pc:spChg chg="add mod">
          <ac:chgData name="Hiệp Thầy" userId="18fa07edfa0d1806" providerId="LiveId" clId="{DD00578B-7DA0-481A-9AB9-6BF2D66DE12C}" dt="2022-12-04T14:38:55.581" v="3897" actId="207"/>
          <ac:spMkLst>
            <pc:docMk/>
            <pc:sldMk cId="984796573" sldId="259"/>
            <ac:spMk id="3" creationId="{22633E3D-88F6-8A4F-5EAD-0706D028121B}"/>
          </ac:spMkLst>
        </pc:spChg>
        <pc:spChg chg="add mod">
          <ac:chgData name="Hiệp Thầy" userId="18fa07edfa0d1806" providerId="LiveId" clId="{DD00578B-7DA0-481A-9AB9-6BF2D66DE12C}" dt="2022-12-04T14:42:38.339" v="3898" actId="14100"/>
          <ac:spMkLst>
            <pc:docMk/>
            <pc:sldMk cId="984796573" sldId="259"/>
            <ac:spMk id="5" creationId="{893987CC-FE3E-8A56-02AB-F8CD8280E9D3}"/>
          </ac:spMkLst>
        </pc:spChg>
        <pc:spChg chg="add mod">
          <ac:chgData name="Hiệp Thầy" userId="18fa07edfa0d1806" providerId="LiveId" clId="{DD00578B-7DA0-481A-9AB9-6BF2D66DE12C}" dt="2022-12-04T14:42:43.179" v="3912" actId="1037"/>
          <ac:spMkLst>
            <pc:docMk/>
            <pc:sldMk cId="984796573" sldId="259"/>
            <ac:spMk id="16" creationId="{FFEB80C0-F2B9-4C35-1B15-A1BC117B09F2}"/>
          </ac:spMkLst>
        </pc:spChg>
        <pc:grpChg chg="del">
          <ac:chgData name="Hiệp Thầy" userId="18fa07edfa0d1806" providerId="LiveId" clId="{DD00578B-7DA0-481A-9AB9-6BF2D66DE12C}" dt="2022-12-04T09:07:42.222" v="2946" actId="478"/>
          <ac:grpSpMkLst>
            <pc:docMk/>
            <pc:sldMk cId="984796573" sldId="259"/>
            <ac:grpSpMk id="26" creationId="{0BF7069A-5CFA-219D-4E79-0666C53F101E}"/>
          </ac:grpSpMkLst>
        </pc:grpChg>
      </pc:sldChg>
    </pc:docChg>
  </pc:docChgLst>
  <pc:docChgLst>
    <pc:chgData name="Hiệp Thầy" userId="18fa07edfa0d1806" providerId="LiveId" clId="{DDABCED7-150E-4D19-8C40-D937C26CD119}"/>
    <pc:docChg chg="custSel addSld modSld">
      <pc:chgData name="Hiệp Thầy" userId="18fa07edfa0d1806" providerId="LiveId" clId="{DDABCED7-150E-4D19-8C40-D937C26CD119}" dt="2023-04-12T04:12:26.517" v="339" actId="1076"/>
      <pc:docMkLst>
        <pc:docMk/>
      </pc:docMkLst>
      <pc:sldChg chg="addSp delSp modSp add mod">
        <pc:chgData name="Hiệp Thầy" userId="18fa07edfa0d1806" providerId="LiveId" clId="{DDABCED7-150E-4D19-8C40-D937C26CD119}" dt="2023-04-12T03:30:57.616" v="174" actId="164"/>
        <pc:sldMkLst>
          <pc:docMk/>
          <pc:sldMk cId="276140068" sldId="260"/>
        </pc:sldMkLst>
        <pc:spChg chg="add mod">
          <ac:chgData name="Hiệp Thầy" userId="18fa07edfa0d1806" providerId="LiveId" clId="{DDABCED7-150E-4D19-8C40-D937C26CD119}" dt="2023-04-10T06:48:13.983" v="114" actId="164"/>
          <ac:spMkLst>
            <pc:docMk/>
            <pc:sldMk cId="276140068" sldId="260"/>
            <ac:spMk id="3" creationId="{E5CAA04E-51A7-97F2-D1B6-6F617AFD94BD}"/>
          </ac:spMkLst>
        </pc:spChg>
        <pc:spChg chg="mod topLvl">
          <ac:chgData name="Hiệp Thầy" userId="18fa07edfa0d1806" providerId="LiveId" clId="{DDABCED7-150E-4D19-8C40-D937C26CD119}" dt="2023-04-12T03:30:57.616" v="174" actId="164"/>
          <ac:spMkLst>
            <pc:docMk/>
            <pc:sldMk cId="276140068" sldId="260"/>
            <ac:spMk id="4" creationId="{0BC0E476-7F0D-74E9-4A7D-EC191810A016}"/>
          </ac:spMkLst>
        </pc:spChg>
        <pc:spChg chg="mod">
          <ac:chgData name="Hiệp Thầy" userId="18fa07edfa0d1806" providerId="LiveId" clId="{DDABCED7-150E-4D19-8C40-D937C26CD119}" dt="2023-04-12T03:30:35.934" v="150" actId="165"/>
          <ac:spMkLst>
            <pc:docMk/>
            <pc:sldMk cId="276140068" sldId="260"/>
            <ac:spMk id="9" creationId="{CE54C614-2855-C468-AE66-122C2959E58E}"/>
          </ac:spMkLst>
        </pc:spChg>
        <pc:spChg chg="mod">
          <ac:chgData name="Hiệp Thầy" userId="18fa07edfa0d1806" providerId="LiveId" clId="{DDABCED7-150E-4D19-8C40-D937C26CD119}" dt="2023-04-12T03:30:35.934" v="150" actId="165"/>
          <ac:spMkLst>
            <pc:docMk/>
            <pc:sldMk cId="276140068" sldId="260"/>
            <ac:spMk id="11" creationId="{AC6147FE-7786-94BE-A066-C51EB38398F6}"/>
          </ac:spMkLst>
        </pc:spChg>
        <pc:spChg chg="mod">
          <ac:chgData name="Hiệp Thầy" userId="18fa07edfa0d1806" providerId="LiveId" clId="{DDABCED7-150E-4D19-8C40-D937C26CD119}" dt="2023-04-12T03:30:35.934" v="150" actId="165"/>
          <ac:spMkLst>
            <pc:docMk/>
            <pc:sldMk cId="276140068" sldId="260"/>
            <ac:spMk id="13" creationId="{16342C6D-D6C5-8604-05C9-B47C3CB25010}"/>
          </ac:spMkLst>
        </pc:spChg>
        <pc:spChg chg="mod">
          <ac:chgData name="Hiệp Thầy" userId="18fa07edfa0d1806" providerId="LiveId" clId="{DDABCED7-150E-4D19-8C40-D937C26CD119}" dt="2023-04-12T03:30:35.934" v="150" actId="165"/>
          <ac:spMkLst>
            <pc:docMk/>
            <pc:sldMk cId="276140068" sldId="260"/>
            <ac:spMk id="15" creationId="{2A31E19F-5EFB-A8B8-71ED-50E3030A38B4}"/>
          </ac:spMkLst>
        </pc:spChg>
        <pc:spChg chg="add mod ord">
          <ac:chgData name="Hiệp Thầy" userId="18fa07edfa0d1806" providerId="LiveId" clId="{DDABCED7-150E-4D19-8C40-D937C26CD119}" dt="2023-04-10T06:47:30.426" v="93" actId="164"/>
          <ac:spMkLst>
            <pc:docMk/>
            <pc:sldMk cId="276140068" sldId="260"/>
            <ac:spMk id="18" creationId="{627EE3DD-1E94-CEA8-AE8A-FCD2D81A2ACA}"/>
          </ac:spMkLst>
        </pc:spChg>
        <pc:spChg chg="add del mod">
          <ac:chgData name="Hiệp Thầy" userId="18fa07edfa0d1806" providerId="LiveId" clId="{DDABCED7-150E-4D19-8C40-D937C26CD119}" dt="2023-04-10T06:47:06.162" v="91" actId="478"/>
          <ac:spMkLst>
            <pc:docMk/>
            <pc:sldMk cId="276140068" sldId="260"/>
            <ac:spMk id="19" creationId="{CA8286A3-F4FF-123D-2137-ECE21B97E591}"/>
          </ac:spMkLst>
        </pc:spChg>
        <pc:spChg chg="mod">
          <ac:chgData name="Hiệp Thầy" userId="18fa07edfa0d1806" providerId="LiveId" clId="{DDABCED7-150E-4D19-8C40-D937C26CD119}" dt="2023-04-10T06:47:54.826" v="111" actId="20577"/>
          <ac:spMkLst>
            <pc:docMk/>
            <pc:sldMk cId="276140068" sldId="260"/>
            <ac:spMk id="27" creationId="{90393E34-B39A-13E3-35FD-4B317299B540}"/>
          </ac:spMkLst>
        </pc:spChg>
        <pc:spChg chg="mod">
          <ac:chgData name="Hiệp Thầy" userId="18fa07edfa0d1806" providerId="LiveId" clId="{DDABCED7-150E-4D19-8C40-D937C26CD119}" dt="2023-04-10T06:47:57.808" v="112" actId="20577"/>
          <ac:spMkLst>
            <pc:docMk/>
            <pc:sldMk cId="276140068" sldId="260"/>
            <ac:spMk id="30" creationId="{9BF932D8-D795-0665-D27C-52F80C5B775A}"/>
          </ac:spMkLst>
        </pc:spChg>
        <pc:spChg chg="mod">
          <ac:chgData name="Hiệp Thầy" userId="18fa07edfa0d1806" providerId="LiveId" clId="{DDABCED7-150E-4D19-8C40-D937C26CD119}" dt="2023-04-10T06:48:00.578" v="113" actId="20577"/>
          <ac:spMkLst>
            <pc:docMk/>
            <pc:sldMk cId="276140068" sldId="260"/>
            <ac:spMk id="33" creationId="{A4D09091-DBA0-F732-4CEC-D4FDB16A7454}"/>
          </ac:spMkLst>
        </pc:spChg>
        <pc:spChg chg="mod">
          <ac:chgData name="Hiệp Thầy" userId="18fa07edfa0d1806" providerId="LiveId" clId="{DDABCED7-150E-4D19-8C40-D937C26CD119}" dt="2023-04-10T06:48:35.355" v="126" actId="6549"/>
          <ac:spMkLst>
            <pc:docMk/>
            <pc:sldMk cId="276140068" sldId="260"/>
            <ac:spMk id="37" creationId="{A2E59A08-258F-12EA-E8C2-C1B77523B016}"/>
          </ac:spMkLst>
        </pc:spChg>
        <pc:spChg chg="mod">
          <ac:chgData name="Hiệp Thầy" userId="18fa07edfa0d1806" providerId="LiveId" clId="{DDABCED7-150E-4D19-8C40-D937C26CD119}" dt="2023-04-10T06:48:44.439" v="131" actId="1038"/>
          <ac:spMkLst>
            <pc:docMk/>
            <pc:sldMk cId="276140068" sldId="260"/>
            <ac:spMk id="43" creationId="{92EA1B1C-2482-9F67-3828-13888AF94CE6}"/>
          </ac:spMkLst>
        </pc:spChg>
        <pc:spChg chg="mod">
          <ac:chgData name="Hiệp Thầy" userId="18fa07edfa0d1806" providerId="LiveId" clId="{DDABCED7-150E-4D19-8C40-D937C26CD119}" dt="2023-04-10T06:48:16.783" v="115" actId="571"/>
          <ac:spMkLst>
            <pc:docMk/>
            <pc:sldMk cId="276140068" sldId="260"/>
            <ac:spMk id="49" creationId="{D764D0F8-383E-5053-56E1-F63AA4DDBA37}"/>
          </ac:spMkLst>
        </pc:spChg>
        <pc:spChg chg="mod">
          <ac:chgData name="Hiệp Thầy" userId="18fa07edfa0d1806" providerId="LiveId" clId="{DDABCED7-150E-4D19-8C40-D937C26CD119}" dt="2023-04-10T06:48:16.783" v="115" actId="571"/>
          <ac:spMkLst>
            <pc:docMk/>
            <pc:sldMk cId="276140068" sldId="260"/>
            <ac:spMk id="59" creationId="{05A3CBA4-D502-B469-1CF5-9B530B5B0310}"/>
          </ac:spMkLst>
        </pc:spChg>
        <pc:spChg chg="mod">
          <ac:chgData name="Hiệp Thầy" userId="18fa07edfa0d1806" providerId="LiveId" clId="{DDABCED7-150E-4D19-8C40-D937C26CD119}" dt="2023-04-10T06:48:16.783" v="115" actId="571"/>
          <ac:spMkLst>
            <pc:docMk/>
            <pc:sldMk cId="276140068" sldId="260"/>
            <ac:spMk id="61" creationId="{660528CC-932C-BF5F-AE51-86F74A9305D7}"/>
          </ac:spMkLst>
        </pc:spChg>
        <pc:grpChg chg="add del mod">
          <ac:chgData name="Hiệp Thầy" userId="18fa07edfa0d1806" providerId="LiveId" clId="{DDABCED7-150E-4D19-8C40-D937C26CD119}" dt="2023-04-12T03:30:35.934" v="150" actId="165"/>
          <ac:grpSpMkLst>
            <pc:docMk/>
            <pc:sldMk cId="276140068" sldId="260"/>
            <ac:grpSpMk id="2" creationId="{30AC7A7E-CB91-E7DF-6400-BA947A5448CF}"/>
          </ac:grpSpMkLst>
        </pc:grpChg>
        <pc:grpChg chg="mod topLvl">
          <ac:chgData name="Hiệp Thầy" userId="18fa07edfa0d1806" providerId="LiveId" clId="{DDABCED7-150E-4D19-8C40-D937C26CD119}" dt="2023-04-12T03:30:57.616" v="174" actId="164"/>
          <ac:grpSpMkLst>
            <pc:docMk/>
            <pc:sldMk cId="276140068" sldId="260"/>
            <ac:grpSpMk id="5" creationId="{D6692B8B-A841-F7B6-E109-26EF96F70EBE}"/>
          </ac:grpSpMkLst>
        </pc:grpChg>
        <pc:grpChg chg="mod topLvl">
          <ac:chgData name="Hiệp Thầy" userId="18fa07edfa0d1806" providerId="LiveId" clId="{DDABCED7-150E-4D19-8C40-D937C26CD119}" dt="2023-04-12T03:30:57.616" v="174" actId="164"/>
          <ac:grpSpMkLst>
            <pc:docMk/>
            <pc:sldMk cId="276140068" sldId="260"/>
            <ac:grpSpMk id="6" creationId="{09BB6515-F5E0-1276-D523-938E647817CC}"/>
          </ac:grpSpMkLst>
        </pc:grpChg>
        <pc:grpChg chg="mod topLvl">
          <ac:chgData name="Hiệp Thầy" userId="18fa07edfa0d1806" providerId="LiveId" clId="{DDABCED7-150E-4D19-8C40-D937C26CD119}" dt="2023-04-12T03:30:57.616" v="174" actId="164"/>
          <ac:grpSpMkLst>
            <pc:docMk/>
            <pc:sldMk cId="276140068" sldId="260"/>
            <ac:grpSpMk id="7" creationId="{52D92548-C9DC-8590-DD15-5F1EF2D28298}"/>
          </ac:grpSpMkLst>
        </pc:grpChg>
        <pc:grpChg chg="mod topLvl">
          <ac:chgData name="Hiệp Thầy" userId="18fa07edfa0d1806" providerId="LiveId" clId="{DDABCED7-150E-4D19-8C40-D937C26CD119}" dt="2023-04-12T03:30:57.616" v="174" actId="164"/>
          <ac:grpSpMkLst>
            <pc:docMk/>
            <pc:sldMk cId="276140068" sldId="260"/>
            <ac:grpSpMk id="8" creationId="{687769A5-7916-770A-8B94-54DF8CF0F9B8}"/>
          </ac:grpSpMkLst>
        </pc:grpChg>
        <pc:grpChg chg="add mod">
          <ac:chgData name="Hiệp Thầy" userId="18fa07edfa0d1806" providerId="LiveId" clId="{DDABCED7-150E-4D19-8C40-D937C26CD119}" dt="2023-04-12T03:30:57.616" v="174" actId="164"/>
          <ac:grpSpMkLst>
            <pc:docMk/>
            <pc:sldMk cId="276140068" sldId="260"/>
            <ac:grpSpMk id="19" creationId="{374EB81D-CFFB-B24E-699C-5F4A4F53E4DB}"/>
          </ac:grpSpMkLst>
        </pc:grpChg>
        <pc:grpChg chg="add mod">
          <ac:chgData name="Hiệp Thầy" userId="18fa07edfa0d1806" providerId="LiveId" clId="{DDABCED7-150E-4D19-8C40-D937C26CD119}" dt="2023-04-10T06:48:13.983" v="114" actId="164"/>
          <ac:grpSpMkLst>
            <pc:docMk/>
            <pc:sldMk cId="276140068" sldId="260"/>
            <ac:grpSpMk id="21" creationId="{D239A41A-B034-9273-5A04-060F3C869616}"/>
          </ac:grpSpMkLst>
        </pc:grpChg>
        <pc:grpChg chg="add mod">
          <ac:chgData name="Hiệp Thầy" userId="18fa07edfa0d1806" providerId="LiveId" clId="{DDABCED7-150E-4D19-8C40-D937C26CD119}" dt="2023-04-10T06:48:13.983" v="114" actId="164"/>
          <ac:grpSpMkLst>
            <pc:docMk/>
            <pc:sldMk cId="276140068" sldId="260"/>
            <ac:grpSpMk id="24" creationId="{4E33DABA-E071-2EC0-7897-D979816BEC99}"/>
          </ac:grpSpMkLst>
        </pc:grpChg>
        <pc:grpChg chg="del">
          <ac:chgData name="Hiệp Thầy" userId="18fa07edfa0d1806" providerId="LiveId" clId="{DDABCED7-150E-4D19-8C40-D937C26CD119}" dt="2023-04-10T06:45:00.074" v="1" actId="478"/>
          <ac:grpSpMkLst>
            <pc:docMk/>
            <pc:sldMk cId="276140068" sldId="260"/>
            <ac:grpSpMk id="26" creationId="{0BF7069A-5CFA-219D-4E79-0666C53F101E}"/>
          </ac:grpSpMkLst>
        </pc:grpChg>
        <pc:grpChg chg="add mod">
          <ac:chgData name="Hiệp Thầy" userId="18fa07edfa0d1806" providerId="LiveId" clId="{DDABCED7-150E-4D19-8C40-D937C26CD119}" dt="2023-04-10T06:48:13.983" v="114" actId="164"/>
          <ac:grpSpMkLst>
            <pc:docMk/>
            <pc:sldMk cId="276140068" sldId="260"/>
            <ac:grpSpMk id="29" creationId="{9B02F756-33F6-3915-DF77-E8F157DF201E}"/>
          </ac:grpSpMkLst>
        </pc:grpChg>
        <pc:grpChg chg="add mod">
          <ac:chgData name="Hiệp Thầy" userId="18fa07edfa0d1806" providerId="LiveId" clId="{DDABCED7-150E-4D19-8C40-D937C26CD119}" dt="2023-04-10T06:48:13.983" v="114" actId="164"/>
          <ac:grpSpMkLst>
            <pc:docMk/>
            <pc:sldMk cId="276140068" sldId="260"/>
            <ac:grpSpMk id="32" creationId="{2457F3A0-AED2-1A5B-BFC6-9F5FC9C84A6D}"/>
          </ac:grpSpMkLst>
        </pc:grpChg>
        <pc:grpChg chg="add mod">
          <ac:chgData name="Hiệp Thầy" userId="18fa07edfa0d1806" providerId="LiveId" clId="{DDABCED7-150E-4D19-8C40-D937C26CD119}" dt="2023-04-10T06:48:13.983" v="114" actId="164"/>
          <ac:grpSpMkLst>
            <pc:docMk/>
            <pc:sldMk cId="276140068" sldId="260"/>
            <ac:grpSpMk id="35" creationId="{409C3BFA-2740-A622-FB6D-6E887F33F94C}"/>
          </ac:grpSpMkLst>
        </pc:grpChg>
        <pc:grpChg chg="add mod">
          <ac:chgData name="Hiệp Thầy" userId="18fa07edfa0d1806" providerId="LiveId" clId="{DDABCED7-150E-4D19-8C40-D937C26CD119}" dt="2023-04-10T06:48:16.783" v="115" actId="571"/>
          <ac:grpSpMkLst>
            <pc:docMk/>
            <pc:sldMk cId="276140068" sldId="260"/>
            <ac:grpSpMk id="36" creationId="{C75DCD92-952B-84D3-C9C8-93AA493A5FA5}"/>
          </ac:grpSpMkLst>
        </pc:grpChg>
        <pc:grpChg chg="mod">
          <ac:chgData name="Hiệp Thầy" userId="18fa07edfa0d1806" providerId="LiveId" clId="{DDABCED7-150E-4D19-8C40-D937C26CD119}" dt="2023-04-10T06:48:16.783" v="115" actId="571"/>
          <ac:grpSpMkLst>
            <pc:docMk/>
            <pc:sldMk cId="276140068" sldId="260"/>
            <ac:grpSpMk id="38" creationId="{820AB68B-8126-5A6A-7B52-A163E9C43837}"/>
          </ac:grpSpMkLst>
        </pc:grpChg>
        <pc:grpChg chg="mod">
          <ac:chgData name="Hiệp Thầy" userId="18fa07edfa0d1806" providerId="LiveId" clId="{DDABCED7-150E-4D19-8C40-D937C26CD119}" dt="2023-04-10T06:48:16.783" v="115" actId="571"/>
          <ac:grpSpMkLst>
            <pc:docMk/>
            <pc:sldMk cId="276140068" sldId="260"/>
            <ac:grpSpMk id="39" creationId="{2B8E354A-7E55-9E82-5222-A8BBEA6784B7}"/>
          </ac:grpSpMkLst>
        </pc:grpChg>
        <pc:grpChg chg="mod">
          <ac:chgData name="Hiệp Thầy" userId="18fa07edfa0d1806" providerId="LiveId" clId="{DDABCED7-150E-4D19-8C40-D937C26CD119}" dt="2023-04-10T06:48:16.783" v="115" actId="571"/>
          <ac:grpSpMkLst>
            <pc:docMk/>
            <pc:sldMk cId="276140068" sldId="260"/>
            <ac:grpSpMk id="40" creationId="{7E1DABA4-F767-491E-0B3B-4583CD5526E3}"/>
          </ac:grpSpMkLst>
        </pc:grpChg>
        <pc:grpChg chg="mod">
          <ac:chgData name="Hiệp Thầy" userId="18fa07edfa0d1806" providerId="LiveId" clId="{DDABCED7-150E-4D19-8C40-D937C26CD119}" dt="2023-04-10T06:48:16.783" v="115" actId="571"/>
          <ac:grpSpMkLst>
            <pc:docMk/>
            <pc:sldMk cId="276140068" sldId="260"/>
            <ac:grpSpMk id="42" creationId="{F000B09A-C987-8800-683D-3C9C520EB905}"/>
          </ac:grpSpMkLst>
        </pc:grpChg>
        <pc:cxnChg chg="mod">
          <ac:chgData name="Hiệp Thầy" userId="18fa07edfa0d1806" providerId="LiveId" clId="{DDABCED7-150E-4D19-8C40-D937C26CD119}" dt="2023-04-12T03:30:35.934" v="150" actId="165"/>
          <ac:cxnSpMkLst>
            <pc:docMk/>
            <pc:sldMk cId="276140068" sldId="260"/>
            <ac:cxnSpMk id="10" creationId="{4F808C71-2232-F490-592E-9C7D35584CA3}"/>
          </ac:cxnSpMkLst>
        </pc:cxnChg>
        <pc:cxnChg chg="mod">
          <ac:chgData name="Hiệp Thầy" userId="18fa07edfa0d1806" providerId="LiveId" clId="{DDABCED7-150E-4D19-8C40-D937C26CD119}" dt="2023-04-12T03:30:35.934" v="150" actId="165"/>
          <ac:cxnSpMkLst>
            <pc:docMk/>
            <pc:sldMk cId="276140068" sldId="260"/>
            <ac:cxnSpMk id="12" creationId="{FF187A5E-EBC9-35EA-1C30-E1DBB4648FF2}"/>
          </ac:cxnSpMkLst>
        </pc:cxnChg>
        <pc:cxnChg chg="mod">
          <ac:chgData name="Hiệp Thầy" userId="18fa07edfa0d1806" providerId="LiveId" clId="{DDABCED7-150E-4D19-8C40-D937C26CD119}" dt="2023-04-12T03:30:35.934" v="150" actId="165"/>
          <ac:cxnSpMkLst>
            <pc:docMk/>
            <pc:sldMk cId="276140068" sldId="260"/>
            <ac:cxnSpMk id="14" creationId="{878C5DE3-F929-CDC9-F6B2-C79ADE8C9353}"/>
          </ac:cxnSpMkLst>
        </pc:cxnChg>
        <pc:cxnChg chg="add mod">
          <ac:chgData name="Hiệp Thầy" userId="18fa07edfa0d1806" providerId="LiveId" clId="{DDABCED7-150E-4D19-8C40-D937C26CD119}" dt="2023-04-10T06:47:30.426" v="93" actId="164"/>
          <ac:cxnSpMkLst>
            <pc:docMk/>
            <pc:sldMk cId="276140068" sldId="260"/>
            <ac:cxnSpMk id="16" creationId="{42679A8C-A11A-08C2-530B-5C97DB4C2CC3}"/>
          </ac:cxnSpMkLst>
        </pc:cxnChg>
        <pc:cxnChg chg="mod">
          <ac:chgData name="Hiệp Thầy" userId="18fa07edfa0d1806" providerId="LiveId" clId="{DDABCED7-150E-4D19-8C40-D937C26CD119}" dt="2023-04-12T03:30:35.934" v="150" actId="165"/>
          <ac:cxnSpMkLst>
            <pc:docMk/>
            <pc:sldMk cId="276140068" sldId="260"/>
            <ac:cxnSpMk id="17" creationId="{1C62B175-0742-8267-3DD6-02534829A2ED}"/>
          </ac:cxnSpMkLst>
        </pc:cxnChg>
        <pc:cxnChg chg="mod">
          <ac:chgData name="Hiệp Thầy" userId="18fa07edfa0d1806" providerId="LiveId" clId="{DDABCED7-150E-4D19-8C40-D937C26CD119}" dt="2023-04-10T06:47:31.799" v="94"/>
          <ac:cxnSpMkLst>
            <pc:docMk/>
            <pc:sldMk cId="276140068" sldId="260"/>
            <ac:cxnSpMk id="28" creationId="{26A1107F-A4A8-1B6B-F2B8-AC1E2F305D4E}"/>
          </ac:cxnSpMkLst>
        </pc:cxnChg>
        <pc:cxnChg chg="mod">
          <ac:chgData name="Hiệp Thầy" userId="18fa07edfa0d1806" providerId="LiveId" clId="{DDABCED7-150E-4D19-8C40-D937C26CD119}" dt="2023-04-10T06:47:37.848" v="97"/>
          <ac:cxnSpMkLst>
            <pc:docMk/>
            <pc:sldMk cId="276140068" sldId="260"/>
            <ac:cxnSpMk id="31" creationId="{BFD0B897-E818-8D0E-4E13-975C57C5BD02}"/>
          </ac:cxnSpMkLst>
        </pc:cxnChg>
        <pc:cxnChg chg="mod">
          <ac:chgData name="Hiệp Thầy" userId="18fa07edfa0d1806" providerId="LiveId" clId="{DDABCED7-150E-4D19-8C40-D937C26CD119}" dt="2023-04-10T06:47:46.383" v="104"/>
          <ac:cxnSpMkLst>
            <pc:docMk/>
            <pc:sldMk cId="276140068" sldId="260"/>
            <ac:cxnSpMk id="34" creationId="{128EE409-D5F0-32A7-9842-7B10A05A74A4}"/>
          </ac:cxnSpMkLst>
        </pc:cxnChg>
        <pc:cxnChg chg="mod">
          <ac:chgData name="Hiệp Thầy" userId="18fa07edfa0d1806" providerId="LiveId" clId="{DDABCED7-150E-4D19-8C40-D937C26CD119}" dt="2023-04-10T06:48:49.586" v="138" actId="1038"/>
          <ac:cxnSpMkLst>
            <pc:docMk/>
            <pc:sldMk cId="276140068" sldId="260"/>
            <ac:cxnSpMk id="46" creationId="{DADB4507-08FE-D5A5-7EB9-6D8DA1681229}"/>
          </ac:cxnSpMkLst>
        </pc:cxnChg>
        <pc:cxnChg chg="mod">
          <ac:chgData name="Hiệp Thầy" userId="18fa07edfa0d1806" providerId="LiveId" clId="{DDABCED7-150E-4D19-8C40-D937C26CD119}" dt="2023-04-10T06:48:16.783" v="115" actId="571"/>
          <ac:cxnSpMkLst>
            <pc:docMk/>
            <pc:sldMk cId="276140068" sldId="260"/>
            <ac:cxnSpMk id="53" creationId="{A078858D-F5CF-D32C-E728-1DCAD911B25C}"/>
          </ac:cxnSpMkLst>
        </pc:cxnChg>
        <pc:cxnChg chg="mod">
          <ac:chgData name="Hiệp Thầy" userId="18fa07edfa0d1806" providerId="LiveId" clId="{DDABCED7-150E-4D19-8C40-D937C26CD119}" dt="2023-04-10T06:48:16.783" v="115" actId="571"/>
          <ac:cxnSpMkLst>
            <pc:docMk/>
            <pc:sldMk cId="276140068" sldId="260"/>
            <ac:cxnSpMk id="60" creationId="{0BF3E0D0-531C-FC94-8839-04D82F16D71A}"/>
          </ac:cxnSpMkLst>
        </pc:cxnChg>
        <pc:cxnChg chg="mod">
          <ac:chgData name="Hiệp Thầy" userId="18fa07edfa0d1806" providerId="LiveId" clId="{DDABCED7-150E-4D19-8C40-D937C26CD119}" dt="2023-04-10T06:48:16.783" v="115" actId="571"/>
          <ac:cxnSpMkLst>
            <pc:docMk/>
            <pc:sldMk cId="276140068" sldId="260"/>
            <ac:cxnSpMk id="62" creationId="{72C7AF25-008C-B800-362E-86FF3A0CD9E0}"/>
          </ac:cxnSpMkLst>
        </pc:cxnChg>
      </pc:sldChg>
      <pc:sldChg chg="addSp delSp modSp add mod">
        <pc:chgData name="Hiệp Thầy" userId="18fa07edfa0d1806" providerId="LiveId" clId="{DDABCED7-150E-4D19-8C40-D937C26CD119}" dt="2023-04-12T04:12:26.517" v="339" actId="1076"/>
        <pc:sldMkLst>
          <pc:docMk/>
          <pc:sldMk cId="3661259832" sldId="261"/>
        </pc:sldMkLst>
        <pc:spChg chg="add mod">
          <ac:chgData name="Hiệp Thầy" userId="18fa07edfa0d1806" providerId="LiveId" clId="{DDABCED7-150E-4D19-8C40-D937C26CD119}" dt="2023-04-12T04:01:02.951" v="291" actId="20577"/>
          <ac:spMkLst>
            <pc:docMk/>
            <pc:sldMk cId="3661259832" sldId="261"/>
            <ac:spMk id="2" creationId="{EC64D1BB-FF84-CF6D-C081-8163524A669D}"/>
          </ac:spMkLst>
        </pc:spChg>
        <pc:spChg chg="add mod ord">
          <ac:chgData name="Hiệp Thầy" userId="18fa07edfa0d1806" providerId="LiveId" clId="{DDABCED7-150E-4D19-8C40-D937C26CD119}" dt="2023-04-12T04:08:47.640" v="309" actId="167"/>
          <ac:spMkLst>
            <pc:docMk/>
            <pc:sldMk cId="3661259832" sldId="261"/>
            <ac:spMk id="23" creationId="{19261F8B-6E20-0DCF-B872-017616476ADE}"/>
          </ac:spMkLst>
        </pc:spChg>
        <pc:spChg chg="add mod">
          <ac:chgData name="Hiệp Thầy" userId="18fa07edfa0d1806" providerId="LiveId" clId="{DDABCED7-150E-4D19-8C40-D937C26CD119}" dt="2023-04-12T04:10:36.367" v="337" actId="1035"/>
          <ac:spMkLst>
            <pc:docMk/>
            <pc:sldMk cId="3661259832" sldId="261"/>
            <ac:spMk id="45" creationId="{BD65A60F-8267-DAA5-C857-2239EC8CE170}"/>
          </ac:spMkLst>
        </pc:spChg>
        <pc:grpChg chg="del">
          <ac:chgData name="Hiệp Thầy" userId="18fa07edfa0d1806" providerId="LiveId" clId="{DDABCED7-150E-4D19-8C40-D937C26CD119}" dt="2023-04-12T03:51:38.669" v="176" actId="478"/>
          <ac:grpSpMkLst>
            <pc:docMk/>
            <pc:sldMk cId="3661259832" sldId="261"/>
            <ac:grpSpMk id="19" creationId="{374EB81D-CFFB-B24E-699C-5F4A4F53E4DB}"/>
          </ac:grpSpMkLst>
        </pc:grpChg>
        <pc:grpChg chg="del">
          <ac:chgData name="Hiệp Thầy" userId="18fa07edfa0d1806" providerId="LiveId" clId="{DDABCED7-150E-4D19-8C40-D937C26CD119}" dt="2023-04-12T03:51:38.669" v="176" actId="478"/>
          <ac:grpSpMkLst>
            <pc:docMk/>
            <pc:sldMk cId="3661259832" sldId="261"/>
            <ac:grpSpMk id="35" creationId="{409C3BFA-2740-A622-FB6D-6E887F33F94C}"/>
          </ac:grpSpMkLst>
        </pc:grpChg>
        <pc:grpChg chg="del">
          <ac:chgData name="Hiệp Thầy" userId="18fa07edfa0d1806" providerId="LiveId" clId="{DDABCED7-150E-4D19-8C40-D937C26CD119}" dt="2023-04-12T03:51:38.669" v="176" actId="478"/>
          <ac:grpSpMkLst>
            <pc:docMk/>
            <pc:sldMk cId="3661259832" sldId="261"/>
            <ac:grpSpMk id="36" creationId="{C75DCD92-952B-84D3-C9C8-93AA493A5FA5}"/>
          </ac:grpSpMkLst>
        </pc:grpChg>
        <pc:cxnChg chg="add mod">
          <ac:chgData name="Hiệp Thầy" userId="18fa07edfa0d1806" providerId="LiveId" clId="{DDABCED7-150E-4D19-8C40-D937C26CD119}" dt="2023-04-12T04:09:07.164" v="314" actId="14100"/>
          <ac:cxnSpMkLst>
            <pc:docMk/>
            <pc:sldMk cId="3661259832" sldId="261"/>
            <ac:cxnSpMk id="22" creationId="{AA9B2F63-9FB4-C704-3C7F-ADA9D01AFCDF}"/>
          </ac:cxnSpMkLst>
        </pc:cxnChg>
        <pc:cxnChg chg="add mod">
          <ac:chgData name="Hiệp Thầy" userId="18fa07edfa0d1806" providerId="LiveId" clId="{DDABCED7-150E-4D19-8C40-D937C26CD119}" dt="2023-04-12T04:10:08.158" v="316" actId="1076"/>
          <ac:cxnSpMkLst>
            <pc:docMk/>
            <pc:sldMk cId="3661259832" sldId="261"/>
            <ac:cxnSpMk id="47" creationId="{C095E09D-D806-DB86-AE29-525031E0F4D2}"/>
          </ac:cxnSpMkLst>
        </pc:cxnChg>
        <pc:cxnChg chg="add mod">
          <ac:chgData name="Hiệp Thầy" userId="18fa07edfa0d1806" providerId="LiveId" clId="{DDABCED7-150E-4D19-8C40-D937C26CD119}" dt="2023-04-12T04:12:26.517" v="339" actId="1076"/>
          <ac:cxnSpMkLst>
            <pc:docMk/>
            <pc:sldMk cId="3661259832" sldId="261"/>
            <ac:cxnSpMk id="48" creationId="{1A634EF5-A4FF-177A-6413-EBDD7EB624A2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D82303-CB48-4DB6-E132-65186FA0C8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AF8C99-40CF-1536-08B8-FE3633C97E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3E9A3E-4946-7ACD-DF9E-4084A200F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F1D77-C765-418D-8769-0CA0708DFD29}" type="datetimeFigureOut">
              <a:rPr lang="en-US" smtClean="0"/>
              <a:t>15-Apr-23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B90FAA-4BF0-78E7-251E-29F6112F0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6051E2-8099-DBA8-4D5F-9E1C4EAA31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F999A-EC04-46BF-8D9E-CD7E7EF5D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426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4D0AB2-51F5-38B5-D497-94DAE859E5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CB52CC-3409-8F1A-8815-ECE939DA58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3C47CA-CEE0-6705-89C5-4A3896A8C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F1D77-C765-418D-8769-0CA0708DFD29}" type="datetimeFigureOut">
              <a:rPr lang="en-US" smtClean="0"/>
              <a:t>15-Apr-23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720071-10F6-EE1B-B874-3010468A9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A7BC20-3618-265E-E706-405FA2F0E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F999A-EC04-46BF-8D9E-CD7E7EF5D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377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906AE41-CB34-FE96-EDD0-E8DF04893A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7B540E-3C58-FBD0-E5A9-8400645444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D5E08-5221-A6CC-C998-5059FDC1D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F1D77-C765-418D-8769-0CA0708DFD29}" type="datetimeFigureOut">
              <a:rPr lang="en-US" smtClean="0"/>
              <a:t>15-Apr-23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E03A6E-7D74-F216-AD6B-1197F9FF39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830584-7619-FCF4-FDF8-BAE895B496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F999A-EC04-46BF-8D9E-CD7E7EF5D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385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73CD4C-2F4F-7902-8D9A-FAFEE97090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2D2D77-4935-BEE5-1660-F984E1F659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DC40E7-735F-24BD-2407-DA5898DD9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F1D77-C765-418D-8769-0CA0708DFD29}" type="datetimeFigureOut">
              <a:rPr lang="en-US" smtClean="0"/>
              <a:t>15-Apr-23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134411-8807-F509-A5D8-A907C3BEA7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4F87C3-2CAD-4786-10A1-6B9AB32AE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F999A-EC04-46BF-8D9E-CD7E7EF5D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206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B72E85-924F-5B69-1D1E-C7785A87C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69D732-1364-5F22-CD26-C2DA549E9C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C9BA72-8BEC-6D63-2BA1-1F8CBBC862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F1D77-C765-418D-8769-0CA0708DFD29}" type="datetimeFigureOut">
              <a:rPr lang="en-US" smtClean="0"/>
              <a:t>15-Apr-23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F9E392-7614-2A3B-F016-4B348B7750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669FC1-3013-9361-E83F-32849AE6D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F999A-EC04-46BF-8D9E-CD7E7EF5D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175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7F5634-F44C-138F-BAA4-197CF2495D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F1DC50-2003-9544-6403-70FDB0C7F9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64919A-53BD-765A-812F-B125D69176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EC8FCE-5241-6B07-2084-C8AD55CEA6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F1D77-C765-418D-8769-0CA0708DFD29}" type="datetimeFigureOut">
              <a:rPr lang="en-US" smtClean="0"/>
              <a:t>15-Apr-23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C198FB-312F-9DE6-962A-868011076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ED3777-B9E8-3CE8-14D1-6A405D4E2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F999A-EC04-46BF-8D9E-CD7E7EF5D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774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559A21-0022-4B1F-23C7-B366612E59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8F1AA1-F2A3-7B40-50AB-722F98EF72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736817-4B3F-AE32-E7DB-E8FBC043EB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BF1DE05-43E9-0D90-CC41-42E3A6B13C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C5093FB-1CCD-59A8-53D1-77C123F15C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187A2A-AB6D-723E-0EE6-7C7E1582FF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F1D77-C765-418D-8769-0CA0708DFD29}" type="datetimeFigureOut">
              <a:rPr lang="en-US" smtClean="0"/>
              <a:t>15-Apr-23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18F1379-61C5-4292-228F-2803D7968B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DA4B1C2-6A46-2373-D0F2-19FB36C95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F999A-EC04-46BF-8D9E-CD7E7EF5D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376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BE8F1-73D1-DD92-2E97-B30151E8B5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2EB2A2-B0AC-C85A-79F4-D08A8F5083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F1D77-C765-418D-8769-0CA0708DFD29}" type="datetimeFigureOut">
              <a:rPr lang="en-US" smtClean="0"/>
              <a:t>15-Apr-23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87EBB9-0E79-42C8-F90B-CDDC9990E2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5646A1-2B9C-0AF4-9623-2A98B3CD1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F999A-EC04-46BF-8D9E-CD7E7EF5D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892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92A2BD4-BC46-B541-DEF8-F70AD1B15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F1D77-C765-418D-8769-0CA0708DFD29}" type="datetimeFigureOut">
              <a:rPr lang="en-US" smtClean="0"/>
              <a:t>15-Apr-23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33A6B1A-D045-F139-1A77-0EE4F5A3D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E10831-7B7A-A8CE-DB63-409D542900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F999A-EC04-46BF-8D9E-CD7E7EF5D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194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C8D5AD-FBB1-EDAB-9EE0-6001FC62E4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0EA285-8DFE-A914-0D26-AF026D8B74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510743-8DC4-58E8-3009-A22E083874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16890E-2DA0-5105-2A7E-5DDEA8DE9E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F1D77-C765-418D-8769-0CA0708DFD29}" type="datetimeFigureOut">
              <a:rPr lang="en-US" smtClean="0"/>
              <a:t>15-Apr-23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8F36C0-8A5A-2709-1659-009358DF34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32575D-A23E-AD79-25E4-3E37FA6F6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F999A-EC04-46BF-8D9E-CD7E7EF5D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806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E0C212-EEAB-844C-0389-31AB74CA84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2ABBBD4-9813-7916-7C48-E4E2862789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A3C2BC-9277-AE73-4BC3-31E4CFADB3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1F31C8-0993-7829-5C3D-0F53C12945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F1D77-C765-418D-8769-0CA0708DFD29}" type="datetimeFigureOut">
              <a:rPr lang="en-US" smtClean="0"/>
              <a:t>15-Apr-23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15CDB6-FCEB-9F84-4A61-A50FB25F8A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14257E-4789-A406-4BF6-D3FA4E017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F999A-EC04-46BF-8D9E-CD7E7EF5D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806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5E3E9F3-A994-F609-EF49-9E78FE7F68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94182D-7284-1647-5D63-12F9CE3F28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D44399-872E-0A96-61E8-F69D9A102F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6F1D77-C765-418D-8769-0CA0708DFD29}" type="datetimeFigureOut">
              <a:rPr lang="en-US" smtClean="0"/>
              <a:t>15-Apr-23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3DDB05-17D9-8426-7C18-DC685237C2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976457-94E3-E3A8-0AE2-93E8C6FA30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AF999A-EC04-46BF-8D9E-CD7E7EF5D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923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366329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Group 31">
            <a:extLst>
              <a:ext uri="{FF2B5EF4-FFF2-40B4-BE49-F238E27FC236}">
                <a16:creationId xmlns:a16="http://schemas.microsoft.com/office/drawing/2014/main" id="{FEAAD4C5-CFD5-BBBF-174D-0F07C73FA67F}"/>
              </a:ext>
            </a:extLst>
          </p:cNvPr>
          <p:cNvGrpSpPr/>
          <p:nvPr/>
        </p:nvGrpSpPr>
        <p:grpSpPr>
          <a:xfrm>
            <a:off x="644770" y="433750"/>
            <a:ext cx="1627632" cy="1942284"/>
            <a:chOff x="5047957" y="2754919"/>
            <a:chExt cx="1627632" cy="1942284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E1FBF29F-BFDA-F2FC-5A24-C8D7A6D22D91}"/>
                </a:ext>
              </a:extLst>
            </p:cNvPr>
            <p:cNvSpPr/>
            <p:nvPr/>
          </p:nvSpPr>
          <p:spPr>
            <a:xfrm>
              <a:off x="5132363" y="2855742"/>
              <a:ext cx="1465385" cy="1825282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432B26B3-6CBA-3149-4B8A-A63F89A88CF3}"/>
                </a:ext>
              </a:extLst>
            </p:cNvPr>
            <p:cNvCxnSpPr/>
            <p:nvPr/>
          </p:nvCxnSpPr>
          <p:spPr>
            <a:xfrm flipV="1">
              <a:off x="6597747" y="2757267"/>
              <a:ext cx="64008" cy="91440"/>
            </a:xfrm>
            <a:prstGeom prst="line">
              <a:avLst/>
            </a:prstGeom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ECF2E30E-F075-B32C-7473-B72E662099BB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062025" y="2754919"/>
              <a:ext cx="64008" cy="91440"/>
            </a:xfrm>
            <a:prstGeom prst="line">
              <a:avLst/>
            </a:prstGeom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5C696B7F-3CCE-EA32-0F6B-2EBED5F6F0D5}"/>
                </a:ext>
              </a:extLst>
            </p:cNvPr>
            <p:cNvSpPr/>
            <p:nvPr/>
          </p:nvSpPr>
          <p:spPr>
            <a:xfrm>
              <a:off x="5168237" y="2827607"/>
              <a:ext cx="1407706" cy="7572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7ACB0CF4-7CF6-22AF-3FB9-AE30508DC753}"/>
                </a:ext>
              </a:extLst>
            </p:cNvPr>
            <p:cNvCxnSpPr/>
            <p:nvPr/>
          </p:nvCxnSpPr>
          <p:spPr>
            <a:xfrm>
              <a:off x="5047957" y="2754922"/>
              <a:ext cx="1627632" cy="0"/>
            </a:xfrm>
            <a:prstGeom prst="line">
              <a:avLst/>
            </a:prstGeom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A2F57027-A512-D0CF-751A-629D93C2F00A}"/>
                </a:ext>
              </a:extLst>
            </p:cNvPr>
            <p:cNvSpPr/>
            <p:nvPr/>
          </p:nvSpPr>
          <p:spPr>
            <a:xfrm>
              <a:off x="6517210" y="4596619"/>
              <a:ext cx="100584" cy="10058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40D3321E-439B-8124-4FD6-BA9ED90D76D1}"/>
                </a:ext>
              </a:extLst>
            </p:cNvPr>
            <p:cNvSpPr/>
            <p:nvPr/>
          </p:nvSpPr>
          <p:spPr>
            <a:xfrm>
              <a:off x="5111966" y="4593101"/>
              <a:ext cx="100584" cy="10058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3CCBFD0D-505B-F35B-01E3-0FACFC31F9EC}"/>
                </a:ext>
              </a:extLst>
            </p:cNvPr>
            <p:cNvCxnSpPr/>
            <p:nvPr/>
          </p:nvCxnSpPr>
          <p:spPr>
            <a:xfrm flipH="1">
              <a:off x="6498221" y="4571999"/>
              <a:ext cx="109728" cy="118872"/>
            </a:xfrm>
            <a:prstGeom prst="line">
              <a:avLst/>
            </a:prstGeom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DDFFD7EE-48DB-30F4-0C10-477E8B7142BE}"/>
                </a:ext>
              </a:extLst>
            </p:cNvPr>
            <p:cNvCxnSpPr>
              <a:cxnSpLocks/>
            </p:cNvCxnSpPr>
            <p:nvPr/>
          </p:nvCxnSpPr>
          <p:spPr>
            <a:xfrm>
              <a:off x="5118297" y="4571648"/>
              <a:ext cx="109728" cy="118872"/>
            </a:xfrm>
            <a:prstGeom prst="line">
              <a:avLst/>
            </a:prstGeom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9" name="Group 88">
            <a:extLst>
              <a:ext uri="{FF2B5EF4-FFF2-40B4-BE49-F238E27FC236}">
                <a16:creationId xmlns:a16="http://schemas.microsoft.com/office/drawing/2014/main" id="{385FEA2E-DA20-3B2F-B0BC-D92613914A01}"/>
              </a:ext>
            </a:extLst>
          </p:cNvPr>
          <p:cNvGrpSpPr/>
          <p:nvPr/>
        </p:nvGrpSpPr>
        <p:grpSpPr>
          <a:xfrm>
            <a:off x="2487637" y="4063215"/>
            <a:ext cx="1627632" cy="1942284"/>
            <a:chOff x="5948290" y="2768987"/>
            <a:chExt cx="1627632" cy="1942284"/>
          </a:xfrm>
        </p:grpSpPr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4CBCA006-F3B9-943E-9EC4-3E8498F1BA6B}"/>
                </a:ext>
              </a:extLst>
            </p:cNvPr>
            <p:cNvSpPr/>
            <p:nvPr/>
          </p:nvSpPr>
          <p:spPr>
            <a:xfrm>
              <a:off x="6067864" y="3719260"/>
              <a:ext cx="1417320" cy="849223"/>
            </a:xfrm>
            <a:prstGeom prst="rect">
              <a:avLst/>
            </a:prstGeom>
            <a:solidFill>
              <a:srgbClr val="FF66FF"/>
            </a:solidFill>
            <a:ln>
              <a:solidFill>
                <a:srgbClr val="FF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BCB81530-A143-677E-1DA7-2F55EFE76493}"/>
                </a:ext>
              </a:extLst>
            </p:cNvPr>
            <p:cNvGrpSpPr/>
            <p:nvPr/>
          </p:nvGrpSpPr>
          <p:grpSpPr>
            <a:xfrm>
              <a:off x="5948290" y="2768987"/>
              <a:ext cx="1627632" cy="1942284"/>
              <a:chOff x="5047957" y="2754919"/>
              <a:chExt cx="1627632" cy="1942284"/>
            </a:xfrm>
          </p:grpSpPr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3C686A99-0669-50DA-4A6C-861F52A6D1FD}"/>
                  </a:ext>
                </a:extLst>
              </p:cNvPr>
              <p:cNvSpPr/>
              <p:nvPr/>
            </p:nvSpPr>
            <p:spPr>
              <a:xfrm>
                <a:off x="5132363" y="2855742"/>
                <a:ext cx="1465385" cy="1825282"/>
              </a:xfrm>
              <a:prstGeom prst="rect">
                <a:avLst/>
              </a:prstGeom>
              <a:no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2986CC67-6809-DB44-1117-EBECFF22235D}"/>
                  </a:ext>
                </a:extLst>
              </p:cNvPr>
              <p:cNvCxnSpPr/>
              <p:nvPr/>
            </p:nvCxnSpPr>
            <p:spPr>
              <a:xfrm flipV="1">
                <a:off x="6597747" y="2757267"/>
                <a:ext cx="64008" cy="91440"/>
              </a:xfrm>
              <a:prstGeom prst="line">
                <a:avLst/>
              </a:prstGeom>
              <a:ln w="3810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0DAC9305-690E-D538-F4A5-BDB549B2524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5062025" y="2754919"/>
                <a:ext cx="64008" cy="91440"/>
              </a:xfrm>
              <a:prstGeom prst="line">
                <a:avLst/>
              </a:prstGeom>
              <a:ln w="3810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68FF670D-0D8C-7602-E002-038A2C1D595B}"/>
                  </a:ext>
                </a:extLst>
              </p:cNvPr>
              <p:cNvSpPr/>
              <p:nvPr/>
            </p:nvSpPr>
            <p:spPr>
              <a:xfrm>
                <a:off x="5168237" y="2827607"/>
                <a:ext cx="1407706" cy="75728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id="{8E2CCDA7-87C6-D8DD-32DA-A26A72D1794C}"/>
                  </a:ext>
                </a:extLst>
              </p:cNvPr>
              <p:cNvCxnSpPr/>
              <p:nvPr/>
            </p:nvCxnSpPr>
            <p:spPr>
              <a:xfrm>
                <a:off x="5047957" y="2754922"/>
                <a:ext cx="1627632" cy="0"/>
              </a:xfrm>
              <a:prstGeom prst="line">
                <a:avLst/>
              </a:prstGeom>
              <a:ln w="3810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5D93DE56-EE97-6C72-4DD7-E36DCC4E6871}"/>
                  </a:ext>
                </a:extLst>
              </p:cNvPr>
              <p:cNvSpPr/>
              <p:nvPr/>
            </p:nvSpPr>
            <p:spPr>
              <a:xfrm>
                <a:off x="6517210" y="4596619"/>
                <a:ext cx="100584" cy="10058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DF819FDD-031F-7122-D240-589DF8FD2D52}"/>
                  </a:ext>
                </a:extLst>
              </p:cNvPr>
              <p:cNvSpPr/>
              <p:nvPr/>
            </p:nvSpPr>
            <p:spPr>
              <a:xfrm>
                <a:off x="5111966" y="4593101"/>
                <a:ext cx="100584" cy="10058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412507DE-F095-CC86-2B68-BF51C41A7FCF}"/>
                  </a:ext>
                </a:extLst>
              </p:cNvPr>
              <p:cNvCxnSpPr/>
              <p:nvPr/>
            </p:nvCxnSpPr>
            <p:spPr>
              <a:xfrm flipH="1">
                <a:off x="6498221" y="4571999"/>
                <a:ext cx="109728" cy="118872"/>
              </a:xfrm>
              <a:prstGeom prst="line">
                <a:avLst/>
              </a:prstGeom>
              <a:ln w="3810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>
                <a:extLst>
                  <a:ext uri="{FF2B5EF4-FFF2-40B4-BE49-F238E27FC236}">
                    <a16:creationId xmlns:a16="http://schemas.microsoft.com/office/drawing/2014/main" id="{305C765A-86F4-ED30-BE91-CF50E3B1DC9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118297" y="4571648"/>
                <a:ext cx="109728" cy="118872"/>
              </a:xfrm>
              <a:prstGeom prst="line">
                <a:avLst/>
              </a:prstGeom>
              <a:ln w="3810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87AF0931-C16D-CE07-5AA2-25C0CD2792E0}"/>
                </a:ext>
              </a:extLst>
            </p:cNvPr>
            <p:cNvSpPr/>
            <p:nvPr/>
          </p:nvSpPr>
          <p:spPr>
            <a:xfrm>
              <a:off x="6121788" y="4643509"/>
              <a:ext cx="1280160" cy="27432"/>
            </a:xfrm>
            <a:prstGeom prst="rect">
              <a:avLst/>
            </a:prstGeom>
            <a:solidFill>
              <a:srgbClr val="FF66FF"/>
            </a:solidFill>
            <a:ln>
              <a:solidFill>
                <a:srgbClr val="FF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C71B7A4E-15CC-6818-3B16-25B90DD9A23A}"/>
                </a:ext>
              </a:extLst>
            </p:cNvPr>
            <p:cNvSpPr/>
            <p:nvPr/>
          </p:nvSpPr>
          <p:spPr>
            <a:xfrm>
              <a:off x="6063168" y="4584897"/>
              <a:ext cx="1408176" cy="27432"/>
            </a:xfrm>
            <a:prstGeom prst="rect">
              <a:avLst/>
            </a:prstGeom>
            <a:solidFill>
              <a:srgbClr val="FF66FF"/>
            </a:solidFill>
            <a:ln>
              <a:solidFill>
                <a:srgbClr val="FF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2D8B70D3-84FF-B1A4-CA40-C0978641DAC9}"/>
                </a:ext>
              </a:extLst>
            </p:cNvPr>
            <p:cNvSpPr/>
            <p:nvPr/>
          </p:nvSpPr>
          <p:spPr>
            <a:xfrm>
              <a:off x="6106078" y="4625226"/>
              <a:ext cx="1325880" cy="27432"/>
            </a:xfrm>
            <a:prstGeom prst="rect">
              <a:avLst/>
            </a:prstGeom>
            <a:solidFill>
              <a:srgbClr val="FF66FF"/>
            </a:solidFill>
            <a:ln>
              <a:solidFill>
                <a:srgbClr val="FF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981D4F01-BB62-CE31-0A1A-D4858760F3F5}"/>
                </a:ext>
              </a:extLst>
            </p:cNvPr>
            <p:cNvCxnSpPr/>
            <p:nvPr/>
          </p:nvCxnSpPr>
          <p:spPr>
            <a:xfrm>
              <a:off x="6128358" y="3814458"/>
              <a:ext cx="14583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0B3D661B-54B4-ED52-8DDC-6834CB1E6145}"/>
                </a:ext>
              </a:extLst>
            </p:cNvPr>
            <p:cNvCxnSpPr/>
            <p:nvPr/>
          </p:nvCxnSpPr>
          <p:spPr>
            <a:xfrm>
              <a:off x="6280758" y="3966858"/>
              <a:ext cx="14583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CE5445F2-D274-A0DA-D79C-02B4B4DDB430}"/>
                </a:ext>
              </a:extLst>
            </p:cNvPr>
            <p:cNvCxnSpPr/>
            <p:nvPr/>
          </p:nvCxnSpPr>
          <p:spPr>
            <a:xfrm>
              <a:off x="6433158" y="4119258"/>
              <a:ext cx="14583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2A610A91-C6B6-5B4B-81C5-C2C18D00B570}"/>
                </a:ext>
              </a:extLst>
            </p:cNvPr>
            <p:cNvCxnSpPr/>
            <p:nvPr/>
          </p:nvCxnSpPr>
          <p:spPr>
            <a:xfrm>
              <a:off x="6585558" y="4271658"/>
              <a:ext cx="14583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DF079E32-C932-AC44-4E58-758EC2965588}"/>
                </a:ext>
              </a:extLst>
            </p:cNvPr>
            <p:cNvCxnSpPr/>
            <p:nvPr/>
          </p:nvCxnSpPr>
          <p:spPr>
            <a:xfrm>
              <a:off x="6737958" y="4424058"/>
              <a:ext cx="14583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7631FC6E-7067-85CE-7D5C-226A2DE000FE}"/>
                </a:ext>
              </a:extLst>
            </p:cNvPr>
            <p:cNvCxnSpPr/>
            <p:nvPr/>
          </p:nvCxnSpPr>
          <p:spPr>
            <a:xfrm>
              <a:off x="6890358" y="4576458"/>
              <a:ext cx="14583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D5F4DB99-3124-31D8-471E-0E2C0CE4A727}"/>
                </a:ext>
              </a:extLst>
            </p:cNvPr>
            <p:cNvCxnSpPr/>
            <p:nvPr/>
          </p:nvCxnSpPr>
          <p:spPr>
            <a:xfrm>
              <a:off x="6873944" y="3884795"/>
              <a:ext cx="14583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E261F3B8-1C9E-7726-8635-FEFD693D3970}"/>
                </a:ext>
              </a:extLst>
            </p:cNvPr>
            <p:cNvCxnSpPr/>
            <p:nvPr/>
          </p:nvCxnSpPr>
          <p:spPr>
            <a:xfrm>
              <a:off x="7181089" y="4037195"/>
              <a:ext cx="14583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535ACA92-D0C8-38E1-22F9-5D162577051B}"/>
                </a:ext>
              </a:extLst>
            </p:cNvPr>
            <p:cNvCxnSpPr/>
            <p:nvPr/>
          </p:nvCxnSpPr>
          <p:spPr>
            <a:xfrm>
              <a:off x="7178744" y="4189595"/>
              <a:ext cx="14583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07428C38-5ECC-029E-B6A9-FABE922562AF}"/>
                </a:ext>
              </a:extLst>
            </p:cNvPr>
            <p:cNvCxnSpPr/>
            <p:nvPr/>
          </p:nvCxnSpPr>
          <p:spPr>
            <a:xfrm>
              <a:off x="7331144" y="4341995"/>
              <a:ext cx="14583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99B40248-B1CD-E2D8-8C4C-D7143FCCFCC1}"/>
                </a:ext>
              </a:extLst>
            </p:cNvPr>
            <p:cNvCxnSpPr/>
            <p:nvPr/>
          </p:nvCxnSpPr>
          <p:spPr>
            <a:xfrm>
              <a:off x="6245586" y="4494395"/>
              <a:ext cx="14583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6F974E9D-A908-86F3-A754-B2C672C79207}"/>
                </a:ext>
              </a:extLst>
            </p:cNvPr>
            <p:cNvCxnSpPr/>
            <p:nvPr/>
          </p:nvCxnSpPr>
          <p:spPr>
            <a:xfrm>
              <a:off x="6397986" y="4646795"/>
              <a:ext cx="14583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94AC07E4-7BDD-7475-2811-5B08DE63576C}"/>
                </a:ext>
              </a:extLst>
            </p:cNvPr>
            <p:cNvCxnSpPr/>
            <p:nvPr/>
          </p:nvCxnSpPr>
          <p:spPr>
            <a:xfrm>
              <a:off x="6550385" y="3772250"/>
              <a:ext cx="36576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B1A911EA-D9FC-9E6E-A400-04162295882F}"/>
                </a:ext>
              </a:extLst>
            </p:cNvPr>
            <p:cNvCxnSpPr/>
            <p:nvPr/>
          </p:nvCxnSpPr>
          <p:spPr>
            <a:xfrm>
              <a:off x="6140075" y="4037194"/>
              <a:ext cx="36576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7BDD70A5-350B-71FF-811F-7C8C0823E225}"/>
                </a:ext>
              </a:extLst>
            </p:cNvPr>
            <p:cNvCxnSpPr/>
            <p:nvPr/>
          </p:nvCxnSpPr>
          <p:spPr>
            <a:xfrm>
              <a:off x="6702785" y="3966854"/>
              <a:ext cx="36576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AAD08EA7-F045-DC2B-B018-350B7BD5EC82}"/>
                </a:ext>
              </a:extLst>
            </p:cNvPr>
            <p:cNvCxnSpPr/>
            <p:nvPr/>
          </p:nvCxnSpPr>
          <p:spPr>
            <a:xfrm>
              <a:off x="6109596" y="4189594"/>
              <a:ext cx="36576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5F5BFFD8-BBC9-D42E-A873-665A622025E1}"/>
                </a:ext>
              </a:extLst>
            </p:cNvPr>
            <p:cNvCxnSpPr/>
            <p:nvPr/>
          </p:nvCxnSpPr>
          <p:spPr>
            <a:xfrm>
              <a:off x="6824707" y="4327926"/>
              <a:ext cx="36576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009CC280-E2DE-A486-2FD3-64F07266492E}"/>
                </a:ext>
              </a:extLst>
            </p:cNvPr>
            <p:cNvCxnSpPr/>
            <p:nvPr/>
          </p:nvCxnSpPr>
          <p:spPr>
            <a:xfrm>
              <a:off x="6318268" y="4553011"/>
              <a:ext cx="36576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>
              <a:extLst>
                <a:ext uri="{FF2B5EF4-FFF2-40B4-BE49-F238E27FC236}">
                  <a16:creationId xmlns:a16="http://schemas.microsoft.com/office/drawing/2014/main" id="{97D9BE88-E658-6481-21F5-55D9CC03C777}"/>
                </a:ext>
              </a:extLst>
            </p:cNvPr>
            <p:cNvCxnSpPr/>
            <p:nvPr/>
          </p:nvCxnSpPr>
          <p:spPr>
            <a:xfrm>
              <a:off x="7047443" y="4128636"/>
              <a:ext cx="36576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7A13054F-55E9-577D-C556-25C998AECC4F}"/>
                </a:ext>
              </a:extLst>
            </p:cNvPr>
            <p:cNvCxnSpPr/>
            <p:nvPr/>
          </p:nvCxnSpPr>
          <p:spPr>
            <a:xfrm>
              <a:off x="7199843" y="3844939"/>
              <a:ext cx="18288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DA81EAE6-E962-B9D0-E9D7-33D22BDD5CC9}"/>
                </a:ext>
              </a:extLst>
            </p:cNvPr>
            <p:cNvCxnSpPr/>
            <p:nvPr/>
          </p:nvCxnSpPr>
          <p:spPr>
            <a:xfrm>
              <a:off x="6817669" y="4194289"/>
              <a:ext cx="27432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1640606F-A4A9-33EA-BE66-C4D85C22E480}"/>
                </a:ext>
              </a:extLst>
            </p:cNvPr>
            <p:cNvCxnSpPr/>
            <p:nvPr/>
          </p:nvCxnSpPr>
          <p:spPr>
            <a:xfrm>
              <a:off x="6027536" y="4388893"/>
              <a:ext cx="27432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300A1C7B-412D-259B-DEC0-6C881D5A2269}"/>
                </a:ext>
              </a:extLst>
            </p:cNvPr>
            <p:cNvCxnSpPr/>
            <p:nvPr/>
          </p:nvCxnSpPr>
          <p:spPr>
            <a:xfrm>
              <a:off x="6222140" y="4288071"/>
              <a:ext cx="27432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>
              <a:extLst>
                <a:ext uri="{FF2B5EF4-FFF2-40B4-BE49-F238E27FC236}">
                  <a16:creationId xmlns:a16="http://schemas.microsoft.com/office/drawing/2014/main" id="{51CA6126-A524-FC03-2DDD-FBF49A271149}"/>
                </a:ext>
              </a:extLst>
            </p:cNvPr>
            <p:cNvCxnSpPr/>
            <p:nvPr/>
          </p:nvCxnSpPr>
          <p:spPr>
            <a:xfrm>
              <a:off x="7134197" y="4482675"/>
              <a:ext cx="27432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id="{48CDC79D-7332-1B49-C60D-0A8EDD053FDD}"/>
                </a:ext>
              </a:extLst>
            </p:cNvPr>
            <p:cNvCxnSpPr/>
            <p:nvPr/>
          </p:nvCxnSpPr>
          <p:spPr>
            <a:xfrm>
              <a:off x="6653550" y="4086432"/>
              <a:ext cx="27432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27227678-8435-CD24-1DFA-1BA05458F444}"/>
                </a:ext>
              </a:extLst>
            </p:cNvPr>
            <p:cNvCxnSpPr/>
            <p:nvPr/>
          </p:nvCxnSpPr>
          <p:spPr>
            <a:xfrm>
              <a:off x="6041608" y="3699569"/>
              <a:ext cx="146304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6D29D9E5-0B2B-4EE4-01D5-FCF41DDD2EF3}"/>
                </a:ext>
              </a:extLst>
            </p:cNvPr>
            <p:cNvSpPr/>
            <p:nvPr/>
          </p:nvSpPr>
          <p:spPr>
            <a:xfrm>
              <a:off x="6893170" y="3643534"/>
              <a:ext cx="128016" cy="100584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0" name="Group 89">
            <a:extLst>
              <a:ext uri="{FF2B5EF4-FFF2-40B4-BE49-F238E27FC236}">
                <a16:creationId xmlns:a16="http://schemas.microsoft.com/office/drawing/2014/main" id="{08C8B06A-40AB-CF86-2A40-146C36FBAF34}"/>
              </a:ext>
            </a:extLst>
          </p:cNvPr>
          <p:cNvGrpSpPr/>
          <p:nvPr/>
        </p:nvGrpSpPr>
        <p:grpSpPr>
          <a:xfrm>
            <a:off x="5608324" y="4089003"/>
            <a:ext cx="1627632" cy="1942284"/>
            <a:chOff x="5948290" y="2768987"/>
            <a:chExt cx="1627632" cy="1942284"/>
          </a:xfrm>
        </p:grpSpPr>
        <p:sp>
          <p:nvSpPr>
            <p:cNvPr id="91" name="Rectangle 90">
              <a:extLst>
                <a:ext uri="{FF2B5EF4-FFF2-40B4-BE49-F238E27FC236}">
                  <a16:creationId xmlns:a16="http://schemas.microsoft.com/office/drawing/2014/main" id="{9A1C635D-700F-DCBF-4F5F-9894A2C6D082}"/>
                </a:ext>
              </a:extLst>
            </p:cNvPr>
            <p:cNvSpPr/>
            <p:nvPr/>
          </p:nvSpPr>
          <p:spPr>
            <a:xfrm>
              <a:off x="6067864" y="3719260"/>
              <a:ext cx="1417320" cy="849223"/>
            </a:xfrm>
            <a:prstGeom prst="rect">
              <a:avLst/>
            </a:prstGeom>
            <a:solidFill>
              <a:srgbClr val="FF66FF"/>
            </a:solidFill>
            <a:ln>
              <a:solidFill>
                <a:srgbClr val="FF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2" name="Group 91">
              <a:extLst>
                <a:ext uri="{FF2B5EF4-FFF2-40B4-BE49-F238E27FC236}">
                  <a16:creationId xmlns:a16="http://schemas.microsoft.com/office/drawing/2014/main" id="{ACBD67CC-8D60-9D65-271E-1BF9E4CDB21D}"/>
                </a:ext>
              </a:extLst>
            </p:cNvPr>
            <p:cNvGrpSpPr/>
            <p:nvPr/>
          </p:nvGrpSpPr>
          <p:grpSpPr>
            <a:xfrm>
              <a:off x="5948290" y="2768987"/>
              <a:ext cx="1627632" cy="1942284"/>
              <a:chOff x="5047957" y="2754919"/>
              <a:chExt cx="1627632" cy="1942284"/>
            </a:xfrm>
          </p:grpSpPr>
          <p:sp>
            <p:nvSpPr>
              <p:cNvPr id="123" name="Rectangle 122">
                <a:extLst>
                  <a:ext uri="{FF2B5EF4-FFF2-40B4-BE49-F238E27FC236}">
                    <a16:creationId xmlns:a16="http://schemas.microsoft.com/office/drawing/2014/main" id="{DAC278D4-8536-B121-D71F-4E3EB25A0014}"/>
                  </a:ext>
                </a:extLst>
              </p:cNvPr>
              <p:cNvSpPr/>
              <p:nvPr/>
            </p:nvSpPr>
            <p:spPr>
              <a:xfrm>
                <a:off x="5132363" y="2855742"/>
                <a:ext cx="1465385" cy="1825282"/>
              </a:xfrm>
              <a:prstGeom prst="rect">
                <a:avLst/>
              </a:prstGeom>
              <a:no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24" name="Straight Connector 123">
                <a:extLst>
                  <a:ext uri="{FF2B5EF4-FFF2-40B4-BE49-F238E27FC236}">
                    <a16:creationId xmlns:a16="http://schemas.microsoft.com/office/drawing/2014/main" id="{9CE5BA76-920A-D1E5-8C15-EFE85FE3763D}"/>
                  </a:ext>
                </a:extLst>
              </p:cNvPr>
              <p:cNvCxnSpPr/>
              <p:nvPr/>
            </p:nvCxnSpPr>
            <p:spPr>
              <a:xfrm flipV="1">
                <a:off x="6597747" y="2757267"/>
                <a:ext cx="64008" cy="91440"/>
              </a:xfrm>
              <a:prstGeom prst="line">
                <a:avLst/>
              </a:prstGeom>
              <a:ln w="3810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>
                <a:extLst>
                  <a:ext uri="{FF2B5EF4-FFF2-40B4-BE49-F238E27FC236}">
                    <a16:creationId xmlns:a16="http://schemas.microsoft.com/office/drawing/2014/main" id="{00A49FEC-3634-6F98-BA83-CE6CABF0CC5F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5062025" y="2754919"/>
                <a:ext cx="64008" cy="91440"/>
              </a:xfrm>
              <a:prstGeom prst="line">
                <a:avLst/>
              </a:prstGeom>
              <a:ln w="3810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6" name="Rectangle 125">
                <a:extLst>
                  <a:ext uri="{FF2B5EF4-FFF2-40B4-BE49-F238E27FC236}">
                    <a16:creationId xmlns:a16="http://schemas.microsoft.com/office/drawing/2014/main" id="{3484BFB9-32E4-CA41-3E87-1B7958D678B8}"/>
                  </a:ext>
                </a:extLst>
              </p:cNvPr>
              <p:cNvSpPr/>
              <p:nvPr/>
            </p:nvSpPr>
            <p:spPr>
              <a:xfrm>
                <a:off x="5168237" y="2827607"/>
                <a:ext cx="1407706" cy="75728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27" name="Straight Connector 126">
                <a:extLst>
                  <a:ext uri="{FF2B5EF4-FFF2-40B4-BE49-F238E27FC236}">
                    <a16:creationId xmlns:a16="http://schemas.microsoft.com/office/drawing/2014/main" id="{41D49229-5F48-8746-93FA-552B0C16F666}"/>
                  </a:ext>
                </a:extLst>
              </p:cNvPr>
              <p:cNvCxnSpPr/>
              <p:nvPr/>
            </p:nvCxnSpPr>
            <p:spPr>
              <a:xfrm>
                <a:off x="5047957" y="2754922"/>
                <a:ext cx="1627632" cy="0"/>
              </a:xfrm>
              <a:prstGeom prst="line">
                <a:avLst/>
              </a:prstGeom>
              <a:ln w="3810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8" name="Rectangle 127">
                <a:extLst>
                  <a:ext uri="{FF2B5EF4-FFF2-40B4-BE49-F238E27FC236}">
                    <a16:creationId xmlns:a16="http://schemas.microsoft.com/office/drawing/2014/main" id="{79050249-409E-F6F7-EF83-66D117998749}"/>
                  </a:ext>
                </a:extLst>
              </p:cNvPr>
              <p:cNvSpPr/>
              <p:nvPr/>
            </p:nvSpPr>
            <p:spPr>
              <a:xfrm>
                <a:off x="6517210" y="4596619"/>
                <a:ext cx="100584" cy="10058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9" name="Rectangle 128">
                <a:extLst>
                  <a:ext uri="{FF2B5EF4-FFF2-40B4-BE49-F238E27FC236}">
                    <a16:creationId xmlns:a16="http://schemas.microsoft.com/office/drawing/2014/main" id="{63914245-16EB-AAD1-DDE1-E5B28059E796}"/>
                  </a:ext>
                </a:extLst>
              </p:cNvPr>
              <p:cNvSpPr/>
              <p:nvPr/>
            </p:nvSpPr>
            <p:spPr>
              <a:xfrm>
                <a:off x="5111966" y="4593101"/>
                <a:ext cx="100584" cy="10058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30" name="Straight Connector 129">
                <a:extLst>
                  <a:ext uri="{FF2B5EF4-FFF2-40B4-BE49-F238E27FC236}">
                    <a16:creationId xmlns:a16="http://schemas.microsoft.com/office/drawing/2014/main" id="{CF228081-67CC-3DB9-9AD0-0FC04D30F7D6}"/>
                  </a:ext>
                </a:extLst>
              </p:cNvPr>
              <p:cNvCxnSpPr/>
              <p:nvPr/>
            </p:nvCxnSpPr>
            <p:spPr>
              <a:xfrm flipH="1">
                <a:off x="6498221" y="4571999"/>
                <a:ext cx="109728" cy="118872"/>
              </a:xfrm>
              <a:prstGeom prst="line">
                <a:avLst/>
              </a:prstGeom>
              <a:ln w="3810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Straight Connector 130">
                <a:extLst>
                  <a:ext uri="{FF2B5EF4-FFF2-40B4-BE49-F238E27FC236}">
                    <a16:creationId xmlns:a16="http://schemas.microsoft.com/office/drawing/2014/main" id="{0A43F1E5-010E-E539-AC53-9147DDBF066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118297" y="4571648"/>
                <a:ext cx="109728" cy="118872"/>
              </a:xfrm>
              <a:prstGeom prst="line">
                <a:avLst/>
              </a:prstGeom>
              <a:ln w="3810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3" name="Rectangle 92">
              <a:extLst>
                <a:ext uri="{FF2B5EF4-FFF2-40B4-BE49-F238E27FC236}">
                  <a16:creationId xmlns:a16="http://schemas.microsoft.com/office/drawing/2014/main" id="{3A572B78-04E3-D9C2-62D7-1170E81214FF}"/>
                </a:ext>
              </a:extLst>
            </p:cNvPr>
            <p:cNvSpPr/>
            <p:nvPr/>
          </p:nvSpPr>
          <p:spPr>
            <a:xfrm>
              <a:off x="6121788" y="4643509"/>
              <a:ext cx="1280160" cy="27432"/>
            </a:xfrm>
            <a:prstGeom prst="rect">
              <a:avLst/>
            </a:prstGeom>
            <a:solidFill>
              <a:srgbClr val="FF66FF"/>
            </a:solidFill>
            <a:ln>
              <a:solidFill>
                <a:srgbClr val="FF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Rectangle 93">
              <a:extLst>
                <a:ext uri="{FF2B5EF4-FFF2-40B4-BE49-F238E27FC236}">
                  <a16:creationId xmlns:a16="http://schemas.microsoft.com/office/drawing/2014/main" id="{9BE7D798-0716-04E1-FEA1-F408BB969684}"/>
                </a:ext>
              </a:extLst>
            </p:cNvPr>
            <p:cNvSpPr/>
            <p:nvPr/>
          </p:nvSpPr>
          <p:spPr>
            <a:xfrm>
              <a:off x="6063168" y="4584897"/>
              <a:ext cx="1408176" cy="27432"/>
            </a:xfrm>
            <a:prstGeom prst="rect">
              <a:avLst/>
            </a:prstGeom>
            <a:solidFill>
              <a:srgbClr val="FF66FF"/>
            </a:solidFill>
            <a:ln>
              <a:solidFill>
                <a:srgbClr val="FF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Rectangle 94">
              <a:extLst>
                <a:ext uri="{FF2B5EF4-FFF2-40B4-BE49-F238E27FC236}">
                  <a16:creationId xmlns:a16="http://schemas.microsoft.com/office/drawing/2014/main" id="{C6BCBE01-86FC-8117-C327-34124738C019}"/>
                </a:ext>
              </a:extLst>
            </p:cNvPr>
            <p:cNvSpPr/>
            <p:nvPr/>
          </p:nvSpPr>
          <p:spPr>
            <a:xfrm>
              <a:off x="6106078" y="4625226"/>
              <a:ext cx="1325880" cy="27432"/>
            </a:xfrm>
            <a:prstGeom prst="rect">
              <a:avLst/>
            </a:prstGeom>
            <a:solidFill>
              <a:srgbClr val="FF66FF"/>
            </a:solidFill>
            <a:ln>
              <a:solidFill>
                <a:srgbClr val="FF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6" name="Straight Connector 95">
              <a:extLst>
                <a:ext uri="{FF2B5EF4-FFF2-40B4-BE49-F238E27FC236}">
                  <a16:creationId xmlns:a16="http://schemas.microsoft.com/office/drawing/2014/main" id="{E9C49BD7-7C5F-2114-FDF1-E7E89733665B}"/>
                </a:ext>
              </a:extLst>
            </p:cNvPr>
            <p:cNvCxnSpPr/>
            <p:nvPr/>
          </p:nvCxnSpPr>
          <p:spPr>
            <a:xfrm>
              <a:off x="6128358" y="3814458"/>
              <a:ext cx="14583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>
              <a:extLst>
                <a:ext uri="{FF2B5EF4-FFF2-40B4-BE49-F238E27FC236}">
                  <a16:creationId xmlns:a16="http://schemas.microsoft.com/office/drawing/2014/main" id="{F106A543-AAB3-E980-8F3A-60F8E1D15AE7}"/>
                </a:ext>
              </a:extLst>
            </p:cNvPr>
            <p:cNvCxnSpPr/>
            <p:nvPr/>
          </p:nvCxnSpPr>
          <p:spPr>
            <a:xfrm>
              <a:off x="6280758" y="3966858"/>
              <a:ext cx="14583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>
              <a:extLst>
                <a:ext uri="{FF2B5EF4-FFF2-40B4-BE49-F238E27FC236}">
                  <a16:creationId xmlns:a16="http://schemas.microsoft.com/office/drawing/2014/main" id="{2F374BED-3E81-B23B-4317-BDC91021B415}"/>
                </a:ext>
              </a:extLst>
            </p:cNvPr>
            <p:cNvCxnSpPr/>
            <p:nvPr/>
          </p:nvCxnSpPr>
          <p:spPr>
            <a:xfrm>
              <a:off x="6433158" y="4119258"/>
              <a:ext cx="14583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>
              <a:extLst>
                <a:ext uri="{FF2B5EF4-FFF2-40B4-BE49-F238E27FC236}">
                  <a16:creationId xmlns:a16="http://schemas.microsoft.com/office/drawing/2014/main" id="{780F0894-30A0-31B9-F10D-300C2D9D434C}"/>
                </a:ext>
              </a:extLst>
            </p:cNvPr>
            <p:cNvCxnSpPr/>
            <p:nvPr/>
          </p:nvCxnSpPr>
          <p:spPr>
            <a:xfrm>
              <a:off x="6585558" y="4271658"/>
              <a:ext cx="14583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>
              <a:extLst>
                <a:ext uri="{FF2B5EF4-FFF2-40B4-BE49-F238E27FC236}">
                  <a16:creationId xmlns:a16="http://schemas.microsoft.com/office/drawing/2014/main" id="{CEDE596E-BDDE-077B-BF77-6C06D0EEE351}"/>
                </a:ext>
              </a:extLst>
            </p:cNvPr>
            <p:cNvCxnSpPr/>
            <p:nvPr/>
          </p:nvCxnSpPr>
          <p:spPr>
            <a:xfrm>
              <a:off x="6737958" y="4424058"/>
              <a:ext cx="14583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>
              <a:extLst>
                <a:ext uri="{FF2B5EF4-FFF2-40B4-BE49-F238E27FC236}">
                  <a16:creationId xmlns:a16="http://schemas.microsoft.com/office/drawing/2014/main" id="{D3E47859-CC71-1E37-40DE-E6F76FF1696C}"/>
                </a:ext>
              </a:extLst>
            </p:cNvPr>
            <p:cNvCxnSpPr/>
            <p:nvPr/>
          </p:nvCxnSpPr>
          <p:spPr>
            <a:xfrm>
              <a:off x="6890358" y="4576458"/>
              <a:ext cx="14583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>
              <a:extLst>
                <a:ext uri="{FF2B5EF4-FFF2-40B4-BE49-F238E27FC236}">
                  <a16:creationId xmlns:a16="http://schemas.microsoft.com/office/drawing/2014/main" id="{8AD9B8E5-39CB-C978-D0B7-4135EB1E7E0D}"/>
                </a:ext>
              </a:extLst>
            </p:cNvPr>
            <p:cNvCxnSpPr/>
            <p:nvPr/>
          </p:nvCxnSpPr>
          <p:spPr>
            <a:xfrm>
              <a:off x="6873944" y="3884795"/>
              <a:ext cx="14583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>
              <a:extLst>
                <a:ext uri="{FF2B5EF4-FFF2-40B4-BE49-F238E27FC236}">
                  <a16:creationId xmlns:a16="http://schemas.microsoft.com/office/drawing/2014/main" id="{9553147E-9F09-DC19-2262-85B93DADA23A}"/>
                </a:ext>
              </a:extLst>
            </p:cNvPr>
            <p:cNvCxnSpPr/>
            <p:nvPr/>
          </p:nvCxnSpPr>
          <p:spPr>
            <a:xfrm>
              <a:off x="7181089" y="4037195"/>
              <a:ext cx="14583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>
              <a:extLst>
                <a:ext uri="{FF2B5EF4-FFF2-40B4-BE49-F238E27FC236}">
                  <a16:creationId xmlns:a16="http://schemas.microsoft.com/office/drawing/2014/main" id="{5CD3B5BE-406D-1B00-095B-E3BC3B3032B6}"/>
                </a:ext>
              </a:extLst>
            </p:cNvPr>
            <p:cNvCxnSpPr/>
            <p:nvPr/>
          </p:nvCxnSpPr>
          <p:spPr>
            <a:xfrm>
              <a:off x="7178744" y="4189595"/>
              <a:ext cx="14583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>
              <a:extLst>
                <a:ext uri="{FF2B5EF4-FFF2-40B4-BE49-F238E27FC236}">
                  <a16:creationId xmlns:a16="http://schemas.microsoft.com/office/drawing/2014/main" id="{FBAF89BE-C930-E73A-39A4-A003B1F291A0}"/>
                </a:ext>
              </a:extLst>
            </p:cNvPr>
            <p:cNvCxnSpPr/>
            <p:nvPr/>
          </p:nvCxnSpPr>
          <p:spPr>
            <a:xfrm>
              <a:off x="7331144" y="4341995"/>
              <a:ext cx="14583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>
              <a:extLst>
                <a:ext uri="{FF2B5EF4-FFF2-40B4-BE49-F238E27FC236}">
                  <a16:creationId xmlns:a16="http://schemas.microsoft.com/office/drawing/2014/main" id="{8A6C4558-BCCC-B74A-7326-80123FF7D9FB}"/>
                </a:ext>
              </a:extLst>
            </p:cNvPr>
            <p:cNvCxnSpPr/>
            <p:nvPr/>
          </p:nvCxnSpPr>
          <p:spPr>
            <a:xfrm>
              <a:off x="6245586" y="4494395"/>
              <a:ext cx="14583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>
              <a:extLst>
                <a:ext uri="{FF2B5EF4-FFF2-40B4-BE49-F238E27FC236}">
                  <a16:creationId xmlns:a16="http://schemas.microsoft.com/office/drawing/2014/main" id="{7A291CFE-DF08-542E-8477-6A10E44A50A1}"/>
                </a:ext>
              </a:extLst>
            </p:cNvPr>
            <p:cNvCxnSpPr/>
            <p:nvPr/>
          </p:nvCxnSpPr>
          <p:spPr>
            <a:xfrm>
              <a:off x="6397986" y="4646795"/>
              <a:ext cx="14583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>
              <a:extLst>
                <a:ext uri="{FF2B5EF4-FFF2-40B4-BE49-F238E27FC236}">
                  <a16:creationId xmlns:a16="http://schemas.microsoft.com/office/drawing/2014/main" id="{258FD1D9-A17F-D017-DC0A-B10A1D603E87}"/>
                </a:ext>
              </a:extLst>
            </p:cNvPr>
            <p:cNvCxnSpPr/>
            <p:nvPr/>
          </p:nvCxnSpPr>
          <p:spPr>
            <a:xfrm>
              <a:off x="6550385" y="3772250"/>
              <a:ext cx="36576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>
              <a:extLst>
                <a:ext uri="{FF2B5EF4-FFF2-40B4-BE49-F238E27FC236}">
                  <a16:creationId xmlns:a16="http://schemas.microsoft.com/office/drawing/2014/main" id="{3AE3D0E3-DDD1-4D44-DCE4-03AE03CB1E28}"/>
                </a:ext>
              </a:extLst>
            </p:cNvPr>
            <p:cNvCxnSpPr/>
            <p:nvPr/>
          </p:nvCxnSpPr>
          <p:spPr>
            <a:xfrm>
              <a:off x="6140075" y="4037194"/>
              <a:ext cx="36576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>
              <a:extLst>
                <a:ext uri="{FF2B5EF4-FFF2-40B4-BE49-F238E27FC236}">
                  <a16:creationId xmlns:a16="http://schemas.microsoft.com/office/drawing/2014/main" id="{4CA712E0-012D-9C49-807C-D47647614075}"/>
                </a:ext>
              </a:extLst>
            </p:cNvPr>
            <p:cNvCxnSpPr/>
            <p:nvPr/>
          </p:nvCxnSpPr>
          <p:spPr>
            <a:xfrm>
              <a:off x="6702785" y="3966854"/>
              <a:ext cx="36576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>
              <a:extLst>
                <a:ext uri="{FF2B5EF4-FFF2-40B4-BE49-F238E27FC236}">
                  <a16:creationId xmlns:a16="http://schemas.microsoft.com/office/drawing/2014/main" id="{4ECEB3A7-E361-E0D9-4A98-AB6EB1F5CAAD}"/>
                </a:ext>
              </a:extLst>
            </p:cNvPr>
            <p:cNvCxnSpPr/>
            <p:nvPr/>
          </p:nvCxnSpPr>
          <p:spPr>
            <a:xfrm>
              <a:off x="6109596" y="4189594"/>
              <a:ext cx="36576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>
              <a:extLst>
                <a:ext uri="{FF2B5EF4-FFF2-40B4-BE49-F238E27FC236}">
                  <a16:creationId xmlns:a16="http://schemas.microsoft.com/office/drawing/2014/main" id="{B309ED3F-8339-1CC2-3858-2F49CE9F9701}"/>
                </a:ext>
              </a:extLst>
            </p:cNvPr>
            <p:cNvCxnSpPr/>
            <p:nvPr/>
          </p:nvCxnSpPr>
          <p:spPr>
            <a:xfrm>
              <a:off x="6824707" y="4327926"/>
              <a:ext cx="36576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>
              <a:extLst>
                <a:ext uri="{FF2B5EF4-FFF2-40B4-BE49-F238E27FC236}">
                  <a16:creationId xmlns:a16="http://schemas.microsoft.com/office/drawing/2014/main" id="{E67D5C59-CEA5-4A7A-B8B1-70D73DA5A4F5}"/>
                </a:ext>
              </a:extLst>
            </p:cNvPr>
            <p:cNvCxnSpPr/>
            <p:nvPr/>
          </p:nvCxnSpPr>
          <p:spPr>
            <a:xfrm>
              <a:off x="6318268" y="4553011"/>
              <a:ext cx="36576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>
              <a:extLst>
                <a:ext uri="{FF2B5EF4-FFF2-40B4-BE49-F238E27FC236}">
                  <a16:creationId xmlns:a16="http://schemas.microsoft.com/office/drawing/2014/main" id="{0616AD8D-CF56-916A-29A5-B9ECFB444E69}"/>
                </a:ext>
              </a:extLst>
            </p:cNvPr>
            <p:cNvCxnSpPr/>
            <p:nvPr/>
          </p:nvCxnSpPr>
          <p:spPr>
            <a:xfrm>
              <a:off x="7047443" y="4128636"/>
              <a:ext cx="36576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>
              <a:extLst>
                <a:ext uri="{FF2B5EF4-FFF2-40B4-BE49-F238E27FC236}">
                  <a16:creationId xmlns:a16="http://schemas.microsoft.com/office/drawing/2014/main" id="{A0A0F290-2B6A-FCBC-8CD6-C2CDED049211}"/>
                </a:ext>
              </a:extLst>
            </p:cNvPr>
            <p:cNvCxnSpPr/>
            <p:nvPr/>
          </p:nvCxnSpPr>
          <p:spPr>
            <a:xfrm>
              <a:off x="7199843" y="3844939"/>
              <a:ext cx="18288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Connector 115">
              <a:extLst>
                <a:ext uri="{FF2B5EF4-FFF2-40B4-BE49-F238E27FC236}">
                  <a16:creationId xmlns:a16="http://schemas.microsoft.com/office/drawing/2014/main" id="{51982BCA-78F0-6E9D-AB45-F91F89B4A34C}"/>
                </a:ext>
              </a:extLst>
            </p:cNvPr>
            <p:cNvCxnSpPr/>
            <p:nvPr/>
          </p:nvCxnSpPr>
          <p:spPr>
            <a:xfrm>
              <a:off x="6817669" y="4194289"/>
              <a:ext cx="27432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Connector 116">
              <a:extLst>
                <a:ext uri="{FF2B5EF4-FFF2-40B4-BE49-F238E27FC236}">
                  <a16:creationId xmlns:a16="http://schemas.microsoft.com/office/drawing/2014/main" id="{8B2567BB-9284-AF45-77A1-6C388475CBD7}"/>
                </a:ext>
              </a:extLst>
            </p:cNvPr>
            <p:cNvCxnSpPr/>
            <p:nvPr/>
          </p:nvCxnSpPr>
          <p:spPr>
            <a:xfrm>
              <a:off x="6027536" y="4388893"/>
              <a:ext cx="27432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>
              <a:extLst>
                <a:ext uri="{FF2B5EF4-FFF2-40B4-BE49-F238E27FC236}">
                  <a16:creationId xmlns:a16="http://schemas.microsoft.com/office/drawing/2014/main" id="{1415EF33-0DDD-7FA8-1E46-8DCE783A7A74}"/>
                </a:ext>
              </a:extLst>
            </p:cNvPr>
            <p:cNvCxnSpPr/>
            <p:nvPr/>
          </p:nvCxnSpPr>
          <p:spPr>
            <a:xfrm>
              <a:off x="6222140" y="4288071"/>
              <a:ext cx="27432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118">
              <a:extLst>
                <a:ext uri="{FF2B5EF4-FFF2-40B4-BE49-F238E27FC236}">
                  <a16:creationId xmlns:a16="http://schemas.microsoft.com/office/drawing/2014/main" id="{05C08104-7AB1-1A51-0E1A-252329B2F600}"/>
                </a:ext>
              </a:extLst>
            </p:cNvPr>
            <p:cNvCxnSpPr/>
            <p:nvPr/>
          </p:nvCxnSpPr>
          <p:spPr>
            <a:xfrm>
              <a:off x="7134197" y="4482675"/>
              <a:ext cx="27432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>
              <a:extLst>
                <a:ext uri="{FF2B5EF4-FFF2-40B4-BE49-F238E27FC236}">
                  <a16:creationId xmlns:a16="http://schemas.microsoft.com/office/drawing/2014/main" id="{4990E14F-7CCF-A56C-B7F5-6DA91945347C}"/>
                </a:ext>
              </a:extLst>
            </p:cNvPr>
            <p:cNvCxnSpPr/>
            <p:nvPr/>
          </p:nvCxnSpPr>
          <p:spPr>
            <a:xfrm>
              <a:off x="6653550" y="4086432"/>
              <a:ext cx="27432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>
              <a:extLst>
                <a:ext uri="{FF2B5EF4-FFF2-40B4-BE49-F238E27FC236}">
                  <a16:creationId xmlns:a16="http://schemas.microsoft.com/office/drawing/2014/main" id="{93E380B3-BD17-95E3-AE7C-5AADBC9984EE}"/>
                </a:ext>
              </a:extLst>
            </p:cNvPr>
            <p:cNvCxnSpPr/>
            <p:nvPr/>
          </p:nvCxnSpPr>
          <p:spPr>
            <a:xfrm>
              <a:off x="6041608" y="3699569"/>
              <a:ext cx="146304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2" name="Oval 121">
              <a:extLst>
                <a:ext uri="{FF2B5EF4-FFF2-40B4-BE49-F238E27FC236}">
                  <a16:creationId xmlns:a16="http://schemas.microsoft.com/office/drawing/2014/main" id="{A6CE0930-E213-351E-9800-5DBE8E4C9FBD}"/>
                </a:ext>
              </a:extLst>
            </p:cNvPr>
            <p:cNvSpPr/>
            <p:nvPr/>
          </p:nvSpPr>
          <p:spPr>
            <a:xfrm>
              <a:off x="6428930" y="4571997"/>
              <a:ext cx="128016" cy="100584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2" name="Group 131">
            <a:extLst>
              <a:ext uri="{FF2B5EF4-FFF2-40B4-BE49-F238E27FC236}">
                <a16:creationId xmlns:a16="http://schemas.microsoft.com/office/drawing/2014/main" id="{14990BA2-B37F-CFAB-9E5F-048CAE11B7C9}"/>
              </a:ext>
            </a:extLst>
          </p:cNvPr>
          <p:cNvGrpSpPr/>
          <p:nvPr/>
        </p:nvGrpSpPr>
        <p:grpSpPr>
          <a:xfrm>
            <a:off x="8700875" y="4114791"/>
            <a:ext cx="1627632" cy="1942284"/>
            <a:chOff x="5948290" y="2768987"/>
            <a:chExt cx="1627632" cy="1942284"/>
          </a:xfrm>
        </p:grpSpPr>
        <p:sp>
          <p:nvSpPr>
            <p:cNvPr id="133" name="Rectangle 132">
              <a:extLst>
                <a:ext uri="{FF2B5EF4-FFF2-40B4-BE49-F238E27FC236}">
                  <a16:creationId xmlns:a16="http://schemas.microsoft.com/office/drawing/2014/main" id="{652B433E-29A6-FFBA-DD51-D39E30565293}"/>
                </a:ext>
              </a:extLst>
            </p:cNvPr>
            <p:cNvSpPr/>
            <p:nvPr/>
          </p:nvSpPr>
          <p:spPr>
            <a:xfrm>
              <a:off x="6067864" y="3719260"/>
              <a:ext cx="1417320" cy="849223"/>
            </a:xfrm>
            <a:prstGeom prst="rect">
              <a:avLst/>
            </a:prstGeom>
            <a:solidFill>
              <a:srgbClr val="FF66FF"/>
            </a:solidFill>
            <a:ln>
              <a:solidFill>
                <a:srgbClr val="FF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34" name="Group 133">
              <a:extLst>
                <a:ext uri="{FF2B5EF4-FFF2-40B4-BE49-F238E27FC236}">
                  <a16:creationId xmlns:a16="http://schemas.microsoft.com/office/drawing/2014/main" id="{068831EA-3CDA-FDD7-59FE-0A8222B9E1FA}"/>
                </a:ext>
              </a:extLst>
            </p:cNvPr>
            <p:cNvGrpSpPr/>
            <p:nvPr/>
          </p:nvGrpSpPr>
          <p:grpSpPr>
            <a:xfrm>
              <a:off x="5948290" y="2768987"/>
              <a:ext cx="1627632" cy="1942284"/>
              <a:chOff x="5047957" y="2754919"/>
              <a:chExt cx="1627632" cy="1942284"/>
            </a:xfrm>
          </p:grpSpPr>
          <p:sp>
            <p:nvSpPr>
              <p:cNvPr id="165" name="Rectangle 164">
                <a:extLst>
                  <a:ext uri="{FF2B5EF4-FFF2-40B4-BE49-F238E27FC236}">
                    <a16:creationId xmlns:a16="http://schemas.microsoft.com/office/drawing/2014/main" id="{6DDB8418-8016-AF27-3B76-8E1F4900954A}"/>
                  </a:ext>
                </a:extLst>
              </p:cNvPr>
              <p:cNvSpPr/>
              <p:nvPr/>
            </p:nvSpPr>
            <p:spPr>
              <a:xfrm>
                <a:off x="5132363" y="2855742"/>
                <a:ext cx="1465385" cy="1825282"/>
              </a:xfrm>
              <a:prstGeom prst="rect">
                <a:avLst/>
              </a:prstGeom>
              <a:no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66" name="Straight Connector 165">
                <a:extLst>
                  <a:ext uri="{FF2B5EF4-FFF2-40B4-BE49-F238E27FC236}">
                    <a16:creationId xmlns:a16="http://schemas.microsoft.com/office/drawing/2014/main" id="{9CBF13DA-EEAC-7CA1-88C1-B455418222C3}"/>
                  </a:ext>
                </a:extLst>
              </p:cNvPr>
              <p:cNvCxnSpPr/>
              <p:nvPr/>
            </p:nvCxnSpPr>
            <p:spPr>
              <a:xfrm flipV="1">
                <a:off x="6597747" y="2757267"/>
                <a:ext cx="64008" cy="91440"/>
              </a:xfrm>
              <a:prstGeom prst="line">
                <a:avLst/>
              </a:prstGeom>
              <a:ln w="3810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7" name="Straight Connector 166">
                <a:extLst>
                  <a:ext uri="{FF2B5EF4-FFF2-40B4-BE49-F238E27FC236}">
                    <a16:creationId xmlns:a16="http://schemas.microsoft.com/office/drawing/2014/main" id="{705C47BA-C633-FDB6-A1D8-50573363B94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5062025" y="2754919"/>
                <a:ext cx="64008" cy="91440"/>
              </a:xfrm>
              <a:prstGeom prst="line">
                <a:avLst/>
              </a:prstGeom>
              <a:ln w="3810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8" name="Rectangle 167">
                <a:extLst>
                  <a:ext uri="{FF2B5EF4-FFF2-40B4-BE49-F238E27FC236}">
                    <a16:creationId xmlns:a16="http://schemas.microsoft.com/office/drawing/2014/main" id="{5A44FCF3-D65A-4A56-FFAD-B02F5587530D}"/>
                  </a:ext>
                </a:extLst>
              </p:cNvPr>
              <p:cNvSpPr/>
              <p:nvPr/>
            </p:nvSpPr>
            <p:spPr>
              <a:xfrm>
                <a:off x="5168237" y="2827607"/>
                <a:ext cx="1407706" cy="75728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69" name="Straight Connector 168">
                <a:extLst>
                  <a:ext uri="{FF2B5EF4-FFF2-40B4-BE49-F238E27FC236}">
                    <a16:creationId xmlns:a16="http://schemas.microsoft.com/office/drawing/2014/main" id="{F5087A16-3EF7-07FA-715F-8EA465330585}"/>
                  </a:ext>
                </a:extLst>
              </p:cNvPr>
              <p:cNvCxnSpPr/>
              <p:nvPr/>
            </p:nvCxnSpPr>
            <p:spPr>
              <a:xfrm>
                <a:off x="5047957" y="2754922"/>
                <a:ext cx="1627632" cy="0"/>
              </a:xfrm>
              <a:prstGeom prst="line">
                <a:avLst/>
              </a:prstGeom>
              <a:ln w="3810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0" name="Rectangle 169">
                <a:extLst>
                  <a:ext uri="{FF2B5EF4-FFF2-40B4-BE49-F238E27FC236}">
                    <a16:creationId xmlns:a16="http://schemas.microsoft.com/office/drawing/2014/main" id="{0EE2610C-45B3-A0BE-2DBD-74D705C5140E}"/>
                  </a:ext>
                </a:extLst>
              </p:cNvPr>
              <p:cNvSpPr/>
              <p:nvPr/>
            </p:nvSpPr>
            <p:spPr>
              <a:xfrm>
                <a:off x="6517210" y="4596619"/>
                <a:ext cx="100584" cy="10058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1" name="Rectangle 170">
                <a:extLst>
                  <a:ext uri="{FF2B5EF4-FFF2-40B4-BE49-F238E27FC236}">
                    <a16:creationId xmlns:a16="http://schemas.microsoft.com/office/drawing/2014/main" id="{F9E4AA5B-00D6-D564-5032-33DAD932B813}"/>
                  </a:ext>
                </a:extLst>
              </p:cNvPr>
              <p:cNvSpPr/>
              <p:nvPr/>
            </p:nvSpPr>
            <p:spPr>
              <a:xfrm>
                <a:off x="5111966" y="4593101"/>
                <a:ext cx="100584" cy="10058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72" name="Straight Connector 171">
                <a:extLst>
                  <a:ext uri="{FF2B5EF4-FFF2-40B4-BE49-F238E27FC236}">
                    <a16:creationId xmlns:a16="http://schemas.microsoft.com/office/drawing/2014/main" id="{45F7FF89-B9F1-4EA9-595D-1A551C6FC92E}"/>
                  </a:ext>
                </a:extLst>
              </p:cNvPr>
              <p:cNvCxnSpPr/>
              <p:nvPr/>
            </p:nvCxnSpPr>
            <p:spPr>
              <a:xfrm flipH="1">
                <a:off x="6498221" y="4571999"/>
                <a:ext cx="109728" cy="118872"/>
              </a:xfrm>
              <a:prstGeom prst="line">
                <a:avLst/>
              </a:prstGeom>
              <a:ln w="3810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3" name="Straight Connector 172">
                <a:extLst>
                  <a:ext uri="{FF2B5EF4-FFF2-40B4-BE49-F238E27FC236}">
                    <a16:creationId xmlns:a16="http://schemas.microsoft.com/office/drawing/2014/main" id="{7E8E31BD-DF12-112F-3406-B47CAD43F5B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118297" y="4571648"/>
                <a:ext cx="109728" cy="118872"/>
              </a:xfrm>
              <a:prstGeom prst="line">
                <a:avLst/>
              </a:prstGeom>
              <a:ln w="3810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5" name="Rectangle 134">
              <a:extLst>
                <a:ext uri="{FF2B5EF4-FFF2-40B4-BE49-F238E27FC236}">
                  <a16:creationId xmlns:a16="http://schemas.microsoft.com/office/drawing/2014/main" id="{C1A102D8-6199-AE19-CE27-57358BE94F31}"/>
                </a:ext>
              </a:extLst>
            </p:cNvPr>
            <p:cNvSpPr/>
            <p:nvPr/>
          </p:nvSpPr>
          <p:spPr>
            <a:xfrm>
              <a:off x="6121788" y="4643509"/>
              <a:ext cx="1280160" cy="27432"/>
            </a:xfrm>
            <a:prstGeom prst="rect">
              <a:avLst/>
            </a:prstGeom>
            <a:solidFill>
              <a:srgbClr val="FF66FF"/>
            </a:solidFill>
            <a:ln>
              <a:solidFill>
                <a:srgbClr val="FF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Rectangle 135">
              <a:extLst>
                <a:ext uri="{FF2B5EF4-FFF2-40B4-BE49-F238E27FC236}">
                  <a16:creationId xmlns:a16="http://schemas.microsoft.com/office/drawing/2014/main" id="{9C588716-663A-9230-B80F-0D75AB9C57F8}"/>
                </a:ext>
              </a:extLst>
            </p:cNvPr>
            <p:cNvSpPr/>
            <p:nvPr/>
          </p:nvSpPr>
          <p:spPr>
            <a:xfrm>
              <a:off x="6063168" y="4570829"/>
              <a:ext cx="1408176" cy="27432"/>
            </a:xfrm>
            <a:prstGeom prst="rect">
              <a:avLst/>
            </a:prstGeom>
            <a:solidFill>
              <a:srgbClr val="FF66FF"/>
            </a:solidFill>
            <a:ln>
              <a:solidFill>
                <a:srgbClr val="FF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" name="Rectangle 136">
              <a:extLst>
                <a:ext uri="{FF2B5EF4-FFF2-40B4-BE49-F238E27FC236}">
                  <a16:creationId xmlns:a16="http://schemas.microsoft.com/office/drawing/2014/main" id="{A2957ED1-7CBA-6BA0-CEC1-2D5265B2C2A4}"/>
                </a:ext>
              </a:extLst>
            </p:cNvPr>
            <p:cNvSpPr/>
            <p:nvPr/>
          </p:nvSpPr>
          <p:spPr>
            <a:xfrm>
              <a:off x="6106078" y="4625226"/>
              <a:ext cx="1325880" cy="27432"/>
            </a:xfrm>
            <a:prstGeom prst="rect">
              <a:avLst/>
            </a:prstGeom>
            <a:solidFill>
              <a:srgbClr val="FF66FF"/>
            </a:solidFill>
            <a:ln>
              <a:solidFill>
                <a:srgbClr val="FF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8" name="Straight Connector 137">
              <a:extLst>
                <a:ext uri="{FF2B5EF4-FFF2-40B4-BE49-F238E27FC236}">
                  <a16:creationId xmlns:a16="http://schemas.microsoft.com/office/drawing/2014/main" id="{981D126C-F280-8A4B-8A9F-0C8D480EB65E}"/>
                </a:ext>
              </a:extLst>
            </p:cNvPr>
            <p:cNvCxnSpPr/>
            <p:nvPr/>
          </p:nvCxnSpPr>
          <p:spPr>
            <a:xfrm>
              <a:off x="6128358" y="3814458"/>
              <a:ext cx="14583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Straight Connector 138">
              <a:extLst>
                <a:ext uri="{FF2B5EF4-FFF2-40B4-BE49-F238E27FC236}">
                  <a16:creationId xmlns:a16="http://schemas.microsoft.com/office/drawing/2014/main" id="{6999DA9D-330F-9D5B-6566-030B962160EE}"/>
                </a:ext>
              </a:extLst>
            </p:cNvPr>
            <p:cNvCxnSpPr/>
            <p:nvPr/>
          </p:nvCxnSpPr>
          <p:spPr>
            <a:xfrm>
              <a:off x="6280758" y="3966858"/>
              <a:ext cx="14583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Connector 139">
              <a:extLst>
                <a:ext uri="{FF2B5EF4-FFF2-40B4-BE49-F238E27FC236}">
                  <a16:creationId xmlns:a16="http://schemas.microsoft.com/office/drawing/2014/main" id="{FF3C5571-80F2-AD27-EC8C-D051B36AC667}"/>
                </a:ext>
              </a:extLst>
            </p:cNvPr>
            <p:cNvCxnSpPr/>
            <p:nvPr/>
          </p:nvCxnSpPr>
          <p:spPr>
            <a:xfrm>
              <a:off x="6433158" y="4119258"/>
              <a:ext cx="14583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>
              <a:extLst>
                <a:ext uri="{FF2B5EF4-FFF2-40B4-BE49-F238E27FC236}">
                  <a16:creationId xmlns:a16="http://schemas.microsoft.com/office/drawing/2014/main" id="{ED457036-06B8-6293-B510-C8AD35FEDC2A}"/>
                </a:ext>
              </a:extLst>
            </p:cNvPr>
            <p:cNvCxnSpPr/>
            <p:nvPr/>
          </p:nvCxnSpPr>
          <p:spPr>
            <a:xfrm>
              <a:off x="6585558" y="4271658"/>
              <a:ext cx="14583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Connector 141">
              <a:extLst>
                <a:ext uri="{FF2B5EF4-FFF2-40B4-BE49-F238E27FC236}">
                  <a16:creationId xmlns:a16="http://schemas.microsoft.com/office/drawing/2014/main" id="{C5B66678-DA1C-BCD6-B194-2E0B5EE67D64}"/>
                </a:ext>
              </a:extLst>
            </p:cNvPr>
            <p:cNvCxnSpPr/>
            <p:nvPr/>
          </p:nvCxnSpPr>
          <p:spPr>
            <a:xfrm>
              <a:off x="6737958" y="4424058"/>
              <a:ext cx="14583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Connector 142">
              <a:extLst>
                <a:ext uri="{FF2B5EF4-FFF2-40B4-BE49-F238E27FC236}">
                  <a16:creationId xmlns:a16="http://schemas.microsoft.com/office/drawing/2014/main" id="{C5726303-520F-B51D-CAA6-E44ECAD04E2B}"/>
                </a:ext>
              </a:extLst>
            </p:cNvPr>
            <p:cNvCxnSpPr/>
            <p:nvPr/>
          </p:nvCxnSpPr>
          <p:spPr>
            <a:xfrm>
              <a:off x="6890358" y="4576458"/>
              <a:ext cx="14583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Straight Connector 143">
              <a:extLst>
                <a:ext uri="{FF2B5EF4-FFF2-40B4-BE49-F238E27FC236}">
                  <a16:creationId xmlns:a16="http://schemas.microsoft.com/office/drawing/2014/main" id="{AE9989D2-EEC0-1233-E4E2-0D666C156467}"/>
                </a:ext>
              </a:extLst>
            </p:cNvPr>
            <p:cNvCxnSpPr/>
            <p:nvPr/>
          </p:nvCxnSpPr>
          <p:spPr>
            <a:xfrm>
              <a:off x="6873944" y="3884795"/>
              <a:ext cx="14583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>
              <a:extLst>
                <a:ext uri="{FF2B5EF4-FFF2-40B4-BE49-F238E27FC236}">
                  <a16:creationId xmlns:a16="http://schemas.microsoft.com/office/drawing/2014/main" id="{62454ACE-5BE2-BC00-A429-E1C94E6ABB58}"/>
                </a:ext>
              </a:extLst>
            </p:cNvPr>
            <p:cNvCxnSpPr/>
            <p:nvPr/>
          </p:nvCxnSpPr>
          <p:spPr>
            <a:xfrm>
              <a:off x="7181089" y="4037195"/>
              <a:ext cx="14583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Straight Connector 145">
              <a:extLst>
                <a:ext uri="{FF2B5EF4-FFF2-40B4-BE49-F238E27FC236}">
                  <a16:creationId xmlns:a16="http://schemas.microsoft.com/office/drawing/2014/main" id="{40B4A0C9-98BB-6B19-B853-F36E5D4DFBB0}"/>
                </a:ext>
              </a:extLst>
            </p:cNvPr>
            <p:cNvCxnSpPr/>
            <p:nvPr/>
          </p:nvCxnSpPr>
          <p:spPr>
            <a:xfrm>
              <a:off x="7178744" y="4189595"/>
              <a:ext cx="14583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Straight Connector 146">
              <a:extLst>
                <a:ext uri="{FF2B5EF4-FFF2-40B4-BE49-F238E27FC236}">
                  <a16:creationId xmlns:a16="http://schemas.microsoft.com/office/drawing/2014/main" id="{B203422A-F69C-6707-CB53-3FC4220EAA3C}"/>
                </a:ext>
              </a:extLst>
            </p:cNvPr>
            <p:cNvCxnSpPr/>
            <p:nvPr/>
          </p:nvCxnSpPr>
          <p:spPr>
            <a:xfrm>
              <a:off x="7331144" y="4341995"/>
              <a:ext cx="14583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Straight Connector 147">
              <a:extLst>
                <a:ext uri="{FF2B5EF4-FFF2-40B4-BE49-F238E27FC236}">
                  <a16:creationId xmlns:a16="http://schemas.microsoft.com/office/drawing/2014/main" id="{7346F662-5415-E3EB-93C3-0E28CB321F22}"/>
                </a:ext>
              </a:extLst>
            </p:cNvPr>
            <p:cNvCxnSpPr/>
            <p:nvPr/>
          </p:nvCxnSpPr>
          <p:spPr>
            <a:xfrm>
              <a:off x="6245586" y="4494395"/>
              <a:ext cx="14583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Straight Connector 148">
              <a:extLst>
                <a:ext uri="{FF2B5EF4-FFF2-40B4-BE49-F238E27FC236}">
                  <a16:creationId xmlns:a16="http://schemas.microsoft.com/office/drawing/2014/main" id="{9B886FE4-B59C-8725-3D05-D088AC29EADB}"/>
                </a:ext>
              </a:extLst>
            </p:cNvPr>
            <p:cNvCxnSpPr/>
            <p:nvPr/>
          </p:nvCxnSpPr>
          <p:spPr>
            <a:xfrm>
              <a:off x="6397986" y="4646795"/>
              <a:ext cx="14583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Straight Connector 149">
              <a:extLst>
                <a:ext uri="{FF2B5EF4-FFF2-40B4-BE49-F238E27FC236}">
                  <a16:creationId xmlns:a16="http://schemas.microsoft.com/office/drawing/2014/main" id="{6958098C-6F6D-7B31-7F30-BF9DBE1C70D4}"/>
                </a:ext>
              </a:extLst>
            </p:cNvPr>
            <p:cNvCxnSpPr/>
            <p:nvPr/>
          </p:nvCxnSpPr>
          <p:spPr>
            <a:xfrm>
              <a:off x="6550385" y="3772250"/>
              <a:ext cx="36576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Straight Connector 150">
              <a:extLst>
                <a:ext uri="{FF2B5EF4-FFF2-40B4-BE49-F238E27FC236}">
                  <a16:creationId xmlns:a16="http://schemas.microsoft.com/office/drawing/2014/main" id="{8A70452D-42E5-1DB6-2E27-9CC67F63B6CD}"/>
                </a:ext>
              </a:extLst>
            </p:cNvPr>
            <p:cNvCxnSpPr/>
            <p:nvPr/>
          </p:nvCxnSpPr>
          <p:spPr>
            <a:xfrm>
              <a:off x="6140075" y="4037194"/>
              <a:ext cx="36576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Straight Connector 151">
              <a:extLst>
                <a:ext uri="{FF2B5EF4-FFF2-40B4-BE49-F238E27FC236}">
                  <a16:creationId xmlns:a16="http://schemas.microsoft.com/office/drawing/2014/main" id="{EDB38205-F36B-3C61-3776-01424A9E0AAE}"/>
                </a:ext>
              </a:extLst>
            </p:cNvPr>
            <p:cNvCxnSpPr/>
            <p:nvPr/>
          </p:nvCxnSpPr>
          <p:spPr>
            <a:xfrm>
              <a:off x="6702785" y="3966854"/>
              <a:ext cx="36576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Straight Connector 152">
              <a:extLst>
                <a:ext uri="{FF2B5EF4-FFF2-40B4-BE49-F238E27FC236}">
                  <a16:creationId xmlns:a16="http://schemas.microsoft.com/office/drawing/2014/main" id="{1B06240A-7661-79FB-5559-FB0F1ABEE6AF}"/>
                </a:ext>
              </a:extLst>
            </p:cNvPr>
            <p:cNvCxnSpPr/>
            <p:nvPr/>
          </p:nvCxnSpPr>
          <p:spPr>
            <a:xfrm>
              <a:off x="6109596" y="4189594"/>
              <a:ext cx="36576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Straight Connector 153">
              <a:extLst>
                <a:ext uri="{FF2B5EF4-FFF2-40B4-BE49-F238E27FC236}">
                  <a16:creationId xmlns:a16="http://schemas.microsoft.com/office/drawing/2014/main" id="{748F23DD-24D7-65C7-2EE5-32682373E005}"/>
                </a:ext>
              </a:extLst>
            </p:cNvPr>
            <p:cNvCxnSpPr/>
            <p:nvPr/>
          </p:nvCxnSpPr>
          <p:spPr>
            <a:xfrm>
              <a:off x="6824707" y="4327926"/>
              <a:ext cx="36576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Straight Connector 154">
              <a:extLst>
                <a:ext uri="{FF2B5EF4-FFF2-40B4-BE49-F238E27FC236}">
                  <a16:creationId xmlns:a16="http://schemas.microsoft.com/office/drawing/2014/main" id="{FA812AF5-D7BD-5A71-1682-9C51F30B472C}"/>
                </a:ext>
              </a:extLst>
            </p:cNvPr>
            <p:cNvCxnSpPr/>
            <p:nvPr/>
          </p:nvCxnSpPr>
          <p:spPr>
            <a:xfrm>
              <a:off x="6318268" y="4553011"/>
              <a:ext cx="36576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Straight Connector 155">
              <a:extLst>
                <a:ext uri="{FF2B5EF4-FFF2-40B4-BE49-F238E27FC236}">
                  <a16:creationId xmlns:a16="http://schemas.microsoft.com/office/drawing/2014/main" id="{A28C932D-C53F-5712-2B39-056FA92BE882}"/>
                </a:ext>
              </a:extLst>
            </p:cNvPr>
            <p:cNvCxnSpPr/>
            <p:nvPr/>
          </p:nvCxnSpPr>
          <p:spPr>
            <a:xfrm>
              <a:off x="7047443" y="4128636"/>
              <a:ext cx="36576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Straight Connector 156">
              <a:extLst>
                <a:ext uri="{FF2B5EF4-FFF2-40B4-BE49-F238E27FC236}">
                  <a16:creationId xmlns:a16="http://schemas.microsoft.com/office/drawing/2014/main" id="{4B849D77-2ECD-04F7-8C6B-FF0440A1660A}"/>
                </a:ext>
              </a:extLst>
            </p:cNvPr>
            <p:cNvCxnSpPr/>
            <p:nvPr/>
          </p:nvCxnSpPr>
          <p:spPr>
            <a:xfrm>
              <a:off x="7199843" y="3844939"/>
              <a:ext cx="18288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Straight Connector 157">
              <a:extLst>
                <a:ext uri="{FF2B5EF4-FFF2-40B4-BE49-F238E27FC236}">
                  <a16:creationId xmlns:a16="http://schemas.microsoft.com/office/drawing/2014/main" id="{A8FD198C-D928-16E1-1727-0D4798611325}"/>
                </a:ext>
              </a:extLst>
            </p:cNvPr>
            <p:cNvCxnSpPr/>
            <p:nvPr/>
          </p:nvCxnSpPr>
          <p:spPr>
            <a:xfrm>
              <a:off x="6817669" y="4194289"/>
              <a:ext cx="27432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Straight Connector 158">
              <a:extLst>
                <a:ext uri="{FF2B5EF4-FFF2-40B4-BE49-F238E27FC236}">
                  <a16:creationId xmlns:a16="http://schemas.microsoft.com/office/drawing/2014/main" id="{29225951-176F-287B-F4C2-BC335A908B04}"/>
                </a:ext>
              </a:extLst>
            </p:cNvPr>
            <p:cNvCxnSpPr/>
            <p:nvPr/>
          </p:nvCxnSpPr>
          <p:spPr>
            <a:xfrm>
              <a:off x="6027536" y="4388893"/>
              <a:ext cx="27432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Straight Connector 159">
              <a:extLst>
                <a:ext uri="{FF2B5EF4-FFF2-40B4-BE49-F238E27FC236}">
                  <a16:creationId xmlns:a16="http://schemas.microsoft.com/office/drawing/2014/main" id="{1C36EACC-B399-9389-1E10-57F2649BA64D}"/>
                </a:ext>
              </a:extLst>
            </p:cNvPr>
            <p:cNvCxnSpPr/>
            <p:nvPr/>
          </p:nvCxnSpPr>
          <p:spPr>
            <a:xfrm>
              <a:off x="6222140" y="4288071"/>
              <a:ext cx="27432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Straight Connector 160">
              <a:extLst>
                <a:ext uri="{FF2B5EF4-FFF2-40B4-BE49-F238E27FC236}">
                  <a16:creationId xmlns:a16="http://schemas.microsoft.com/office/drawing/2014/main" id="{315FDB10-EF51-9AAC-4F83-2C2922E4A4F1}"/>
                </a:ext>
              </a:extLst>
            </p:cNvPr>
            <p:cNvCxnSpPr/>
            <p:nvPr/>
          </p:nvCxnSpPr>
          <p:spPr>
            <a:xfrm>
              <a:off x="7134197" y="4482675"/>
              <a:ext cx="27432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Straight Connector 161">
              <a:extLst>
                <a:ext uri="{FF2B5EF4-FFF2-40B4-BE49-F238E27FC236}">
                  <a16:creationId xmlns:a16="http://schemas.microsoft.com/office/drawing/2014/main" id="{26F90E8E-4EDE-F151-BB26-82CC8F66E9E4}"/>
                </a:ext>
              </a:extLst>
            </p:cNvPr>
            <p:cNvCxnSpPr/>
            <p:nvPr/>
          </p:nvCxnSpPr>
          <p:spPr>
            <a:xfrm>
              <a:off x="6653550" y="4086432"/>
              <a:ext cx="27432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Straight Connector 162">
              <a:extLst>
                <a:ext uri="{FF2B5EF4-FFF2-40B4-BE49-F238E27FC236}">
                  <a16:creationId xmlns:a16="http://schemas.microsoft.com/office/drawing/2014/main" id="{8C8EE406-154A-6CBE-634C-A992A3F831C6}"/>
                </a:ext>
              </a:extLst>
            </p:cNvPr>
            <p:cNvCxnSpPr/>
            <p:nvPr/>
          </p:nvCxnSpPr>
          <p:spPr>
            <a:xfrm>
              <a:off x="6041608" y="3699569"/>
              <a:ext cx="146304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4" name="Oval 163">
              <a:extLst>
                <a:ext uri="{FF2B5EF4-FFF2-40B4-BE49-F238E27FC236}">
                  <a16:creationId xmlns:a16="http://schemas.microsoft.com/office/drawing/2014/main" id="{CC0EB727-D077-6B75-F060-49C0D8F60C68}"/>
                </a:ext>
              </a:extLst>
            </p:cNvPr>
            <p:cNvSpPr/>
            <p:nvPr/>
          </p:nvSpPr>
          <p:spPr>
            <a:xfrm>
              <a:off x="6500683" y="4081511"/>
              <a:ext cx="128016" cy="100584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76" name="Straight Connector 175">
            <a:extLst>
              <a:ext uri="{FF2B5EF4-FFF2-40B4-BE49-F238E27FC236}">
                <a16:creationId xmlns:a16="http://schemas.microsoft.com/office/drawing/2014/main" id="{22BC4AB6-D84A-03ED-E40A-02C6168DF6CC}"/>
              </a:ext>
            </a:extLst>
          </p:cNvPr>
          <p:cNvCxnSpPr>
            <a:cxnSpLocks/>
            <a:stCxn id="60" idx="0"/>
            <a:endCxn id="184" idx="2"/>
          </p:cNvCxnSpPr>
          <p:nvPr/>
        </p:nvCxnSpPr>
        <p:spPr>
          <a:xfrm flipV="1">
            <a:off x="3496525" y="4367490"/>
            <a:ext cx="1294510" cy="570272"/>
          </a:xfrm>
          <a:prstGeom prst="line">
            <a:avLst/>
          </a:prstGeom>
          <a:ln w="254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Straight Connector 176">
            <a:extLst>
              <a:ext uri="{FF2B5EF4-FFF2-40B4-BE49-F238E27FC236}">
                <a16:creationId xmlns:a16="http://schemas.microsoft.com/office/drawing/2014/main" id="{6151C8F5-859D-64FB-7B94-E0D1077D4466}"/>
              </a:ext>
            </a:extLst>
          </p:cNvPr>
          <p:cNvCxnSpPr>
            <a:cxnSpLocks/>
            <a:stCxn id="122" idx="7"/>
            <a:endCxn id="184" idx="2"/>
          </p:cNvCxnSpPr>
          <p:nvPr/>
        </p:nvCxnSpPr>
        <p:spPr>
          <a:xfrm flipH="1" flipV="1">
            <a:off x="4791035" y="4367490"/>
            <a:ext cx="1407197" cy="1539253"/>
          </a:xfrm>
          <a:prstGeom prst="line">
            <a:avLst/>
          </a:prstGeom>
          <a:ln w="254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" name="TextBox 183">
            <a:extLst>
              <a:ext uri="{FF2B5EF4-FFF2-40B4-BE49-F238E27FC236}">
                <a16:creationId xmlns:a16="http://schemas.microsoft.com/office/drawing/2014/main" id="{BA39640F-5F1F-7FD2-A991-C0541FCD1228}"/>
              </a:ext>
            </a:extLst>
          </p:cNvPr>
          <p:cNvSpPr txBox="1"/>
          <p:nvPr/>
        </p:nvSpPr>
        <p:spPr>
          <a:xfrm>
            <a:off x="4401174" y="3936603"/>
            <a:ext cx="77972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err="1"/>
              <a:t>Natri</a:t>
            </a:r>
            <a:endParaRPr lang="en-US" sz="2200" b="1" dirty="0"/>
          </a:p>
        </p:txBody>
      </p:sp>
      <p:sp>
        <p:nvSpPr>
          <p:cNvPr id="189" name="TextBox 188">
            <a:extLst>
              <a:ext uri="{FF2B5EF4-FFF2-40B4-BE49-F238E27FC236}">
                <a16:creationId xmlns:a16="http://schemas.microsoft.com/office/drawing/2014/main" id="{D635064A-8934-2BD8-1A97-3220F9D0D0C5}"/>
              </a:ext>
            </a:extLst>
          </p:cNvPr>
          <p:cNvSpPr txBox="1"/>
          <p:nvPr/>
        </p:nvSpPr>
        <p:spPr>
          <a:xfrm>
            <a:off x="4103178" y="4846720"/>
            <a:ext cx="15223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/>
              <a:t>Nước </a:t>
            </a:r>
            <a:r>
              <a:rPr lang="en-US" sz="2200" b="1" dirty="0" err="1"/>
              <a:t>có</a:t>
            </a:r>
            <a:r>
              <a:rPr lang="en-US" sz="2200" b="1" dirty="0"/>
              <a:t> pha </a:t>
            </a:r>
            <a:r>
              <a:rPr lang="en-US" sz="2200" b="1" dirty="0" err="1"/>
              <a:t>chất</a:t>
            </a:r>
            <a:r>
              <a:rPr lang="en-US" sz="2200" b="1" dirty="0"/>
              <a:t> X</a:t>
            </a:r>
          </a:p>
        </p:txBody>
      </p:sp>
      <p:cxnSp>
        <p:nvCxnSpPr>
          <p:cNvPr id="194" name="Straight Connector 193">
            <a:extLst>
              <a:ext uri="{FF2B5EF4-FFF2-40B4-BE49-F238E27FC236}">
                <a16:creationId xmlns:a16="http://schemas.microsoft.com/office/drawing/2014/main" id="{ABE307BC-A7BD-AAE4-3F14-55FC42ED0C4B}"/>
              </a:ext>
            </a:extLst>
          </p:cNvPr>
          <p:cNvCxnSpPr>
            <a:cxnSpLocks/>
            <a:endCxn id="189" idx="2"/>
          </p:cNvCxnSpPr>
          <p:nvPr/>
        </p:nvCxnSpPr>
        <p:spPr>
          <a:xfrm flipV="1">
            <a:off x="3473779" y="5616161"/>
            <a:ext cx="1390585" cy="267328"/>
          </a:xfrm>
          <a:prstGeom prst="line">
            <a:avLst/>
          </a:prstGeom>
          <a:ln w="254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Straight Connector 195">
            <a:extLst>
              <a:ext uri="{FF2B5EF4-FFF2-40B4-BE49-F238E27FC236}">
                <a16:creationId xmlns:a16="http://schemas.microsoft.com/office/drawing/2014/main" id="{3720155D-9FB4-7084-5A85-86AE23066D3D}"/>
              </a:ext>
            </a:extLst>
          </p:cNvPr>
          <p:cNvCxnSpPr>
            <a:cxnSpLocks/>
            <a:endCxn id="189" idx="2"/>
          </p:cNvCxnSpPr>
          <p:nvPr/>
        </p:nvCxnSpPr>
        <p:spPr>
          <a:xfrm flipH="1" flipV="1">
            <a:off x="4864364" y="5616161"/>
            <a:ext cx="1017206" cy="239514"/>
          </a:xfrm>
          <a:prstGeom prst="line">
            <a:avLst/>
          </a:prstGeom>
          <a:ln w="254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Straight Connector 198">
            <a:extLst>
              <a:ext uri="{FF2B5EF4-FFF2-40B4-BE49-F238E27FC236}">
                <a16:creationId xmlns:a16="http://schemas.microsoft.com/office/drawing/2014/main" id="{DBA39C83-8B3B-EA1D-6E8D-C16F537C8883}"/>
              </a:ext>
            </a:extLst>
          </p:cNvPr>
          <p:cNvCxnSpPr>
            <a:cxnSpLocks/>
            <a:endCxn id="189" idx="2"/>
          </p:cNvCxnSpPr>
          <p:nvPr/>
        </p:nvCxnSpPr>
        <p:spPr>
          <a:xfrm flipH="1" flipV="1">
            <a:off x="4864364" y="5616161"/>
            <a:ext cx="4162412" cy="222210"/>
          </a:xfrm>
          <a:prstGeom prst="line">
            <a:avLst/>
          </a:prstGeom>
          <a:ln w="254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3" name="TextBox 202">
            <a:extLst>
              <a:ext uri="{FF2B5EF4-FFF2-40B4-BE49-F238E27FC236}">
                <a16:creationId xmlns:a16="http://schemas.microsoft.com/office/drawing/2014/main" id="{513D5788-3F9D-63BF-A7B1-66E9C7728117}"/>
              </a:ext>
            </a:extLst>
          </p:cNvPr>
          <p:cNvSpPr txBox="1"/>
          <p:nvPr/>
        </p:nvSpPr>
        <p:spPr>
          <a:xfrm>
            <a:off x="2782585" y="5988155"/>
            <a:ext cx="102723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/>
              <a:t>(1)</a:t>
            </a:r>
          </a:p>
        </p:txBody>
      </p:sp>
      <p:sp>
        <p:nvSpPr>
          <p:cNvPr id="204" name="TextBox 203">
            <a:extLst>
              <a:ext uri="{FF2B5EF4-FFF2-40B4-BE49-F238E27FC236}">
                <a16:creationId xmlns:a16="http://schemas.microsoft.com/office/drawing/2014/main" id="{CE3F032F-10F4-F679-9EF9-87BD44BF6F4C}"/>
              </a:ext>
            </a:extLst>
          </p:cNvPr>
          <p:cNvSpPr txBox="1"/>
          <p:nvPr/>
        </p:nvSpPr>
        <p:spPr>
          <a:xfrm>
            <a:off x="5875132" y="6013943"/>
            <a:ext cx="102723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/>
              <a:t>(2)</a:t>
            </a:r>
          </a:p>
        </p:txBody>
      </p:sp>
      <p:sp>
        <p:nvSpPr>
          <p:cNvPr id="205" name="TextBox 204">
            <a:extLst>
              <a:ext uri="{FF2B5EF4-FFF2-40B4-BE49-F238E27FC236}">
                <a16:creationId xmlns:a16="http://schemas.microsoft.com/office/drawing/2014/main" id="{EBED3AFF-0FE6-F2AE-9B09-87B32237CE27}"/>
              </a:ext>
            </a:extLst>
          </p:cNvPr>
          <p:cNvSpPr txBox="1"/>
          <p:nvPr/>
        </p:nvSpPr>
        <p:spPr>
          <a:xfrm>
            <a:off x="8996712" y="6012758"/>
            <a:ext cx="102723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/>
              <a:t>(3)</a:t>
            </a:r>
          </a:p>
        </p:txBody>
      </p:sp>
      <p:grpSp>
        <p:nvGrpSpPr>
          <p:cNvPr id="223" name="Group 222">
            <a:extLst>
              <a:ext uri="{FF2B5EF4-FFF2-40B4-BE49-F238E27FC236}">
                <a16:creationId xmlns:a16="http://schemas.microsoft.com/office/drawing/2014/main" id="{49392D2E-6046-2E1E-C72D-09F5DBBF54EC}"/>
              </a:ext>
            </a:extLst>
          </p:cNvPr>
          <p:cNvGrpSpPr/>
          <p:nvPr/>
        </p:nvGrpSpPr>
        <p:grpSpPr>
          <a:xfrm>
            <a:off x="5718522" y="4993133"/>
            <a:ext cx="688144" cy="844432"/>
            <a:chOff x="5643728" y="2302995"/>
            <a:chExt cx="688144" cy="844432"/>
          </a:xfrm>
        </p:grpSpPr>
        <p:sp>
          <p:nvSpPr>
            <p:cNvPr id="206" name="Oval 205">
              <a:extLst>
                <a:ext uri="{FF2B5EF4-FFF2-40B4-BE49-F238E27FC236}">
                  <a16:creationId xmlns:a16="http://schemas.microsoft.com/office/drawing/2014/main" id="{1B042456-DB58-3927-3FBD-18F8CBA7D84B}"/>
                </a:ext>
              </a:extLst>
            </p:cNvPr>
            <p:cNvSpPr/>
            <p:nvPr/>
          </p:nvSpPr>
          <p:spPr>
            <a:xfrm>
              <a:off x="6184161" y="2541799"/>
              <a:ext cx="73152" cy="91440"/>
            </a:xfrm>
            <a:prstGeom prst="ellipse">
              <a:avLst/>
            </a:prstGeom>
            <a:solidFill>
              <a:srgbClr val="FF66FF"/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7" name="Oval 206">
              <a:extLst>
                <a:ext uri="{FF2B5EF4-FFF2-40B4-BE49-F238E27FC236}">
                  <a16:creationId xmlns:a16="http://schemas.microsoft.com/office/drawing/2014/main" id="{6079C0EE-600C-6F63-53D8-C168BB4E454A}"/>
                </a:ext>
              </a:extLst>
            </p:cNvPr>
            <p:cNvSpPr/>
            <p:nvPr/>
          </p:nvSpPr>
          <p:spPr>
            <a:xfrm>
              <a:off x="6013473" y="2496079"/>
              <a:ext cx="73152" cy="91440"/>
            </a:xfrm>
            <a:prstGeom prst="ellipse">
              <a:avLst/>
            </a:prstGeom>
            <a:solidFill>
              <a:srgbClr val="FF66FF"/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8" name="Oval 207">
              <a:extLst>
                <a:ext uri="{FF2B5EF4-FFF2-40B4-BE49-F238E27FC236}">
                  <a16:creationId xmlns:a16="http://schemas.microsoft.com/office/drawing/2014/main" id="{3DEFAE88-2449-5F2D-7300-C85D25DE73CB}"/>
                </a:ext>
              </a:extLst>
            </p:cNvPr>
            <p:cNvSpPr/>
            <p:nvPr/>
          </p:nvSpPr>
          <p:spPr>
            <a:xfrm>
              <a:off x="6124606" y="2355638"/>
              <a:ext cx="73152" cy="91440"/>
            </a:xfrm>
            <a:prstGeom prst="ellipse">
              <a:avLst/>
            </a:prstGeom>
            <a:solidFill>
              <a:srgbClr val="FF66FF"/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9" name="Oval 208">
              <a:extLst>
                <a:ext uri="{FF2B5EF4-FFF2-40B4-BE49-F238E27FC236}">
                  <a16:creationId xmlns:a16="http://schemas.microsoft.com/office/drawing/2014/main" id="{E5C5B07C-43FE-E7EE-1B17-43FA01031784}"/>
                </a:ext>
              </a:extLst>
            </p:cNvPr>
            <p:cNvSpPr/>
            <p:nvPr/>
          </p:nvSpPr>
          <p:spPr>
            <a:xfrm>
              <a:off x="6050049" y="3055987"/>
              <a:ext cx="73152" cy="91440"/>
            </a:xfrm>
            <a:prstGeom prst="ellipse">
              <a:avLst/>
            </a:prstGeom>
            <a:solidFill>
              <a:srgbClr val="FF66FF"/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0" name="Oval 209">
              <a:extLst>
                <a:ext uri="{FF2B5EF4-FFF2-40B4-BE49-F238E27FC236}">
                  <a16:creationId xmlns:a16="http://schemas.microsoft.com/office/drawing/2014/main" id="{A94FB53D-0A9B-3D82-E0A8-18F11DAB83F0}"/>
                </a:ext>
              </a:extLst>
            </p:cNvPr>
            <p:cNvSpPr/>
            <p:nvPr/>
          </p:nvSpPr>
          <p:spPr>
            <a:xfrm>
              <a:off x="6131175" y="2883232"/>
              <a:ext cx="73152" cy="91440"/>
            </a:xfrm>
            <a:prstGeom prst="ellipse">
              <a:avLst/>
            </a:prstGeom>
            <a:solidFill>
              <a:srgbClr val="FF66FF"/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1" name="Oval 210">
              <a:extLst>
                <a:ext uri="{FF2B5EF4-FFF2-40B4-BE49-F238E27FC236}">
                  <a16:creationId xmlns:a16="http://schemas.microsoft.com/office/drawing/2014/main" id="{60069AE6-8244-3A2D-C4C0-CF69EE643F4F}"/>
                </a:ext>
              </a:extLst>
            </p:cNvPr>
            <p:cNvSpPr/>
            <p:nvPr/>
          </p:nvSpPr>
          <p:spPr>
            <a:xfrm>
              <a:off x="5974321" y="2921979"/>
              <a:ext cx="73152" cy="91440"/>
            </a:xfrm>
            <a:prstGeom prst="ellipse">
              <a:avLst/>
            </a:prstGeom>
            <a:solidFill>
              <a:srgbClr val="FF66FF"/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2" name="Oval 211">
              <a:extLst>
                <a:ext uri="{FF2B5EF4-FFF2-40B4-BE49-F238E27FC236}">
                  <a16:creationId xmlns:a16="http://schemas.microsoft.com/office/drawing/2014/main" id="{0B79D96F-1612-4B13-CDCD-06289585354F}"/>
                </a:ext>
              </a:extLst>
            </p:cNvPr>
            <p:cNvSpPr/>
            <p:nvPr/>
          </p:nvSpPr>
          <p:spPr>
            <a:xfrm>
              <a:off x="5788392" y="2373825"/>
              <a:ext cx="73152" cy="91440"/>
            </a:xfrm>
            <a:prstGeom prst="ellipse">
              <a:avLst/>
            </a:prstGeom>
            <a:solidFill>
              <a:srgbClr val="FF66FF"/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3" name="Oval 212">
              <a:extLst>
                <a:ext uri="{FF2B5EF4-FFF2-40B4-BE49-F238E27FC236}">
                  <a16:creationId xmlns:a16="http://schemas.microsoft.com/office/drawing/2014/main" id="{5D9C907C-8966-E846-D134-63AE48351FDF}"/>
                </a:ext>
              </a:extLst>
            </p:cNvPr>
            <p:cNvSpPr/>
            <p:nvPr/>
          </p:nvSpPr>
          <p:spPr>
            <a:xfrm>
              <a:off x="6031761" y="2681384"/>
              <a:ext cx="73152" cy="91440"/>
            </a:xfrm>
            <a:prstGeom prst="ellipse">
              <a:avLst/>
            </a:prstGeom>
            <a:solidFill>
              <a:srgbClr val="FF66FF"/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4" name="Oval 213">
              <a:extLst>
                <a:ext uri="{FF2B5EF4-FFF2-40B4-BE49-F238E27FC236}">
                  <a16:creationId xmlns:a16="http://schemas.microsoft.com/office/drawing/2014/main" id="{C41CC7FF-450F-508D-D928-837375F9751A}"/>
                </a:ext>
              </a:extLst>
            </p:cNvPr>
            <p:cNvSpPr/>
            <p:nvPr/>
          </p:nvSpPr>
          <p:spPr>
            <a:xfrm>
              <a:off x="5790130" y="2623888"/>
              <a:ext cx="91440" cy="73152"/>
            </a:xfrm>
            <a:prstGeom prst="ellipse">
              <a:avLst/>
            </a:prstGeom>
            <a:solidFill>
              <a:srgbClr val="FF66FF"/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5" name="Oval 214">
              <a:extLst>
                <a:ext uri="{FF2B5EF4-FFF2-40B4-BE49-F238E27FC236}">
                  <a16:creationId xmlns:a16="http://schemas.microsoft.com/office/drawing/2014/main" id="{841E3F34-CFF1-F024-BEE1-1A4148E4697E}"/>
                </a:ext>
              </a:extLst>
            </p:cNvPr>
            <p:cNvSpPr/>
            <p:nvPr/>
          </p:nvSpPr>
          <p:spPr>
            <a:xfrm>
              <a:off x="5860369" y="2791918"/>
              <a:ext cx="91440" cy="137160"/>
            </a:xfrm>
            <a:prstGeom prst="ellipse">
              <a:avLst/>
            </a:prstGeom>
            <a:solidFill>
              <a:srgbClr val="FF66FF"/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6" name="Oval 215">
              <a:extLst>
                <a:ext uri="{FF2B5EF4-FFF2-40B4-BE49-F238E27FC236}">
                  <a16:creationId xmlns:a16="http://schemas.microsoft.com/office/drawing/2014/main" id="{F07254AF-7379-573D-A710-AF17688BEF32}"/>
                </a:ext>
              </a:extLst>
            </p:cNvPr>
            <p:cNvSpPr/>
            <p:nvPr/>
          </p:nvSpPr>
          <p:spPr>
            <a:xfrm>
              <a:off x="6267864" y="2700414"/>
              <a:ext cx="64008" cy="109728"/>
            </a:xfrm>
            <a:prstGeom prst="ellipse">
              <a:avLst/>
            </a:prstGeom>
            <a:solidFill>
              <a:srgbClr val="FF66FF"/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7" name="Oval 216">
              <a:extLst>
                <a:ext uri="{FF2B5EF4-FFF2-40B4-BE49-F238E27FC236}">
                  <a16:creationId xmlns:a16="http://schemas.microsoft.com/office/drawing/2014/main" id="{4AAA56A9-B570-2943-D0E7-2096E877E295}"/>
                </a:ext>
              </a:extLst>
            </p:cNvPr>
            <p:cNvSpPr/>
            <p:nvPr/>
          </p:nvSpPr>
          <p:spPr>
            <a:xfrm>
              <a:off x="5643728" y="2350965"/>
              <a:ext cx="91440" cy="137160"/>
            </a:xfrm>
            <a:prstGeom prst="ellipse">
              <a:avLst/>
            </a:prstGeom>
            <a:solidFill>
              <a:srgbClr val="FF66FF"/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8" name="Oval 217">
              <a:extLst>
                <a:ext uri="{FF2B5EF4-FFF2-40B4-BE49-F238E27FC236}">
                  <a16:creationId xmlns:a16="http://schemas.microsoft.com/office/drawing/2014/main" id="{752A3C8D-F784-4DA7-B531-AD19ACF3DDD0}"/>
                </a:ext>
              </a:extLst>
            </p:cNvPr>
            <p:cNvSpPr/>
            <p:nvPr/>
          </p:nvSpPr>
          <p:spPr>
            <a:xfrm>
              <a:off x="5906790" y="2562383"/>
              <a:ext cx="64008" cy="109728"/>
            </a:xfrm>
            <a:prstGeom prst="ellipse">
              <a:avLst/>
            </a:prstGeom>
            <a:solidFill>
              <a:srgbClr val="FF66FF"/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9" name="Oval 218">
              <a:extLst>
                <a:ext uri="{FF2B5EF4-FFF2-40B4-BE49-F238E27FC236}">
                  <a16:creationId xmlns:a16="http://schemas.microsoft.com/office/drawing/2014/main" id="{A953910F-9A55-31E5-6C5A-A913276C5FEC}"/>
                </a:ext>
              </a:extLst>
            </p:cNvPr>
            <p:cNvSpPr/>
            <p:nvPr/>
          </p:nvSpPr>
          <p:spPr>
            <a:xfrm>
              <a:off x="6232937" y="2937976"/>
              <a:ext cx="54864" cy="100584"/>
            </a:xfrm>
            <a:prstGeom prst="ellipse">
              <a:avLst/>
            </a:prstGeom>
            <a:solidFill>
              <a:srgbClr val="FF66FF"/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0" name="Oval 219">
              <a:extLst>
                <a:ext uri="{FF2B5EF4-FFF2-40B4-BE49-F238E27FC236}">
                  <a16:creationId xmlns:a16="http://schemas.microsoft.com/office/drawing/2014/main" id="{321ED5AE-B465-691C-2656-5BCD10F974F5}"/>
                </a:ext>
              </a:extLst>
            </p:cNvPr>
            <p:cNvSpPr/>
            <p:nvPr/>
          </p:nvSpPr>
          <p:spPr>
            <a:xfrm>
              <a:off x="5767405" y="2500587"/>
              <a:ext cx="73152" cy="91440"/>
            </a:xfrm>
            <a:prstGeom prst="ellipse">
              <a:avLst/>
            </a:prstGeom>
            <a:solidFill>
              <a:srgbClr val="FF66FF"/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1" name="Oval 220">
              <a:extLst>
                <a:ext uri="{FF2B5EF4-FFF2-40B4-BE49-F238E27FC236}">
                  <a16:creationId xmlns:a16="http://schemas.microsoft.com/office/drawing/2014/main" id="{C53B82B3-6341-8266-047B-EFF2FFA65448}"/>
                </a:ext>
              </a:extLst>
            </p:cNvPr>
            <p:cNvSpPr/>
            <p:nvPr/>
          </p:nvSpPr>
          <p:spPr>
            <a:xfrm>
              <a:off x="5930239" y="2302995"/>
              <a:ext cx="73152" cy="91440"/>
            </a:xfrm>
            <a:prstGeom prst="ellipse">
              <a:avLst/>
            </a:prstGeom>
            <a:solidFill>
              <a:srgbClr val="FF66FF"/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2" name="Oval 221">
              <a:extLst>
                <a:ext uri="{FF2B5EF4-FFF2-40B4-BE49-F238E27FC236}">
                  <a16:creationId xmlns:a16="http://schemas.microsoft.com/office/drawing/2014/main" id="{C1AA2D20-DD6C-743B-0863-0B657EEECEC2}"/>
                </a:ext>
              </a:extLst>
            </p:cNvPr>
            <p:cNvSpPr/>
            <p:nvPr/>
          </p:nvSpPr>
          <p:spPr>
            <a:xfrm>
              <a:off x="6140195" y="2723274"/>
              <a:ext cx="73152" cy="91440"/>
            </a:xfrm>
            <a:prstGeom prst="ellipse">
              <a:avLst/>
            </a:prstGeom>
            <a:solidFill>
              <a:srgbClr val="FF66FF"/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24" name="Oval 223">
            <a:extLst>
              <a:ext uri="{FF2B5EF4-FFF2-40B4-BE49-F238E27FC236}">
                <a16:creationId xmlns:a16="http://schemas.microsoft.com/office/drawing/2014/main" id="{CA5DE633-7035-8392-FBAF-2A5101D60D0A}"/>
              </a:ext>
            </a:extLst>
          </p:cNvPr>
          <p:cNvSpPr/>
          <p:nvPr/>
        </p:nvSpPr>
        <p:spPr>
          <a:xfrm>
            <a:off x="3330057" y="4961320"/>
            <a:ext cx="73152" cy="54864"/>
          </a:xfrm>
          <a:prstGeom prst="ellipse">
            <a:avLst/>
          </a:prstGeom>
          <a:solidFill>
            <a:srgbClr val="FF66FF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" name="Oval 224">
            <a:extLst>
              <a:ext uri="{FF2B5EF4-FFF2-40B4-BE49-F238E27FC236}">
                <a16:creationId xmlns:a16="http://schemas.microsoft.com/office/drawing/2014/main" id="{AA530339-80C9-D52C-87A4-F1E50666A298}"/>
              </a:ext>
            </a:extLst>
          </p:cNvPr>
          <p:cNvSpPr/>
          <p:nvPr/>
        </p:nvSpPr>
        <p:spPr>
          <a:xfrm>
            <a:off x="3522666" y="5016070"/>
            <a:ext cx="45720" cy="64008"/>
          </a:xfrm>
          <a:prstGeom prst="ellipse">
            <a:avLst/>
          </a:prstGeom>
          <a:solidFill>
            <a:srgbClr val="FF66FF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" name="Oval 225">
            <a:extLst>
              <a:ext uri="{FF2B5EF4-FFF2-40B4-BE49-F238E27FC236}">
                <a16:creationId xmlns:a16="http://schemas.microsoft.com/office/drawing/2014/main" id="{543DA0A8-6F18-48AE-0A7F-892671968CC3}"/>
              </a:ext>
            </a:extLst>
          </p:cNvPr>
          <p:cNvSpPr/>
          <p:nvPr/>
        </p:nvSpPr>
        <p:spPr>
          <a:xfrm>
            <a:off x="3449744" y="5042102"/>
            <a:ext cx="45720" cy="27432"/>
          </a:xfrm>
          <a:prstGeom prst="ellipse">
            <a:avLst/>
          </a:prstGeom>
          <a:solidFill>
            <a:srgbClr val="FF66FF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" name="Oval 226">
            <a:extLst>
              <a:ext uri="{FF2B5EF4-FFF2-40B4-BE49-F238E27FC236}">
                <a16:creationId xmlns:a16="http://schemas.microsoft.com/office/drawing/2014/main" id="{DE69E1D3-5B05-56EF-0B19-3D06071D7B30}"/>
              </a:ext>
            </a:extLst>
          </p:cNvPr>
          <p:cNvSpPr/>
          <p:nvPr/>
        </p:nvSpPr>
        <p:spPr>
          <a:xfrm>
            <a:off x="3574008" y="4983482"/>
            <a:ext cx="45720" cy="27432"/>
          </a:xfrm>
          <a:prstGeom prst="ellipse">
            <a:avLst/>
          </a:prstGeom>
          <a:solidFill>
            <a:srgbClr val="FF66FF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" name="Oval 227">
            <a:extLst>
              <a:ext uri="{FF2B5EF4-FFF2-40B4-BE49-F238E27FC236}">
                <a16:creationId xmlns:a16="http://schemas.microsoft.com/office/drawing/2014/main" id="{9F086CD8-B060-FE2C-D385-D69CDD2E7762}"/>
              </a:ext>
            </a:extLst>
          </p:cNvPr>
          <p:cNvSpPr/>
          <p:nvPr/>
        </p:nvSpPr>
        <p:spPr>
          <a:xfrm>
            <a:off x="6051106" y="5801693"/>
            <a:ext cx="45720" cy="64008"/>
          </a:xfrm>
          <a:prstGeom prst="ellipse">
            <a:avLst/>
          </a:prstGeom>
          <a:solidFill>
            <a:srgbClr val="FF66FF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" name="Oval 228">
            <a:extLst>
              <a:ext uri="{FF2B5EF4-FFF2-40B4-BE49-F238E27FC236}">
                <a16:creationId xmlns:a16="http://schemas.microsoft.com/office/drawing/2014/main" id="{4274352C-F246-1851-1293-EC3350058334}"/>
              </a:ext>
            </a:extLst>
          </p:cNvPr>
          <p:cNvSpPr/>
          <p:nvPr/>
        </p:nvSpPr>
        <p:spPr>
          <a:xfrm>
            <a:off x="6022508" y="5153818"/>
            <a:ext cx="45720" cy="64008"/>
          </a:xfrm>
          <a:prstGeom prst="ellipse">
            <a:avLst/>
          </a:prstGeom>
          <a:solidFill>
            <a:srgbClr val="FF66FF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7" name="Group 236">
            <a:extLst>
              <a:ext uri="{FF2B5EF4-FFF2-40B4-BE49-F238E27FC236}">
                <a16:creationId xmlns:a16="http://schemas.microsoft.com/office/drawing/2014/main" id="{F8B89F91-B21F-2051-6987-5C231A243126}"/>
              </a:ext>
            </a:extLst>
          </p:cNvPr>
          <p:cNvGrpSpPr/>
          <p:nvPr/>
        </p:nvGrpSpPr>
        <p:grpSpPr>
          <a:xfrm>
            <a:off x="9126259" y="5378879"/>
            <a:ext cx="335391" cy="193802"/>
            <a:chOff x="5637619" y="1623855"/>
            <a:chExt cx="335391" cy="193802"/>
          </a:xfrm>
        </p:grpSpPr>
        <p:sp>
          <p:nvSpPr>
            <p:cNvPr id="230" name="Oval 229">
              <a:extLst>
                <a:ext uri="{FF2B5EF4-FFF2-40B4-BE49-F238E27FC236}">
                  <a16:creationId xmlns:a16="http://schemas.microsoft.com/office/drawing/2014/main" id="{79A392EF-86E4-A02B-CD49-162D6E285628}"/>
                </a:ext>
              </a:extLst>
            </p:cNvPr>
            <p:cNvSpPr/>
            <p:nvPr/>
          </p:nvSpPr>
          <p:spPr>
            <a:xfrm>
              <a:off x="5637619" y="1698899"/>
              <a:ext cx="73152" cy="54864"/>
            </a:xfrm>
            <a:prstGeom prst="ellipse">
              <a:avLst/>
            </a:prstGeom>
            <a:solidFill>
              <a:srgbClr val="FF66FF"/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1" name="Oval 230">
              <a:extLst>
                <a:ext uri="{FF2B5EF4-FFF2-40B4-BE49-F238E27FC236}">
                  <a16:creationId xmlns:a16="http://schemas.microsoft.com/office/drawing/2014/main" id="{27FDCAFF-309A-0428-A922-49F364112B30}"/>
                </a:ext>
              </a:extLst>
            </p:cNvPr>
            <p:cNvSpPr/>
            <p:nvPr/>
          </p:nvSpPr>
          <p:spPr>
            <a:xfrm>
              <a:off x="5830228" y="1753649"/>
              <a:ext cx="45720" cy="64008"/>
            </a:xfrm>
            <a:prstGeom prst="ellipse">
              <a:avLst/>
            </a:prstGeom>
            <a:solidFill>
              <a:srgbClr val="FF66FF"/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2" name="Oval 231">
              <a:extLst>
                <a:ext uri="{FF2B5EF4-FFF2-40B4-BE49-F238E27FC236}">
                  <a16:creationId xmlns:a16="http://schemas.microsoft.com/office/drawing/2014/main" id="{7768EB6A-3CC7-8C5F-A4FD-FC927437EFBA}"/>
                </a:ext>
              </a:extLst>
            </p:cNvPr>
            <p:cNvSpPr/>
            <p:nvPr/>
          </p:nvSpPr>
          <p:spPr>
            <a:xfrm>
              <a:off x="5757306" y="1779681"/>
              <a:ext cx="45720" cy="27432"/>
            </a:xfrm>
            <a:prstGeom prst="ellipse">
              <a:avLst/>
            </a:prstGeom>
            <a:solidFill>
              <a:srgbClr val="FF66FF"/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3" name="Oval 232">
              <a:extLst>
                <a:ext uri="{FF2B5EF4-FFF2-40B4-BE49-F238E27FC236}">
                  <a16:creationId xmlns:a16="http://schemas.microsoft.com/office/drawing/2014/main" id="{D0FA993A-AF5E-9601-F414-1DFCD0D5CD14}"/>
                </a:ext>
              </a:extLst>
            </p:cNvPr>
            <p:cNvSpPr/>
            <p:nvPr/>
          </p:nvSpPr>
          <p:spPr>
            <a:xfrm>
              <a:off x="5881570" y="1721061"/>
              <a:ext cx="45720" cy="27432"/>
            </a:xfrm>
            <a:prstGeom prst="ellipse">
              <a:avLst/>
            </a:prstGeom>
            <a:solidFill>
              <a:srgbClr val="FF66FF"/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4" name="Oval 233">
              <a:extLst>
                <a:ext uri="{FF2B5EF4-FFF2-40B4-BE49-F238E27FC236}">
                  <a16:creationId xmlns:a16="http://schemas.microsoft.com/office/drawing/2014/main" id="{8B87215A-C5D4-49AF-C7DE-973AF25FD671}"/>
                </a:ext>
              </a:extLst>
            </p:cNvPr>
            <p:cNvSpPr/>
            <p:nvPr/>
          </p:nvSpPr>
          <p:spPr>
            <a:xfrm>
              <a:off x="5726823" y="1735129"/>
              <a:ext cx="45720" cy="27432"/>
            </a:xfrm>
            <a:prstGeom prst="ellipse">
              <a:avLst/>
            </a:prstGeom>
            <a:solidFill>
              <a:srgbClr val="FF66FF"/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5" name="Oval 234">
              <a:extLst>
                <a:ext uri="{FF2B5EF4-FFF2-40B4-BE49-F238E27FC236}">
                  <a16:creationId xmlns:a16="http://schemas.microsoft.com/office/drawing/2014/main" id="{6CE6F0AB-13A4-BFB5-569A-161006494A9A}"/>
                </a:ext>
              </a:extLst>
            </p:cNvPr>
            <p:cNvSpPr/>
            <p:nvPr/>
          </p:nvSpPr>
          <p:spPr>
            <a:xfrm>
              <a:off x="5800109" y="1623855"/>
              <a:ext cx="45720" cy="64008"/>
            </a:xfrm>
            <a:prstGeom prst="ellipse">
              <a:avLst/>
            </a:prstGeom>
            <a:solidFill>
              <a:srgbClr val="FF66FF"/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6" name="Oval 235">
              <a:extLst>
                <a:ext uri="{FF2B5EF4-FFF2-40B4-BE49-F238E27FC236}">
                  <a16:creationId xmlns:a16="http://schemas.microsoft.com/office/drawing/2014/main" id="{DC6BC2BA-98EC-B634-E439-022E5F2ED0E8}"/>
                </a:ext>
              </a:extLst>
            </p:cNvPr>
            <p:cNvSpPr/>
            <p:nvPr/>
          </p:nvSpPr>
          <p:spPr>
            <a:xfrm>
              <a:off x="5927290" y="1753649"/>
              <a:ext cx="45720" cy="64008"/>
            </a:xfrm>
            <a:prstGeom prst="ellipse">
              <a:avLst/>
            </a:prstGeom>
            <a:solidFill>
              <a:srgbClr val="FF66FF"/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16" name="Group 315">
            <a:extLst>
              <a:ext uri="{FF2B5EF4-FFF2-40B4-BE49-F238E27FC236}">
                <a16:creationId xmlns:a16="http://schemas.microsoft.com/office/drawing/2014/main" id="{1138B31B-BFC4-8426-9381-8DD493CC6769}"/>
              </a:ext>
            </a:extLst>
          </p:cNvPr>
          <p:cNvGrpSpPr/>
          <p:nvPr/>
        </p:nvGrpSpPr>
        <p:grpSpPr>
          <a:xfrm>
            <a:off x="8941897" y="5026918"/>
            <a:ext cx="498081" cy="363817"/>
            <a:chOff x="8548867" y="2494569"/>
            <a:chExt cx="498081" cy="363817"/>
          </a:xfrm>
        </p:grpSpPr>
        <p:sp>
          <p:nvSpPr>
            <p:cNvPr id="302" name="Oval 301">
              <a:extLst>
                <a:ext uri="{FF2B5EF4-FFF2-40B4-BE49-F238E27FC236}">
                  <a16:creationId xmlns:a16="http://schemas.microsoft.com/office/drawing/2014/main" id="{56B32C45-9E10-FBB1-AF45-8F0CB3A6C7C8}"/>
                </a:ext>
              </a:extLst>
            </p:cNvPr>
            <p:cNvSpPr/>
            <p:nvPr/>
          </p:nvSpPr>
          <p:spPr>
            <a:xfrm>
              <a:off x="8809196" y="2766946"/>
              <a:ext cx="73152" cy="91440"/>
            </a:xfrm>
            <a:prstGeom prst="ellipse">
              <a:avLst/>
            </a:prstGeom>
            <a:solidFill>
              <a:srgbClr val="FF66FF"/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3" name="Oval 302">
              <a:extLst>
                <a:ext uri="{FF2B5EF4-FFF2-40B4-BE49-F238E27FC236}">
                  <a16:creationId xmlns:a16="http://schemas.microsoft.com/office/drawing/2014/main" id="{51989DA8-4EAB-500B-13B8-078F0B5C45B4}"/>
                </a:ext>
              </a:extLst>
            </p:cNvPr>
            <p:cNvSpPr/>
            <p:nvPr/>
          </p:nvSpPr>
          <p:spPr>
            <a:xfrm>
              <a:off x="8890322" y="2594191"/>
              <a:ext cx="73152" cy="91440"/>
            </a:xfrm>
            <a:prstGeom prst="ellipse">
              <a:avLst/>
            </a:prstGeom>
            <a:solidFill>
              <a:srgbClr val="FF66FF"/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4" name="Oval 303">
              <a:extLst>
                <a:ext uri="{FF2B5EF4-FFF2-40B4-BE49-F238E27FC236}">
                  <a16:creationId xmlns:a16="http://schemas.microsoft.com/office/drawing/2014/main" id="{BCAA57B9-CCD4-C8C1-F6F5-E88991FA6CE9}"/>
                </a:ext>
              </a:extLst>
            </p:cNvPr>
            <p:cNvSpPr/>
            <p:nvPr/>
          </p:nvSpPr>
          <p:spPr>
            <a:xfrm>
              <a:off x="8733468" y="2632938"/>
              <a:ext cx="73152" cy="91440"/>
            </a:xfrm>
            <a:prstGeom prst="ellipse">
              <a:avLst/>
            </a:prstGeom>
            <a:solidFill>
              <a:srgbClr val="FF66FF"/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6" name="Oval 305">
              <a:extLst>
                <a:ext uri="{FF2B5EF4-FFF2-40B4-BE49-F238E27FC236}">
                  <a16:creationId xmlns:a16="http://schemas.microsoft.com/office/drawing/2014/main" id="{0BF7D28B-9E6D-109E-FC44-EF6C65E83140}"/>
                </a:ext>
              </a:extLst>
            </p:cNvPr>
            <p:cNvSpPr/>
            <p:nvPr/>
          </p:nvSpPr>
          <p:spPr>
            <a:xfrm>
              <a:off x="8548867" y="2617511"/>
              <a:ext cx="73152" cy="91440"/>
            </a:xfrm>
            <a:prstGeom prst="ellipse">
              <a:avLst/>
            </a:prstGeom>
            <a:solidFill>
              <a:srgbClr val="FF66FF"/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7" name="Oval 306">
              <a:extLst>
                <a:ext uri="{FF2B5EF4-FFF2-40B4-BE49-F238E27FC236}">
                  <a16:creationId xmlns:a16="http://schemas.microsoft.com/office/drawing/2014/main" id="{BBE9AEF5-1BFE-2CE7-2AD2-5F55E5017DAC}"/>
                </a:ext>
              </a:extLst>
            </p:cNvPr>
            <p:cNvSpPr/>
            <p:nvPr/>
          </p:nvSpPr>
          <p:spPr>
            <a:xfrm>
              <a:off x="8633746" y="2769751"/>
              <a:ext cx="91440" cy="73152"/>
            </a:xfrm>
            <a:prstGeom prst="ellipse">
              <a:avLst/>
            </a:prstGeom>
            <a:solidFill>
              <a:srgbClr val="FF66FF"/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8" name="Oval 307">
              <a:extLst>
                <a:ext uri="{FF2B5EF4-FFF2-40B4-BE49-F238E27FC236}">
                  <a16:creationId xmlns:a16="http://schemas.microsoft.com/office/drawing/2014/main" id="{D78C34EE-EFF2-EB09-B15F-BBAE2BA07B65}"/>
                </a:ext>
              </a:extLst>
            </p:cNvPr>
            <p:cNvSpPr/>
            <p:nvPr/>
          </p:nvSpPr>
          <p:spPr>
            <a:xfrm>
              <a:off x="8619516" y="2502877"/>
              <a:ext cx="91440" cy="137160"/>
            </a:xfrm>
            <a:prstGeom prst="ellipse">
              <a:avLst/>
            </a:prstGeom>
            <a:solidFill>
              <a:srgbClr val="FF66FF"/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9" name="Oval 308">
              <a:extLst>
                <a:ext uri="{FF2B5EF4-FFF2-40B4-BE49-F238E27FC236}">
                  <a16:creationId xmlns:a16="http://schemas.microsoft.com/office/drawing/2014/main" id="{DC304ADA-4AF3-5D54-7B63-EC669A5E7450}"/>
                </a:ext>
              </a:extLst>
            </p:cNvPr>
            <p:cNvSpPr/>
            <p:nvPr/>
          </p:nvSpPr>
          <p:spPr>
            <a:xfrm>
              <a:off x="8956768" y="2494569"/>
              <a:ext cx="64008" cy="109728"/>
            </a:xfrm>
            <a:prstGeom prst="ellipse">
              <a:avLst/>
            </a:prstGeom>
            <a:solidFill>
              <a:srgbClr val="FF66FF"/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1" name="Oval 310">
              <a:extLst>
                <a:ext uri="{FF2B5EF4-FFF2-40B4-BE49-F238E27FC236}">
                  <a16:creationId xmlns:a16="http://schemas.microsoft.com/office/drawing/2014/main" id="{D01DAA84-02D2-921E-EFB9-58FF01CE0535}"/>
                </a:ext>
              </a:extLst>
            </p:cNvPr>
            <p:cNvSpPr/>
            <p:nvPr/>
          </p:nvSpPr>
          <p:spPr>
            <a:xfrm>
              <a:off x="8962461" y="2708951"/>
              <a:ext cx="64008" cy="109728"/>
            </a:xfrm>
            <a:prstGeom prst="ellipse">
              <a:avLst/>
            </a:prstGeom>
            <a:solidFill>
              <a:srgbClr val="FF66FF"/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2" name="Oval 311">
              <a:extLst>
                <a:ext uri="{FF2B5EF4-FFF2-40B4-BE49-F238E27FC236}">
                  <a16:creationId xmlns:a16="http://schemas.microsoft.com/office/drawing/2014/main" id="{37C18F0D-E0BE-D0DB-CCBF-47A2E37CF8AE}"/>
                </a:ext>
              </a:extLst>
            </p:cNvPr>
            <p:cNvSpPr/>
            <p:nvPr/>
          </p:nvSpPr>
          <p:spPr>
            <a:xfrm>
              <a:off x="8992084" y="2648935"/>
              <a:ext cx="54864" cy="100584"/>
            </a:xfrm>
            <a:prstGeom prst="ellipse">
              <a:avLst/>
            </a:prstGeom>
            <a:solidFill>
              <a:srgbClr val="FF66FF"/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5" name="Oval 314">
              <a:extLst>
                <a:ext uri="{FF2B5EF4-FFF2-40B4-BE49-F238E27FC236}">
                  <a16:creationId xmlns:a16="http://schemas.microsoft.com/office/drawing/2014/main" id="{7BF0B3FE-E2EC-CDB2-CCFB-CEBDD00D41B9}"/>
                </a:ext>
              </a:extLst>
            </p:cNvPr>
            <p:cNvSpPr/>
            <p:nvPr/>
          </p:nvSpPr>
          <p:spPr>
            <a:xfrm>
              <a:off x="8757541" y="2518289"/>
              <a:ext cx="73152" cy="91440"/>
            </a:xfrm>
            <a:prstGeom prst="ellipse">
              <a:avLst/>
            </a:prstGeom>
            <a:solidFill>
              <a:srgbClr val="FF66FF"/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79" name="Straight Connector 178">
            <a:extLst>
              <a:ext uri="{FF2B5EF4-FFF2-40B4-BE49-F238E27FC236}">
                <a16:creationId xmlns:a16="http://schemas.microsoft.com/office/drawing/2014/main" id="{FDBBCBE1-C0C5-A159-5AA6-5D9E1C2DDF72}"/>
              </a:ext>
            </a:extLst>
          </p:cNvPr>
          <p:cNvCxnSpPr>
            <a:cxnSpLocks/>
            <a:stCxn id="164" idx="1"/>
            <a:endCxn id="184" idx="2"/>
          </p:cNvCxnSpPr>
          <p:nvPr/>
        </p:nvCxnSpPr>
        <p:spPr>
          <a:xfrm flipH="1" flipV="1">
            <a:off x="4791035" y="4367490"/>
            <a:ext cx="4480981" cy="1074555"/>
          </a:xfrm>
          <a:prstGeom prst="line">
            <a:avLst/>
          </a:prstGeom>
          <a:ln w="254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0" name="TextBox 319">
            <a:extLst>
              <a:ext uri="{FF2B5EF4-FFF2-40B4-BE49-F238E27FC236}">
                <a16:creationId xmlns:a16="http://schemas.microsoft.com/office/drawing/2014/main" id="{C843CFA1-84B0-B0DE-45DD-09BCA9B21BB4}"/>
              </a:ext>
            </a:extLst>
          </p:cNvPr>
          <p:cNvSpPr txBox="1"/>
          <p:nvPr/>
        </p:nvSpPr>
        <p:spPr>
          <a:xfrm>
            <a:off x="7564209" y="3976459"/>
            <a:ext cx="117161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err="1"/>
              <a:t>Bọt</a:t>
            </a:r>
            <a:r>
              <a:rPr lang="en-US" sz="2200" b="1" dirty="0"/>
              <a:t> </a:t>
            </a:r>
            <a:r>
              <a:rPr lang="en-US" sz="2200" b="1" dirty="0" err="1"/>
              <a:t>khí</a:t>
            </a:r>
            <a:endParaRPr lang="en-US" sz="2200" b="1" dirty="0"/>
          </a:p>
        </p:txBody>
      </p:sp>
      <p:cxnSp>
        <p:nvCxnSpPr>
          <p:cNvPr id="321" name="Straight Connector 320">
            <a:extLst>
              <a:ext uri="{FF2B5EF4-FFF2-40B4-BE49-F238E27FC236}">
                <a16:creationId xmlns:a16="http://schemas.microsoft.com/office/drawing/2014/main" id="{D3FB27F1-7DD6-CB6E-7A13-A3305A840B33}"/>
              </a:ext>
            </a:extLst>
          </p:cNvPr>
          <p:cNvCxnSpPr>
            <a:cxnSpLocks/>
            <a:endCxn id="320" idx="2"/>
          </p:cNvCxnSpPr>
          <p:nvPr/>
        </p:nvCxnSpPr>
        <p:spPr>
          <a:xfrm flipV="1">
            <a:off x="3596868" y="4407346"/>
            <a:ext cx="4553150" cy="528587"/>
          </a:xfrm>
          <a:prstGeom prst="line">
            <a:avLst/>
          </a:prstGeom>
          <a:ln w="254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2" name="Straight Connector 321">
            <a:extLst>
              <a:ext uri="{FF2B5EF4-FFF2-40B4-BE49-F238E27FC236}">
                <a16:creationId xmlns:a16="http://schemas.microsoft.com/office/drawing/2014/main" id="{7DB18FC8-4324-8B34-D2DC-6CBA6FCD894B}"/>
              </a:ext>
            </a:extLst>
          </p:cNvPr>
          <p:cNvCxnSpPr>
            <a:cxnSpLocks/>
            <a:stCxn id="216" idx="2"/>
            <a:endCxn id="320" idx="2"/>
          </p:cNvCxnSpPr>
          <p:nvPr/>
        </p:nvCxnSpPr>
        <p:spPr>
          <a:xfrm flipV="1">
            <a:off x="6342658" y="4407346"/>
            <a:ext cx="1807360" cy="1038070"/>
          </a:xfrm>
          <a:prstGeom prst="line">
            <a:avLst/>
          </a:prstGeom>
          <a:ln w="254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6" name="Straight Connector 325">
            <a:extLst>
              <a:ext uri="{FF2B5EF4-FFF2-40B4-BE49-F238E27FC236}">
                <a16:creationId xmlns:a16="http://schemas.microsoft.com/office/drawing/2014/main" id="{26E16EAC-84BD-E09F-A5B3-210F243FF6AD}"/>
              </a:ext>
            </a:extLst>
          </p:cNvPr>
          <p:cNvCxnSpPr>
            <a:cxnSpLocks/>
            <a:stCxn id="308" idx="6"/>
            <a:endCxn id="320" idx="2"/>
          </p:cNvCxnSpPr>
          <p:nvPr/>
        </p:nvCxnSpPr>
        <p:spPr>
          <a:xfrm flipH="1" flipV="1">
            <a:off x="8150018" y="4407346"/>
            <a:ext cx="953968" cy="696460"/>
          </a:xfrm>
          <a:prstGeom prst="line">
            <a:avLst/>
          </a:prstGeom>
          <a:ln w="254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67398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91154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348004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60747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E54A97EB-0833-76B1-BAD7-4E0F66DB7E9D}"/>
              </a:ext>
            </a:extLst>
          </p:cNvPr>
          <p:cNvSpPr/>
          <p:nvPr/>
        </p:nvSpPr>
        <p:spPr>
          <a:xfrm>
            <a:off x="3854548" y="5505474"/>
            <a:ext cx="2419644" cy="9144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F027470-648A-834D-E7DF-87029E35990E}"/>
              </a:ext>
            </a:extLst>
          </p:cNvPr>
          <p:cNvCxnSpPr>
            <a:cxnSpLocks/>
          </p:cNvCxnSpPr>
          <p:nvPr/>
        </p:nvCxnSpPr>
        <p:spPr>
          <a:xfrm flipH="1">
            <a:off x="3798276" y="2634494"/>
            <a:ext cx="822960" cy="2743200"/>
          </a:xfrm>
          <a:prstGeom prst="line">
            <a:avLst/>
          </a:prstGeom>
          <a:ln w="635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003BCFC-7654-EB90-E34E-7ED062783E7B}"/>
              </a:ext>
            </a:extLst>
          </p:cNvPr>
          <p:cNvCxnSpPr>
            <a:cxnSpLocks/>
          </p:cNvCxnSpPr>
          <p:nvPr/>
        </p:nvCxnSpPr>
        <p:spPr>
          <a:xfrm>
            <a:off x="5512189" y="2646212"/>
            <a:ext cx="822960" cy="2743200"/>
          </a:xfrm>
          <a:prstGeom prst="line">
            <a:avLst/>
          </a:prstGeom>
          <a:ln w="635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996FD1B-568D-6B66-2CF8-B5FF0792B00B}"/>
              </a:ext>
            </a:extLst>
          </p:cNvPr>
          <p:cNvCxnSpPr/>
          <p:nvPr/>
        </p:nvCxnSpPr>
        <p:spPr>
          <a:xfrm>
            <a:off x="3882684" y="5613014"/>
            <a:ext cx="2377440" cy="0"/>
          </a:xfrm>
          <a:prstGeom prst="line">
            <a:avLst/>
          </a:prstGeom>
          <a:ln w="635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125E6C2F-6716-E37A-3342-027736CC377F}"/>
              </a:ext>
            </a:extLst>
          </p:cNvPr>
          <p:cNvSpPr/>
          <p:nvPr/>
        </p:nvSpPr>
        <p:spPr>
          <a:xfrm flipH="1">
            <a:off x="6226822" y="5230834"/>
            <a:ext cx="115359" cy="368108"/>
          </a:xfrm>
          <a:custGeom>
            <a:avLst/>
            <a:gdLst>
              <a:gd name="connsiteX0" fmla="*/ 45019 w 115357"/>
              <a:gd name="connsiteY0" fmla="*/ 0 h 211015"/>
              <a:gd name="connsiteX1" fmla="*/ 2816 w 115357"/>
              <a:gd name="connsiteY1" fmla="*/ 154744 h 211015"/>
              <a:gd name="connsiteX2" fmla="*/ 115357 w 115357"/>
              <a:gd name="connsiteY2" fmla="*/ 211015 h 2110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5357" h="211015">
                <a:moveTo>
                  <a:pt x="45019" y="0"/>
                </a:moveTo>
                <a:cubicBezTo>
                  <a:pt x="18056" y="59787"/>
                  <a:pt x="-8907" y="119575"/>
                  <a:pt x="2816" y="154744"/>
                </a:cubicBezTo>
                <a:cubicBezTo>
                  <a:pt x="14539" y="189913"/>
                  <a:pt x="64948" y="200464"/>
                  <a:pt x="115357" y="211015"/>
                </a:cubicBezTo>
              </a:path>
            </a:pathLst>
          </a:custGeom>
          <a:ln w="635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44D7C1E-3B71-9F05-DD84-7E4103FBE54B}"/>
              </a:ext>
            </a:extLst>
          </p:cNvPr>
          <p:cNvSpPr/>
          <p:nvPr/>
        </p:nvSpPr>
        <p:spPr>
          <a:xfrm>
            <a:off x="4613030" y="2290687"/>
            <a:ext cx="899160" cy="355525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72686045-CBCB-6B17-19EA-67BAA2E03C1B}"/>
              </a:ext>
            </a:extLst>
          </p:cNvPr>
          <p:cNvSpPr/>
          <p:nvPr/>
        </p:nvSpPr>
        <p:spPr>
          <a:xfrm>
            <a:off x="3790767" y="5242554"/>
            <a:ext cx="115359" cy="368108"/>
          </a:xfrm>
          <a:custGeom>
            <a:avLst/>
            <a:gdLst>
              <a:gd name="connsiteX0" fmla="*/ 45019 w 115357"/>
              <a:gd name="connsiteY0" fmla="*/ 0 h 211015"/>
              <a:gd name="connsiteX1" fmla="*/ 2816 w 115357"/>
              <a:gd name="connsiteY1" fmla="*/ 154744 h 211015"/>
              <a:gd name="connsiteX2" fmla="*/ 115357 w 115357"/>
              <a:gd name="connsiteY2" fmla="*/ 211015 h 2110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5357" h="211015">
                <a:moveTo>
                  <a:pt x="45019" y="0"/>
                </a:moveTo>
                <a:cubicBezTo>
                  <a:pt x="18056" y="59787"/>
                  <a:pt x="-8907" y="119575"/>
                  <a:pt x="2816" y="154744"/>
                </a:cubicBezTo>
                <a:cubicBezTo>
                  <a:pt x="14539" y="189913"/>
                  <a:pt x="64948" y="200464"/>
                  <a:pt x="115357" y="211015"/>
                </a:cubicBezTo>
              </a:path>
            </a:pathLst>
          </a:custGeom>
          <a:ln w="635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4F58C10F-88A5-15C9-95A1-A5FE9815B3E1}"/>
              </a:ext>
            </a:extLst>
          </p:cNvPr>
          <p:cNvSpPr/>
          <p:nvPr/>
        </p:nvSpPr>
        <p:spPr>
          <a:xfrm rot="10800000">
            <a:off x="4897863" y="3462138"/>
            <a:ext cx="347082" cy="1111348"/>
          </a:xfrm>
          <a:custGeom>
            <a:avLst/>
            <a:gdLst>
              <a:gd name="connsiteX0" fmla="*/ 268950 w 483145"/>
              <a:gd name="connsiteY0" fmla="*/ 0 h 1674056"/>
              <a:gd name="connsiteX1" fmla="*/ 1664 w 483145"/>
              <a:gd name="connsiteY1" fmla="*/ 182880 h 1674056"/>
              <a:gd name="connsiteX2" fmla="*/ 381491 w 483145"/>
              <a:gd name="connsiteY2" fmla="*/ 323557 h 1674056"/>
              <a:gd name="connsiteX3" fmla="*/ 437762 w 483145"/>
              <a:gd name="connsiteY3" fmla="*/ 112542 h 1674056"/>
              <a:gd name="connsiteX4" fmla="*/ 72002 w 483145"/>
              <a:gd name="connsiteY4" fmla="*/ 365760 h 1674056"/>
              <a:gd name="connsiteX5" fmla="*/ 409627 w 483145"/>
              <a:gd name="connsiteY5" fmla="*/ 633046 h 1674056"/>
              <a:gd name="connsiteX6" fmla="*/ 437762 w 483145"/>
              <a:gd name="connsiteY6" fmla="*/ 407963 h 1674056"/>
              <a:gd name="connsiteX7" fmla="*/ 72002 w 483145"/>
              <a:gd name="connsiteY7" fmla="*/ 618979 h 1674056"/>
              <a:gd name="connsiteX8" fmla="*/ 409627 w 483145"/>
              <a:gd name="connsiteY8" fmla="*/ 900333 h 1674056"/>
              <a:gd name="connsiteX9" fmla="*/ 451830 w 483145"/>
              <a:gd name="connsiteY9" fmla="*/ 703385 h 1674056"/>
              <a:gd name="connsiteX10" fmla="*/ 29799 w 483145"/>
              <a:gd name="connsiteY10" fmla="*/ 829994 h 1674056"/>
              <a:gd name="connsiteX11" fmla="*/ 254882 w 483145"/>
              <a:gd name="connsiteY11" fmla="*/ 984739 h 1674056"/>
              <a:gd name="connsiteX12" fmla="*/ 409627 w 483145"/>
              <a:gd name="connsiteY12" fmla="*/ 1041009 h 1674056"/>
              <a:gd name="connsiteX13" fmla="*/ 395559 w 483145"/>
              <a:gd name="connsiteY13" fmla="*/ 942536 h 1674056"/>
              <a:gd name="connsiteX14" fmla="*/ 100137 w 483145"/>
              <a:gd name="connsiteY14" fmla="*/ 1026942 h 1674056"/>
              <a:gd name="connsiteX15" fmla="*/ 395559 w 483145"/>
              <a:gd name="connsiteY15" fmla="*/ 1294228 h 1674056"/>
              <a:gd name="connsiteX16" fmla="*/ 451830 w 483145"/>
              <a:gd name="connsiteY16" fmla="*/ 1111348 h 1674056"/>
              <a:gd name="connsiteX17" fmla="*/ 43867 w 483145"/>
              <a:gd name="connsiteY17" fmla="*/ 1237957 h 1674056"/>
              <a:gd name="connsiteX18" fmla="*/ 311153 w 483145"/>
              <a:gd name="connsiteY18" fmla="*/ 1434905 h 1674056"/>
              <a:gd name="connsiteX19" fmla="*/ 325221 w 483145"/>
              <a:gd name="connsiteY19" fmla="*/ 1674056 h 16740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483145" h="1674056">
                <a:moveTo>
                  <a:pt x="268950" y="0"/>
                </a:moveTo>
                <a:cubicBezTo>
                  <a:pt x="125928" y="64477"/>
                  <a:pt x="-17093" y="128954"/>
                  <a:pt x="1664" y="182880"/>
                </a:cubicBezTo>
                <a:cubicBezTo>
                  <a:pt x="20421" y="236806"/>
                  <a:pt x="308808" y="335280"/>
                  <a:pt x="381491" y="323557"/>
                </a:cubicBezTo>
                <a:cubicBezTo>
                  <a:pt x="454174" y="311834"/>
                  <a:pt x="489343" y="105508"/>
                  <a:pt x="437762" y="112542"/>
                </a:cubicBezTo>
                <a:cubicBezTo>
                  <a:pt x="386181" y="119576"/>
                  <a:pt x="76691" y="279009"/>
                  <a:pt x="72002" y="365760"/>
                </a:cubicBezTo>
                <a:cubicBezTo>
                  <a:pt x="67313" y="452511"/>
                  <a:pt x="348667" y="626012"/>
                  <a:pt x="409627" y="633046"/>
                </a:cubicBezTo>
                <a:cubicBezTo>
                  <a:pt x="470587" y="640080"/>
                  <a:pt x="494033" y="410307"/>
                  <a:pt x="437762" y="407963"/>
                </a:cubicBezTo>
                <a:cubicBezTo>
                  <a:pt x="381491" y="405619"/>
                  <a:pt x="76691" y="536917"/>
                  <a:pt x="72002" y="618979"/>
                </a:cubicBezTo>
                <a:cubicBezTo>
                  <a:pt x="67313" y="701041"/>
                  <a:pt x="346322" y="886265"/>
                  <a:pt x="409627" y="900333"/>
                </a:cubicBezTo>
                <a:cubicBezTo>
                  <a:pt x="472932" y="914401"/>
                  <a:pt x="515135" y="715108"/>
                  <a:pt x="451830" y="703385"/>
                </a:cubicBezTo>
                <a:cubicBezTo>
                  <a:pt x="388525" y="691662"/>
                  <a:pt x="62624" y="783102"/>
                  <a:pt x="29799" y="829994"/>
                </a:cubicBezTo>
                <a:cubicBezTo>
                  <a:pt x="-3026" y="876886"/>
                  <a:pt x="191577" y="949570"/>
                  <a:pt x="254882" y="984739"/>
                </a:cubicBezTo>
                <a:cubicBezTo>
                  <a:pt x="318187" y="1019908"/>
                  <a:pt x="386181" y="1048043"/>
                  <a:pt x="409627" y="1041009"/>
                </a:cubicBezTo>
                <a:cubicBezTo>
                  <a:pt x="433073" y="1033975"/>
                  <a:pt x="447141" y="944880"/>
                  <a:pt x="395559" y="942536"/>
                </a:cubicBezTo>
                <a:cubicBezTo>
                  <a:pt x="343977" y="940192"/>
                  <a:pt x="100137" y="968327"/>
                  <a:pt x="100137" y="1026942"/>
                </a:cubicBezTo>
                <a:cubicBezTo>
                  <a:pt x="100137" y="1085557"/>
                  <a:pt x="336944" y="1280160"/>
                  <a:pt x="395559" y="1294228"/>
                </a:cubicBezTo>
                <a:cubicBezTo>
                  <a:pt x="454174" y="1308296"/>
                  <a:pt x="510445" y="1120727"/>
                  <a:pt x="451830" y="1111348"/>
                </a:cubicBezTo>
                <a:cubicBezTo>
                  <a:pt x="393215" y="1101969"/>
                  <a:pt x="67313" y="1184031"/>
                  <a:pt x="43867" y="1237957"/>
                </a:cubicBezTo>
                <a:cubicBezTo>
                  <a:pt x="20421" y="1291883"/>
                  <a:pt x="264261" y="1362222"/>
                  <a:pt x="311153" y="1434905"/>
                </a:cubicBezTo>
                <a:cubicBezTo>
                  <a:pt x="358045" y="1507588"/>
                  <a:pt x="341633" y="1590822"/>
                  <a:pt x="325221" y="1674056"/>
                </a:cubicBezTo>
              </a:path>
            </a:pathLst>
          </a:cu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A21CDCF-F0F3-2FF3-87A0-0F70D544B4F5}"/>
              </a:ext>
            </a:extLst>
          </p:cNvPr>
          <p:cNvCxnSpPr>
            <a:endCxn id="19" idx="19"/>
          </p:cNvCxnSpPr>
          <p:nvPr/>
        </p:nvCxnSpPr>
        <p:spPr>
          <a:xfrm flipH="1">
            <a:off x="5011313" y="1716258"/>
            <a:ext cx="0" cy="174588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ACB75F10-E552-90EE-5E83-3BB034BEF4BE}"/>
              </a:ext>
            </a:extLst>
          </p:cNvPr>
          <p:cNvSpPr/>
          <p:nvPr/>
        </p:nvSpPr>
        <p:spPr>
          <a:xfrm rot="19672396">
            <a:off x="5268001" y="3408316"/>
            <a:ext cx="48778" cy="100758"/>
          </a:xfrm>
          <a:custGeom>
            <a:avLst/>
            <a:gdLst>
              <a:gd name="connsiteX0" fmla="*/ 0 w 100852"/>
              <a:gd name="connsiteY0" fmla="*/ 0 h 98474"/>
              <a:gd name="connsiteX1" fmla="*/ 98474 w 100852"/>
              <a:gd name="connsiteY1" fmla="*/ 42203 h 98474"/>
              <a:gd name="connsiteX2" fmla="*/ 70338 w 100852"/>
              <a:gd name="connsiteY2" fmla="*/ 98474 h 98474"/>
              <a:gd name="connsiteX3" fmla="*/ 70338 w 100852"/>
              <a:gd name="connsiteY3" fmla="*/ 98474 h 98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0852" h="98474">
                <a:moveTo>
                  <a:pt x="0" y="0"/>
                </a:moveTo>
                <a:cubicBezTo>
                  <a:pt x="43375" y="12895"/>
                  <a:pt x="86751" y="25791"/>
                  <a:pt x="98474" y="42203"/>
                </a:cubicBezTo>
                <a:cubicBezTo>
                  <a:pt x="110197" y="58615"/>
                  <a:pt x="75027" y="89096"/>
                  <a:pt x="70338" y="98474"/>
                </a:cubicBezTo>
                <a:lnTo>
                  <a:pt x="70338" y="98474"/>
                </a:lnTo>
              </a:path>
            </a:pathLst>
          </a:cu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60AE1B46-8D84-35B6-4446-8BDE2D22BFBB}"/>
              </a:ext>
            </a:extLst>
          </p:cNvPr>
          <p:cNvSpPr/>
          <p:nvPr/>
        </p:nvSpPr>
        <p:spPr>
          <a:xfrm rot="13022898">
            <a:off x="4559664" y="4273595"/>
            <a:ext cx="100852" cy="98474"/>
          </a:xfrm>
          <a:custGeom>
            <a:avLst/>
            <a:gdLst>
              <a:gd name="connsiteX0" fmla="*/ 0 w 100852"/>
              <a:gd name="connsiteY0" fmla="*/ 0 h 98474"/>
              <a:gd name="connsiteX1" fmla="*/ 98474 w 100852"/>
              <a:gd name="connsiteY1" fmla="*/ 42203 h 98474"/>
              <a:gd name="connsiteX2" fmla="*/ 70338 w 100852"/>
              <a:gd name="connsiteY2" fmla="*/ 98474 h 98474"/>
              <a:gd name="connsiteX3" fmla="*/ 70338 w 100852"/>
              <a:gd name="connsiteY3" fmla="*/ 98474 h 98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0852" h="98474">
                <a:moveTo>
                  <a:pt x="0" y="0"/>
                </a:moveTo>
                <a:cubicBezTo>
                  <a:pt x="43375" y="12895"/>
                  <a:pt x="86751" y="25791"/>
                  <a:pt x="98474" y="42203"/>
                </a:cubicBezTo>
                <a:cubicBezTo>
                  <a:pt x="110197" y="58615"/>
                  <a:pt x="75027" y="89096"/>
                  <a:pt x="70338" y="98474"/>
                </a:cubicBezTo>
                <a:lnTo>
                  <a:pt x="70338" y="98474"/>
                </a:lnTo>
              </a:path>
            </a:pathLst>
          </a:cu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B1927286-1AB9-0147-3CD6-198154E6A77E}"/>
              </a:ext>
            </a:extLst>
          </p:cNvPr>
          <p:cNvSpPr/>
          <p:nvPr/>
        </p:nvSpPr>
        <p:spPr>
          <a:xfrm>
            <a:off x="5523914" y="3638843"/>
            <a:ext cx="100852" cy="98474"/>
          </a:xfrm>
          <a:custGeom>
            <a:avLst/>
            <a:gdLst>
              <a:gd name="connsiteX0" fmla="*/ 0 w 100852"/>
              <a:gd name="connsiteY0" fmla="*/ 0 h 98474"/>
              <a:gd name="connsiteX1" fmla="*/ 98474 w 100852"/>
              <a:gd name="connsiteY1" fmla="*/ 42203 h 98474"/>
              <a:gd name="connsiteX2" fmla="*/ 70338 w 100852"/>
              <a:gd name="connsiteY2" fmla="*/ 98474 h 98474"/>
              <a:gd name="connsiteX3" fmla="*/ 70338 w 100852"/>
              <a:gd name="connsiteY3" fmla="*/ 98474 h 98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0852" h="98474">
                <a:moveTo>
                  <a:pt x="0" y="0"/>
                </a:moveTo>
                <a:cubicBezTo>
                  <a:pt x="43375" y="12895"/>
                  <a:pt x="86751" y="25791"/>
                  <a:pt x="98474" y="42203"/>
                </a:cubicBezTo>
                <a:cubicBezTo>
                  <a:pt x="110197" y="58615"/>
                  <a:pt x="75027" y="89096"/>
                  <a:pt x="70338" y="98474"/>
                </a:cubicBezTo>
                <a:lnTo>
                  <a:pt x="70338" y="98474"/>
                </a:lnTo>
              </a:path>
            </a:pathLst>
          </a:cu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48493133-87A2-90DC-9778-29652355F563}"/>
              </a:ext>
            </a:extLst>
          </p:cNvPr>
          <p:cNvSpPr/>
          <p:nvPr/>
        </p:nvSpPr>
        <p:spPr>
          <a:xfrm rot="1925437">
            <a:off x="5538338" y="3860930"/>
            <a:ext cx="100852" cy="98474"/>
          </a:xfrm>
          <a:custGeom>
            <a:avLst/>
            <a:gdLst>
              <a:gd name="connsiteX0" fmla="*/ 0 w 100852"/>
              <a:gd name="connsiteY0" fmla="*/ 0 h 98474"/>
              <a:gd name="connsiteX1" fmla="*/ 98474 w 100852"/>
              <a:gd name="connsiteY1" fmla="*/ 42203 h 98474"/>
              <a:gd name="connsiteX2" fmla="*/ 70338 w 100852"/>
              <a:gd name="connsiteY2" fmla="*/ 98474 h 98474"/>
              <a:gd name="connsiteX3" fmla="*/ 70338 w 100852"/>
              <a:gd name="connsiteY3" fmla="*/ 98474 h 98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0852" h="98474">
                <a:moveTo>
                  <a:pt x="0" y="0"/>
                </a:moveTo>
                <a:cubicBezTo>
                  <a:pt x="43375" y="12895"/>
                  <a:pt x="86751" y="25791"/>
                  <a:pt x="98474" y="42203"/>
                </a:cubicBezTo>
                <a:cubicBezTo>
                  <a:pt x="110197" y="58615"/>
                  <a:pt x="75027" y="89096"/>
                  <a:pt x="70338" y="98474"/>
                </a:cubicBezTo>
                <a:lnTo>
                  <a:pt x="70338" y="98474"/>
                </a:lnTo>
              </a:path>
            </a:pathLst>
          </a:cu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CD0615E5-DAE8-61F6-F7DC-B37763F05EED}"/>
              </a:ext>
            </a:extLst>
          </p:cNvPr>
          <p:cNvSpPr/>
          <p:nvPr/>
        </p:nvSpPr>
        <p:spPr>
          <a:xfrm rot="16200000">
            <a:off x="4618818" y="3507458"/>
            <a:ext cx="100852" cy="98474"/>
          </a:xfrm>
          <a:custGeom>
            <a:avLst/>
            <a:gdLst>
              <a:gd name="connsiteX0" fmla="*/ 0 w 100852"/>
              <a:gd name="connsiteY0" fmla="*/ 0 h 98474"/>
              <a:gd name="connsiteX1" fmla="*/ 98474 w 100852"/>
              <a:gd name="connsiteY1" fmla="*/ 42203 h 98474"/>
              <a:gd name="connsiteX2" fmla="*/ 70338 w 100852"/>
              <a:gd name="connsiteY2" fmla="*/ 98474 h 98474"/>
              <a:gd name="connsiteX3" fmla="*/ 70338 w 100852"/>
              <a:gd name="connsiteY3" fmla="*/ 98474 h 98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0852" h="98474">
                <a:moveTo>
                  <a:pt x="0" y="0"/>
                </a:moveTo>
                <a:cubicBezTo>
                  <a:pt x="43375" y="12895"/>
                  <a:pt x="86751" y="25791"/>
                  <a:pt x="98474" y="42203"/>
                </a:cubicBezTo>
                <a:cubicBezTo>
                  <a:pt x="110197" y="58615"/>
                  <a:pt x="75027" y="89096"/>
                  <a:pt x="70338" y="98474"/>
                </a:cubicBezTo>
                <a:lnTo>
                  <a:pt x="70338" y="98474"/>
                </a:lnTo>
              </a:path>
            </a:pathLst>
          </a:cu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C2B02D0E-3A48-4E69-A552-73C74C723413}"/>
              </a:ext>
            </a:extLst>
          </p:cNvPr>
          <p:cNvSpPr/>
          <p:nvPr/>
        </p:nvSpPr>
        <p:spPr>
          <a:xfrm flipH="1">
            <a:off x="4577244" y="3794882"/>
            <a:ext cx="100852" cy="98474"/>
          </a:xfrm>
          <a:custGeom>
            <a:avLst/>
            <a:gdLst>
              <a:gd name="connsiteX0" fmla="*/ 0 w 100852"/>
              <a:gd name="connsiteY0" fmla="*/ 0 h 98474"/>
              <a:gd name="connsiteX1" fmla="*/ 98474 w 100852"/>
              <a:gd name="connsiteY1" fmla="*/ 42203 h 98474"/>
              <a:gd name="connsiteX2" fmla="*/ 70338 w 100852"/>
              <a:gd name="connsiteY2" fmla="*/ 98474 h 98474"/>
              <a:gd name="connsiteX3" fmla="*/ 70338 w 100852"/>
              <a:gd name="connsiteY3" fmla="*/ 98474 h 98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0852" h="98474">
                <a:moveTo>
                  <a:pt x="0" y="0"/>
                </a:moveTo>
                <a:cubicBezTo>
                  <a:pt x="43375" y="12895"/>
                  <a:pt x="86751" y="25791"/>
                  <a:pt x="98474" y="42203"/>
                </a:cubicBezTo>
                <a:cubicBezTo>
                  <a:pt x="110197" y="58615"/>
                  <a:pt x="75027" y="89096"/>
                  <a:pt x="70338" y="98474"/>
                </a:cubicBezTo>
                <a:lnTo>
                  <a:pt x="70338" y="98474"/>
                </a:lnTo>
              </a:path>
            </a:pathLst>
          </a:cu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E6AA12BB-1A37-94B7-8905-141D8E24EF7C}"/>
              </a:ext>
            </a:extLst>
          </p:cNvPr>
          <p:cNvSpPr/>
          <p:nvPr/>
        </p:nvSpPr>
        <p:spPr>
          <a:xfrm rot="4002335">
            <a:off x="5572565" y="4254542"/>
            <a:ext cx="45719" cy="74582"/>
          </a:xfrm>
          <a:custGeom>
            <a:avLst/>
            <a:gdLst>
              <a:gd name="connsiteX0" fmla="*/ 0 w 100852"/>
              <a:gd name="connsiteY0" fmla="*/ 0 h 98474"/>
              <a:gd name="connsiteX1" fmla="*/ 98474 w 100852"/>
              <a:gd name="connsiteY1" fmla="*/ 42203 h 98474"/>
              <a:gd name="connsiteX2" fmla="*/ 70338 w 100852"/>
              <a:gd name="connsiteY2" fmla="*/ 98474 h 98474"/>
              <a:gd name="connsiteX3" fmla="*/ 70338 w 100852"/>
              <a:gd name="connsiteY3" fmla="*/ 98474 h 98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0852" h="98474">
                <a:moveTo>
                  <a:pt x="0" y="0"/>
                </a:moveTo>
                <a:cubicBezTo>
                  <a:pt x="43375" y="12895"/>
                  <a:pt x="86751" y="25791"/>
                  <a:pt x="98474" y="42203"/>
                </a:cubicBezTo>
                <a:cubicBezTo>
                  <a:pt x="110197" y="58615"/>
                  <a:pt x="75027" y="89096"/>
                  <a:pt x="70338" y="98474"/>
                </a:cubicBezTo>
                <a:lnTo>
                  <a:pt x="70338" y="98474"/>
                </a:lnTo>
              </a:path>
            </a:pathLst>
          </a:cu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A65DCD40-6715-832A-A872-98ED558530DB}"/>
              </a:ext>
            </a:extLst>
          </p:cNvPr>
          <p:cNvSpPr/>
          <p:nvPr/>
        </p:nvSpPr>
        <p:spPr>
          <a:xfrm>
            <a:off x="5412599" y="3951076"/>
            <a:ext cx="100852" cy="98474"/>
          </a:xfrm>
          <a:custGeom>
            <a:avLst/>
            <a:gdLst>
              <a:gd name="connsiteX0" fmla="*/ 0 w 100852"/>
              <a:gd name="connsiteY0" fmla="*/ 0 h 98474"/>
              <a:gd name="connsiteX1" fmla="*/ 98474 w 100852"/>
              <a:gd name="connsiteY1" fmla="*/ 42203 h 98474"/>
              <a:gd name="connsiteX2" fmla="*/ 70338 w 100852"/>
              <a:gd name="connsiteY2" fmla="*/ 98474 h 98474"/>
              <a:gd name="connsiteX3" fmla="*/ 70338 w 100852"/>
              <a:gd name="connsiteY3" fmla="*/ 98474 h 98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0852" h="98474">
                <a:moveTo>
                  <a:pt x="0" y="0"/>
                </a:moveTo>
                <a:cubicBezTo>
                  <a:pt x="43375" y="12895"/>
                  <a:pt x="86751" y="25791"/>
                  <a:pt x="98474" y="42203"/>
                </a:cubicBezTo>
                <a:cubicBezTo>
                  <a:pt x="110197" y="58615"/>
                  <a:pt x="75027" y="89096"/>
                  <a:pt x="70338" y="98474"/>
                </a:cubicBezTo>
                <a:lnTo>
                  <a:pt x="70338" y="98474"/>
                </a:lnTo>
              </a:path>
            </a:pathLst>
          </a:cu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75EBB986-2C40-438D-2C10-BE208194BE12}"/>
              </a:ext>
            </a:extLst>
          </p:cNvPr>
          <p:cNvSpPr/>
          <p:nvPr/>
        </p:nvSpPr>
        <p:spPr>
          <a:xfrm rot="4543388">
            <a:off x="5412599" y="4640311"/>
            <a:ext cx="100852" cy="98474"/>
          </a:xfrm>
          <a:custGeom>
            <a:avLst/>
            <a:gdLst>
              <a:gd name="connsiteX0" fmla="*/ 0 w 100852"/>
              <a:gd name="connsiteY0" fmla="*/ 0 h 98474"/>
              <a:gd name="connsiteX1" fmla="*/ 98474 w 100852"/>
              <a:gd name="connsiteY1" fmla="*/ 42203 h 98474"/>
              <a:gd name="connsiteX2" fmla="*/ 70338 w 100852"/>
              <a:gd name="connsiteY2" fmla="*/ 98474 h 98474"/>
              <a:gd name="connsiteX3" fmla="*/ 70338 w 100852"/>
              <a:gd name="connsiteY3" fmla="*/ 98474 h 98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0852" h="98474">
                <a:moveTo>
                  <a:pt x="0" y="0"/>
                </a:moveTo>
                <a:cubicBezTo>
                  <a:pt x="43375" y="12895"/>
                  <a:pt x="86751" y="25791"/>
                  <a:pt x="98474" y="42203"/>
                </a:cubicBezTo>
                <a:cubicBezTo>
                  <a:pt x="110197" y="58615"/>
                  <a:pt x="75027" y="89096"/>
                  <a:pt x="70338" y="98474"/>
                </a:cubicBezTo>
                <a:lnTo>
                  <a:pt x="70338" y="98474"/>
                </a:lnTo>
              </a:path>
            </a:pathLst>
          </a:cu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7FF2E44A-4AAE-E287-D289-E29C543A7EE1}"/>
              </a:ext>
            </a:extLst>
          </p:cNvPr>
          <p:cNvSpPr/>
          <p:nvPr/>
        </p:nvSpPr>
        <p:spPr>
          <a:xfrm rot="10149480">
            <a:off x="4637106" y="4617673"/>
            <a:ext cx="100852" cy="98474"/>
          </a:xfrm>
          <a:custGeom>
            <a:avLst/>
            <a:gdLst>
              <a:gd name="connsiteX0" fmla="*/ 0 w 100852"/>
              <a:gd name="connsiteY0" fmla="*/ 0 h 98474"/>
              <a:gd name="connsiteX1" fmla="*/ 98474 w 100852"/>
              <a:gd name="connsiteY1" fmla="*/ 42203 h 98474"/>
              <a:gd name="connsiteX2" fmla="*/ 70338 w 100852"/>
              <a:gd name="connsiteY2" fmla="*/ 98474 h 98474"/>
              <a:gd name="connsiteX3" fmla="*/ 70338 w 100852"/>
              <a:gd name="connsiteY3" fmla="*/ 98474 h 98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0852" h="98474">
                <a:moveTo>
                  <a:pt x="0" y="0"/>
                </a:moveTo>
                <a:cubicBezTo>
                  <a:pt x="43375" y="12895"/>
                  <a:pt x="86751" y="25791"/>
                  <a:pt x="98474" y="42203"/>
                </a:cubicBezTo>
                <a:cubicBezTo>
                  <a:pt x="110197" y="58615"/>
                  <a:pt x="75027" y="89096"/>
                  <a:pt x="70338" y="98474"/>
                </a:cubicBezTo>
                <a:lnTo>
                  <a:pt x="70338" y="98474"/>
                </a:lnTo>
              </a:path>
            </a:pathLst>
          </a:cu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921E9D14-52B3-512C-A060-99A4929477C5}"/>
              </a:ext>
            </a:extLst>
          </p:cNvPr>
          <p:cNvSpPr/>
          <p:nvPr/>
        </p:nvSpPr>
        <p:spPr>
          <a:xfrm rot="6004195">
            <a:off x="5168689" y="4692070"/>
            <a:ext cx="100852" cy="98474"/>
          </a:xfrm>
          <a:custGeom>
            <a:avLst/>
            <a:gdLst>
              <a:gd name="connsiteX0" fmla="*/ 0 w 100852"/>
              <a:gd name="connsiteY0" fmla="*/ 0 h 98474"/>
              <a:gd name="connsiteX1" fmla="*/ 98474 w 100852"/>
              <a:gd name="connsiteY1" fmla="*/ 42203 h 98474"/>
              <a:gd name="connsiteX2" fmla="*/ 70338 w 100852"/>
              <a:gd name="connsiteY2" fmla="*/ 98474 h 98474"/>
              <a:gd name="connsiteX3" fmla="*/ 70338 w 100852"/>
              <a:gd name="connsiteY3" fmla="*/ 98474 h 98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0852" h="98474">
                <a:moveTo>
                  <a:pt x="0" y="0"/>
                </a:moveTo>
                <a:cubicBezTo>
                  <a:pt x="43375" y="12895"/>
                  <a:pt x="86751" y="25791"/>
                  <a:pt x="98474" y="42203"/>
                </a:cubicBezTo>
                <a:cubicBezTo>
                  <a:pt x="110197" y="58615"/>
                  <a:pt x="75027" y="89096"/>
                  <a:pt x="70338" y="98474"/>
                </a:cubicBezTo>
                <a:lnTo>
                  <a:pt x="70338" y="98474"/>
                </a:lnTo>
              </a:path>
            </a:pathLst>
          </a:cu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BB1B6F02-756C-2A35-1059-093EA52C5D41}"/>
              </a:ext>
            </a:extLst>
          </p:cNvPr>
          <p:cNvSpPr/>
          <p:nvPr/>
        </p:nvSpPr>
        <p:spPr>
          <a:xfrm rot="3500123">
            <a:off x="5439926" y="4435240"/>
            <a:ext cx="100852" cy="98474"/>
          </a:xfrm>
          <a:custGeom>
            <a:avLst/>
            <a:gdLst>
              <a:gd name="connsiteX0" fmla="*/ 0 w 100852"/>
              <a:gd name="connsiteY0" fmla="*/ 0 h 98474"/>
              <a:gd name="connsiteX1" fmla="*/ 98474 w 100852"/>
              <a:gd name="connsiteY1" fmla="*/ 42203 h 98474"/>
              <a:gd name="connsiteX2" fmla="*/ 70338 w 100852"/>
              <a:gd name="connsiteY2" fmla="*/ 98474 h 98474"/>
              <a:gd name="connsiteX3" fmla="*/ 70338 w 100852"/>
              <a:gd name="connsiteY3" fmla="*/ 98474 h 98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0852" h="98474">
                <a:moveTo>
                  <a:pt x="0" y="0"/>
                </a:moveTo>
                <a:cubicBezTo>
                  <a:pt x="43375" y="12895"/>
                  <a:pt x="86751" y="25791"/>
                  <a:pt x="98474" y="42203"/>
                </a:cubicBezTo>
                <a:cubicBezTo>
                  <a:pt x="110197" y="58615"/>
                  <a:pt x="75027" y="89096"/>
                  <a:pt x="70338" y="98474"/>
                </a:cubicBezTo>
                <a:lnTo>
                  <a:pt x="70338" y="98474"/>
                </a:lnTo>
              </a:path>
            </a:pathLst>
          </a:cu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Freeform: Shape 1">
            <a:extLst>
              <a:ext uri="{FF2B5EF4-FFF2-40B4-BE49-F238E27FC236}">
                <a16:creationId xmlns:a16="http://schemas.microsoft.com/office/drawing/2014/main" id="{5FDCE6F6-1EDA-7132-1DF4-56BD4E6D8B7C}"/>
              </a:ext>
            </a:extLst>
          </p:cNvPr>
          <p:cNvSpPr/>
          <p:nvPr/>
        </p:nvSpPr>
        <p:spPr>
          <a:xfrm>
            <a:off x="4738255" y="4946073"/>
            <a:ext cx="91440" cy="91440"/>
          </a:xfrm>
          <a:custGeom>
            <a:avLst/>
            <a:gdLst>
              <a:gd name="connsiteX0" fmla="*/ 0 w 194559"/>
              <a:gd name="connsiteY0" fmla="*/ 0 h 128928"/>
              <a:gd name="connsiteX1" fmla="*/ 96981 w 194559"/>
              <a:gd name="connsiteY1" fmla="*/ 124691 h 128928"/>
              <a:gd name="connsiteX2" fmla="*/ 180109 w 194559"/>
              <a:gd name="connsiteY2" fmla="*/ 96982 h 128928"/>
              <a:gd name="connsiteX3" fmla="*/ 193963 w 194559"/>
              <a:gd name="connsiteY3" fmla="*/ 69272 h 128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4559" h="128928">
                <a:moveTo>
                  <a:pt x="0" y="0"/>
                </a:moveTo>
                <a:cubicBezTo>
                  <a:pt x="33481" y="54263"/>
                  <a:pt x="66963" y="108527"/>
                  <a:pt x="96981" y="124691"/>
                </a:cubicBezTo>
                <a:cubicBezTo>
                  <a:pt x="126999" y="140855"/>
                  <a:pt x="163945" y="106219"/>
                  <a:pt x="180109" y="96982"/>
                </a:cubicBezTo>
                <a:cubicBezTo>
                  <a:pt x="196273" y="87745"/>
                  <a:pt x="195118" y="78508"/>
                  <a:pt x="193963" y="69272"/>
                </a:cubicBezTo>
              </a:path>
            </a:pathLst>
          </a:cu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reeform: Shape 2">
            <a:extLst>
              <a:ext uri="{FF2B5EF4-FFF2-40B4-BE49-F238E27FC236}">
                <a16:creationId xmlns:a16="http://schemas.microsoft.com/office/drawing/2014/main" id="{C40800CC-A5E7-21F8-8648-B58B6D7EC0A1}"/>
              </a:ext>
            </a:extLst>
          </p:cNvPr>
          <p:cNvSpPr/>
          <p:nvPr/>
        </p:nvSpPr>
        <p:spPr>
          <a:xfrm>
            <a:off x="4322618" y="4405745"/>
            <a:ext cx="138546" cy="138546"/>
          </a:xfrm>
          <a:custGeom>
            <a:avLst/>
            <a:gdLst>
              <a:gd name="connsiteX0" fmla="*/ 0 w 138546"/>
              <a:gd name="connsiteY0" fmla="*/ 0 h 138546"/>
              <a:gd name="connsiteX1" fmla="*/ 13855 w 138546"/>
              <a:gd name="connsiteY1" fmla="*/ 138546 h 138546"/>
              <a:gd name="connsiteX2" fmla="*/ 13855 w 138546"/>
              <a:gd name="connsiteY2" fmla="*/ 138546 h 138546"/>
              <a:gd name="connsiteX3" fmla="*/ 138546 w 138546"/>
              <a:gd name="connsiteY3" fmla="*/ 138546 h 138546"/>
              <a:gd name="connsiteX4" fmla="*/ 138546 w 138546"/>
              <a:gd name="connsiteY4" fmla="*/ 138546 h 138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8546" h="138546">
                <a:moveTo>
                  <a:pt x="0" y="0"/>
                </a:moveTo>
                <a:lnTo>
                  <a:pt x="13855" y="138546"/>
                </a:lnTo>
                <a:lnTo>
                  <a:pt x="13855" y="138546"/>
                </a:lnTo>
                <a:lnTo>
                  <a:pt x="138546" y="138546"/>
                </a:lnTo>
                <a:lnTo>
                  <a:pt x="138546" y="138546"/>
                </a:lnTo>
              </a:path>
            </a:pathLst>
          </a:custGeom>
          <a:noFill/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723D875D-5E8A-9835-4923-6962AC7C1ECD}"/>
              </a:ext>
            </a:extLst>
          </p:cNvPr>
          <p:cNvSpPr/>
          <p:nvPr/>
        </p:nvSpPr>
        <p:spPr>
          <a:xfrm>
            <a:off x="5777345" y="4114800"/>
            <a:ext cx="41800" cy="124691"/>
          </a:xfrm>
          <a:custGeom>
            <a:avLst/>
            <a:gdLst>
              <a:gd name="connsiteX0" fmla="*/ 13855 w 41800"/>
              <a:gd name="connsiteY0" fmla="*/ 0 h 124691"/>
              <a:gd name="connsiteX1" fmla="*/ 41564 w 41800"/>
              <a:gd name="connsiteY1" fmla="*/ 96982 h 124691"/>
              <a:gd name="connsiteX2" fmla="*/ 0 w 41800"/>
              <a:gd name="connsiteY2" fmla="*/ 124691 h 124691"/>
              <a:gd name="connsiteX3" fmla="*/ 0 w 41800"/>
              <a:gd name="connsiteY3" fmla="*/ 124691 h 1246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1800" h="124691">
                <a:moveTo>
                  <a:pt x="13855" y="0"/>
                </a:moveTo>
                <a:cubicBezTo>
                  <a:pt x="28864" y="38100"/>
                  <a:pt x="43873" y="76200"/>
                  <a:pt x="41564" y="96982"/>
                </a:cubicBezTo>
                <a:cubicBezTo>
                  <a:pt x="39255" y="117764"/>
                  <a:pt x="0" y="124691"/>
                  <a:pt x="0" y="124691"/>
                </a:cubicBezTo>
                <a:lnTo>
                  <a:pt x="0" y="124691"/>
                </a:lnTo>
              </a:path>
            </a:pathLst>
          </a:custGeom>
          <a:noFill/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82CE95B9-DECF-D05E-4745-BD8AE2CFF5D9}"/>
              </a:ext>
            </a:extLst>
          </p:cNvPr>
          <p:cNvSpPr/>
          <p:nvPr/>
        </p:nvSpPr>
        <p:spPr>
          <a:xfrm>
            <a:off x="5694218" y="4641273"/>
            <a:ext cx="124691" cy="91440"/>
          </a:xfrm>
          <a:custGeom>
            <a:avLst/>
            <a:gdLst>
              <a:gd name="connsiteX0" fmla="*/ 124691 w 124691"/>
              <a:gd name="connsiteY0" fmla="*/ 0 h 167064"/>
              <a:gd name="connsiteX1" fmla="*/ 83127 w 124691"/>
              <a:gd name="connsiteY1" fmla="*/ 152400 h 167064"/>
              <a:gd name="connsiteX2" fmla="*/ 0 w 124691"/>
              <a:gd name="connsiteY2" fmla="*/ 152400 h 167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4691" h="167064">
                <a:moveTo>
                  <a:pt x="124691" y="0"/>
                </a:moveTo>
                <a:cubicBezTo>
                  <a:pt x="114300" y="63500"/>
                  <a:pt x="103909" y="127000"/>
                  <a:pt x="83127" y="152400"/>
                </a:cubicBezTo>
                <a:cubicBezTo>
                  <a:pt x="62345" y="177800"/>
                  <a:pt x="31172" y="165100"/>
                  <a:pt x="0" y="152400"/>
                </a:cubicBezTo>
              </a:path>
            </a:pathLst>
          </a:cu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D5542E1C-8D9F-A050-B634-71C2D8375EAB}"/>
              </a:ext>
            </a:extLst>
          </p:cNvPr>
          <p:cNvSpPr/>
          <p:nvPr/>
        </p:nvSpPr>
        <p:spPr>
          <a:xfrm>
            <a:off x="4686026" y="3216111"/>
            <a:ext cx="121501" cy="136689"/>
          </a:xfrm>
          <a:custGeom>
            <a:avLst/>
            <a:gdLst>
              <a:gd name="connsiteX0" fmla="*/ 121501 w 121501"/>
              <a:gd name="connsiteY0" fmla="*/ 11998 h 136689"/>
              <a:gd name="connsiteX1" fmla="*/ 10665 w 121501"/>
              <a:gd name="connsiteY1" fmla="*/ 11998 h 136689"/>
              <a:gd name="connsiteX2" fmla="*/ 10665 w 121501"/>
              <a:gd name="connsiteY2" fmla="*/ 136689 h 1366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1501" h="136689">
                <a:moveTo>
                  <a:pt x="121501" y="11998"/>
                </a:moveTo>
                <a:cubicBezTo>
                  <a:pt x="75319" y="1607"/>
                  <a:pt x="29138" y="-8784"/>
                  <a:pt x="10665" y="11998"/>
                </a:cubicBezTo>
                <a:cubicBezTo>
                  <a:pt x="-7808" y="32780"/>
                  <a:pt x="1428" y="84734"/>
                  <a:pt x="10665" y="136689"/>
                </a:cubicBezTo>
              </a:path>
            </a:pathLst>
          </a:cu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88ECA1FE-345A-187E-F3EE-36C8D5F8ADEB}"/>
              </a:ext>
            </a:extLst>
          </p:cNvPr>
          <p:cNvSpPr/>
          <p:nvPr/>
        </p:nvSpPr>
        <p:spPr>
          <a:xfrm>
            <a:off x="5153891" y="3060292"/>
            <a:ext cx="91440" cy="70835"/>
          </a:xfrm>
          <a:custGeom>
            <a:avLst/>
            <a:gdLst>
              <a:gd name="connsiteX0" fmla="*/ 0 w 180150"/>
              <a:gd name="connsiteY0" fmla="*/ 29272 h 70835"/>
              <a:gd name="connsiteX1" fmla="*/ 152400 w 180150"/>
              <a:gd name="connsiteY1" fmla="*/ 1563 h 70835"/>
              <a:gd name="connsiteX2" fmla="*/ 180109 w 180150"/>
              <a:gd name="connsiteY2" fmla="*/ 70835 h 70835"/>
              <a:gd name="connsiteX3" fmla="*/ 180109 w 180150"/>
              <a:gd name="connsiteY3" fmla="*/ 70835 h 708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0150" h="70835">
                <a:moveTo>
                  <a:pt x="0" y="29272"/>
                </a:moveTo>
                <a:cubicBezTo>
                  <a:pt x="61191" y="11954"/>
                  <a:pt x="122382" y="-5364"/>
                  <a:pt x="152400" y="1563"/>
                </a:cubicBezTo>
                <a:cubicBezTo>
                  <a:pt x="182418" y="8490"/>
                  <a:pt x="180109" y="70835"/>
                  <a:pt x="180109" y="70835"/>
                </a:cubicBezTo>
                <a:lnTo>
                  <a:pt x="180109" y="70835"/>
                </a:lnTo>
              </a:path>
            </a:pathLst>
          </a:cu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D8279EA4-E49B-A78E-91D7-2B09E0731FCE}"/>
              </a:ext>
            </a:extLst>
          </p:cNvPr>
          <p:cNvSpPr/>
          <p:nvPr/>
        </p:nvSpPr>
        <p:spPr>
          <a:xfrm>
            <a:off x="4310620" y="4890655"/>
            <a:ext cx="91440" cy="91440"/>
          </a:xfrm>
          <a:custGeom>
            <a:avLst/>
            <a:gdLst>
              <a:gd name="connsiteX0" fmla="*/ 11998 w 136689"/>
              <a:gd name="connsiteY0" fmla="*/ 0 h 163175"/>
              <a:gd name="connsiteX1" fmla="*/ 11998 w 136689"/>
              <a:gd name="connsiteY1" fmla="*/ 152400 h 163175"/>
              <a:gd name="connsiteX2" fmla="*/ 136689 w 136689"/>
              <a:gd name="connsiteY2" fmla="*/ 138545 h 163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6689" h="163175">
                <a:moveTo>
                  <a:pt x="11998" y="0"/>
                </a:moveTo>
                <a:cubicBezTo>
                  <a:pt x="1607" y="64654"/>
                  <a:pt x="-8784" y="129309"/>
                  <a:pt x="11998" y="152400"/>
                </a:cubicBezTo>
                <a:cubicBezTo>
                  <a:pt x="32780" y="175491"/>
                  <a:pt x="84734" y="157018"/>
                  <a:pt x="136689" y="138545"/>
                </a:cubicBezTo>
              </a:path>
            </a:pathLst>
          </a:cu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C4A28BB-A7D7-42B6-5F87-FDEF97857AB0}"/>
              </a:ext>
            </a:extLst>
          </p:cNvPr>
          <p:cNvSpPr/>
          <p:nvPr/>
        </p:nvSpPr>
        <p:spPr>
          <a:xfrm>
            <a:off x="5306291" y="5054345"/>
            <a:ext cx="152400" cy="41800"/>
          </a:xfrm>
          <a:custGeom>
            <a:avLst/>
            <a:gdLst>
              <a:gd name="connsiteX0" fmla="*/ 0 w 152400"/>
              <a:gd name="connsiteY0" fmla="*/ 13855 h 41800"/>
              <a:gd name="connsiteX1" fmla="*/ 110836 w 152400"/>
              <a:gd name="connsiteY1" fmla="*/ 41564 h 41800"/>
              <a:gd name="connsiteX2" fmla="*/ 152400 w 152400"/>
              <a:gd name="connsiteY2" fmla="*/ 0 h 41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400" h="41800">
                <a:moveTo>
                  <a:pt x="0" y="13855"/>
                </a:moveTo>
                <a:cubicBezTo>
                  <a:pt x="42718" y="28864"/>
                  <a:pt x="85436" y="43873"/>
                  <a:pt x="110836" y="41564"/>
                </a:cubicBezTo>
                <a:cubicBezTo>
                  <a:pt x="136236" y="39255"/>
                  <a:pt x="144318" y="19627"/>
                  <a:pt x="152400" y="0"/>
                </a:cubicBezTo>
              </a:path>
            </a:pathLst>
          </a:cu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A885039-89AE-99F9-72CF-80B45BAB721B}"/>
              </a:ext>
            </a:extLst>
          </p:cNvPr>
          <p:cNvCxnSpPr/>
          <p:nvPr/>
        </p:nvCxnSpPr>
        <p:spPr>
          <a:xfrm flipV="1">
            <a:off x="5011313" y="1856935"/>
            <a:ext cx="807596" cy="253219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B08CB032-8728-2B12-6E22-06CDABE97595}"/>
              </a:ext>
            </a:extLst>
          </p:cNvPr>
          <p:cNvSpPr txBox="1"/>
          <p:nvPr/>
        </p:nvSpPr>
        <p:spPr>
          <a:xfrm>
            <a:off x="5808794" y="1459464"/>
            <a:ext cx="102723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b="1" dirty="0"/>
              <a:t>(1)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0E99209C-EE43-4B34-342A-4D760CF40D5F}"/>
              </a:ext>
            </a:extLst>
          </p:cNvPr>
          <p:cNvCxnSpPr/>
          <p:nvPr/>
        </p:nvCxnSpPr>
        <p:spPr>
          <a:xfrm flipV="1">
            <a:off x="5558731" y="3417855"/>
            <a:ext cx="807596" cy="253219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A60C8886-E59A-89CB-1068-E534643AAFB3}"/>
              </a:ext>
            </a:extLst>
          </p:cNvPr>
          <p:cNvSpPr txBox="1"/>
          <p:nvPr/>
        </p:nvSpPr>
        <p:spPr>
          <a:xfrm>
            <a:off x="6344532" y="2947139"/>
            <a:ext cx="769471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b="1" dirty="0"/>
              <a:t>(2)</a:t>
            </a: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579B19B8-12AD-29FE-6156-6478BAC4C8D7}"/>
              </a:ext>
            </a:extLst>
          </p:cNvPr>
          <p:cNvCxnSpPr>
            <a:cxnSpLocks/>
          </p:cNvCxnSpPr>
          <p:nvPr/>
        </p:nvCxnSpPr>
        <p:spPr>
          <a:xfrm flipV="1">
            <a:off x="5984849" y="5054345"/>
            <a:ext cx="586078" cy="42925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42687920-0004-A248-E4D0-E8E1247D06AC}"/>
              </a:ext>
            </a:extLst>
          </p:cNvPr>
          <p:cNvSpPr txBox="1"/>
          <p:nvPr/>
        </p:nvSpPr>
        <p:spPr>
          <a:xfrm>
            <a:off x="6590711" y="4500164"/>
            <a:ext cx="711615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b="1" dirty="0"/>
              <a:t>(4)</a:t>
            </a: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36325C58-1320-BC0E-656E-642D9EE45894}"/>
              </a:ext>
            </a:extLst>
          </p:cNvPr>
          <p:cNvCxnSpPr>
            <a:cxnSpLocks/>
          </p:cNvCxnSpPr>
          <p:nvPr/>
        </p:nvCxnSpPr>
        <p:spPr>
          <a:xfrm flipV="1">
            <a:off x="5870394" y="4235575"/>
            <a:ext cx="649341" cy="83012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9A254E7C-F26F-C70F-1A9F-CE47ABE5DF96}"/>
              </a:ext>
            </a:extLst>
          </p:cNvPr>
          <p:cNvSpPr txBox="1"/>
          <p:nvPr/>
        </p:nvSpPr>
        <p:spPr>
          <a:xfrm>
            <a:off x="6479366" y="3697123"/>
            <a:ext cx="82296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b="1" dirty="0"/>
              <a:t>(3)</a:t>
            </a:r>
          </a:p>
        </p:txBody>
      </p:sp>
    </p:spTree>
    <p:extLst>
      <p:ext uri="{BB962C8B-B14F-4D97-AF65-F5344CB8AC3E}">
        <p14:creationId xmlns:p14="http://schemas.microsoft.com/office/powerpoint/2010/main" val="1716422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>
            <a:extLst>
              <a:ext uri="{FF2B5EF4-FFF2-40B4-BE49-F238E27FC236}">
                <a16:creationId xmlns:a16="http://schemas.microsoft.com/office/drawing/2014/main" id="{0BF7069A-5CFA-219D-4E79-0666C53F101E}"/>
              </a:ext>
            </a:extLst>
          </p:cNvPr>
          <p:cNvGrpSpPr/>
          <p:nvPr/>
        </p:nvGrpSpPr>
        <p:grpSpPr>
          <a:xfrm>
            <a:off x="4951827" y="914399"/>
            <a:ext cx="2349305" cy="5526265"/>
            <a:chOff x="4951827" y="415833"/>
            <a:chExt cx="2649419" cy="6024832"/>
          </a:xfrm>
        </p:grpSpPr>
        <p:grpSp>
          <p:nvGrpSpPr>
            <p:cNvPr id="55" name="Group 54">
              <a:extLst>
                <a:ext uri="{FF2B5EF4-FFF2-40B4-BE49-F238E27FC236}">
                  <a16:creationId xmlns:a16="http://schemas.microsoft.com/office/drawing/2014/main" id="{4B10DBBC-E96A-1E00-99CA-6F92970079A6}"/>
                </a:ext>
              </a:extLst>
            </p:cNvPr>
            <p:cNvGrpSpPr/>
            <p:nvPr/>
          </p:nvGrpSpPr>
          <p:grpSpPr>
            <a:xfrm>
              <a:off x="4951827" y="604570"/>
              <a:ext cx="1090245" cy="3641524"/>
              <a:chOff x="4951827" y="604570"/>
              <a:chExt cx="1090245" cy="3641524"/>
            </a:xfrm>
            <a:solidFill>
              <a:schemeClr val="bg1"/>
            </a:solidFill>
          </p:grpSpPr>
          <p:sp>
            <p:nvSpPr>
              <p:cNvPr id="52" name="Freeform: Shape 51">
                <a:extLst>
                  <a:ext uri="{FF2B5EF4-FFF2-40B4-BE49-F238E27FC236}">
                    <a16:creationId xmlns:a16="http://schemas.microsoft.com/office/drawing/2014/main" id="{15142DEF-7FE1-D30C-FB5F-B4DB8A5E41F2}"/>
                  </a:ext>
                </a:extLst>
              </p:cNvPr>
              <p:cNvSpPr/>
              <p:nvPr/>
            </p:nvSpPr>
            <p:spPr>
              <a:xfrm>
                <a:off x="4951827" y="604570"/>
                <a:ext cx="844062" cy="3641524"/>
              </a:xfrm>
              <a:custGeom>
                <a:avLst/>
                <a:gdLst>
                  <a:gd name="connsiteX0" fmla="*/ 0 w 1153550"/>
                  <a:gd name="connsiteY0" fmla="*/ 3641524 h 3641524"/>
                  <a:gd name="connsiteX1" fmla="*/ 801858 w 1153550"/>
                  <a:gd name="connsiteY1" fmla="*/ 532564 h 3641524"/>
                  <a:gd name="connsiteX2" fmla="*/ 1153550 w 1153550"/>
                  <a:gd name="connsiteY2" fmla="*/ 26127 h 36415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53550" h="3641524">
                    <a:moveTo>
                      <a:pt x="0" y="3641524"/>
                    </a:moveTo>
                    <a:cubicBezTo>
                      <a:pt x="304800" y="2388327"/>
                      <a:pt x="609600" y="1135130"/>
                      <a:pt x="801858" y="532564"/>
                    </a:cubicBezTo>
                    <a:cubicBezTo>
                      <a:pt x="994116" y="-70002"/>
                      <a:pt x="1073833" y="-21938"/>
                      <a:pt x="1153550" y="26127"/>
                    </a:cubicBezTo>
                  </a:path>
                </a:pathLst>
              </a:custGeom>
              <a:grpFill/>
              <a:ln w="825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54" name="Straight Connector 53">
                <a:extLst>
                  <a:ext uri="{FF2B5EF4-FFF2-40B4-BE49-F238E27FC236}">
                    <a16:creationId xmlns:a16="http://schemas.microsoft.com/office/drawing/2014/main" id="{12B899E8-4E83-EB85-5D26-3FF7A1DBB386}"/>
                  </a:ext>
                </a:extLst>
              </p:cNvPr>
              <p:cNvCxnSpPr/>
              <p:nvPr/>
            </p:nvCxnSpPr>
            <p:spPr>
              <a:xfrm>
                <a:off x="5767752" y="604570"/>
                <a:ext cx="274320" cy="182880"/>
              </a:xfrm>
              <a:prstGeom prst="line">
                <a:avLst/>
              </a:prstGeom>
              <a:grpFill/>
              <a:ln w="825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6" name="Group 55">
              <a:extLst>
                <a:ext uri="{FF2B5EF4-FFF2-40B4-BE49-F238E27FC236}">
                  <a16:creationId xmlns:a16="http://schemas.microsoft.com/office/drawing/2014/main" id="{0FB97B59-EB7C-1DE1-C63F-FFC695A93A36}"/>
                </a:ext>
              </a:extLst>
            </p:cNvPr>
            <p:cNvGrpSpPr/>
            <p:nvPr/>
          </p:nvGrpSpPr>
          <p:grpSpPr>
            <a:xfrm flipH="1">
              <a:off x="6510992" y="644432"/>
              <a:ext cx="1083213" cy="3655592"/>
              <a:chOff x="4951827" y="590502"/>
              <a:chExt cx="1083213" cy="3655592"/>
            </a:xfrm>
            <a:solidFill>
              <a:schemeClr val="bg1"/>
            </a:solidFill>
          </p:grpSpPr>
          <p:sp>
            <p:nvSpPr>
              <p:cNvPr id="57" name="Freeform: Shape 56">
                <a:extLst>
                  <a:ext uri="{FF2B5EF4-FFF2-40B4-BE49-F238E27FC236}">
                    <a16:creationId xmlns:a16="http://schemas.microsoft.com/office/drawing/2014/main" id="{17D001D8-21B8-079F-B8EC-72F294EC0595}"/>
                  </a:ext>
                </a:extLst>
              </p:cNvPr>
              <p:cNvSpPr/>
              <p:nvPr/>
            </p:nvSpPr>
            <p:spPr>
              <a:xfrm>
                <a:off x="4951827" y="604570"/>
                <a:ext cx="844062" cy="3641524"/>
              </a:xfrm>
              <a:custGeom>
                <a:avLst/>
                <a:gdLst>
                  <a:gd name="connsiteX0" fmla="*/ 0 w 1153550"/>
                  <a:gd name="connsiteY0" fmla="*/ 3641524 h 3641524"/>
                  <a:gd name="connsiteX1" fmla="*/ 801858 w 1153550"/>
                  <a:gd name="connsiteY1" fmla="*/ 532564 h 3641524"/>
                  <a:gd name="connsiteX2" fmla="*/ 1153550 w 1153550"/>
                  <a:gd name="connsiteY2" fmla="*/ 26127 h 36415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53550" h="3641524">
                    <a:moveTo>
                      <a:pt x="0" y="3641524"/>
                    </a:moveTo>
                    <a:cubicBezTo>
                      <a:pt x="304800" y="2388327"/>
                      <a:pt x="609600" y="1135130"/>
                      <a:pt x="801858" y="532564"/>
                    </a:cubicBezTo>
                    <a:cubicBezTo>
                      <a:pt x="994116" y="-70002"/>
                      <a:pt x="1073833" y="-21938"/>
                      <a:pt x="1153550" y="26127"/>
                    </a:cubicBezTo>
                  </a:path>
                </a:pathLst>
              </a:custGeom>
              <a:grpFill/>
              <a:ln w="825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58" name="Straight Connector 57">
                <a:extLst>
                  <a:ext uri="{FF2B5EF4-FFF2-40B4-BE49-F238E27FC236}">
                    <a16:creationId xmlns:a16="http://schemas.microsoft.com/office/drawing/2014/main" id="{BDDE691F-9C30-7C5A-AE95-AAB2B93256A6}"/>
                  </a:ext>
                </a:extLst>
              </p:cNvPr>
              <p:cNvCxnSpPr/>
              <p:nvPr/>
            </p:nvCxnSpPr>
            <p:spPr>
              <a:xfrm>
                <a:off x="5760720" y="590502"/>
                <a:ext cx="274320" cy="182880"/>
              </a:xfrm>
              <a:prstGeom prst="line">
                <a:avLst/>
              </a:prstGeom>
              <a:grpFill/>
              <a:ln w="825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1" name="Isosceles Triangle 40">
              <a:extLst>
                <a:ext uri="{FF2B5EF4-FFF2-40B4-BE49-F238E27FC236}">
                  <a16:creationId xmlns:a16="http://schemas.microsoft.com/office/drawing/2014/main" id="{A51340F5-5A19-F25D-7C0E-8515638A5E77}"/>
                </a:ext>
              </a:extLst>
            </p:cNvPr>
            <p:cNvSpPr/>
            <p:nvPr/>
          </p:nvSpPr>
          <p:spPr>
            <a:xfrm>
              <a:off x="6026930" y="415833"/>
              <a:ext cx="491637" cy="604909"/>
            </a:xfrm>
            <a:prstGeom prst="triangl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34D4F850-2CF2-2AF0-1E05-36D8ECAA702A}"/>
                </a:ext>
              </a:extLst>
            </p:cNvPr>
            <p:cNvCxnSpPr/>
            <p:nvPr/>
          </p:nvCxnSpPr>
          <p:spPr>
            <a:xfrm>
              <a:off x="4951828" y="4234373"/>
              <a:ext cx="457200" cy="822960"/>
            </a:xfrm>
            <a:prstGeom prst="line">
              <a:avLst/>
            </a:prstGeom>
            <a:ln w="825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DB286E32-B19B-FAE0-AE49-9F70D5ED0CE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144046" y="4260161"/>
              <a:ext cx="457200" cy="822960"/>
            </a:xfrm>
            <a:prstGeom prst="line">
              <a:avLst/>
            </a:prstGeom>
            <a:ln w="825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2528BC99-9CC9-549C-58DA-B4CC19652BC8}"/>
                </a:ext>
              </a:extLst>
            </p:cNvPr>
            <p:cNvCxnSpPr/>
            <p:nvPr/>
          </p:nvCxnSpPr>
          <p:spPr>
            <a:xfrm>
              <a:off x="5401992" y="5148775"/>
              <a:ext cx="0" cy="640080"/>
            </a:xfrm>
            <a:prstGeom prst="line">
              <a:avLst/>
            </a:prstGeom>
            <a:ln w="825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8E2D05C5-AFC9-C358-C0FC-EDE59902F638}"/>
                </a:ext>
              </a:extLst>
            </p:cNvPr>
            <p:cNvCxnSpPr/>
            <p:nvPr/>
          </p:nvCxnSpPr>
          <p:spPr>
            <a:xfrm>
              <a:off x="5399647" y="6032701"/>
              <a:ext cx="0" cy="407964"/>
            </a:xfrm>
            <a:prstGeom prst="line">
              <a:avLst/>
            </a:prstGeom>
            <a:ln w="825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7D7FC2DE-2194-D055-D4B5-2CA12F6CC72C}"/>
                </a:ext>
              </a:extLst>
            </p:cNvPr>
            <p:cNvCxnSpPr/>
            <p:nvPr/>
          </p:nvCxnSpPr>
          <p:spPr>
            <a:xfrm>
              <a:off x="5359790" y="6412525"/>
              <a:ext cx="1828800" cy="0"/>
            </a:xfrm>
            <a:prstGeom prst="line">
              <a:avLst/>
            </a:prstGeom>
            <a:ln w="825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DDD75B60-B0B0-5B20-EAC1-B50981D72D4B}"/>
                </a:ext>
              </a:extLst>
            </p:cNvPr>
            <p:cNvCxnSpPr/>
            <p:nvPr/>
          </p:nvCxnSpPr>
          <p:spPr>
            <a:xfrm>
              <a:off x="7160458" y="5176910"/>
              <a:ext cx="0" cy="1005840"/>
            </a:xfrm>
            <a:prstGeom prst="line">
              <a:avLst/>
            </a:prstGeom>
            <a:ln w="825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B593DF86-85CD-7675-8659-EFEEE2E3CC2D}"/>
                </a:ext>
              </a:extLst>
            </p:cNvPr>
            <p:cNvGrpSpPr/>
            <p:nvPr/>
          </p:nvGrpSpPr>
          <p:grpSpPr>
            <a:xfrm>
              <a:off x="6743927" y="923443"/>
              <a:ext cx="548640" cy="442806"/>
              <a:chOff x="6743927" y="923443"/>
              <a:chExt cx="548640" cy="442806"/>
            </a:xfrm>
          </p:grpSpPr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0D1FB4D4-15DA-FA81-3F1F-0E52B5A69A22}"/>
                  </a:ext>
                </a:extLst>
              </p:cNvPr>
              <p:cNvSpPr/>
              <p:nvPr/>
            </p:nvSpPr>
            <p:spPr>
              <a:xfrm rot="19618469">
                <a:off x="6743927" y="1074585"/>
                <a:ext cx="548640" cy="13716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4" name="Straight Connector 3">
                <a:extLst>
                  <a:ext uri="{FF2B5EF4-FFF2-40B4-BE49-F238E27FC236}">
                    <a16:creationId xmlns:a16="http://schemas.microsoft.com/office/drawing/2014/main" id="{0656ECF4-E950-7596-6918-B964E180C6BC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764212" y="923443"/>
                <a:ext cx="407962" cy="318542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" name="Straight Connector 5">
                <a:extLst>
                  <a:ext uri="{FF2B5EF4-FFF2-40B4-BE49-F238E27FC236}">
                    <a16:creationId xmlns:a16="http://schemas.microsoft.com/office/drawing/2014/main" id="{722C629B-CA2B-5D0A-D86C-E43DB2A451D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846272" y="1047707"/>
                <a:ext cx="407962" cy="318542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63A70BC5-D00C-5D7A-4EFB-155D2B2E0E8F}"/>
                </a:ext>
              </a:extLst>
            </p:cNvPr>
            <p:cNvGrpSpPr/>
            <p:nvPr/>
          </p:nvGrpSpPr>
          <p:grpSpPr>
            <a:xfrm rot="3961290">
              <a:off x="6854638" y="4882823"/>
              <a:ext cx="548640" cy="442806"/>
              <a:chOff x="6743927" y="923443"/>
              <a:chExt cx="548640" cy="442806"/>
            </a:xfrm>
          </p:grpSpPr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80C7C5C1-7366-56D6-BBF3-C5284828EEFB}"/>
                  </a:ext>
                </a:extLst>
              </p:cNvPr>
              <p:cNvSpPr/>
              <p:nvPr/>
            </p:nvSpPr>
            <p:spPr>
              <a:xfrm rot="19618469">
                <a:off x="6743927" y="1074585"/>
                <a:ext cx="548640" cy="13716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0" name="Straight Connector 9">
                <a:extLst>
                  <a:ext uri="{FF2B5EF4-FFF2-40B4-BE49-F238E27FC236}">
                    <a16:creationId xmlns:a16="http://schemas.microsoft.com/office/drawing/2014/main" id="{04820342-BD4C-5E51-CCBC-A585011B694F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764212" y="923443"/>
                <a:ext cx="407962" cy="318542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id="{92D5283E-9308-C038-59D0-07E814EC2F5A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846272" y="1047707"/>
                <a:ext cx="407962" cy="318542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756A6A27-A6CE-606C-B338-EFCB35F0B574}"/>
                </a:ext>
              </a:extLst>
            </p:cNvPr>
            <p:cNvGrpSpPr/>
            <p:nvPr/>
          </p:nvGrpSpPr>
          <p:grpSpPr>
            <a:xfrm rot="17638710" flipH="1">
              <a:off x="5107331" y="4885799"/>
              <a:ext cx="548640" cy="442806"/>
              <a:chOff x="6743927" y="923443"/>
              <a:chExt cx="548640" cy="442806"/>
            </a:xfrm>
          </p:grpSpPr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4D4802B2-FC24-DC4B-A7AA-7EFF8A85C876}"/>
                  </a:ext>
                </a:extLst>
              </p:cNvPr>
              <p:cNvSpPr/>
              <p:nvPr/>
            </p:nvSpPr>
            <p:spPr>
              <a:xfrm rot="19618469">
                <a:off x="6743927" y="1074585"/>
                <a:ext cx="548640" cy="13716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4" name="Straight Connector 13">
                <a:extLst>
                  <a:ext uri="{FF2B5EF4-FFF2-40B4-BE49-F238E27FC236}">
                    <a16:creationId xmlns:a16="http://schemas.microsoft.com/office/drawing/2014/main" id="{2D6495FA-028C-DD2F-D2C6-183FF5F97464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764212" y="923443"/>
                <a:ext cx="407962" cy="318542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>
                <a:extLst>
                  <a:ext uri="{FF2B5EF4-FFF2-40B4-BE49-F238E27FC236}">
                    <a16:creationId xmlns:a16="http://schemas.microsoft.com/office/drawing/2014/main" id="{C1303977-AFFC-7E9C-B79C-8FECC009E059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846272" y="1047707"/>
                <a:ext cx="407962" cy="318542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3449D5BC-BA47-83F2-2F9C-3759DE928BD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023074" y="854732"/>
              <a:ext cx="368764" cy="279131"/>
            </a:xfrm>
            <a:prstGeom prst="straightConnector1">
              <a:avLst/>
            </a:prstGeom>
            <a:ln w="317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CC0DA31A-D15B-A539-A8A8-0CEED426149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981145" y="5123974"/>
              <a:ext cx="368764" cy="182880"/>
            </a:xfrm>
            <a:prstGeom prst="straightConnector1">
              <a:avLst/>
            </a:prstGeom>
            <a:ln w="317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6E0D4EBF-19E5-2802-AB82-24A1C9E93080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115649" y="5095416"/>
              <a:ext cx="368764" cy="182880"/>
            </a:xfrm>
            <a:prstGeom prst="straightConnector1">
              <a:avLst/>
            </a:prstGeom>
            <a:ln w="317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25BB24C5-F29A-BBA6-D2B8-6E1F0BD49BA7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4956670" y="5898635"/>
              <a:ext cx="457200" cy="0"/>
            </a:xfrm>
            <a:prstGeom prst="straightConnector1">
              <a:avLst/>
            </a:prstGeom>
            <a:ln w="317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489D2A28-A403-6F79-F4C4-1416BA06D57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137005" y="6280814"/>
              <a:ext cx="457200" cy="0"/>
            </a:xfrm>
            <a:prstGeom prst="straightConnector1">
              <a:avLst/>
            </a:prstGeom>
            <a:ln w="317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9523383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oup 34">
            <a:extLst>
              <a:ext uri="{FF2B5EF4-FFF2-40B4-BE49-F238E27FC236}">
                <a16:creationId xmlns:a16="http://schemas.microsoft.com/office/drawing/2014/main" id="{409C3BFA-2740-A622-FB6D-6E887F33F94C}"/>
              </a:ext>
            </a:extLst>
          </p:cNvPr>
          <p:cNvGrpSpPr/>
          <p:nvPr/>
        </p:nvGrpSpPr>
        <p:grpSpPr>
          <a:xfrm>
            <a:off x="2006930" y="1579908"/>
            <a:ext cx="5218095" cy="463845"/>
            <a:chOff x="2006930" y="1579908"/>
            <a:chExt cx="5218095" cy="463845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E5CAA04E-51A7-97F2-D1B6-6F617AFD94BD}"/>
                </a:ext>
              </a:extLst>
            </p:cNvPr>
            <p:cNvSpPr txBox="1"/>
            <p:nvPr/>
          </p:nvSpPr>
          <p:spPr>
            <a:xfrm>
              <a:off x="2006930" y="1674421"/>
              <a:ext cx="52180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r>
                <a:rPr lang="en-US" b="1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</a:t>
              </a:r>
              <a:r>
                <a:rPr lang="en-US" b="1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   C</a:t>
              </a:r>
              <a:r>
                <a:rPr lang="en-US" b="1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</a:t>
              </a:r>
              <a:r>
                <a:rPr lang="en-US" b="1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   CO</a:t>
              </a:r>
              <a:r>
                <a:rPr lang="en-US" b="1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   CaCO</a:t>
              </a:r>
              <a:r>
                <a:rPr lang="en-US" b="1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  CO</a:t>
              </a:r>
              <a:r>
                <a:rPr lang="en-US" b="1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en-US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D239A41A-B034-9273-5A04-060F3C869616}"/>
                </a:ext>
              </a:extLst>
            </p:cNvPr>
            <p:cNvGrpSpPr/>
            <p:nvPr/>
          </p:nvGrpSpPr>
          <p:grpSpPr>
            <a:xfrm>
              <a:off x="2707574" y="1580400"/>
              <a:ext cx="439387" cy="338554"/>
              <a:chOff x="2707574" y="1580400"/>
              <a:chExt cx="439387" cy="338554"/>
            </a:xfrm>
          </p:grpSpPr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627EE3DD-1E94-CEA8-AE8A-FCD2D81A2ACA}"/>
                  </a:ext>
                </a:extLst>
              </p:cNvPr>
              <p:cNvSpPr txBox="1"/>
              <p:nvPr/>
            </p:nvSpPr>
            <p:spPr>
              <a:xfrm>
                <a:off x="2707574" y="1580400"/>
                <a:ext cx="42511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(1)</a:t>
                </a:r>
              </a:p>
            </p:txBody>
          </p:sp>
          <p:cxnSp>
            <p:nvCxnSpPr>
              <p:cNvPr id="16" name="Straight Arrow Connector 15">
                <a:extLst>
                  <a:ext uri="{FF2B5EF4-FFF2-40B4-BE49-F238E27FC236}">
                    <a16:creationId xmlns:a16="http://schemas.microsoft.com/office/drawing/2014/main" id="{42679A8C-A11A-08C2-530B-5C97DB4C2CC3}"/>
                  </a:ext>
                </a:extLst>
              </p:cNvPr>
              <p:cNvCxnSpPr/>
              <p:nvPr/>
            </p:nvCxnSpPr>
            <p:spPr>
              <a:xfrm>
                <a:off x="2707574" y="1888177"/>
                <a:ext cx="439387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4E33DABA-E071-2EC0-7897-D979816BEC99}"/>
                </a:ext>
              </a:extLst>
            </p:cNvPr>
            <p:cNvGrpSpPr/>
            <p:nvPr/>
          </p:nvGrpSpPr>
          <p:grpSpPr>
            <a:xfrm>
              <a:off x="3821459" y="1592276"/>
              <a:ext cx="439387" cy="338554"/>
              <a:chOff x="2707574" y="1580400"/>
              <a:chExt cx="439387" cy="338554"/>
            </a:xfrm>
          </p:grpSpPr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90393E34-B39A-13E3-35FD-4B317299B540}"/>
                  </a:ext>
                </a:extLst>
              </p:cNvPr>
              <p:cNvSpPr txBox="1"/>
              <p:nvPr/>
            </p:nvSpPr>
            <p:spPr>
              <a:xfrm>
                <a:off x="2707574" y="1580400"/>
                <a:ext cx="42511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(2)</a:t>
                </a:r>
              </a:p>
            </p:txBody>
          </p:sp>
          <p:cxnSp>
            <p:nvCxnSpPr>
              <p:cNvPr id="28" name="Straight Arrow Connector 27">
                <a:extLst>
                  <a:ext uri="{FF2B5EF4-FFF2-40B4-BE49-F238E27FC236}">
                    <a16:creationId xmlns:a16="http://schemas.microsoft.com/office/drawing/2014/main" id="{26A1107F-A4A8-1B6B-F2B8-AC1E2F305D4E}"/>
                  </a:ext>
                </a:extLst>
              </p:cNvPr>
              <p:cNvCxnSpPr/>
              <p:nvPr/>
            </p:nvCxnSpPr>
            <p:spPr>
              <a:xfrm>
                <a:off x="2707574" y="1888177"/>
                <a:ext cx="439387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9B02F756-33F6-3915-DF77-E8F157DF201E}"/>
                </a:ext>
              </a:extLst>
            </p:cNvPr>
            <p:cNvGrpSpPr/>
            <p:nvPr/>
          </p:nvGrpSpPr>
          <p:grpSpPr>
            <a:xfrm>
              <a:off x="4855028" y="1585248"/>
              <a:ext cx="439387" cy="338554"/>
              <a:chOff x="2707574" y="1580400"/>
              <a:chExt cx="439387" cy="338554"/>
            </a:xfrm>
          </p:grpSpPr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9BF932D8-D795-0665-D27C-52F80C5B775A}"/>
                  </a:ext>
                </a:extLst>
              </p:cNvPr>
              <p:cNvSpPr txBox="1"/>
              <p:nvPr/>
            </p:nvSpPr>
            <p:spPr>
              <a:xfrm>
                <a:off x="2707574" y="1580400"/>
                <a:ext cx="42511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(3)</a:t>
                </a:r>
              </a:p>
            </p:txBody>
          </p:sp>
          <p:cxnSp>
            <p:nvCxnSpPr>
              <p:cNvPr id="31" name="Straight Arrow Connector 30">
                <a:extLst>
                  <a:ext uri="{FF2B5EF4-FFF2-40B4-BE49-F238E27FC236}">
                    <a16:creationId xmlns:a16="http://schemas.microsoft.com/office/drawing/2014/main" id="{BFD0B897-E818-8D0E-4E13-975C57C5BD02}"/>
                  </a:ext>
                </a:extLst>
              </p:cNvPr>
              <p:cNvCxnSpPr/>
              <p:nvPr/>
            </p:nvCxnSpPr>
            <p:spPr>
              <a:xfrm>
                <a:off x="2707574" y="1888177"/>
                <a:ext cx="439387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2457F3A0-AED2-1A5B-BFC6-9F5FC9C84A6D}"/>
                </a:ext>
              </a:extLst>
            </p:cNvPr>
            <p:cNvGrpSpPr/>
            <p:nvPr/>
          </p:nvGrpSpPr>
          <p:grpSpPr>
            <a:xfrm>
              <a:off x="6176732" y="1579908"/>
              <a:ext cx="439387" cy="338554"/>
              <a:chOff x="2707574" y="1580400"/>
              <a:chExt cx="439387" cy="338554"/>
            </a:xfrm>
          </p:grpSpPr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A4D09091-DBA0-F732-4CEC-D4FDB16A7454}"/>
                  </a:ext>
                </a:extLst>
              </p:cNvPr>
              <p:cNvSpPr txBox="1"/>
              <p:nvPr/>
            </p:nvSpPr>
            <p:spPr>
              <a:xfrm>
                <a:off x="2707574" y="1580400"/>
                <a:ext cx="42511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(4)</a:t>
                </a:r>
              </a:p>
            </p:txBody>
          </p:sp>
          <p:cxnSp>
            <p:nvCxnSpPr>
              <p:cNvPr id="34" name="Straight Arrow Connector 33">
                <a:extLst>
                  <a:ext uri="{FF2B5EF4-FFF2-40B4-BE49-F238E27FC236}">
                    <a16:creationId xmlns:a16="http://schemas.microsoft.com/office/drawing/2014/main" id="{128EE409-D5F0-32A7-9842-7B10A05A74A4}"/>
                  </a:ext>
                </a:extLst>
              </p:cNvPr>
              <p:cNvCxnSpPr/>
              <p:nvPr/>
            </p:nvCxnSpPr>
            <p:spPr>
              <a:xfrm>
                <a:off x="2707574" y="1888177"/>
                <a:ext cx="439387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C75DCD92-952B-84D3-C9C8-93AA493A5FA5}"/>
              </a:ext>
            </a:extLst>
          </p:cNvPr>
          <p:cNvGrpSpPr/>
          <p:nvPr/>
        </p:nvGrpSpPr>
        <p:grpSpPr>
          <a:xfrm>
            <a:off x="1983179" y="2613061"/>
            <a:ext cx="5423280" cy="463845"/>
            <a:chOff x="2006930" y="1579908"/>
            <a:chExt cx="5423280" cy="463845"/>
          </a:xfrm>
        </p:grpSpPr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A2E59A08-258F-12EA-E8C2-C1B77523B016}"/>
                </a:ext>
              </a:extLst>
            </p:cNvPr>
            <p:cNvSpPr txBox="1"/>
            <p:nvPr/>
          </p:nvSpPr>
          <p:spPr>
            <a:xfrm>
              <a:off x="2006930" y="1674421"/>
              <a:ext cx="54232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CaC</a:t>
              </a:r>
              <a:r>
                <a:rPr lang="en-US" b="1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   C</a:t>
              </a:r>
              <a:r>
                <a:rPr lang="en-US" b="1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</a:t>
              </a:r>
              <a:r>
                <a:rPr lang="en-US" b="1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   CO</a:t>
              </a:r>
              <a:r>
                <a:rPr lang="en-US" b="1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   Na</a:t>
              </a:r>
              <a:r>
                <a:rPr lang="en-US" b="1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CO</a:t>
              </a:r>
              <a:r>
                <a:rPr lang="en-US" b="1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  CO</a:t>
              </a:r>
              <a:r>
                <a:rPr lang="en-US" b="1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en-US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820AB68B-8126-5A6A-7B52-A163E9C43837}"/>
                </a:ext>
              </a:extLst>
            </p:cNvPr>
            <p:cNvGrpSpPr/>
            <p:nvPr/>
          </p:nvGrpSpPr>
          <p:grpSpPr>
            <a:xfrm>
              <a:off x="2707574" y="1580400"/>
              <a:ext cx="439387" cy="338554"/>
              <a:chOff x="2707574" y="1580400"/>
              <a:chExt cx="439387" cy="338554"/>
            </a:xfrm>
          </p:grpSpPr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660528CC-932C-BF5F-AE51-86F74A9305D7}"/>
                  </a:ext>
                </a:extLst>
              </p:cNvPr>
              <p:cNvSpPr txBox="1"/>
              <p:nvPr/>
            </p:nvSpPr>
            <p:spPr>
              <a:xfrm>
                <a:off x="2707574" y="1580400"/>
                <a:ext cx="42511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(1)</a:t>
                </a:r>
              </a:p>
            </p:txBody>
          </p:sp>
          <p:cxnSp>
            <p:nvCxnSpPr>
              <p:cNvPr id="62" name="Straight Arrow Connector 61">
                <a:extLst>
                  <a:ext uri="{FF2B5EF4-FFF2-40B4-BE49-F238E27FC236}">
                    <a16:creationId xmlns:a16="http://schemas.microsoft.com/office/drawing/2014/main" id="{72C7AF25-008C-B800-362E-86FF3A0CD9E0}"/>
                  </a:ext>
                </a:extLst>
              </p:cNvPr>
              <p:cNvCxnSpPr/>
              <p:nvPr/>
            </p:nvCxnSpPr>
            <p:spPr>
              <a:xfrm>
                <a:off x="2707574" y="1888177"/>
                <a:ext cx="439387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2B8E354A-7E55-9E82-5222-A8BBEA6784B7}"/>
                </a:ext>
              </a:extLst>
            </p:cNvPr>
            <p:cNvGrpSpPr/>
            <p:nvPr/>
          </p:nvGrpSpPr>
          <p:grpSpPr>
            <a:xfrm>
              <a:off x="3821459" y="1592276"/>
              <a:ext cx="439387" cy="338554"/>
              <a:chOff x="2707574" y="1580400"/>
              <a:chExt cx="439387" cy="338554"/>
            </a:xfrm>
          </p:grpSpPr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05A3CBA4-D502-B469-1CF5-9B530B5B0310}"/>
                  </a:ext>
                </a:extLst>
              </p:cNvPr>
              <p:cNvSpPr txBox="1"/>
              <p:nvPr/>
            </p:nvSpPr>
            <p:spPr>
              <a:xfrm>
                <a:off x="2707574" y="1580400"/>
                <a:ext cx="42511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(2)</a:t>
                </a:r>
              </a:p>
            </p:txBody>
          </p:sp>
          <p:cxnSp>
            <p:nvCxnSpPr>
              <p:cNvPr id="60" name="Straight Arrow Connector 59">
                <a:extLst>
                  <a:ext uri="{FF2B5EF4-FFF2-40B4-BE49-F238E27FC236}">
                    <a16:creationId xmlns:a16="http://schemas.microsoft.com/office/drawing/2014/main" id="{0BF3E0D0-531C-FC94-8839-04D82F16D71A}"/>
                  </a:ext>
                </a:extLst>
              </p:cNvPr>
              <p:cNvCxnSpPr/>
              <p:nvPr/>
            </p:nvCxnSpPr>
            <p:spPr>
              <a:xfrm>
                <a:off x="2707574" y="1888177"/>
                <a:ext cx="439387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7E1DABA4-F767-491E-0B3B-4583CD5526E3}"/>
                </a:ext>
              </a:extLst>
            </p:cNvPr>
            <p:cNvGrpSpPr/>
            <p:nvPr/>
          </p:nvGrpSpPr>
          <p:grpSpPr>
            <a:xfrm>
              <a:off x="4855028" y="1585248"/>
              <a:ext cx="439387" cy="338554"/>
              <a:chOff x="2707574" y="1580400"/>
              <a:chExt cx="439387" cy="338554"/>
            </a:xfrm>
          </p:grpSpPr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D764D0F8-383E-5053-56E1-F63AA4DDBA37}"/>
                  </a:ext>
                </a:extLst>
              </p:cNvPr>
              <p:cNvSpPr txBox="1"/>
              <p:nvPr/>
            </p:nvSpPr>
            <p:spPr>
              <a:xfrm>
                <a:off x="2707574" y="1580400"/>
                <a:ext cx="42511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(3)</a:t>
                </a:r>
              </a:p>
            </p:txBody>
          </p:sp>
          <p:cxnSp>
            <p:nvCxnSpPr>
              <p:cNvPr id="53" name="Straight Arrow Connector 52">
                <a:extLst>
                  <a:ext uri="{FF2B5EF4-FFF2-40B4-BE49-F238E27FC236}">
                    <a16:creationId xmlns:a16="http://schemas.microsoft.com/office/drawing/2014/main" id="{A078858D-F5CF-D32C-E728-1DCAD911B25C}"/>
                  </a:ext>
                </a:extLst>
              </p:cNvPr>
              <p:cNvCxnSpPr/>
              <p:nvPr/>
            </p:nvCxnSpPr>
            <p:spPr>
              <a:xfrm>
                <a:off x="2707574" y="1888177"/>
                <a:ext cx="439387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id="{F000B09A-C987-8800-683D-3C9C520EB905}"/>
                </a:ext>
              </a:extLst>
            </p:cNvPr>
            <p:cNvGrpSpPr/>
            <p:nvPr/>
          </p:nvGrpSpPr>
          <p:grpSpPr>
            <a:xfrm>
              <a:off x="6236107" y="1579908"/>
              <a:ext cx="463137" cy="338554"/>
              <a:chOff x="2766949" y="1580400"/>
              <a:chExt cx="463137" cy="338554"/>
            </a:xfrm>
          </p:grpSpPr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92EA1B1C-2482-9F67-3828-13888AF94CE6}"/>
                  </a:ext>
                </a:extLst>
              </p:cNvPr>
              <p:cNvSpPr txBox="1"/>
              <p:nvPr/>
            </p:nvSpPr>
            <p:spPr>
              <a:xfrm>
                <a:off x="2766949" y="1580400"/>
                <a:ext cx="42511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(4)</a:t>
                </a:r>
              </a:p>
            </p:txBody>
          </p:sp>
          <p:cxnSp>
            <p:nvCxnSpPr>
              <p:cNvPr id="46" name="Straight Arrow Connector 45">
                <a:extLst>
                  <a:ext uri="{FF2B5EF4-FFF2-40B4-BE49-F238E27FC236}">
                    <a16:creationId xmlns:a16="http://schemas.microsoft.com/office/drawing/2014/main" id="{DADB4507-08FE-D5A5-7EB9-6D8DA1681229}"/>
                  </a:ext>
                </a:extLst>
              </p:cNvPr>
              <p:cNvCxnSpPr/>
              <p:nvPr/>
            </p:nvCxnSpPr>
            <p:spPr>
              <a:xfrm>
                <a:off x="2790699" y="1888177"/>
                <a:ext cx="439387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374EB81D-CFFB-B24E-699C-5F4A4F53E4DB}"/>
              </a:ext>
            </a:extLst>
          </p:cNvPr>
          <p:cNvGrpSpPr/>
          <p:nvPr/>
        </p:nvGrpSpPr>
        <p:grpSpPr>
          <a:xfrm>
            <a:off x="1983179" y="3781095"/>
            <a:ext cx="5577168" cy="463845"/>
            <a:chOff x="1983179" y="3781095"/>
            <a:chExt cx="5577168" cy="463845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0BC0E476-7F0D-74E9-4A7D-EC191810A016}"/>
                </a:ext>
              </a:extLst>
            </p:cNvPr>
            <p:cNvSpPr txBox="1"/>
            <p:nvPr/>
          </p:nvSpPr>
          <p:spPr>
            <a:xfrm>
              <a:off x="1983179" y="3875608"/>
              <a:ext cx="55771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r>
                <a:rPr lang="en-US" b="1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</a:t>
              </a:r>
              <a:r>
                <a:rPr lang="en-US" b="1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   C</a:t>
              </a:r>
              <a:r>
                <a:rPr lang="en-US" b="1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</a:t>
              </a:r>
              <a:r>
                <a:rPr lang="en-US" b="1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OH           CO</a:t>
              </a:r>
              <a:r>
                <a:rPr lang="en-US" b="1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   CaCO</a:t>
              </a:r>
              <a:r>
                <a:rPr lang="en-US" b="1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  CO</a:t>
              </a:r>
              <a:r>
                <a:rPr lang="en-US" b="1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en-US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D6692B8B-A841-F7B6-E109-26EF96F70EBE}"/>
                </a:ext>
              </a:extLst>
            </p:cNvPr>
            <p:cNvGrpSpPr/>
            <p:nvPr/>
          </p:nvGrpSpPr>
          <p:grpSpPr>
            <a:xfrm>
              <a:off x="2683823" y="3781587"/>
              <a:ext cx="439387" cy="338554"/>
              <a:chOff x="2707574" y="1580400"/>
              <a:chExt cx="439387" cy="338554"/>
            </a:xfrm>
          </p:grpSpPr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2A31E19F-5EFB-A8B8-71ED-50E3030A38B4}"/>
                  </a:ext>
                </a:extLst>
              </p:cNvPr>
              <p:cNvSpPr txBox="1"/>
              <p:nvPr/>
            </p:nvSpPr>
            <p:spPr>
              <a:xfrm>
                <a:off x="2707574" y="1580400"/>
                <a:ext cx="42511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(1)</a:t>
                </a:r>
              </a:p>
            </p:txBody>
          </p:sp>
          <p:cxnSp>
            <p:nvCxnSpPr>
              <p:cNvPr id="17" name="Straight Arrow Connector 16">
                <a:extLst>
                  <a:ext uri="{FF2B5EF4-FFF2-40B4-BE49-F238E27FC236}">
                    <a16:creationId xmlns:a16="http://schemas.microsoft.com/office/drawing/2014/main" id="{1C62B175-0742-8267-3DD6-02534829A2ED}"/>
                  </a:ext>
                </a:extLst>
              </p:cNvPr>
              <p:cNvCxnSpPr/>
              <p:nvPr/>
            </p:nvCxnSpPr>
            <p:spPr>
              <a:xfrm>
                <a:off x="2707574" y="1888177"/>
                <a:ext cx="439387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09BB6515-F5E0-1276-D523-938E647817CC}"/>
                </a:ext>
              </a:extLst>
            </p:cNvPr>
            <p:cNvGrpSpPr/>
            <p:nvPr/>
          </p:nvGrpSpPr>
          <p:grpSpPr>
            <a:xfrm>
              <a:off x="4130212" y="3793463"/>
              <a:ext cx="439387" cy="338554"/>
              <a:chOff x="2707574" y="1580400"/>
              <a:chExt cx="439387" cy="338554"/>
            </a:xfrm>
          </p:grpSpPr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16342C6D-D6C5-8604-05C9-B47C3CB25010}"/>
                  </a:ext>
                </a:extLst>
              </p:cNvPr>
              <p:cNvSpPr txBox="1"/>
              <p:nvPr/>
            </p:nvSpPr>
            <p:spPr>
              <a:xfrm>
                <a:off x="2707574" y="1580400"/>
                <a:ext cx="42511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(2)</a:t>
                </a:r>
              </a:p>
            </p:txBody>
          </p:sp>
          <p:cxnSp>
            <p:nvCxnSpPr>
              <p:cNvPr id="14" name="Straight Arrow Connector 13">
                <a:extLst>
                  <a:ext uri="{FF2B5EF4-FFF2-40B4-BE49-F238E27FC236}">
                    <a16:creationId xmlns:a16="http://schemas.microsoft.com/office/drawing/2014/main" id="{878C5DE3-F929-CDC9-F6B2-C79ADE8C9353}"/>
                  </a:ext>
                </a:extLst>
              </p:cNvPr>
              <p:cNvCxnSpPr/>
              <p:nvPr/>
            </p:nvCxnSpPr>
            <p:spPr>
              <a:xfrm>
                <a:off x="2707574" y="1888177"/>
                <a:ext cx="439387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52D92548-C9DC-8590-DD15-5F1EF2D28298}"/>
                </a:ext>
              </a:extLst>
            </p:cNvPr>
            <p:cNvGrpSpPr/>
            <p:nvPr/>
          </p:nvGrpSpPr>
          <p:grpSpPr>
            <a:xfrm>
              <a:off x="5163781" y="3786435"/>
              <a:ext cx="439387" cy="338554"/>
              <a:chOff x="2707574" y="1580400"/>
              <a:chExt cx="439387" cy="338554"/>
            </a:xfrm>
          </p:grpSpPr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AC6147FE-7786-94BE-A066-C51EB38398F6}"/>
                  </a:ext>
                </a:extLst>
              </p:cNvPr>
              <p:cNvSpPr txBox="1"/>
              <p:nvPr/>
            </p:nvSpPr>
            <p:spPr>
              <a:xfrm>
                <a:off x="2707574" y="1580400"/>
                <a:ext cx="42511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(3)</a:t>
                </a:r>
              </a:p>
            </p:txBody>
          </p:sp>
          <p:cxnSp>
            <p:nvCxnSpPr>
              <p:cNvPr id="12" name="Straight Arrow Connector 11">
                <a:extLst>
                  <a:ext uri="{FF2B5EF4-FFF2-40B4-BE49-F238E27FC236}">
                    <a16:creationId xmlns:a16="http://schemas.microsoft.com/office/drawing/2014/main" id="{FF187A5E-EBC9-35EA-1C30-E1DBB4648FF2}"/>
                  </a:ext>
                </a:extLst>
              </p:cNvPr>
              <p:cNvCxnSpPr/>
              <p:nvPr/>
            </p:nvCxnSpPr>
            <p:spPr>
              <a:xfrm>
                <a:off x="2707574" y="1888177"/>
                <a:ext cx="439387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687769A5-7916-770A-8B94-54DF8CF0F9B8}"/>
                </a:ext>
              </a:extLst>
            </p:cNvPr>
            <p:cNvGrpSpPr/>
            <p:nvPr/>
          </p:nvGrpSpPr>
          <p:grpSpPr>
            <a:xfrm>
              <a:off x="6485485" y="3781095"/>
              <a:ext cx="439387" cy="338554"/>
              <a:chOff x="2707574" y="1580400"/>
              <a:chExt cx="439387" cy="338554"/>
            </a:xfrm>
          </p:grpSpPr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CE54C614-2855-C468-AE66-122C2959E58E}"/>
                  </a:ext>
                </a:extLst>
              </p:cNvPr>
              <p:cNvSpPr txBox="1"/>
              <p:nvPr/>
            </p:nvSpPr>
            <p:spPr>
              <a:xfrm>
                <a:off x="2707574" y="1580400"/>
                <a:ext cx="42511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(4)</a:t>
                </a:r>
              </a:p>
            </p:txBody>
          </p:sp>
          <p:cxnSp>
            <p:nvCxnSpPr>
              <p:cNvPr id="10" name="Straight Arrow Connector 9">
                <a:extLst>
                  <a:ext uri="{FF2B5EF4-FFF2-40B4-BE49-F238E27FC236}">
                    <a16:creationId xmlns:a16="http://schemas.microsoft.com/office/drawing/2014/main" id="{4F808C71-2232-F490-592E-9C7D35584CA3}"/>
                  </a:ext>
                </a:extLst>
              </p:cNvPr>
              <p:cNvCxnSpPr/>
              <p:nvPr/>
            </p:nvCxnSpPr>
            <p:spPr>
              <a:xfrm>
                <a:off x="2707574" y="1888177"/>
                <a:ext cx="439387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2761400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>
            <a:extLst>
              <a:ext uri="{FF2B5EF4-FFF2-40B4-BE49-F238E27FC236}">
                <a16:creationId xmlns:a16="http://schemas.microsoft.com/office/drawing/2014/main" id="{19261F8B-6E20-0DCF-B872-017616476ADE}"/>
              </a:ext>
            </a:extLst>
          </p:cNvPr>
          <p:cNvSpPr txBox="1"/>
          <p:nvPr/>
        </p:nvSpPr>
        <p:spPr>
          <a:xfrm>
            <a:off x="8213558" y="1058416"/>
            <a:ext cx="744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</a:t>
            </a:r>
            <a:r>
              <a:rPr lang="en-US" baseline="-25000" dirty="0"/>
              <a:t>2</a:t>
            </a:r>
            <a:r>
              <a:rPr lang="en-US" dirty="0"/>
              <a:t>SO</a:t>
            </a:r>
            <a:r>
              <a:rPr lang="en-US" baseline="-25000" dirty="0"/>
              <a:t>4</a:t>
            </a:r>
            <a:endParaRPr lang="en-US" dirty="0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EC64D1BB-FF84-CF6D-C081-8163524A669D}"/>
              </a:ext>
            </a:extLst>
          </p:cNvPr>
          <p:cNvSpPr/>
          <p:nvPr/>
        </p:nvSpPr>
        <p:spPr>
          <a:xfrm>
            <a:off x="4928259" y="1840675"/>
            <a:ext cx="2208811" cy="1045029"/>
          </a:xfrm>
          <a:prstGeom prst="ellipse">
            <a:avLst/>
          </a:prstGeom>
          <a:noFill/>
          <a:ln w="31750" cmpd="thickThin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Cồn 70 độ</a:t>
            </a:r>
          </a:p>
          <a:p>
            <a:pPr algn="ctr"/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(ETHANOL)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lít</a:t>
            </a:r>
          </a:p>
          <a:p>
            <a:pPr algn="ctr"/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AA9B2F63-9FB4-C704-3C7F-ADA9D01AFCDF}"/>
              </a:ext>
            </a:extLst>
          </p:cNvPr>
          <p:cNvCxnSpPr>
            <a:cxnSpLocks/>
          </p:cNvCxnSpPr>
          <p:nvPr/>
        </p:nvCxnSpPr>
        <p:spPr>
          <a:xfrm>
            <a:off x="8181474" y="1395663"/>
            <a:ext cx="898358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BD65A60F-8267-DAA5-C857-2239EC8CE170}"/>
              </a:ext>
            </a:extLst>
          </p:cNvPr>
          <p:cNvSpPr txBox="1"/>
          <p:nvPr/>
        </p:nvSpPr>
        <p:spPr>
          <a:xfrm>
            <a:off x="8540784" y="2210607"/>
            <a:ext cx="340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</a:t>
            </a:r>
            <a:r>
              <a:rPr lang="en-US" baseline="30000" dirty="0"/>
              <a:t>0</a:t>
            </a:r>
            <a:endParaRPr lang="en-US" dirty="0"/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C095E09D-D806-DB86-AE29-525031E0F4D2}"/>
              </a:ext>
            </a:extLst>
          </p:cNvPr>
          <p:cNvCxnSpPr>
            <a:cxnSpLocks/>
          </p:cNvCxnSpPr>
          <p:nvPr/>
        </p:nvCxnSpPr>
        <p:spPr>
          <a:xfrm>
            <a:off x="8309811" y="2542673"/>
            <a:ext cx="898358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1A634EF5-A4FF-177A-6413-EBDD7EB624A2}"/>
              </a:ext>
            </a:extLst>
          </p:cNvPr>
          <p:cNvCxnSpPr>
            <a:cxnSpLocks/>
          </p:cNvCxnSpPr>
          <p:nvPr/>
        </p:nvCxnSpPr>
        <p:spPr>
          <a:xfrm>
            <a:off x="8261684" y="3429000"/>
            <a:ext cx="502306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C60C4CCD-2766-99B6-C6E7-C25B67A549CF}"/>
              </a:ext>
            </a:extLst>
          </p:cNvPr>
          <p:cNvSpPr txBox="1"/>
          <p:nvPr/>
        </p:nvSpPr>
        <p:spPr>
          <a:xfrm>
            <a:off x="8321686" y="3130918"/>
            <a:ext cx="340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</a:t>
            </a:r>
            <a:r>
              <a:rPr lang="en-US" baseline="30000" dirty="0"/>
              <a:t>0</a:t>
            </a:r>
            <a:endParaRPr lang="en-US" dirty="0"/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4766D6D0-C0C8-9CED-BFC0-E6D67864F7EB}"/>
              </a:ext>
            </a:extLst>
          </p:cNvPr>
          <p:cNvCxnSpPr>
            <a:cxnSpLocks/>
          </p:cNvCxnSpPr>
          <p:nvPr/>
        </p:nvCxnSpPr>
        <p:spPr>
          <a:xfrm flipH="1" flipV="1">
            <a:off x="3621974" y="4512623"/>
            <a:ext cx="2410690" cy="1125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D585C2DD-3C57-E79A-2126-0711E46C686A}"/>
              </a:ext>
            </a:extLst>
          </p:cNvPr>
          <p:cNvCxnSpPr>
            <a:cxnSpLocks/>
          </p:cNvCxnSpPr>
          <p:nvPr/>
        </p:nvCxnSpPr>
        <p:spPr>
          <a:xfrm>
            <a:off x="8254541" y="4512623"/>
            <a:ext cx="509449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12598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2633E3D-88F6-8A4F-5EAD-0706D028121B}"/>
              </a:ext>
            </a:extLst>
          </p:cNvPr>
          <p:cNvSpPr txBox="1"/>
          <p:nvPr/>
        </p:nvSpPr>
        <p:spPr>
          <a:xfrm>
            <a:off x="3248891" y="1437663"/>
            <a:ext cx="569421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/>
              <a:t>DUNG DỊCH TRUYỀN TĨNH MẠCH GLUCOSE 10%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93987CC-FE3E-8A56-02AB-F8CD8280E9D3}"/>
              </a:ext>
            </a:extLst>
          </p:cNvPr>
          <p:cNvSpPr txBox="1"/>
          <p:nvPr/>
        </p:nvSpPr>
        <p:spPr>
          <a:xfrm>
            <a:off x="244839" y="1911927"/>
            <a:ext cx="4656945" cy="31700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i="1" dirty="0"/>
              <a:t>Thành phần:</a:t>
            </a:r>
          </a:p>
          <a:p>
            <a:r>
              <a:rPr lang="en-US" sz="2000" dirty="0"/>
              <a:t>Cứ 250 ml dung dịch chứa:</a:t>
            </a:r>
          </a:p>
          <a:p>
            <a:r>
              <a:rPr lang="en-US" sz="2000" dirty="0"/>
              <a:t>Glucose ............................................25 g</a:t>
            </a:r>
          </a:p>
          <a:p>
            <a:r>
              <a:rPr lang="en-US" sz="2000" dirty="0"/>
              <a:t>(dưới dạng glucose monohydrate ....27,5 g)</a:t>
            </a:r>
          </a:p>
          <a:p>
            <a:r>
              <a:rPr lang="en-US" sz="2000" dirty="0"/>
              <a:t>Nước cất pha tiêm vừa đủ ...............250 ml</a:t>
            </a:r>
          </a:p>
          <a:p>
            <a:r>
              <a:rPr lang="en-US" sz="2000" dirty="0"/>
              <a:t>Giá trị calo       kJ/Lít .........................1700</a:t>
            </a:r>
          </a:p>
          <a:p>
            <a:r>
              <a:rPr lang="it-IT" sz="2000" dirty="0"/>
              <a:t>                          kcal/I</a:t>
            </a:r>
            <a:r>
              <a:rPr lang="en-US" sz="2000" dirty="0"/>
              <a:t> .........................400</a:t>
            </a:r>
          </a:p>
          <a:p>
            <a:r>
              <a:rPr lang="en-US" sz="2000" b="1" i="1" dirty="0"/>
              <a:t>Quy cách đóng gói:</a:t>
            </a:r>
          </a:p>
          <a:p>
            <a:r>
              <a:rPr lang="en-US" sz="2000" dirty="0"/>
              <a:t>Chai nhựa 250 ml (Mã M1)</a:t>
            </a:r>
          </a:p>
          <a:p>
            <a:r>
              <a:rPr lang="en-US" sz="2000" dirty="0"/>
              <a:t>Chai nhựa 500 ml (Mã M2)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FEB80C0-F2B9-4C35-1B15-A1BC117B09F2}"/>
              </a:ext>
            </a:extLst>
          </p:cNvPr>
          <p:cNvSpPr txBox="1"/>
          <p:nvPr/>
        </p:nvSpPr>
        <p:spPr>
          <a:xfrm>
            <a:off x="4901785" y="1911927"/>
            <a:ext cx="6655634" cy="31700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i="1" dirty="0"/>
              <a:t>Liều dùng:</a:t>
            </a:r>
          </a:p>
          <a:p>
            <a:pPr algn="just"/>
            <a:r>
              <a:rPr lang="vi-VN" sz="2000" dirty="0">
                <a:latin typeface="Calibri" panose="020F0502020204030204" pitchFamily="34" charset="0"/>
                <a:cs typeface="Calibri" panose="020F0502020204030204" pitchFamily="34" charset="0"/>
              </a:rPr>
              <a:t>Người lớn: </a:t>
            </a:r>
            <a:r>
              <a:rPr lang="vi-VN" sz="2000" i="1" dirty="0">
                <a:latin typeface="Calibri" panose="020F0502020204030204" pitchFamily="34" charset="0"/>
                <a:cs typeface="Calibri" panose="020F0502020204030204" pitchFamily="34" charset="0"/>
              </a:rPr>
              <a:t>Tùy theo nhu cầu người bệnh</a:t>
            </a:r>
            <a:r>
              <a:rPr lang="en-US" sz="2000" i="1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tối đa 30 ml/kg thể trọng/ngày. </a:t>
            </a:r>
            <a:r>
              <a:rPr lang="vi-VN" sz="2000" i="1" dirty="0">
                <a:latin typeface="Calibri" panose="020F0502020204030204" pitchFamily="34" charset="0"/>
                <a:cs typeface="Calibri" panose="020F0502020204030204" pitchFamily="34" charset="0"/>
              </a:rPr>
              <a:t>Tốc độ truyền: </a:t>
            </a:r>
            <a:r>
              <a:rPr lang="vi-VN" sz="2000" dirty="0">
                <a:latin typeface="Calibri" panose="020F0502020204030204" pitchFamily="34" charset="0"/>
                <a:cs typeface="Calibri" panose="020F0502020204030204" pitchFamily="34" charset="0"/>
              </a:rPr>
              <a:t>tối đa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0,8</a:t>
            </a:r>
            <a:r>
              <a:rPr lang="vi-VN" sz="2000" dirty="0">
                <a:latin typeface="Calibri" panose="020F0502020204030204" pitchFamily="34" charset="0"/>
                <a:cs typeface="Calibri" panose="020F0502020204030204" pitchFamily="34" charset="0"/>
              </a:rPr>
              <a:t> giọt/kg thể trọng/phút</a:t>
            </a: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</a:t>
            </a:r>
            <a:r>
              <a:rPr lang="vi-VN" sz="2000" dirty="0">
                <a:latin typeface="Calibri" panose="020F0502020204030204" pitchFamily="34" charset="0"/>
                <a:cs typeface="Calibri" panose="020F0502020204030204" pitchFamily="34" charset="0"/>
              </a:rPr>
              <a:t> ~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vi-VN" sz="2000" dirty="0">
                <a:latin typeface="Calibri" panose="020F0502020204030204" pitchFamily="34" charset="0"/>
                <a:cs typeface="Calibri" panose="020F0502020204030204" pitchFamily="34" charset="0"/>
              </a:rPr>
              <a:t>5 ml/kg thể trọng/giờ.</a:t>
            </a:r>
          </a:p>
          <a:p>
            <a:pPr algn="just"/>
            <a:r>
              <a:rPr lang="vi-VN" sz="2000" dirty="0">
                <a:latin typeface="Calibri" panose="020F0502020204030204" pitchFamily="34" charset="0"/>
                <a:cs typeface="Calibri" panose="020F0502020204030204" pitchFamily="34" charset="0"/>
              </a:rPr>
              <a:t> Trẻ em: </a:t>
            </a:r>
            <a:r>
              <a:rPr lang="vi-VN" sz="2000" i="1" dirty="0">
                <a:latin typeface="Calibri" panose="020F0502020204030204" pitchFamily="34" charset="0"/>
                <a:cs typeface="Calibri" panose="020F0502020204030204" pitchFamily="34" charset="0"/>
              </a:rPr>
              <a:t>Nhu cầu trung bình bình/kg thể trọng/ngày</a:t>
            </a:r>
            <a:r>
              <a:rPr lang="en-US" sz="2000" i="1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endParaRPr lang="vi-VN" sz="20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vi-VN" sz="2000" dirty="0">
                <a:latin typeface="Calibri" panose="020F0502020204030204" pitchFamily="34" charset="0"/>
                <a:cs typeface="Calibri" panose="020F0502020204030204" pitchFamily="34" charset="0"/>
              </a:rPr>
              <a:t>+ Năm tuổi đầu tiên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vi-VN" sz="2000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vi-VN" sz="2000" dirty="0">
                <a:latin typeface="Calibri" panose="020F0502020204030204" pitchFamily="34" charset="0"/>
                <a:cs typeface="Calibri" panose="020F0502020204030204" pitchFamily="34" charset="0"/>
              </a:rPr>
              <a:t>8 - 15 g Glucose.</a:t>
            </a:r>
          </a:p>
          <a:p>
            <a:pPr algn="just"/>
            <a:r>
              <a:rPr lang="vi-VN" sz="2000" dirty="0">
                <a:latin typeface="Calibri" panose="020F0502020204030204" pitchFamily="34" charset="0"/>
                <a:cs typeface="Calibri" panose="020F0502020204030204" pitchFamily="34" charset="0"/>
              </a:rPr>
              <a:t>+ Năm tuổi thứ 2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</a:t>
            </a:r>
            <a:r>
              <a:rPr lang="vi-VN" sz="2000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vi-VN" sz="2000" dirty="0">
                <a:latin typeface="Calibri" panose="020F0502020204030204" pitchFamily="34" charset="0"/>
                <a:cs typeface="Calibri" panose="020F0502020204030204" pitchFamily="34" charset="0"/>
              </a:rPr>
              <a:t>12 - 15 g Glucose.</a:t>
            </a:r>
          </a:p>
          <a:p>
            <a:pPr algn="just"/>
            <a:r>
              <a:rPr lang="vi-VN" sz="2000" dirty="0">
                <a:latin typeface="Calibri" panose="020F0502020204030204" pitchFamily="34" charset="0"/>
                <a:cs typeface="Calibri" panose="020F0502020204030204" pitchFamily="34" charset="0"/>
              </a:rPr>
              <a:t>+ Năm tuổi thứ 3 – 5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vi-VN" sz="2000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vi-VN" sz="2000" dirty="0">
                <a:latin typeface="Calibri" panose="020F0502020204030204" pitchFamily="34" charset="0"/>
                <a:cs typeface="Calibri" panose="020F0502020204030204" pitchFamily="34" charset="0"/>
              </a:rPr>
              <a:t>12 g Glucose.</a:t>
            </a:r>
          </a:p>
          <a:p>
            <a:pPr algn="just"/>
            <a:r>
              <a:rPr lang="vi-VN" sz="2000" dirty="0">
                <a:latin typeface="Calibri" panose="020F0502020204030204" pitchFamily="34" charset="0"/>
                <a:cs typeface="Calibri" panose="020F0502020204030204" pitchFamily="34" charset="0"/>
              </a:rPr>
              <a:t>+ Năm tuổi thứ 6 – 10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vi-VN" sz="2000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vi-VN" sz="20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vi-VN" sz="2000" dirty="0">
                <a:latin typeface="Calibri" panose="020F0502020204030204" pitchFamily="34" charset="0"/>
                <a:cs typeface="Calibri" panose="020F0502020204030204" pitchFamily="34" charset="0"/>
              </a:rPr>
              <a:t> g Glucose.</a:t>
            </a:r>
          </a:p>
          <a:p>
            <a:pPr algn="just"/>
            <a:r>
              <a:rPr lang="vi-VN" sz="2000" dirty="0">
                <a:latin typeface="Calibri" panose="020F0502020204030204" pitchFamily="34" charset="0"/>
                <a:cs typeface="Calibri" panose="020F0502020204030204" pitchFamily="34" charset="0"/>
              </a:rPr>
              <a:t>Tốc độ truyền: tối đa 1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vi-VN" sz="2000" dirty="0">
                <a:latin typeface="Calibri" panose="020F0502020204030204" pitchFamily="34" charset="0"/>
                <a:cs typeface="Calibri" panose="020F0502020204030204" pitchFamily="34" charset="0"/>
              </a:rPr>
              <a:t>0 gi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ọ</a:t>
            </a:r>
            <a:r>
              <a:rPr lang="vi-VN" sz="2000" dirty="0">
                <a:latin typeface="Calibri" panose="020F0502020204030204" pitchFamily="34" charset="0"/>
                <a:cs typeface="Calibri" panose="020F0502020204030204" pitchFamily="34" charset="0"/>
              </a:rPr>
              <a:t>t/kg thể trọng/giờ.</a:t>
            </a:r>
          </a:p>
        </p:txBody>
      </p:sp>
    </p:spTree>
    <p:extLst>
      <p:ext uri="{BB962C8B-B14F-4D97-AF65-F5344CB8AC3E}">
        <p14:creationId xmlns:p14="http://schemas.microsoft.com/office/powerpoint/2010/main" val="9847965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2604</TotalTime>
  <Words>300</Words>
  <Application>Microsoft Office PowerPoint</Application>
  <PresentationFormat>Widescreen</PresentationFormat>
  <Paragraphs>52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Hiệp Thầy</dc:creator>
  <cp:lastModifiedBy>Hiệp Thầy</cp:lastModifiedBy>
  <cp:revision>6</cp:revision>
  <dcterms:created xsi:type="dcterms:W3CDTF">2022-11-28T23:01:32Z</dcterms:created>
  <dcterms:modified xsi:type="dcterms:W3CDTF">2023-04-15T16:28:30Z</dcterms:modified>
</cp:coreProperties>
</file>