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5" autoAdjust="0"/>
    <p:restoredTop sz="94656"/>
  </p:normalViewPr>
  <p:slideViewPr>
    <p:cSldViewPr snapToObjects="1" showGuides="1">
      <p:cViewPr varScale="1">
        <p:scale>
          <a:sx n="111" d="100"/>
          <a:sy n="111" d="100"/>
        </p:scale>
        <p:origin x="10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pHolder15">
            <a:extLst>
              <a:ext uri="{FF2B5EF4-FFF2-40B4-BE49-F238E27FC236}">
                <a16:creationId xmlns:a16="http://schemas.microsoft.com/office/drawing/2014/main" id="{DB8220C3-78EC-4CC9-B672-58F9684217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389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PpHolder14">
            <a:extLst>
              <a:ext uri="{FF2B5EF4-FFF2-40B4-BE49-F238E27FC236}">
                <a16:creationId xmlns:a16="http://schemas.microsoft.com/office/drawing/2014/main" id="{55883EA8-6B0B-49CC-9E6F-BE3247AAF37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1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PpHolder16">
            <a:extLst>
              <a:ext uri="{FF2B5EF4-FFF2-40B4-BE49-F238E27FC236}">
                <a16:creationId xmlns:a16="http://schemas.microsoft.com/office/drawing/2014/main" id="{94C52216-C5BD-47C6-A134-F8CE61FE18A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537076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pHolder12">
            <a:extLst>
              <a:ext uri="{FF2B5EF4-FFF2-40B4-BE49-F238E27FC236}">
                <a16:creationId xmlns:a16="http://schemas.microsoft.com/office/drawing/2014/main" id="{AD853F4F-0013-423A-843F-2310011882B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979267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PpHolder11">
            <a:extLst>
              <a:ext uri="{FF2B5EF4-FFF2-40B4-BE49-F238E27FC236}">
                <a16:creationId xmlns:a16="http://schemas.microsoft.com/office/drawing/2014/main" id="{9AE45E07-F13C-4945-9A54-73423F414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183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2">
            <a:extLst>
              <a:ext uri="{FF2B5EF4-FFF2-40B4-BE49-F238E27FC236}">
                <a16:creationId xmlns:a16="http://schemas.microsoft.com/office/drawing/2014/main" id="{4D56531D-2249-4BC4-95CC-EB5EAC15EC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1143002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9695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D76AA68F-497C-4949-8E5B-E6B3CB86E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897" y="1250159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F7483EFE-2FD3-4F6E-86B3-CB5E4846B7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21" y="6821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12">
            <a:extLst>
              <a:ext uri="{FF2B5EF4-FFF2-40B4-BE49-F238E27FC236}">
                <a16:creationId xmlns:a16="http://schemas.microsoft.com/office/drawing/2014/main" id="{5AACB14F-4F1E-4E13-B990-571B742401FA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61098" y="2831139"/>
            <a:ext cx="1812050" cy="1596713"/>
          </a:xfrm>
          <a:custGeom>
            <a:avLst/>
            <a:gdLst>
              <a:gd name="connsiteX0" fmla="*/ 0 w 1812050"/>
              <a:gd name="connsiteY0" fmla="*/ 0 h 1596713"/>
              <a:gd name="connsiteX1" fmla="*/ 1812050 w 1812050"/>
              <a:gd name="connsiteY1" fmla="*/ 0 h 1596713"/>
              <a:gd name="connsiteX2" fmla="*/ 1812050 w 1812050"/>
              <a:gd name="connsiteY2" fmla="*/ 1596713 h 1596713"/>
              <a:gd name="connsiteX3" fmla="*/ 0 w 1812050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3">
                <a:moveTo>
                  <a:pt x="0" y="0"/>
                </a:moveTo>
                <a:lnTo>
                  <a:pt x="1812050" y="0"/>
                </a:lnTo>
                <a:lnTo>
                  <a:pt x="1812050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63729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0">
            <a:extLst>
              <a:ext uri="{FF2B5EF4-FFF2-40B4-BE49-F238E27FC236}">
                <a16:creationId xmlns:a16="http://schemas.microsoft.com/office/drawing/2014/main" id="{53ECCEF7-8437-41AB-A963-B2D2A98245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816" y="2831139"/>
            <a:ext cx="1812051" cy="1596713"/>
          </a:xfrm>
          <a:custGeom>
            <a:avLst/>
            <a:gdLst>
              <a:gd name="connsiteX0" fmla="*/ 0 w 1812051"/>
              <a:gd name="connsiteY0" fmla="*/ 0 h 1596713"/>
              <a:gd name="connsiteX1" fmla="*/ 1812051 w 1812051"/>
              <a:gd name="connsiteY1" fmla="*/ 0 h 1596713"/>
              <a:gd name="connsiteX2" fmla="*/ 1812051 w 1812051"/>
              <a:gd name="connsiteY2" fmla="*/ 1596713 h 1596713"/>
              <a:gd name="connsiteX3" fmla="*/ 0 w 1812051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3">
                <a:moveTo>
                  <a:pt x="0" y="0"/>
                </a:moveTo>
                <a:lnTo>
                  <a:pt x="1812051" y="0"/>
                </a:lnTo>
                <a:lnTo>
                  <a:pt x="1812051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11">
            <a:extLst>
              <a:ext uri="{FF2B5EF4-FFF2-40B4-BE49-F238E27FC236}">
                <a16:creationId xmlns:a16="http://schemas.microsoft.com/office/drawing/2014/main" id="{907AAE79-1CC8-4771-8592-286EA0793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71844" y="2831139"/>
            <a:ext cx="1812049" cy="1596713"/>
          </a:xfrm>
          <a:custGeom>
            <a:avLst/>
            <a:gdLst>
              <a:gd name="connsiteX0" fmla="*/ 0 w 1812049"/>
              <a:gd name="connsiteY0" fmla="*/ 0 h 1596713"/>
              <a:gd name="connsiteX1" fmla="*/ 1812049 w 1812049"/>
              <a:gd name="connsiteY1" fmla="*/ 0 h 1596713"/>
              <a:gd name="connsiteX2" fmla="*/ 1812049 w 1812049"/>
              <a:gd name="connsiteY2" fmla="*/ 1596713 h 1596713"/>
              <a:gd name="connsiteX3" fmla="*/ 0 w 1812049"/>
              <a:gd name="connsiteY3" fmla="*/ 1596713 h 159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3">
                <a:moveTo>
                  <a:pt x="0" y="0"/>
                </a:moveTo>
                <a:lnTo>
                  <a:pt x="1812049" y="0"/>
                </a:lnTo>
                <a:lnTo>
                  <a:pt x="1812049" y="1596713"/>
                </a:lnTo>
                <a:lnTo>
                  <a:pt x="0" y="1596713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pHolder5">
            <a:extLst>
              <a:ext uri="{FF2B5EF4-FFF2-40B4-BE49-F238E27FC236}">
                <a16:creationId xmlns:a16="http://schemas.microsoft.com/office/drawing/2014/main" id="{38B31A8D-2CD9-47A9-8724-0202CB3696F8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60" y="1111357"/>
            <a:ext cx="7886700" cy="1587286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pHolder1">
            <a:extLst>
              <a:ext uri="{FF2B5EF4-FFF2-40B4-BE49-F238E27FC236}">
                <a16:creationId xmlns:a16="http://schemas.microsoft.com/office/drawing/2014/main" id="{33D06953-3408-4B3F-9F76-FF73D551994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011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7" name="PpHolder4">
            <a:extLst>
              <a:ext uri="{FF2B5EF4-FFF2-40B4-BE49-F238E27FC236}">
                <a16:creationId xmlns:a16="http://schemas.microsoft.com/office/drawing/2014/main" id="{750B6A52-5BBF-4BED-9B4B-CFD0831296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3613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1">
            <a:extLst>
              <a:ext uri="{FF2B5EF4-FFF2-40B4-BE49-F238E27FC236}">
                <a16:creationId xmlns:a16="http://schemas.microsoft.com/office/drawing/2014/main" id="{8A302CFE-EBE5-4CA4-834D-D1BAE5625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4" y="990600"/>
            <a:ext cx="3655127" cy="4267200"/>
          </a:xfrm>
          <a:custGeom>
            <a:avLst/>
            <a:gdLst>
              <a:gd name="connsiteX0" fmla="*/ 0 w 3655127"/>
              <a:gd name="connsiteY0" fmla="*/ 0 h 4267200"/>
              <a:gd name="connsiteX1" fmla="*/ 3655127 w 3655127"/>
              <a:gd name="connsiteY1" fmla="*/ 0 h 4267200"/>
              <a:gd name="connsiteX2" fmla="*/ 3655127 w 3655127"/>
              <a:gd name="connsiteY2" fmla="*/ 4267200 h 4267200"/>
              <a:gd name="connsiteX3" fmla="*/ 0 w 3655127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7" h="4267200">
                <a:moveTo>
                  <a:pt x="0" y="0"/>
                </a:moveTo>
                <a:lnTo>
                  <a:pt x="3655127" y="0"/>
                </a:lnTo>
                <a:lnTo>
                  <a:pt x="3655127" y="4267200"/>
                </a:lnTo>
                <a:lnTo>
                  <a:pt x="0" y="4267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173" y="982234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DE32FAC6-614D-4638-BDD1-D2C6A97ED4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43402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3">
            <a:extLst>
              <a:ext uri="{FF2B5EF4-FFF2-40B4-BE49-F238E27FC236}">
                <a16:creationId xmlns:a16="http://schemas.microsoft.com/office/drawing/2014/main" id="{BE6E1FDC-242D-4778-9EA2-2093BF15B6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975212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5">
            <a:extLst>
              <a:ext uri="{FF2B5EF4-FFF2-40B4-BE49-F238E27FC236}">
                <a16:creationId xmlns:a16="http://schemas.microsoft.com/office/drawing/2014/main" id="{0E95A363-DD3F-4B32-9AE2-F489221FB5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3315834"/>
            <a:ext cx="7886700" cy="2091418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2479873F-BA37-42D9-8F78-16A8F4E1CC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19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783645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807" y="2147884"/>
            <a:ext cx="7886700" cy="18288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1">
            <a:extLst>
              <a:ext uri="{FF2B5EF4-FFF2-40B4-BE49-F238E27FC236}">
                <a16:creationId xmlns:a16="http://schemas.microsoft.com/office/drawing/2014/main" id="{5E59B890-30AF-4242-80AE-6B37F7727C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2">
            <a:extLst>
              <a:ext uri="{FF2B5EF4-FFF2-40B4-BE49-F238E27FC236}">
                <a16:creationId xmlns:a16="http://schemas.microsoft.com/office/drawing/2014/main" id="{A5639B1B-E21B-45A5-B304-D8265C65FC03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2853370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1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1" y="0"/>
                  <a:pt x="19189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6023BBD3-A878-4EC1-A0A6-7290CA730A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9452" y="1657350"/>
            <a:ext cx="4304549" cy="3257550"/>
          </a:xfrm>
          <a:custGeom>
            <a:avLst/>
            <a:gdLst>
              <a:gd name="connsiteX0" fmla="*/ 0 w 4304549"/>
              <a:gd name="connsiteY0" fmla="*/ 0 h 3257550"/>
              <a:gd name="connsiteX1" fmla="*/ 4304549 w 4304549"/>
              <a:gd name="connsiteY1" fmla="*/ 0 h 3257550"/>
              <a:gd name="connsiteX2" fmla="*/ 4304549 w 4304549"/>
              <a:gd name="connsiteY2" fmla="*/ 3257550 h 3257550"/>
              <a:gd name="connsiteX3" fmla="*/ 0 w 4304549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9" h="3257550">
                <a:moveTo>
                  <a:pt x="0" y="0"/>
                </a:moveTo>
                <a:lnTo>
                  <a:pt x="4304549" y="0"/>
                </a:lnTo>
                <a:lnTo>
                  <a:pt x="4304549" y="3257550"/>
                </a:lnTo>
                <a:lnTo>
                  <a:pt x="0" y="32575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09" y="1295400"/>
            <a:ext cx="7886700" cy="1521969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2">
            <a:extLst>
              <a:ext uri="{FF2B5EF4-FFF2-40B4-BE49-F238E27FC236}">
                <a16:creationId xmlns:a16="http://schemas.microsoft.com/office/drawing/2014/main" id="{39D7A91E-F696-428E-AB75-1BFAF879B4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9062" y="0"/>
            <a:ext cx="3430787" cy="5257800"/>
          </a:xfrm>
          <a:custGeom>
            <a:avLst/>
            <a:gdLst>
              <a:gd name="connsiteX0" fmla="*/ 0 w 3430787"/>
              <a:gd name="connsiteY0" fmla="*/ 0 h 5257800"/>
              <a:gd name="connsiteX1" fmla="*/ 3430787 w 3430787"/>
              <a:gd name="connsiteY1" fmla="*/ 0 h 5257800"/>
              <a:gd name="connsiteX2" fmla="*/ 3430787 w 3430787"/>
              <a:gd name="connsiteY2" fmla="*/ 5257800 h 5257800"/>
              <a:gd name="connsiteX3" fmla="*/ 0 w 3430787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7" h="5257800">
                <a:moveTo>
                  <a:pt x="0" y="0"/>
                </a:moveTo>
                <a:lnTo>
                  <a:pt x="3430787" y="0"/>
                </a:lnTo>
                <a:lnTo>
                  <a:pt x="3430787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905" y="2286000"/>
            <a:ext cx="7886700" cy="250733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1505"/>
            <a:ext cx="7886700" cy="1828800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20" y="1587207"/>
            <a:ext cx="7886700" cy="152400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3">
            <a:extLst>
              <a:ext uri="{FF2B5EF4-FFF2-40B4-BE49-F238E27FC236}">
                <a16:creationId xmlns:a16="http://schemas.microsoft.com/office/drawing/2014/main" id="{6CA19A45-072A-45BF-B215-79A75F47FF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4612" y="3687724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4">
            <a:extLst>
              <a:ext uri="{FF2B5EF4-FFF2-40B4-BE49-F238E27FC236}">
                <a16:creationId xmlns:a16="http://schemas.microsoft.com/office/drawing/2014/main" id="{58F0DA20-0CD2-47BE-B2AA-6A0991A9F5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029202" y="1586468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6C679A62-A35D-4109-B6BB-41A150FE61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277258"/>
            <a:ext cx="7886700" cy="187093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0">
            <a:extLst>
              <a:ext uri="{FF2B5EF4-FFF2-40B4-BE49-F238E27FC236}">
                <a16:creationId xmlns:a16="http://schemas.microsoft.com/office/drawing/2014/main" id="{206DEC60-110B-42DA-9419-0BE5013FF4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094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0730" y="990600"/>
            <a:ext cx="7886700" cy="1515148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pHolder1">
            <a:extLst>
              <a:ext uri="{FF2B5EF4-FFF2-40B4-BE49-F238E27FC236}">
                <a16:creationId xmlns:a16="http://schemas.microsoft.com/office/drawing/2014/main" id="{71CFC978-6152-433D-AD0A-01965BA4FA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006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03" y="1277257"/>
            <a:ext cx="7886700" cy="4303486"/>
          </a:xfrm>
          <a:prstGeom prst="rect">
            <a:avLst/>
          </a:prstGeom>
        </p:spPr>
        <p:txBody>
          <a:bodyPr anchor="ctr"/>
          <a:lstStyle>
            <a:lvl1pPr>
              <a:defRPr sz="49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81BC7787-4323-42FE-A8AE-F03F475D74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612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1525" y="1274335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2">
            <a:extLst>
              <a:ext uri="{FF2B5EF4-FFF2-40B4-BE49-F238E27FC236}">
                <a16:creationId xmlns:a16="http://schemas.microsoft.com/office/drawing/2014/main" id="{30DEB1AA-7F32-4077-998A-51B18B9D1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41812" y="1905000"/>
            <a:ext cx="3430786" cy="4953000"/>
          </a:xfrm>
          <a:custGeom>
            <a:avLst/>
            <a:gdLst>
              <a:gd name="connsiteX0" fmla="*/ 0 w 3430786"/>
              <a:gd name="connsiteY0" fmla="*/ 0 h 4953000"/>
              <a:gd name="connsiteX1" fmla="*/ 3430786 w 3430786"/>
              <a:gd name="connsiteY1" fmla="*/ 0 h 4953000"/>
              <a:gd name="connsiteX2" fmla="*/ 3430786 w 3430786"/>
              <a:gd name="connsiteY2" fmla="*/ 4953000 h 4953000"/>
              <a:gd name="connsiteX3" fmla="*/ 0 w 3430786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4953000">
                <a:moveTo>
                  <a:pt x="0" y="0"/>
                </a:moveTo>
                <a:lnTo>
                  <a:pt x="3430786" y="0"/>
                </a:lnTo>
                <a:lnTo>
                  <a:pt x="3430786" y="4953000"/>
                </a:lnTo>
                <a:lnTo>
                  <a:pt x="0" y="4953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926" y="1621971"/>
            <a:ext cx="7886700" cy="2140858"/>
          </a:xfrm>
          <a:prstGeom prst="rect">
            <a:avLst/>
          </a:prstGeom>
        </p:spPr>
        <p:txBody>
          <a:bodyPr anchor="ctr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10" y="131424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77B228F7-A181-4D3B-8967-54E7F1A7FE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0E8758DA-FC5E-451F-8D12-E922BC12C404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CAC78711-8B06-4487-B1F0-D45126181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488491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9">
            <a:extLst>
              <a:ext uri="{FF2B5EF4-FFF2-40B4-BE49-F238E27FC236}">
                <a16:creationId xmlns:a16="http://schemas.microsoft.com/office/drawing/2014/main" id="{A131831B-FEF3-4B15-BA58-2F3A0FB080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1076"/>
            <a:ext cx="9144000" cy="3436925"/>
          </a:xfrm>
          <a:custGeom>
            <a:avLst/>
            <a:gdLst>
              <a:gd name="connsiteX0" fmla="*/ 0 w 9144000"/>
              <a:gd name="connsiteY0" fmla="*/ 0 h 3436925"/>
              <a:gd name="connsiteX1" fmla="*/ 9144000 w 9144000"/>
              <a:gd name="connsiteY1" fmla="*/ 0 h 3436925"/>
              <a:gd name="connsiteX2" fmla="*/ 9144000 w 9144000"/>
              <a:gd name="connsiteY2" fmla="*/ 3436925 h 3436925"/>
              <a:gd name="connsiteX3" fmla="*/ 0 w 9144000"/>
              <a:gd name="connsiteY3" fmla="*/ 3436925 h 343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5">
                <a:moveTo>
                  <a:pt x="0" y="0"/>
                </a:moveTo>
                <a:lnTo>
                  <a:pt x="9144000" y="0"/>
                </a:lnTo>
                <a:lnTo>
                  <a:pt x="9144000" y="3436925"/>
                </a:lnTo>
                <a:lnTo>
                  <a:pt x="0" y="343692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948468"/>
            <a:ext cx="7886700" cy="126133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1" y="1262743"/>
            <a:ext cx="7886700" cy="2021114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pHolder14">
            <a:extLst>
              <a:ext uri="{FF2B5EF4-FFF2-40B4-BE49-F238E27FC236}">
                <a16:creationId xmlns:a16="http://schemas.microsoft.com/office/drawing/2014/main" id="{55F6912B-56CA-4AE2-B5F6-EFBD0478F49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43095" y="2514600"/>
            <a:ext cx="2052228" cy="1600200"/>
          </a:xfrm>
          <a:custGeom>
            <a:avLst/>
            <a:gdLst>
              <a:gd name="connsiteX0" fmla="*/ 0 w 2052228"/>
              <a:gd name="connsiteY0" fmla="*/ 0 h 1600200"/>
              <a:gd name="connsiteX1" fmla="*/ 2052228 w 2052228"/>
              <a:gd name="connsiteY1" fmla="*/ 0 h 1600200"/>
              <a:gd name="connsiteX2" fmla="*/ 2052228 w 2052228"/>
              <a:gd name="connsiteY2" fmla="*/ 1600200 h 1600200"/>
              <a:gd name="connsiteX3" fmla="*/ 0 w 2052228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200">
                <a:moveTo>
                  <a:pt x="0" y="0"/>
                </a:moveTo>
                <a:lnTo>
                  <a:pt x="2052228" y="0"/>
                </a:lnTo>
                <a:lnTo>
                  <a:pt x="2052228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6EDCA1B8-510D-436F-9D00-881C4B0B84A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407161" y="2514600"/>
            <a:ext cx="2052230" cy="1600200"/>
          </a:xfrm>
          <a:custGeom>
            <a:avLst/>
            <a:gdLst>
              <a:gd name="connsiteX0" fmla="*/ 0 w 2052230"/>
              <a:gd name="connsiteY0" fmla="*/ 0 h 1600200"/>
              <a:gd name="connsiteX1" fmla="*/ 2052230 w 2052230"/>
              <a:gd name="connsiteY1" fmla="*/ 0 h 1600200"/>
              <a:gd name="connsiteX2" fmla="*/ 2052230 w 2052230"/>
              <a:gd name="connsiteY2" fmla="*/ 1600200 h 1600200"/>
              <a:gd name="connsiteX3" fmla="*/ 0 w 205223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200">
                <a:moveTo>
                  <a:pt x="0" y="0"/>
                </a:moveTo>
                <a:lnTo>
                  <a:pt x="2052230" y="0"/>
                </a:lnTo>
                <a:lnTo>
                  <a:pt x="2052230" y="1600200"/>
                </a:lnTo>
                <a:lnTo>
                  <a:pt x="0" y="16002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rtlCol="0" anchor="ctr" anchorCtr="1"/>
          <a:lstStyle>
            <a:lvl1pPr>
              <a:defRPr lang="en-US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3456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3168" userDrawn="1">
          <p15:clr>
            <a:srgbClr val="F26B43"/>
          </p15:clr>
        </p15:guide>
        <p15:guide id="5" pos="3744" userDrawn="1">
          <p15:clr>
            <a:srgbClr val="F26B43"/>
          </p15:clr>
        </p15:guide>
        <p15:guide id="6" pos="4032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432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4609" userDrawn="1">
          <p15:clr>
            <a:srgbClr val="F26B43"/>
          </p15:clr>
        </p15:guide>
        <p15:guide id="11" pos="4897" userDrawn="1">
          <p15:clr>
            <a:srgbClr val="F26B43"/>
          </p15:clr>
        </p15:guide>
        <p15:guide id="12" pos="5185" userDrawn="1">
          <p15:clr>
            <a:srgbClr val="F26B43"/>
          </p15:clr>
        </p15:guide>
        <p15:guide id="13" pos="5473" userDrawn="1">
          <p15:clr>
            <a:srgbClr val="F26B43"/>
          </p15:clr>
        </p15:guide>
        <p15:guide id="14" pos="2592" userDrawn="1">
          <p15:clr>
            <a:srgbClr val="F26B43"/>
          </p15:clr>
        </p15:guide>
        <p15:guide id="15" pos="2304" userDrawn="1">
          <p15:clr>
            <a:srgbClr val="F26B43"/>
          </p15:clr>
        </p15:guide>
        <p15:guide id="16" pos="2016" userDrawn="1">
          <p15:clr>
            <a:srgbClr val="F26B43"/>
          </p15:clr>
        </p15:guide>
        <p15:guide id="17" pos="1728" userDrawn="1">
          <p15:clr>
            <a:srgbClr val="F26B43"/>
          </p15:clr>
        </p15:guide>
        <p15:guide id="18" pos="1439" userDrawn="1">
          <p15:clr>
            <a:srgbClr val="F26B43"/>
          </p15:clr>
        </p15:guide>
        <p15:guide id="19" pos="1151" userDrawn="1">
          <p15:clr>
            <a:srgbClr val="F26B43"/>
          </p15:clr>
        </p15:guide>
        <p15:guide id="20" pos="863" userDrawn="1">
          <p15:clr>
            <a:srgbClr val="F26B43"/>
          </p15:clr>
        </p15:guide>
        <p15:guide id="21" pos="575" userDrawn="1">
          <p15:clr>
            <a:srgbClr val="F26B43"/>
          </p15:clr>
        </p15:guide>
        <p15:guide id="22" pos="287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3024" userDrawn="1">
          <p15:clr>
            <a:srgbClr val="F26B43"/>
          </p15:clr>
        </p15:guide>
        <p15:guide id="25" pos="3312" userDrawn="1">
          <p15:clr>
            <a:srgbClr val="F26B43"/>
          </p15:clr>
        </p15:guide>
        <p15:guide id="26" pos="3600" userDrawn="1">
          <p15:clr>
            <a:srgbClr val="F26B43"/>
          </p15:clr>
        </p15:guide>
        <p15:guide id="27" pos="3888" userDrawn="1">
          <p15:clr>
            <a:srgbClr val="F26B43"/>
          </p15:clr>
        </p15:guide>
        <p15:guide id="28" pos="4176" userDrawn="1">
          <p15:clr>
            <a:srgbClr val="F26B43"/>
          </p15:clr>
        </p15:guide>
        <p15:guide id="29" pos="4465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5617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2736" userDrawn="1">
          <p15:clr>
            <a:srgbClr val="F26B43"/>
          </p15:clr>
        </p15:guide>
        <p15:guide id="42" pos="2448" userDrawn="1">
          <p15:clr>
            <a:srgbClr val="F26B43"/>
          </p15:clr>
        </p15:guide>
        <p15:guide id="43" pos="2160" userDrawn="1">
          <p15:clr>
            <a:srgbClr val="F26B43"/>
          </p15:clr>
        </p15:guide>
        <p15:guide id="44" pos="1872" userDrawn="1">
          <p15:clr>
            <a:srgbClr val="F26B43"/>
          </p15:clr>
        </p15:guide>
        <p15:guide id="45" pos="1584" userDrawn="1">
          <p15:clr>
            <a:srgbClr val="F26B43"/>
          </p15:clr>
        </p15:guide>
        <p15:guide id="46" pos="1295" userDrawn="1">
          <p15:clr>
            <a:srgbClr val="F26B43"/>
          </p15:clr>
        </p15:guide>
        <p15:guide id="47" pos="1007" userDrawn="1">
          <p15:clr>
            <a:srgbClr val="F26B43"/>
          </p15:clr>
        </p15:guide>
        <p15:guide id="48" pos="719" userDrawn="1">
          <p15:clr>
            <a:srgbClr val="F26B43"/>
          </p15:clr>
        </p15:guide>
        <p15:guide id="49" pos="431" userDrawn="1">
          <p15:clr>
            <a:srgbClr val="F26B43"/>
          </p15:clr>
        </p15:guide>
        <p15:guide id="50" pos="143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5041" userDrawn="1">
          <p15:clr>
            <a:srgbClr val="F26B43"/>
          </p15:clr>
        </p15:guide>
        <p15:guide id="62" pos="4753" userDrawn="1">
          <p15:clr>
            <a:srgbClr val="F26B43"/>
          </p15:clr>
        </p15:guide>
        <p15:guide id="63" pos="5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467902" y="4648200"/>
            <a:ext cx="341829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467902" y="2830900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467902" y="1929384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467902" y="1027867"/>
            <a:ext cx="341829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2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72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5" name="PpHolder5">
            <a:extLst>
              <a:ext uri="{FF2B5EF4-FFF2-40B4-BE49-F238E27FC236}">
                <a16:creationId xmlns:a16="http://schemas.microsoft.com/office/drawing/2014/main" id="{EEFE7A3D-892A-40A4-8B74-4C9EF2A1A8A8}"/>
              </a:ext>
            </a:extLst>
          </p:cNvPr>
          <p:cNvPicPr>
            <a:picLocks/>
          </p:cNvPicPr>
          <p:nvPr/>
        </p:nvPicPr>
        <p:blipFill>
          <a:blip r:embed="rId2"/>
          <a:srcRect l="50000" t="14444" r="9993" b="18889"/>
          <a:stretch>
            <a:fillRect/>
          </a:stretch>
        </p:blipFill>
        <p:spPr>
          <a:xfrm>
            <a:off x="4572001" y="990600"/>
            <a:ext cx="3658196" cy="4572000"/>
          </a:xfrm>
          <a:custGeom>
            <a:avLst/>
            <a:gdLst>
              <a:gd name="connsiteX0" fmla="*/ 0 w 3658196"/>
              <a:gd name="connsiteY0" fmla="*/ 0 h 4572000"/>
              <a:gd name="connsiteX1" fmla="*/ 3658196 w 3658196"/>
              <a:gd name="connsiteY1" fmla="*/ 0 h 4572000"/>
              <a:gd name="connsiteX2" fmla="*/ 3658196 w 3658196"/>
              <a:gd name="connsiteY2" fmla="*/ 4572000 h 4572000"/>
              <a:gd name="connsiteX3" fmla="*/ 0 w 3658196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8196" h="4572000">
                <a:moveTo>
                  <a:pt x="0" y="0"/>
                </a:moveTo>
                <a:lnTo>
                  <a:pt x="3658196" y="0"/>
                </a:lnTo>
                <a:lnTo>
                  <a:pt x="3658196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6860382" y="399396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774250" y="3314700"/>
            <a:ext cx="171075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999862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068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310924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2018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2792356" y="3314700"/>
            <a:ext cx="12792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413494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4203576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4446009" y="1931559"/>
            <a:ext cx="1118745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6400801" y="2879614"/>
            <a:ext cx="2287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6400800" y="2336421"/>
            <a:ext cx="250490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7" name="PpHolder11">
            <a:extLst>
              <a:ext uri="{FF2B5EF4-FFF2-40B4-BE49-F238E27FC236}">
                <a16:creationId xmlns:a16="http://schemas.microsoft.com/office/drawing/2014/main" id="{9FD0153B-8803-47F2-B386-B50295F220FF}"/>
              </a:ext>
            </a:extLst>
          </p:cNvPr>
          <p:cNvPicPr>
            <a:picLocks/>
          </p:cNvPicPr>
          <p:nvPr/>
        </p:nvPicPr>
        <p:blipFill>
          <a:blip r:embed="rId2"/>
          <a:srcRect l="9232" t="36667" r="68324" b="40000"/>
          <a:stretch>
            <a:fillRect/>
          </a:stretch>
        </p:blipFill>
        <p:spPr>
          <a:xfrm>
            <a:off x="844185" y="2514603"/>
            <a:ext cx="2052231" cy="1600199"/>
          </a:xfrm>
          <a:custGeom>
            <a:avLst/>
            <a:gdLst>
              <a:gd name="connsiteX0" fmla="*/ 0 w 2052231"/>
              <a:gd name="connsiteY0" fmla="*/ 0 h 1600199"/>
              <a:gd name="connsiteX1" fmla="*/ 2052231 w 2052231"/>
              <a:gd name="connsiteY1" fmla="*/ 0 h 1600199"/>
              <a:gd name="connsiteX2" fmla="*/ 2052231 w 2052231"/>
              <a:gd name="connsiteY2" fmla="*/ 1600199 h 1600199"/>
              <a:gd name="connsiteX3" fmla="*/ 0 w 2052231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1" h="1600199">
                <a:moveTo>
                  <a:pt x="0" y="0"/>
                </a:moveTo>
                <a:lnTo>
                  <a:pt x="2052231" y="0"/>
                </a:lnTo>
                <a:lnTo>
                  <a:pt x="2052231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4" name="PpHolder12">
            <a:extLst>
              <a:ext uri="{FF2B5EF4-FFF2-40B4-BE49-F238E27FC236}">
                <a16:creationId xmlns:a16="http://schemas.microsoft.com/office/drawing/2014/main" id="{84DBD28F-DEA5-45F3-85FC-8C7C9E9EDC81}"/>
              </a:ext>
            </a:extLst>
          </p:cNvPr>
          <p:cNvPicPr>
            <a:picLocks/>
          </p:cNvPicPr>
          <p:nvPr/>
        </p:nvPicPr>
        <p:blipFill>
          <a:blip r:embed="rId2"/>
          <a:srcRect l="43518" t="36667" r="34039" b="40000"/>
          <a:stretch>
            <a:fillRect/>
          </a:stretch>
        </p:blipFill>
        <p:spPr>
          <a:xfrm>
            <a:off x="3979267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24981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456010" y="2253770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456010" y="194193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471903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471904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471904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2293905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2293906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2293906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4121161" y="3905211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4121162" y="4728323"/>
            <a:ext cx="1584306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4121162" y="4487042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3" name="PpHolder12">
            <a:extLst>
              <a:ext uri="{FF2B5EF4-FFF2-40B4-BE49-F238E27FC236}">
                <a16:creationId xmlns:a16="http://schemas.microsoft.com/office/drawing/2014/main" id="{0784F4EE-235D-4D96-90AF-E2EC2D54D11B}"/>
              </a:ext>
            </a:extLst>
          </p:cNvPr>
          <p:cNvPicPr>
            <a:picLocks/>
          </p:cNvPicPr>
          <p:nvPr/>
        </p:nvPicPr>
        <p:blipFill>
          <a:blip r:embed="rId2"/>
          <a:srcRect l="52500" t="16667" b="50000"/>
          <a:stretch>
            <a:fillRect/>
          </a:stretch>
        </p:blipFill>
        <p:spPr>
          <a:xfrm>
            <a:off x="4800600" y="1143004"/>
            <a:ext cx="4343400" cy="2286001"/>
          </a:xfrm>
          <a:custGeom>
            <a:avLst/>
            <a:gdLst>
              <a:gd name="connsiteX0" fmla="*/ 0 w 4343400"/>
              <a:gd name="connsiteY0" fmla="*/ 0 h 2286001"/>
              <a:gd name="connsiteX1" fmla="*/ 4343400 w 4343400"/>
              <a:gd name="connsiteY1" fmla="*/ 0 h 2286001"/>
              <a:gd name="connsiteX2" fmla="*/ 4343400 w 4343400"/>
              <a:gd name="connsiteY2" fmla="*/ 2286001 h 2286001"/>
              <a:gd name="connsiteX3" fmla="*/ 0 w 4343400"/>
              <a:gd name="connsiteY3" fmla="*/ 2286001 h 228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3400" h="2286001">
                <a:moveTo>
                  <a:pt x="0" y="0"/>
                </a:moveTo>
                <a:lnTo>
                  <a:pt x="4343400" y="0"/>
                </a:lnTo>
                <a:lnTo>
                  <a:pt x="4343400" y="2286001"/>
                </a:lnTo>
                <a:lnTo>
                  <a:pt x="0" y="2286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7540955" y="274891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4809389" y="683372"/>
            <a:ext cx="229791" cy="160624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5342975" y="6474782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4127899" y="2586011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4127898" y="227418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4127898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4127899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4127898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6633609" y="3713483"/>
            <a:ext cx="19693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3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6633610" y="4345671"/>
            <a:ext cx="204430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6633609" y="3960204"/>
            <a:ext cx="1140073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1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CB4F4582-D040-41D4-8409-EF12BB2AD817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4" y="0"/>
            <a:ext cx="3430193" cy="6858000"/>
          </a:xfrm>
          <a:custGeom>
            <a:avLst/>
            <a:gdLst>
              <a:gd name="connsiteX0" fmla="*/ 0 w 3430193"/>
              <a:gd name="connsiteY0" fmla="*/ 0 h 6858000"/>
              <a:gd name="connsiteX1" fmla="*/ 3430193 w 3430193"/>
              <a:gd name="connsiteY1" fmla="*/ 0 h 6858000"/>
              <a:gd name="connsiteX2" fmla="*/ 3430193 w 3430193"/>
              <a:gd name="connsiteY2" fmla="*/ 6858000 h 6858000"/>
              <a:gd name="connsiteX3" fmla="*/ 0 w 343019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3" h="6858000">
                <a:moveTo>
                  <a:pt x="0" y="0"/>
                </a:moveTo>
                <a:lnTo>
                  <a:pt x="3430193" y="0"/>
                </a:lnTo>
                <a:lnTo>
                  <a:pt x="343019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457199" y="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3144347" y="4796981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3913414" y="6193452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6479075" y="2628645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465378" y="251460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18BB900F-BECE-4B1F-92A2-530A458BA74A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23373"/>
          <a:stretch>
            <a:fillRect/>
          </a:stretch>
        </p:blipFill>
        <p:spPr>
          <a:xfrm>
            <a:off x="4572597" y="0"/>
            <a:ext cx="3430786" cy="5255078"/>
          </a:xfrm>
          <a:custGeom>
            <a:avLst/>
            <a:gdLst>
              <a:gd name="connsiteX0" fmla="*/ 0 w 3430786"/>
              <a:gd name="connsiteY0" fmla="*/ 0 h 5255078"/>
              <a:gd name="connsiteX1" fmla="*/ 3430786 w 3430786"/>
              <a:gd name="connsiteY1" fmla="*/ 0 h 5255078"/>
              <a:gd name="connsiteX2" fmla="*/ 3430786 w 3430786"/>
              <a:gd name="connsiteY2" fmla="*/ 5255078 h 5255078"/>
              <a:gd name="connsiteX3" fmla="*/ 0 w 3430786"/>
              <a:gd name="connsiteY3" fmla="*/ 5255078 h 5255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5078">
                <a:moveTo>
                  <a:pt x="0" y="0"/>
                </a:moveTo>
                <a:lnTo>
                  <a:pt x="3430786" y="0"/>
                </a:lnTo>
                <a:lnTo>
                  <a:pt x="3430786" y="5255078"/>
                </a:lnTo>
                <a:lnTo>
                  <a:pt x="0" y="5255078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3861818" y="4174674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7753460" y="682181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3707431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3776060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3842106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689668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696531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7031361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527406" y="471473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596035" y="4497495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662080" y="2363824"/>
            <a:ext cx="147152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bg2"/>
                </a:solidFill>
                <a:latin typeface="+mj-lt"/>
              </a:rPr>
              <a:t>Maria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0" name="PpHolder10">
            <a:extLst>
              <a:ext uri="{FF2B5EF4-FFF2-40B4-BE49-F238E27FC236}">
                <a16:creationId xmlns:a16="http://schemas.microsoft.com/office/drawing/2014/main" id="{5432EC91-293F-4C72-8AF1-881CB97E9F65}"/>
              </a:ext>
            </a:extLst>
          </p:cNvPr>
          <p:cNvPicPr>
            <a:picLocks/>
          </p:cNvPicPr>
          <p:nvPr/>
        </p:nvPicPr>
        <p:blipFill>
          <a:blip r:embed="rId2"/>
          <a:srcRect l="5379" t="41282" r="74805" b="35435"/>
          <a:stretch>
            <a:fillRect/>
          </a:stretch>
        </p:blipFill>
        <p:spPr>
          <a:xfrm>
            <a:off x="491818" y="2831140"/>
            <a:ext cx="1812051" cy="1596712"/>
          </a:xfrm>
          <a:custGeom>
            <a:avLst/>
            <a:gdLst>
              <a:gd name="connsiteX0" fmla="*/ 0 w 1812051"/>
              <a:gd name="connsiteY0" fmla="*/ 0 h 1596712"/>
              <a:gd name="connsiteX1" fmla="*/ 1812051 w 1812051"/>
              <a:gd name="connsiteY1" fmla="*/ 0 h 1596712"/>
              <a:gd name="connsiteX2" fmla="*/ 1812051 w 1812051"/>
              <a:gd name="connsiteY2" fmla="*/ 1596712 h 1596712"/>
              <a:gd name="connsiteX3" fmla="*/ 0 w 1812051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1" h="1596712">
                <a:moveTo>
                  <a:pt x="0" y="0"/>
                </a:moveTo>
                <a:lnTo>
                  <a:pt x="1812051" y="0"/>
                </a:lnTo>
                <a:lnTo>
                  <a:pt x="1812051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7" name="PpHolder11">
            <a:extLst>
              <a:ext uri="{FF2B5EF4-FFF2-40B4-BE49-F238E27FC236}">
                <a16:creationId xmlns:a16="http://schemas.microsoft.com/office/drawing/2014/main" id="{640522FC-D439-47DA-BD54-72B6FD711854}"/>
              </a:ext>
            </a:extLst>
          </p:cNvPr>
          <p:cNvPicPr>
            <a:picLocks/>
          </p:cNvPicPr>
          <p:nvPr/>
        </p:nvPicPr>
        <p:blipFill>
          <a:blip r:embed="rId2"/>
          <a:srcRect l="40156" t="41282" r="40027" b="35435"/>
          <a:stretch>
            <a:fillRect/>
          </a:stretch>
        </p:blipFill>
        <p:spPr>
          <a:xfrm>
            <a:off x="3671846" y="2831140"/>
            <a:ext cx="1812049" cy="1596712"/>
          </a:xfrm>
          <a:custGeom>
            <a:avLst/>
            <a:gdLst>
              <a:gd name="connsiteX0" fmla="*/ 0 w 1812049"/>
              <a:gd name="connsiteY0" fmla="*/ 0 h 1596712"/>
              <a:gd name="connsiteX1" fmla="*/ 1812049 w 1812049"/>
              <a:gd name="connsiteY1" fmla="*/ 0 h 1596712"/>
              <a:gd name="connsiteX2" fmla="*/ 1812049 w 1812049"/>
              <a:gd name="connsiteY2" fmla="*/ 1596712 h 1596712"/>
              <a:gd name="connsiteX3" fmla="*/ 0 w 1812049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49" h="1596712">
                <a:moveTo>
                  <a:pt x="0" y="0"/>
                </a:moveTo>
                <a:lnTo>
                  <a:pt x="1812049" y="0"/>
                </a:lnTo>
                <a:lnTo>
                  <a:pt x="1812049" y="1596712"/>
                </a:lnTo>
                <a:lnTo>
                  <a:pt x="0" y="1596712"/>
                </a:lnTo>
                <a:close/>
              </a:path>
            </a:pathLst>
          </a:custGeom>
        </p:spPr>
      </p:pic>
      <p:pic>
        <p:nvPicPr>
          <p:cNvPr id="34" name="PpHolder12">
            <a:extLst>
              <a:ext uri="{FF2B5EF4-FFF2-40B4-BE49-F238E27FC236}">
                <a16:creationId xmlns:a16="http://schemas.microsoft.com/office/drawing/2014/main" id="{42FCB2C2-64AB-424A-858D-89207E5B700F}"/>
              </a:ext>
            </a:extLst>
          </p:cNvPr>
          <p:cNvPicPr>
            <a:picLocks/>
          </p:cNvPicPr>
          <p:nvPr/>
        </p:nvPicPr>
        <p:blipFill>
          <a:blip r:embed="rId2"/>
          <a:srcRect l="75034" t="41282" r="5149" b="35435"/>
          <a:stretch>
            <a:fillRect/>
          </a:stretch>
        </p:blipFill>
        <p:spPr>
          <a:xfrm>
            <a:off x="6861098" y="2831140"/>
            <a:ext cx="1812050" cy="1596712"/>
          </a:xfrm>
          <a:custGeom>
            <a:avLst/>
            <a:gdLst>
              <a:gd name="connsiteX0" fmla="*/ 0 w 1812050"/>
              <a:gd name="connsiteY0" fmla="*/ 0 h 1596712"/>
              <a:gd name="connsiteX1" fmla="*/ 1812050 w 1812050"/>
              <a:gd name="connsiteY1" fmla="*/ 0 h 1596712"/>
              <a:gd name="connsiteX2" fmla="*/ 1812050 w 1812050"/>
              <a:gd name="connsiteY2" fmla="*/ 1596712 h 1596712"/>
              <a:gd name="connsiteX3" fmla="*/ 0 w 1812050"/>
              <a:gd name="connsiteY3" fmla="*/ 1596712 h 159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2050" h="1596712">
                <a:moveTo>
                  <a:pt x="0" y="0"/>
                </a:moveTo>
                <a:lnTo>
                  <a:pt x="1812050" y="0"/>
                </a:lnTo>
                <a:lnTo>
                  <a:pt x="1812050" y="1596712"/>
                </a:lnTo>
                <a:lnTo>
                  <a:pt x="0" y="1596712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928009" y="6311168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7775376" y="-96368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6750606" y="36277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3542109" y="3157902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194869" y="2713351"/>
            <a:ext cx="229791" cy="913209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4572001" y="1144348"/>
            <a:ext cx="4117180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4572001" y="832516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pHolder1">
            <a:extLst>
              <a:ext uri="{FF2B5EF4-FFF2-40B4-BE49-F238E27FC236}">
                <a16:creationId xmlns:a16="http://schemas.microsoft.com/office/drawing/2014/main" id="{FCC6E88A-80D7-4379-A70E-0A71771F19B4}"/>
              </a:ext>
            </a:extLst>
          </p:cNvPr>
          <p:cNvPicPr>
            <a:picLocks/>
          </p:cNvPicPr>
          <p:nvPr/>
        </p:nvPicPr>
        <p:blipFill>
          <a:blip r:embed="rId2"/>
          <a:srcRect l="4987" t="40000" r="65000" b="23333"/>
          <a:stretch>
            <a:fillRect/>
          </a:stretch>
        </p:blipFill>
        <p:spPr>
          <a:xfrm>
            <a:off x="456013" y="2743201"/>
            <a:ext cx="2744391" cy="2514600"/>
          </a:xfrm>
          <a:custGeom>
            <a:avLst/>
            <a:gdLst>
              <a:gd name="connsiteX0" fmla="*/ 0 w 2744391"/>
              <a:gd name="connsiteY0" fmla="*/ 0 h 2514600"/>
              <a:gd name="connsiteX1" fmla="*/ 2744391 w 2744391"/>
              <a:gd name="connsiteY1" fmla="*/ 0 h 2514600"/>
              <a:gd name="connsiteX2" fmla="*/ 2744391 w 2744391"/>
              <a:gd name="connsiteY2" fmla="*/ 2514600 h 2514600"/>
              <a:gd name="connsiteX3" fmla="*/ 0 w 2744391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391" h="2514600">
                <a:moveTo>
                  <a:pt x="0" y="0"/>
                </a:moveTo>
                <a:lnTo>
                  <a:pt x="2744391" y="0"/>
                </a:lnTo>
                <a:lnTo>
                  <a:pt x="2744391" y="2514600"/>
                </a:lnTo>
                <a:lnTo>
                  <a:pt x="0" y="25146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4128493" y="4505190"/>
            <a:ext cx="4559498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4128493" y="4193359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6" name="PpHolder4">
            <a:extLst>
              <a:ext uri="{FF2B5EF4-FFF2-40B4-BE49-F238E27FC236}">
                <a16:creationId xmlns:a16="http://schemas.microsoft.com/office/drawing/2014/main" id="{A6D5DC3A-9C3D-40B6-8A57-8BC7275757D0}"/>
              </a:ext>
            </a:extLst>
          </p:cNvPr>
          <p:cNvPicPr>
            <a:picLocks/>
          </p:cNvPicPr>
          <p:nvPr/>
        </p:nvPicPr>
        <p:blipFill>
          <a:blip r:embed="rId2"/>
          <a:srcRect l="44987" t="20000" r="32500" b="43131"/>
          <a:stretch>
            <a:fillRect/>
          </a:stretch>
        </p:blipFill>
        <p:spPr>
          <a:xfrm>
            <a:off x="4113615" y="1371600"/>
            <a:ext cx="2058589" cy="2528498"/>
          </a:xfrm>
          <a:custGeom>
            <a:avLst/>
            <a:gdLst>
              <a:gd name="connsiteX0" fmla="*/ 0 w 2058589"/>
              <a:gd name="connsiteY0" fmla="*/ 0 h 2528498"/>
              <a:gd name="connsiteX1" fmla="*/ 2058589 w 2058589"/>
              <a:gd name="connsiteY1" fmla="*/ 0 h 2528498"/>
              <a:gd name="connsiteX2" fmla="*/ 2058589 w 2058589"/>
              <a:gd name="connsiteY2" fmla="*/ 2528498 h 2528498"/>
              <a:gd name="connsiteX3" fmla="*/ 0 w 2058589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89" h="2528498">
                <a:moveTo>
                  <a:pt x="0" y="0"/>
                </a:moveTo>
                <a:lnTo>
                  <a:pt x="2058589" y="0"/>
                </a:lnTo>
                <a:lnTo>
                  <a:pt x="2058589" y="2528498"/>
                </a:lnTo>
                <a:lnTo>
                  <a:pt x="0" y="2528498"/>
                </a:lnTo>
                <a:close/>
              </a:path>
            </a:pathLst>
          </a:custGeom>
        </p:spPr>
      </p:pic>
      <p:pic>
        <p:nvPicPr>
          <p:cNvPr id="23" name="PpHolder5">
            <a:extLst>
              <a:ext uri="{FF2B5EF4-FFF2-40B4-BE49-F238E27FC236}">
                <a16:creationId xmlns:a16="http://schemas.microsoft.com/office/drawing/2014/main" id="{A4A6BF9A-C70A-4FB7-84DD-376392BBC428}"/>
              </a:ext>
            </a:extLst>
          </p:cNvPr>
          <p:cNvPicPr>
            <a:picLocks/>
          </p:cNvPicPr>
          <p:nvPr/>
        </p:nvPicPr>
        <p:blipFill>
          <a:blip r:embed="rId2"/>
          <a:srcRect l="72657" t="20000" r="4830" b="43131"/>
          <a:stretch>
            <a:fillRect/>
          </a:stretch>
        </p:blipFill>
        <p:spPr>
          <a:xfrm>
            <a:off x="6643772" y="1371600"/>
            <a:ext cx="2058590" cy="2528498"/>
          </a:xfrm>
          <a:custGeom>
            <a:avLst/>
            <a:gdLst>
              <a:gd name="connsiteX0" fmla="*/ 0 w 2058590"/>
              <a:gd name="connsiteY0" fmla="*/ 0 h 2528498"/>
              <a:gd name="connsiteX1" fmla="*/ 2058590 w 2058590"/>
              <a:gd name="connsiteY1" fmla="*/ 0 h 2528498"/>
              <a:gd name="connsiteX2" fmla="*/ 2058590 w 2058590"/>
              <a:gd name="connsiteY2" fmla="*/ 2528498 h 2528498"/>
              <a:gd name="connsiteX3" fmla="*/ 0 w 2058590"/>
              <a:gd name="connsiteY3" fmla="*/ 2528498 h 252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8590" h="2528498">
                <a:moveTo>
                  <a:pt x="0" y="0"/>
                </a:moveTo>
                <a:lnTo>
                  <a:pt x="2058590" y="0"/>
                </a:lnTo>
                <a:lnTo>
                  <a:pt x="2058590" y="2528498"/>
                </a:lnTo>
                <a:lnTo>
                  <a:pt x="0" y="25284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1842915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4334429" y="2500271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7115175" y="27342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4900544" y="4132574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4900544" y="4132574"/>
            <a:ext cx="2508614" cy="1557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7162800" y="3871934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4826250" y="3848851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4900544" y="4764891"/>
            <a:ext cx="3004945" cy="155704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4900544" y="4764891"/>
            <a:ext cx="2701882" cy="1557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7162800" y="4504251"/>
            <a:ext cx="74268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05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4826250" y="4481169"/>
            <a:ext cx="15278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4814174" y="2547828"/>
            <a:ext cx="3202236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4814173" y="223599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11">
            <a:extLst>
              <a:ext uri="{FF2B5EF4-FFF2-40B4-BE49-F238E27FC236}">
                <a16:creationId xmlns:a16="http://schemas.microsoft.com/office/drawing/2014/main" id="{E3D1E85B-4B80-4038-BA3B-DC507C448266}"/>
              </a:ext>
            </a:extLst>
          </p:cNvPr>
          <p:cNvPicPr>
            <a:picLocks/>
          </p:cNvPicPr>
          <p:nvPr/>
        </p:nvPicPr>
        <p:blipFill>
          <a:blip r:embed="rId2"/>
          <a:srcRect l="7487" t="14444" r="52540" b="23333"/>
          <a:stretch>
            <a:fillRect/>
          </a:stretch>
        </p:blipFill>
        <p:spPr>
          <a:xfrm>
            <a:off x="684614" y="990600"/>
            <a:ext cx="3655128" cy="4267200"/>
          </a:xfrm>
          <a:custGeom>
            <a:avLst/>
            <a:gdLst>
              <a:gd name="connsiteX0" fmla="*/ 0 w 3655128"/>
              <a:gd name="connsiteY0" fmla="*/ 0 h 4267200"/>
              <a:gd name="connsiteX1" fmla="*/ 3655128 w 3655128"/>
              <a:gd name="connsiteY1" fmla="*/ 0 h 4267200"/>
              <a:gd name="connsiteX2" fmla="*/ 3655128 w 3655128"/>
              <a:gd name="connsiteY2" fmla="*/ 4267200 h 4267200"/>
              <a:gd name="connsiteX3" fmla="*/ 0 w 3655128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5128" h="4267200">
                <a:moveTo>
                  <a:pt x="0" y="0"/>
                </a:moveTo>
                <a:lnTo>
                  <a:pt x="3655128" y="0"/>
                </a:lnTo>
                <a:lnTo>
                  <a:pt x="3655128" y="4267200"/>
                </a:lnTo>
                <a:lnTo>
                  <a:pt x="0" y="42672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243365" y="387531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3885009" y="11430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1751034" y="6430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495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495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439499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6351022" y="2340172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3">
            <a:extLst>
              <a:ext uri="{FF2B5EF4-FFF2-40B4-BE49-F238E27FC236}">
                <a16:creationId xmlns:a16="http://schemas.microsoft.com/office/drawing/2014/main" id="{30011B63-1B0D-44BD-9943-5BB981F1FD5F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23333"/>
          <a:stretch>
            <a:fillRect/>
          </a:stretch>
        </p:blipFill>
        <p:spPr>
          <a:xfrm>
            <a:off x="4343404" y="0"/>
            <a:ext cx="3430785" cy="5257800"/>
          </a:xfrm>
          <a:custGeom>
            <a:avLst/>
            <a:gdLst>
              <a:gd name="connsiteX0" fmla="*/ 0 w 3430785"/>
              <a:gd name="connsiteY0" fmla="*/ 0 h 5257800"/>
              <a:gd name="connsiteX1" fmla="*/ 3430785 w 3430785"/>
              <a:gd name="connsiteY1" fmla="*/ 0 h 5257800"/>
              <a:gd name="connsiteX2" fmla="*/ 3430785 w 3430785"/>
              <a:gd name="connsiteY2" fmla="*/ 5257800 h 5257800"/>
              <a:gd name="connsiteX3" fmla="*/ 0 w 3430785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5257800">
                <a:moveTo>
                  <a:pt x="0" y="0"/>
                </a:moveTo>
                <a:lnTo>
                  <a:pt x="3430785" y="0"/>
                </a:lnTo>
                <a:lnTo>
                  <a:pt x="3430785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640080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4109396" y="682181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4352926" y="1554192"/>
            <a:ext cx="433625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4352926" y="1270978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0555E219-C953-4E7B-9662-90749E389CFA}"/>
              </a:ext>
            </a:extLst>
          </p:cNvPr>
          <p:cNvPicPr>
            <a:picLocks/>
          </p:cNvPicPr>
          <p:nvPr/>
        </p:nvPicPr>
        <p:blipFill>
          <a:blip r:embed="rId2"/>
          <a:srcRect l="4974" t="39832" r="4987" b="19832"/>
          <a:stretch>
            <a:fillRect/>
          </a:stretch>
        </p:blipFill>
        <p:spPr>
          <a:xfrm>
            <a:off x="454819" y="2731659"/>
            <a:ext cx="8233172" cy="2766284"/>
          </a:xfrm>
          <a:custGeom>
            <a:avLst/>
            <a:gdLst>
              <a:gd name="connsiteX0" fmla="*/ 0 w 8233172"/>
              <a:gd name="connsiteY0" fmla="*/ 0 h 2766284"/>
              <a:gd name="connsiteX1" fmla="*/ 8233172 w 8233172"/>
              <a:gd name="connsiteY1" fmla="*/ 0 h 2766284"/>
              <a:gd name="connsiteX2" fmla="*/ 8233172 w 8233172"/>
              <a:gd name="connsiteY2" fmla="*/ 2766284 h 2766284"/>
              <a:gd name="connsiteX3" fmla="*/ 0 w 8233172"/>
              <a:gd name="connsiteY3" fmla="*/ 2766284 h 27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33172" h="2766284">
                <a:moveTo>
                  <a:pt x="0" y="0"/>
                </a:moveTo>
                <a:lnTo>
                  <a:pt x="8233172" y="0"/>
                </a:lnTo>
                <a:lnTo>
                  <a:pt x="8233172" y="2766284"/>
                </a:lnTo>
                <a:lnTo>
                  <a:pt x="0" y="2766284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7771211" y="4352925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915638" y="2302622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512820" y="642779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pHolder1">
            <a:extLst>
              <a:ext uri="{FF2B5EF4-FFF2-40B4-BE49-F238E27FC236}">
                <a16:creationId xmlns:a16="http://schemas.microsoft.com/office/drawing/2014/main" id="{C1D6EE95-7BBC-43CC-8518-7AC66BFBEAFA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23333"/>
          <a:stretch>
            <a:fillRect/>
          </a:stretch>
        </p:blipFill>
        <p:spPr>
          <a:xfrm>
            <a:off x="5257802" y="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7993038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5506526" y="4118213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4570810" y="1371600"/>
            <a:ext cx="2515791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4927660" y="2630483"/>
            <a:ext cx="1802093" cy="69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9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9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5065716" y="1695612"/>
            <a:ext cx="152598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5065716" y="2318859"/>
            <a:ext cx="1525981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456010" y="2841185"/>
            <a:ext cx="36587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456010" y="252935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150962" y="4138111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150962" y="4576692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578240" y="4291675"/>
            <a:ext cx="451242" cy="4497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2411874" y="4315118"/>
            <a:ext cx="411372" cy="411372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3017662" y="4142390"/>
            <a:ext cx="145160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3017662" y="4580971"/>
            <a:ext cx="1451607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068062" y="6197056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456010" y="3172840"/>
            <a:ext cx="3430190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iriure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hendrerit</a:t>
            </a:r>
            <a:r>
              <a:rPr lang="en-ID" sz="900" dirty="0">
                <a:solidFill>
                  <a:schemeClr val="bg2"/>
                </a:solidFill>
              </a:rPr>
              <a:t> in </a:t>
            </a:r>
            <a:r>
              <a:rPr lang="en-ID" sz="900" dirty="0" err="1">
                <a:solidFill>
                  <a:schemeClr val="bg2"/>
                </a:solidFill>
              </a:rPr>
              <a:t>vulputate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esse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molestie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illum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doloresit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456010" y="2861008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3200401" y="6385907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E8CE0C26-7DC6-45DB-B789-DEBF69E9ABD7}"/>
              </a:ext>
            </a:extLst>
          </p:cNvPr>
          <p:cNvPicPr>
            <a:picLocks/>
          </p:cNvPicPr>
          <p:nvPr/>
        </p:nvPicPr>
        <p:blipFill>
          <a:blip r:embed="rId2"/>
          <a:srcRect l="52494" t="18624" r="9993" b="27778"/>
          <a:stretch>
            <a:fillRect/>
          </a:stretch>
        </p:blipFill>
        <p:spPr>
          <a:xfrm>
            <a:off x="4800008" y="1277258"/>
            <a:ext cx="3430191" cy="3675742"/>
          </a:xfrm>
          <a:custGeom>
            <a:avLst/>
            <a:gdLst>
              <a:gd name="connsiteX0" fmla="*/ 0 w 3430191"/>
              <a:gd name="connsiteY0" fmla="*/ 0 h 3675742"/>
              <a:gd name="connsiteX1" fmla="*/ 3430191 w 3430191"/>
              <a:gd name="connsiteY1" fmla="*/ 0 h 3675742"/>
              <a:gd name="connsiteX2" fmla="*/ 3430191 w 3430191"/>
              <a:gd name="connsiteY2" fmla="*/ 3675742 h 3675742"/>
              <a:gd name="connsiteX3" fmla="*/ 0 w 3430191"/>
              <a:gd name="connsiteY3" fmla="*/ 3675742 h 367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75742">
                <a:moveTo>
                  <a:pt x="0" y="0"/>
                </a:moveTo>
                <a:lnTo>
                  <a:pt x="3430191" y="0"/>
                </a:lnTo>
                <a:lnTo>
                  <a:pt x="3430191" y="3675742"/>
                </a:lnTo>
                <a:lnTo>
                  <a:pt x="0" y="3675742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4343400" y="6858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7768186" y="3699054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pHolder1">
            <a:extLst>
              <a:ext uri="{FF2B5EF4-FFF2-40B4-BE49-F238E27FC236}">
                <a16:creationId xmlns:a16="http://schemas.microsoft.com/office/drawing/2014/main" id="{392C1B6A-F815-4928-861F-9BB1AF2023A9}"/>
              </a:ext>
            </a:extLst>
          </p:cNvPr>
          <p:cNvPicPr>
            <a:picLocks/>
          </p:cNvPicPr>
          <p:nvPr/>
        </p:nvPicPr>
        <p:blipFill>
          <a:blip r:embed="rId2"/>
          <a:srcRect l="6668" t="17628" r="75742" b="31667"/>
          <a:stretch>
            <a:fillRect/>
          </a:stretch>
        </p:blipFill>
        <p:spPr>
          <a:xfrm>
            <a:off x="609718" y="1208949"/>
            <a:ext cx="1608470" cy="3477352"/>
          </a:xfrm>
          <a:custGeom>
            <a:avLst/>
            <a:gdLst>
              <a:gd name="connsiteX0" fmla="*/ 220457 w 1608470"/>
              <a:gd name="connsiteY0" fmla="*/ 0 h 3477352"/>
              <a:gd name="connsiteX1" fmla="*/ 1388014 w 1608470"/>
              <a:gd name="connsiteY1" fmla="*/ 0 h 3477352"/>
              <a:gd name="connsiteX2" fmla="*/ 1608470 w 1608470"/>
              <a:gd name="connsiteY2" fmla="*/ 220457 h 3477352"/>
              <a:gd name="connsiteX3" fmla="*/ 1608470 w 1608470"/>
              <a:gd name="connsiteY3" fmla="*/ 3256896 h 3477352"/>
              <a:gd name="connsiteX4" fmla="*/ 1388014 w 1608470"/>
              <a:gd name="connsiteY4" fmla="*/ 3477352 h 3477352"/>
              <a:gd name="connsiteX5" fmla="*/ 220457 w 1608470"/>
              <a:gd name="connsiteY5" fmla="*/ 3477352 h 3477352"/>
              <a:gd name="connsiteX6" fmla="*/ 0 w 1608470"/>
              <a:gd name="connsiteY6" fmla="*/ 3256896 h 3477352"/>
              <a:gd name="connsiteX7" fmla="*/ 0 w 1608470"/>
              <a:gd name="connsiteY7" fmla="*/ 220457 h 3477352"/>
              <a:gd name="connsiteX8" fmla="*/ 220457 w 1608470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70" h="3477352">
                <a:moveTo>
                  <a:pt x="220457" y="0"/>
                </a:moveTo>
                <a:lnTo>
                  <a:pt x="1388014" y="0"/>
                </a:lnTo>
                <a:cubicBezTo>
                  <a:pt x="1509769" y="0"/>
                  <a:pt x="1608470" y="98702"/>
                  <a:pt x="1608470" y="220457"/>
                </a:cubicBezTo>
                <a:lnTo>
                  <a:pt x="1608470" y="3256896"/>
                </a:lnTo>
                <a:cubicBezTo>
                  <a:pt x="1608470" y="3378651"/>
                  <a:pt x="1509769" y="3477352"/>
                  <a:pt x="1388014" y="3477352"/>
                </a:cubicBezTo>
                <a:lnTo>
                  <a:pt x="220457" y="3477352"/>
                </a:lnTo>
                <a:cubicBezTo>
                  <a:pt x="98702" y="3477352"/>
                  <a:pt x="0" y="3378651"/>
                  <a:pt x="0" y="3256896"/>
                </a:cubicBezTo>
                <a:lnTo>
                  <a:pt x="0" y="220457"/>
                </a:lnTo>
                <a:cubicBezTo>
                  <a:pt x="0" y="98702"/>
                  <a:pt x="98702" y="0"/>
                  <a:pt x="220457" y="0"/>
                </a:cubicBezTo>
                <a:close/>
              </a:path>
            </a:pathLst>
          </a:custGeom>
        </p:spPr>
      </p:pic>
      <p:pic>
        <p:nvPicPr>
          <p:cNvPr id="21" name="PpHolder2">
            <a:extLst>
              <a:ext uri="{FF2B5EF4-FFF2-40B4-BE49-F238E27FC236}">
                <a16:creationId xmlns:a16="http://schemas.microsoft.com/office/drawing/2014/main" id="{9C8500AC-AF2A-42EF-9555-41118DACA141}"/>
              </a:ext>
            </a:extLst>
          </p:cNvPr>
          <p:cNvPicPr>
            <a:picLocks/>
          </p:cNvPicPr>
          <p:nvPr/>
        </p:nvPicPr>
        <p:blipFill>
          <a:blip r:embed="rId2"/>
          <a:srcRect l="31205" t="31795" r="51205" b="17500"/>
          <a:stretch>
            <a:fillRect/>
          </a:stretch>
        </p:blipFill>
        <p:spPr>
          <a:xfrm>
            <a:off x="2853373" y="2180500"/>
            <a:ext cx="1608469" cy="3477352"/>
          </a:xfrm>
          <a:custGeom>
            <a:avLst/>
            <a:gdLst>
              <a:gd name="connsiteX0" fmla="*/ 191890 w 1608469"/>
              <a:gd name="connsiteY0" fmla="*/ 0 h 3477352"/>
              <a:gd name="connsiteX1" fmla="*/ 1416579 w 1608469"/>
              <a:gd name="connsiteY1" fmla="*/ 0 h 3477352"/>
              <a:gd name="connsiteX2" fmla="*/ 1608469 w 1608469"/>
              <a:gd name="connsiteY2" fmla="*/ 191891 h 3477352"/>
              <a:gd name="connsiteX3" fmla="*/ 1608469 w 1608469"/>
              <a:gd name="connsiteY3" fmla="*/ 3285462 h 3477352"/>
              <a:gd name="connsiteX4" fmla="*/ 1416579 w 1608469"/>
              <a:gd name="connsiteY4" fmla="*/ 3477352 h 3477352"/>
              <a:gd name="connsiteX5" fmla="*/ 191890 w 1608469"/>
              <a:gd name="connsiteY5" fmla="*/ 3477352 h 3477352"/>
              <a:gd name="connsiteX6" fmla="*/ 0 w 1608469"/>
              <a:gd name="connsiteY6" fmla="*/ 3285462 h 3477352"/>
              <a:gd name="connsiteX7" fmla="*/ 0 w 1608469"/>
              <a:gd name="connsiteY7" fmla="*/ 191891 h 3477352"/>
              <a:gd name="connsiteX8" fmla="*/ 191890 w 1608469"/>
              <a:gd name="connsiteY8" fmla="*/ 0 h 347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8469" h="3477352">
                <a:moveTo>
                  <a:pt x="191890" y="0"/>
                </a:moveTo>
                <a:lnTo>
                  <a:pt x="1416579" y="0"/>
                </a:lnTo>
                <a:cubicBezTo>
                  <a:pt x="1522556" y="0"/>
                  <a:pt x="1608469" y="85913"/>
                  <a:pt x="1608469" y="191891"/>
                </a:cubicBezTo>
                <a:lnTo>
                  <a:pt x="1608469" y="3285462"/>
                </a:lnTo>
                <a:cubicBezTo>
                  <a:pt x="1608469" y="3391440"/>
                  <a:pt x="1522556" y="3477352"/>
                  <a:pt x="1416579" y="3477352"/>
                </a:cubicBezTo>
                <a:lnTo>
                  <a:pt x="191890" y="3477352"/>
                </a:lnTo>
                <a:cubicBezTo>
                  <a:pt x="85910" y="3477352"/>
                  <a:pt x="0" y="3391440"/>
                  <a:pt x="0" y="3285462"/>
                </a:cubicBezTo>
                <a:lnTo>
                  <a:pt x="0" y="191891"/>
                </a:lnTo>
                <a:cubicBezTo>
                  <a:pt x="0" y="85913"/>
                  <a:pt x="85910" y="0"/>
                  <a:pt x="191890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793" y="2019058"/>
            <a:ext cx="2047614" cy="3820010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" y="1037498"/>
            <a:ext cx="2047614" cy="38200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5042808" y="3996499"/>
            <a:ext cx="3645184" cy="1316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coLorem</a:t>
            </a:r>
            <a:r>
              <a:rPr lang="en-ID" sz="900" dirty="0">
                <a:solidFill>
                  <a:schemeClr val="bg2"/>
                </a:solidFill>
              </a:rPr>
              <a:t>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cosnsectetur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5042807" y="3684667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4079419" y="-181385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1621971" y="5780952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077043" y="1134029"/>
            <a:ext cx="229791" cy="1616951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pHolder1">
            <a:extLst>
              <a:ext uri="{FF2B5EF4-FFF2-40B4-BE49-F238E27FC236}">
                <a16:creationId xmlns:a16="http://schemas.microsoft.com/office/drawing/2014/main" id="{1317EC54-F31F-46E0-810C-104B8FE66E17}"/>
              </a:ext>
            </a:extLst>
          </p:cNvPr>
          <p:cNvPicPr>
            <a:picLocks/>
          </p:cNvPicPr>
          <p:nvPr/>
        </p:nvPicPr>
        <p:blipFill>
          <a:blip r:embed="rId2"/>
          <a:srcRect l="52925" t="24167" b="28333"/>
          <a:stretch>
            <a:fillRect/>
          </a:stretch>
        </p:blipFill>
        <p:spPr>
          <a:xfrm>
            <a:off x="4839454" y="1657350"/>
            <a:ext cx="4304547" cy="3257550"/>
          </a:xfrm>
          <a:custGeom>
            <a:avLst/>
            <a:gdLst>
              <a:gd name="connsiteX0" fmla="*/ 0 w 4304547"/>
              <a:gd name="connsiteY0" fmla="*/ 0 h 3257550"/>
              <a:gd name="connsiteX1" fmla="*/ 4304547 w 4304547"/>
              <a:gd name="connsiteY1" fmla="*/ 0 h 3257550"/>
              <a:gd name="connsiteX2" fmla="*/ 4304547 w 4304547"/>
              <a:gd name="connsiteY2" fmla="*/ 3257550 h 3257550"/>
              <a:gd name="connsiteX3" fmla="*/ 0 w 4304547"/>
              <a:gd name="connsiteY3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4547" h="3257550">
                <a:moveTo>
                  <a:pt x="0" y="0"/>
                </a:moveTo>
                <a:lnTo>
                  <a:pt x="4304547" y="0"/>
                </a:lnTo>
                <a:lnTo>
                  <a:pt x="4304547" y="3257550"/>
                </a:lnTo>
                <a:lnTo>
                  <a:pt x="0" y="325755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024" y="1490780"/>
            <a:ext cx="6559049" cy="39616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456010" y="3007835"/>
            <a:ext cx="3420665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456010" y="2696003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466461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466463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466462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070569" y="3891603"/>
            <a:ext cx="1090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070571" y="4714715"/>
            <a:ext cx="135843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070571" y="4473434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3130549" y="6049960"/>
            <a:ext cx="5064581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9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4351530" y="11414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8459391" y="3865700"/>
            <a:ext cx="229791" cy="1616951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2304881" y="2340171"/>
            <a:ext cx="5064581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5B34A47E-88D0-43F6-9C66-0494CE10905D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23333"/>
          <a:stretch>
            <a:fillRect/>
          </a:stretch>
        </p:blipFill>
        <p:spPr>
          <a:xfrm>
            <a:off x="919062" y="0"/>
            <a:ext cx="3430788" cy="5257800"/>
          </a:xfrm>
          <a:custGeom>
            <a:avLst/>
            <a:gdLst>
              <a:gd name="connsiteX0" fmla="*/ 0 w 3430788"/>
              <a:gd name="connsiteY0" fmla="*/ 0 h 5257800"/>
              <a:gd name="connsiteX1" fmla="*/ 3430788 w 3430788"/>
              <a:gd name="connsiteY1" fmla="*/ 0 h 5257800"/>
              <a:gd name="connsiteX2" fmla="*/ 3430788 w 3430788"/>
              <a:gd name="connsiteY2" fmla="*/ 5257800 h 5257800"/>
              <a:gd name="connsiteX3" fmla="*/ 0 w 3430788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8" h="5257800">
                <a:moveTo>
                  <a:pt x="0" y="0"/>
                </a:moveTo>
                <a:lnTo>
                  <a:pt x="3430788" y="0"/>
                </a:lnTo>
                <a:lnTo>
                  <a:pt x="3430788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2976460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4111181" y="339876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5252395" y="4129061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4110823" y="2191298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5004224" y="2900228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47521" rIns="56333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5232549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5358642" y="3964525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3" tIns="47521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4804088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4455956" y="4630480"/>
            <a:ext cx="246014" cy="311296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1" bIns="47522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3417557" y="432495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3543649" y="3977768"/>
            <a:ext cx="246014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334" tIns="47522" rIns="0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2989095" y="3006280"/>
            <a:ext cx="922356" cy="922356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153" tIns="122152" rIns="122153" bIns="122152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3882498" y="2908413"/>
            <a:ext cx="246012" cy="311294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47522" rIns="56334" bIns="47521" numCol="1" spcCol="1270" anchor="ctr" anchorCtr="0">
            <a:noAutofit/>
          </a:bodyPr>
          <a:lstStyle/>
          <a:p>
            <a:pPr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5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5170249" y="196598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5170249" y="2196685"/>
            <a:ext cx="237474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6245508" y="3069957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6245508" y="3300655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5828563" y="439978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5828563" y="4630480"/>
            <a:ext cx="2384143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901780" y="3074283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456010" y="3304982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314079" y="4410122"/>
            <a:ext cx="19693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868309" y="4640820"/>
            <a:ext cx="2415082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900">
                <a:solidFill>
                  <a:schemeClr val="bg2"/>
                </a:solidFill>
              </a:rPr>
              <a:t>Lorem ipsum dolor sit amet, consectetur adipiscing elit, sed do eiusmod tempor i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5551129" y="3307870"/>
            <a:ext cx="332354" cy="319177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5078891" y="4588994"/>
            <a:ext cx="387990" cy="367493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3270197" y="3273350"/>
            <a:ext cx="363100" cy="364565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3674276" y="4588994"/>
            <a:ext cx="387990" cy="306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4350187" y="2445722"/>
            <a:ext cx="443627" cy="306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444934" y="2514599"/>
          <a:ext cx="4812866" cy="205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573262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340566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370410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3517756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4285060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4314904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6375128" y="4650113"/>
            <a:ext cx="77116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7146289" y="4973278"/>
            <a:ext cx="1658540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7146289" y="4789058"/>
            <a:ext cx="12297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5213987" y="2878535"/>
            <a:ext cx="1217000" cy="71558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5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6466975" y="2904693"/>
            <a:ext cx="2221016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5213988" y="3558081"/>
            <a:ext cx="3372901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5213988" y="2694802"/>
            <a:ext cx="16110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48664" y="2345715"/>
          <a:ext cx="2204396" cy="186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119683" y="2795014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119683" y="2587649"/>
            <a:ext cx="6880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802903" y="3058592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2020</a:t>
            </a:r>
            <a:endParaRPr lang="id-ID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120860" y="3226666"/>
            <a:ext cx="2422913" cy="6937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770689"/>
            <a:ext cx="685800" cy="6885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638550"/>
            <a:ext cx="685800" cy="6885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514600"/>
            <a:ext cx="685800" cy="6885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5617682" y="2494090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One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5627206" y="2688220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5617682" y="3645534"/>
            <a:ext cx="925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2"/>
                </a:solidFill>
                <a:latin typeface="+mj-lt"/>
              </a:rPr>
              <a:t>Data Two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5627206" y="3839664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5617682" y="4759558"/>
            <a:ext cx="10454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>
                <a:solidFill>
                  <a:schemeClr val="bg2"/>
                </a:solidFill>
                <a:latin typeface="+mj-lt"/>
              </a:rPr>
              <a:t>Data Three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5627206" y="4953687"/>
            <a:ext cx="3060785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4987928" y="2690514"/>
            <a:ext cx="355917" cy="28896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4997584" y="3805881"/>
            <a:ext cx="336607" cy="336607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5002495" y="4945019"/>
            <a:ext cx="326784" cy="326784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455698" y="4305990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1827563" y="4547105"/>
            <a:ext cx="2508551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aliquaerat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455698" y="4614340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>
                <a:solidFill>
                  <a:schemeClr val="bg2"/>
                </a:solidFill>
                <a:latin typeface="+mj-lt"/>
              </a:rPr>
              <a:t>564K</a:t>
            </a:r>
            <a:endParaRPr lang="id-ID" sz="3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4845701" y="2484194"/>
          <a:ext cx="3724418" cy="301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661105" y="3555811"/>
            <a:ext cx="3637196" cy="1774464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660789" y="2625678"/>
            <a:ext cx="1087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2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1837129" y="2780322"/>
            <a:ext cx="2734872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660790" y="2879526"/>
            <a:ext cx="9813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3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815280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815280" y="2300287"/>
            <a:ext cx="1718074" cy="1349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814684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024483" y="2505597"/>
            <a:ext cx="65434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395908" y="2818440"/>
            <a:ext cx="1008610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087727" y="391615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177760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087727" y="4186611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177760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087727" y="4457068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177760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087727" y="4727524"/>
            <a:ext cx="81000" cy="81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177760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193221" y="5130026"/>
            <a:ext cx="962195" cy="288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226119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2747664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2747664" y="2300287"/>
            <a:ext cx="1718074" cy="13491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2747069" y="2518170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2764507" y="2505596"/>
            <a:ext cx="10390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3217686" y="2818439"/>
            <a:ext cx="1119217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3020111" y="3916154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3110145" y="385086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3020111" y="4186610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3110145" y="4121320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3020111" y="4457067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3110145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3020111" y="4727523"/>
            <a:ext cx="81000" cy="81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3110145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3125008" y="5127614"/>
            <a:ext cx="962195" cy="2935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3158503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4679753" y="2300286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4679753" y="2300286"/>
            <a:ext cx="1718074" cy="1349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4679157" y="2518169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4717435" y="2505595"/>
            <a:ext cx="9973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5292442" y="2818439"/>
            <a:ext cx="976549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4952200" y="3916153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5042233" y="385086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4952200" y="4186610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5042233" y="4121319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4952200" y="4457066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5042233" y="4391776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4952200" y="4727522"/>
            <a:ext cx="81000" cy="81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5042233" y="4662232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5057096" y="5130026"/>
            <a:ext cx="962195" cy="2887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5090592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6611242" y="2300287"/>
            <a:ext cx="1718074" cy="29765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6611242" y="2300287"/>
            <a:ext cx="1718074" cy="13491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6610647" y="2518171"/>
            <a:ext cx="1073944" cy="2518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6611253" y="2505597"/>
            <a:ext cx="1072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7071645" y="2818440"/>
            <a:ext cx="1128835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1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495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6883689" y="391615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6973722" y="3850864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6883689" y="4186611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6973722" y="4121321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6883689" y="4457068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6973722" y="4391777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6883689" y="4727524"/>
            <a:ext cx="81000" cy="81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6973722" y="4662233"/>
            <a:ext cx="9332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6988585" y="5127614"/>
            <a:ext cx="962195" cy="29356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7022081" y="515898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47584" y="6271252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659454" y="149677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8690419" y="926768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4800601" y="1358682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456009" y="3459938"/>
            <a:ext cx="3887391" cy="206692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pic>
        <p:nvPicPr>
          <p:cNvPr id="53" name="PpHolder3">
            <a:extLst>
              <a:ext uri="{FF2B5EF4-FFF2-40B4-BE49-F238E27FC236}">
                <a16:creationId xmlns:a16="http://schemas.microsoft.com/office/drawing/2014/main" id="{7FC96D0F-9ACA-4969-8C2F-4BA0E5E35FF8}"/>
              </a:ext>
            </a:extLst>
          </p:cNvPr>
          <p:cNvPicPr>
            <a:picLocks/>
          </p:cNvPicPr>
          <p:nvPr/>
        </p:nvPicPr>
        <p:blipFill>
          <a:blip r:embed="rId2"/>
          <a:srcRect l="7487" t="53773" r="82532" b="32778"/>
          <a:stretch>
            <a:fillRect/>
          </a:stretch>
        </p:blipFill>
        <p:spPr>
          <a:xfrm>
            <a:off x="684614" y="3687726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pic>
        <p:nvPicPr>
          <p:cNvPr id="52" name="PpHolder4">
            <a:extLst>
              <a:ext uri="{FF2B5EF4-FFF2-40B4-BE49-F238E27FC236}">
                <a16:creationId xmlns:a16="http://schemas.microsoft.com/office/drawing/2014/main" id="{7ED68A73-DC20-4D35-A3C8-3A4AA79FB9B3}"/>
              </a:ext>
            </a:extLst>
          </p:cNvPr>
          <p:cNvPicPr>
            <a:picLocks/>
          </p:cNvPicPr>
          <p:nvPr/>
        </p:nvPicPr>
        <p:blipFill>
          <a:blip r:embed="rId2"/>
          <a:srcRect l="55000" t="23133" r="35019" b="63417"/>
          <a:stretch>
            <a:fillRect/>
          </a:stretch>
        </p:blipFill>
        <p:spPr>
          <a:xfrm>
            <a:off x="5029204" y="1586470"/>
            <a:ext cx="912617" cy="922379"/>
          </a:xfrm>
          <a:custGeom>
            <a:avLst/>
            <a:gdLst>
              <a:gd name="connsiteX0" fmla="*/ 0 w 912617"/>
              <a:gd name="connsiteY0" fmla="*/ 0 h 922379"/>
              <a:gd name="connsiteX1" fmla="*/ 912617 w 912617"/>
              <a:gd name="connsiteY1" fmla="*/ 0 h 922379"/>
              <a:gd name="connsiteX2" fmla="*/ 912617 w 912617"/>
              <a:gd name="connsiteY2" fmla="*/ 922379 h 922379"/>
              <a:gd name="connsiteX3" fmla="*/ 0 w 912617"/>
              <a:gd name="connsiteY3" fmla="*/ 922379 h 92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2617" h="922379">
                <a:moveTo>
                  <a:pt x="0" y="0"/>
                </a:moveTo>
                <a:lnTo>
                  <a:pt x="912617" y="0"/>
                </a:lnTo>
                <a:lnTo>
                  <a:pt x="912617" y="922379"/>
                </a:lnTo>
                <a:lnTo>
                  <a:pt x="0" y="92237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684610" y="4721622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1874504" y="4566304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1833398" y="3676179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1833399" y="3976596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4800600" y="4144304"/>
            <a:ext cx="3887391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4800600" y="3901209"/>
            <a:ext cx="184206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1856392" y="4255191"/>
            <a:ext cx="1494027" cy="263351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5029201" y="2620365"/>
            <a:ext cx="3430190" cy="551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05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05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05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6219096" y="2465048"/>
            <a:ext cx="1003119" cy="839097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6177990" y="1574923"/>
            <a:ext cx="20528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6177991" y="1875340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>
                <a:solidFill>
                  <a:schemeClr val="tx2"/>
                </a:solidFill>
                <a:latin typeface="+mj-lt"/>
              </a:rPr>
              <a:t>Designner</a:t>
            </a:r>
            <a:endParaRPr lang="id-ID" sz="105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6200984" y="2153935"/>
            <a:ext cx="1494027" cy="263351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15517" y="637540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686690" y="-2286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8383238" y="51791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6712294" y="2952305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6712294" y="2628264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6712294" y="2304223"/>
            <a:ext cx="20425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5500732" y="2314453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5500732" y="2638494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5500732" y="296253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6712295" y="3272245"/>
            <a:ext cx="1957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2"/>
                </a:solidFill>
              </a:rPr>
              <a:t>company@domain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5500732" y="3282475"/>
            <a:ext cx="1653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5500731" y="3562906"/>
            <a:ext cx="3190705" cy="7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050" dirty="0">
                <a:solidFill>
                  <a:schemeClr val="bg2"/>
                </a:solidFill>
              </a:rPr>
              <a:t>Lorem ipsum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consectetuer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adipiscing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elit</a:t>
            </a:r>
            <a:r>
              <a:rPr lang="en-ID" sz="1050" dirty="0">
                <a:solidFill>
                  <a:schemeClr val="bg2"/>
                </a:solidFill>
              </a:rPr>
              <a:t>, </a:t>
            </a:r>
            <a:r>
              <a:rPr lang="en-ID" sz="1050" dirty="0" err="1">
                <a:solidFill>
                  <a:schemeClr val="bg2"/>
                </a:solidFill>
              </a:rPr>
              <a:t>sed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diam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nonummy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nuismod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tincidunt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ut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laoreet</a:t>
            </a:r>
            <a:r>
              <a:rPr lang="en-ID" sz="1050" dirty="0">
                <a:solidFill>
                  <a:schemeClr val="bg2"/>
                </a:solidFill>
              </a:rPr>
              <a:t> dolore magna </a:t>
            </a:r>
            <a:r>
              <a:rPr lang="en-ID" sz="1050" dirty="0" err="1">
                <a:solidFill>
                  <a:schemeClr val="bg2"/>
                </a:solidFill>
              </a:rPr>
              <a:t>aliquaerat</a:t>
            </a:r>
            <a:r>
              <a:rPr lang="en-ID" sz="1050" dirty="0">
                <a:solidFill>
                  <a:schemeClr val="bg2"/>
                </a:solidFill>
              </a:rPr>
              <a:t> sit </a:t>
            </a:r>
            <a:r>
              <a:rPr lang="en-ID" sz="1050" dirty="0" err="1">
                <a:solidFill>
                  <a:schemeClr val="bg2"/>
                </a:solidFill>
              </a:rPr>
              <a:t>amet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dolor</a:t>
            </a:r>
            <a:r>
              <a:rPr lang="en-ID" sz="1050" dirty="0">
                <a:solidFill>
                  <a:schemeClr val="bg2"/>
                </a:solidFill>
              </a:rPr>
              <a:t> </a:t>
            </a:r>
            <a:r>
              <a:rPr lang="en-ID" sz="1050" dirty="0" err="1">
                <a:solidFill>
                  <a:schemeClr val="bg2"/>
                </a:solidFill>
              </a:rPr>
              <a:t>cosnsectetur</a:t>
            </a:r>
            <a:endParaRPr lang="en-US" altLang="en-US" sz="105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020AC798-E43B-40CE-B931-0521BB7D8997}"/>
              </a:ext>
            </a:extLst>
          </p:cNvPr>
          <p:cNvPicPr>
            <a:picLocks/>
          </p:cNvPicPr>
          <p:nvPr/>
        </p:nvPicPr>
        <p:blipFill>
          <a:blip r:embed="rId2"/>
          <a:srcRect l="7613" t="10000" r="47500" b="23333"/>
          <a:stretch>
            <a:fillRect/>
          </a:stretch>
        </p:blipFill>
        <p:spPr>
          <a:xfrm>
            <a:off x="696096" y="685800"/>
            <a:ext cx="4104509" cy="4572000"/>
          </a:xfrm>
          <a:custGeom>
            <a:avLst/>
            <a:gdLst>
              <a:gd name="connsiteX0" fmla="*/ 0 w 4104509"/>
              <a:gd name="connsiteY0" fmla="*/ 0 h 4572000"/>
              <a:gd name="connsiteX1" fmla="*/ 4104509 w 4104509"/>
              <a:gd name="connsiteY1" fmla="*/ 0 h 4572000"/>
              <a:gd name="connsiteX2" fmla="*/ 4104509 w 4104509"/>
              <a:gd name="connsiteY2" fmla="*/ 4572000 h 4572000"/>
              <a:gd name="connsiteX3" fmla="*/ 0 w 4104509"/>
              <a:gd name="connsiteY3" fmla="*/ 457200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4509" h="4572000">
                <a:moveTo>
                  <a:pt x="0" y="0"/>
                </a:moveTo>
                <a:lnTo>
                  <a:pt x="4104509" y="0"/>
                </a:lnTo>
                <a:lnTo>
                  <a:pt x="4104509" y="4572000"/>
                </a:lnTo>
                <a:lnTo>
                  <a:pt x="0" y="45720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3429000" y="3874869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928310" y="707865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2971800" y="2304223"/>
            <a:ext cx="502920" cy="50292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1635442" y="3017017"/>
            <a:ext cx="341307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6442171" y="-403830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F99802E6-15AB-4A99-80CF-2713625B24D0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23333"/>
          <a:stretch>
            <a:fillRect/>
          </a:stretch>
        </p:blipFill>
        <p:spPr>
          <a:xfrm>
            <a:off x="684614" y="1"/>
            <a:ext cx="3201591" cy="5257800"/>
          </a:xfrm>
          <a:custGeom>
            <a:avLst/>
            <a:gdLst>
              <a:gd name="connsiteX0" fmla="*/ 0 w 3201591"/>
              <a:gd name="connsiteY0" fmla="*/ 0 h 5257800"/>
              <a:gd name="connsiteX1" fmla="*/ 3201591 w 3201591"/>
              <a:gd name="connsiteY1" fmla="*/ 0 h 5257800"/>
              <a:gd name="connsiteX2" fmla="*/ 3201591 w 3201591"/>
              <a:gd name="connsiteY2" fmla="*/ 5257800 h 5257800"/>
              <a:gd name="connsiteX3" fmla="*/ 0 w 3201591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1591" h="5257800">
                <a:moveTo>
                  <a:pt x="0" y="0"/>
                </a:moveTo>
                <a:lnTo>
                  <a:pt x="3201591" y="0"/>
                </a:lnTo>
                <a:lnTo>
                  <a:pt x="3201591" y="5257800"/>
                </a:lnTo>
                <a:lnTo>
                  <a:pt x="0" y="52578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227410" y="4114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3542704" y="586107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4584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4584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4584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4584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4584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4584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6870036" y="2262499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6870037" y="2713825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6870037" y="2969401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6870036" y="3662674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6870037" y="4114000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6870037" y="4369576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pHolder1">
            <a:extLst>
              <a:ext uri="{FF2B5EF4-FFF2-40B4-BE49-F238E27FC236}">
                <a16:creationId xmlns:a16="http://schemas.microsoft.com/office/drawing/2014/main" id="{4F69DD2C-4352-42D3-8B56-EE83074B2BE7}"/>
              </a:ext>
            </a:extLst>
          </p:cNvPr>
          <p:cNvPicPr>
            <a:picLocks/>
          </p:cNvPicPr>
          <p:nvPr/>
        </p:nvPicPr>
        <p:blipFill>
          <a:blip r:embed="rId2"/>
          <a:srcRect l="52494" t="23333" r="9993" b="23333"/>
          <a:stretch>
            <a:fillRect/>
          </a:stretch>
        </p:blipFill>
        <p:spPr>
          <a:xfrm>
            <a:off x="4800008" y="1600200"/>
            <a:ext cx="3430191" cy="3657600"/>
          </a:xfrm>
          <a:custGeom>
            <a:avLst/>
            <a:gdLst>
              <a:gd name="connsiteX0" fmla="*/ 0 w 3430191"/>
              <a:gd name="connsiteY0" fmla="*/ 0 h 3657600"/>
              <a:gd name="connsiteX1" fmla="*/ 3430191 w 3430191"/>
              <a:gd name="connsiteY1" fmla="*/ 0 h 3657600"/>
              <a:gd name="connsiteX2" fmla="*/ 3430191 w 3430191"/>
              <a:gd name="connsiteY2" fmla="*/ 3657600 h 3657600"/>
              <a:gd name="connsiteX3" fmla="*/ 0 w 3430191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91" h="3657600">
                <a:moveTo>
                  <a:pt x="0" y="0"/>
                </a:moveTo>
                <a:lnTo>
                  <a:pt x="3430191" y="0"/>
                </a:lnTo>
                <a:lnTo>
                  <a:pt x="3430191" y="3657600"/>
                </a:lnTo>
                <a:lnTo>
                  <a:pt x="0" y="36576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68603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5025581" y="4112372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4989164" y="6154435"/>
            <a:ext cx="6026054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5036782" y="3347670"/>
            <a:ext cx="32015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endParaRPr lang="en-ID" sz="900" dirty="0">
              <a:solidFill>
                <a:schemeClr val="bg2"/>
              </a:solidFill>
            </a:endParaRPr>
          </a:p>
        </p:txBody>
      </p:sp>
      <p:pic>
        <p:nvPicPr>
          <p:cNvPr id="13" name="PpHolder2">
            <a:extLst>
              <a:ext uri="{FF2B5EF4-FFF2-40B4-BE49-F238E27FC236}">
                <a16:creationId xmlns:a16="http://schemas.microsoft.com/office/drawing/2014/main" id="{86230E65-FE06-44A9-9351-B601FB0758D0}"/>
              </a:ext>
            </a:extLst>
          </p:cNvPr>
          <p:cNvPicPr>
            <a:picLocks/>
          </p:cNvPicPr>
          <p:nvPr/>
        </p:nvPicPr>
        <p:blipFill>
          <a:blip r:embed="rId2"/>
          <a:srcRect l="12487" t="27778" r="49993"/>
          <a:stretch>
            <a:fillRect/>
          </a:stretch>
        </p:blipFill>
        <p:spPr>
          <a:xfrm>
            <a:off x="1141815" y="1905000"/>
            <a:ext cx="3430785" cy="4953000"/>
          </a:xfrm>
          <a:custGeom>
            <a:avLst/>
            <a:gdLst>
              <a:gd name="connsiteX0" fmla="*/ 0 w 3430785"/>
              <a:gd name="connsiteY0" fmla="*/ 0 h 4953000"/>
              <a:gd name="connsiteX1" fmla="*/ 3430785 w 3430785"/>
              <a:gd name="connsiteY1" fmla="*/ 0 h 4953000"/>
              <a:gd name="connsiteX2" fmla="*/ 3430785 w 3430785"/>
              <a:gd name="connsiteY2" fmla="*/ 4953000 h 4953000"/>
              <a:gd name="connsiteX3" fmla="*/ 0 w 3430785"/>
              <a:gd name="connsiteY3" fmla="*/ 495300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5" h="4953000">
                <a:moveTo>
                  <a:pt x="0" y="0"/>
                </a:moveTo>
                <a:lnTo>
                  <a:pt x="3430785" y="0"/>
                </a:lnTo>
                <a:lnTo>
                  <a:pt x="3430785" y="4953000"/>
                </a:lnTo>
                <a:lnTo>
                  <a:pt x="0" y="49530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670480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4568381" y="3995786"/>
            <a:ext cx="229791" cy="160624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3438526" y="5996604"/>
            <a:ext cx="6026054" cy="16850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35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456010" y="2599452"/>
            <a:ext cx="3430190" cy="901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456010" y="228762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018110" y="4280426"/>
            <a:ext cx="138486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018110" y="4580843"/>
            <a:ext cx="1289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05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05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05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5">
            <a:extLst>
              <a:ext uri="{FF2B5EF4-FFF2-40B4-BE49-F238E27FC236}">
                <a16:creationId xmlns:a16="http://schemas.microsoft.com/office/drawing/2014/main" id="{D5F34418-84BC-44AF-9E34-212712113D84}"/>
              </a:ext>
            </a:extLst>
          </p:cNvPr>
          <p:cNvPicPr>
            <a:picLocks/>
          </p:cNvPicPr>
          <p:nvPr/>
        </p:nvPicPr>
        <p:blipFill>
          <a:blip r:embed="rId2"/>
          <a:srcRect l="54994" t="23333" r="7487"/>
          <a:stretch>
            <a:fillRect/>
          </a:stretch>
        </p:blipFill>
        <p:spPr>
          <a:xfrm>
            <a:off x="5028607" y="1600200"/>
            <a:ext cx="3430786" cy="5257800"/>
          </a:xfrm>
          <a:custGeom>
            <a:avLst/>
            <a:gdLst>
              <a:gd name="connsiteX0" fmla="*/ 0 w 3430786"/>
              <a:gd name="connsiteY0" fmla="*/ 0 h 5257800"/>
              <a:gd name="connsiteX1" fmla="*/ 3430786 w 3430786"/>
              <a:gd name="connsiteY1" fmla="*/ 0 h 5257800"/>
              <a:gd name="connsiteX2" fmla="*/ 3430786 w 3430786"/>
              <a:gd name="connsiteY2" fmla="*/ 5257800 h 5257800"/>
              <a:gd name="connsiteX3" fmla="*/ 0 w 3430786"/>
              <a:gd name="connsiteY3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786" h="5257800">
                <a:moveTo>
                  <a:pt x="0" y="0"/>
                </a:moveTo>
                <a:lnTo>
                  <a:pt x="3430786" y="0"/>
                </a:lnTo>
                <a:lnTo>
                  <a:pt x="3430786" y="5257800"/>
                </a:lnTo>
                <a:lnTo>
                  <a:pt x="0" y="5257800"/>
                </a:lnTo>
                <a:close/>
              </a:path>
            </a:pathLst>
          </a:custGeom>
        </p:spPr>
      </p:pic>
      <p:pic>
        <p:nvPicPr>
          <p:cNvPr id="21" name="PpHolder6">
            <a:extLst>
              <a:ext uri="{FF2B5EF4-FFF2-40B4-BE49-F238E27FC236}">
                <a16:creationId xmlns:a16="http://schemas.microsoft.com/office/drawing/2014/main" id="{AF1481A1-E8EA-4263-B8B1-87758A3796E9}"/>
              </a:ext>
            </a:extLst>
          </p:cNvPr>
          <p:cNvPicPr>
            <a:picLocks/>
          </p:cNvPicPr>
          <p:nvPr/>
        </p:nvPicPr>
        <p:blipFill>
          <a:blip r:embed="rId2"/>
          <a:srcRect l="4972" t="56806" r="79883" b="23351"/>
          <a:stretch>
            <a:fillRect/>
          </a:stretch>
        </p:blipFill>
        <p:spPr>
          <a:xfrm>
            <a:off x="454654" y="3895725"/>
            <a:ext cx="1384862" cy="1360884"/>
          </a:xfrm>
          <a:custGeom>
            <a:avLst/>
            <a:gdLst>
              <a:gd name="connsiteX0" fmla="*/ 0 w 1384862"/>
              <a:gd name="connsiteY0" fmla="*/ 0 h 1360884"/>
              <a:gd name="connsiteX1" fmla="*/ 1384862 w 1384862"/>
              <a:gd name="connsiteY1" fmla="*/ 0 h 1360884"/>
              <a:gd name="connsiteX2" fmla="*/ 1384862 w 1384862"/>
              <a:gd name="connsiteY2" fmla="*/ 1360884 h 1360884"/>
              <a:gd name="connsiteX3" fmla="*/ 0 w 1384862"/>
              <a:gd name="connsiteY3" fmla="*/ 1360884 h 136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62" h="1360884">
                <a:moveTo>
                  <a:pt x="0" y="0"/>
                </a:moveTo>
                <a:lnTo>
                  <a:pt x="1384862" y="0"/>
                </a:lnTo>
                <a:lnTo>
                  <a:pt x="1384862" y="1360884"/>
                </a:lnTo>
                <a:lnTo>
                  <a:pt x="0" y="1360884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7088982" y="11430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4579223" y="4568381"/>
            <a:ext cx="229791" cy="1606247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7449560" y="4052610"/>
            <a:ext cx="3200400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4584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4584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4584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6870036" y="4077943"/>
            <a:ext cx="1090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6870037" y="4529269"/>
            <a:ext cx="13488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6870037" y="4784844"/>
            <a:ext cx="1824037" cy="485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456010" y="4570383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456010" y="4258551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2" name="PpHolder9">
            <a:extLst>
              <a:ext uri="{FF2B5EF4-FFF2-40B4-BE49-F238E27FC236}">
                <a16:creationId xmlns:a16="http://schemas.microsoft.com/office/drawing/2014/main" id="{4B621B5F-F84C-45E6-BAFB-47FF52038CFD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1"/>
            <a:ext cx="9144000" cy="3429000"/>
          </a:xfrm>
          <a:custGeom>
            <a:avLst/>
            <a:gdLst>
              <a:gd name="connsiteX0" fmla="*/ 0 w 9144000"/>
              <a:gd name="connsiteY0" fmla="*/ 0 h 3429000"/>
              <a:gd name="connsiteX1" fmla="*/ 9144000 w 9144000"/>
              <a:gd name="connsiteY1" fmla="*/ 0 h 3429000"/>
              <a:gd name="connsiteX2" fmla="*/ 9144000 w 9144000"/>
              <a:gd name="connsiteY2" fmla="*/ 3429000 h 3429000"/>
              <a:gd name="connsiteX3" fmla="*/ 0 w 9144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29000">
                <a:moveTo>
                  <a:pt x="0" y="0"/>
                </a:moveTo>
                <a:lnTo>
                  <a:pt x="9144000" y="0"/>
                </a:lnTo>
                <a:lnTo>
                  <a:pt x="9144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7773591" y="2147653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3891108" y="2500675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769589" y="6343848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456010" y="2331289"/>
            <a:ext cx="3430190" cy="693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456010" y="2062320"/>
            <a:ext cx="268724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15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5496740" y="1604452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5496740" y="1382247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4572000" y="1359163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5496740" y="2533404"/>
            <a:ext cx="3191251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5496740" y="2311199"/>
            <a:ext cx="1210779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4572000" y="2288115"/>
            <a:ext cx="903309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3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0" name="PpHolder9">
            <a:extLst>
              <a:ext uri="{FF2B5EF4-FFF2-40B4-BE49-F238E27FC236}">
                <a16:creationId xmlns:a16="http://schemas.microsoft.com/office/drawing/2014/main" id="{52700D07-5BDF-4647-A816-DE5B84AA1AAC}"/>
              </a:ext>
            </a:extLst>
          </p:cNvPr>
          <p:cNvPicPr>
            <a:picLocks/>
          </p:cNvPicPr>
          <p:nvPr/>
        </p:nvPicPr>
        <p:blipFill>
          <a:blip r:embed="rId2"/>
          <a:srcRect t="49884"/>
          <a:stretch>
            <a:fillRect/>
          </a:stretch>
        </p:blipFill>
        <p:spPr>
          <a:xfrm>
            <a:off x="0" y="3421078"/>
            <a:ext cx="9144000" cy="3436923"/>
          </a:xfrm>
          <a:custGeom>
            <a:avLst/>
            <a:gdLst>
              <a:gd name="connsiteX0" fmla="*/ 0 w 9144000"/>
              <a:gd name="connsiteY0" fmla="*/ 0 h 3436923"/>
              <a:gd name="connsiteX1" fmla="*/ 9144000 w 9144000"/>
              <a:gd name="connsiteY1" fmla="*/ 0 h 3436923"/>
              <a:gd name="connsiteX2" fmla="*/ 9144000 w 9144000"/>
              <a:gd name="connsiteY2" fmla="*/ 3436923 h 3436923"/>
              <a:gd name="connsiteX3" fmla="*/ 0 w 9144000"/>
              <a:gd name="connsiteY3" fmla="*/ 3436923 h 34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3436923">
                <a:moveTo>
                  <a:pt x="0" y="0"/>
                </a:moveTo>
                <a:lnTo>
                  <a:pt x="9144000" y="0"/>
                </a:lnTo>
                <a:lnTo>
                  <a:pt x="9144000" y="3436923"/>
                </a:lnTo>
                <a:lnTo>
                  <a:pt x="0" y="3436923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8230196" y="3886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23791" y="3183130"/>
            <a:ext cx="229791" cy="160624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697407" y="-425561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5495322" y="3314700"/>
            <a:ext cx="911840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3614424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3683052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3925486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1999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6634296" y="4509183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6702924" y="4291940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6945358" y="1951636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2001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8459391" y="3314700"/>
            <a:ext cx="245494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456010" y="3441204"/>
            <a:ext cx="2287190" cy="1524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900" dirty="0">
                <a:solidFill>
                  <a:schemeClr val="bg2"/>
                </a:solidFill>
              </a:rPr>
              <a:t>Lorem ipsum </a:t>
            </a:r>
            <a:r>
              <a:rPr lang="en-ID" sz="900" dirty="0" err="1">
                <a:solidFill>
                  <a:schemeClr val="bg2"/>
                </a:solidFill>
              </a:rPr>
              <a:t>dolor</a:t>
            </a:r>
            <a:r>
              <a:rPr lang="en-ID" sz="900" dirty="0">
                <a:solidFill>
                  <a:schemeClr val="bg2"/>
                </a:solidFill>
              </a:rPr>
              <a:t> sit </a:t>
            </a:r>
            <a:r>
              <a:rPr lang="en-ID" sz="900" dirty="0" err="1">
                <a:solidFill>
                  <a:schemeClr val="bg2"/>
                </a:solidFill>
              </a:rPr>
              <a:t>amet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consectetuer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adipiscing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elit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sed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diam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nonummy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nibh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euismod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tincidunt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laoreet</a:t>
            </a:r>
            <a:r>
              <a:rPr lang="en-ID" sz="900" dirty="0">
                <a:solidFill>
                  <a:schemeClr val="bg2"/>
                </a:solidFill>
              </a:rPr>
              <a:t> dolore magna </a:t>
            </a:r>
            <a:r>
              <a:rPr lang="en-ID" sz="900" dirty="0" err="1">
                <a:solidFill>
                  <a:schemeClr val="bg2"/>
                </a:solidFill>
              </a:rPr>
              <a:t>aliquam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erat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volutpat</a:t>
            </a:r>
            <a:r>
              <a:rPr lang="en-ID" sz="900" dirty="0">
                <a:solidFill>
                  <a:schemeClr val="bg2"/>
                </a:solidFill>
              </a:rPr>
              <a:t>. Ut </a:t>
            </a:r>
            <a:r>
              <a:rPr lang="en-ID" sz="900" dirty="0" err="1">
                <a:solidFill>
                  <a:schemeClr val="bg2"/>
                </a:solidFill>
              </a:rPr>
              <a:t>wisi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enim</a:t>
            </a:r>
            <a:r>
              <a:rPr lang="en-ID" sz="900" dirty="0">
                <a:solidFill>
                  <a:schemeClr val="bg2"/>
                </a:solidFill>
              </a:rPr>
              <a:t> ad minim </a:t>
            </a:r>
            <a:r>
              <a:rPr lang="en-ID" sz="900" dirty="0" err="1">
                <a:solidFill>
                  <a:schemeClr val="bg2"/>
                </a:solidFill>
              </a:rPr>
              <a:t>veniam</a:t>
            </a:r>
            <a:r>
              <a:rPr lang="en-ID" sz="900" dirty="0">
                <a:solidFill>
                  <a:schemeClr val="bg2"/>
                </a:solidFill>
              </a:rPr>
              <a:t>, </a:t>
            </a:r>
            <a:r>
              <a:rPr lang="en-ID" sz="900" dirty="0" err="1">
                <a:solidFill>
                  <a:schemeClr val="bg2"/>
                </a:solidFill>
              </a:rPr>
              <a:t>quis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nostrud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exerci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tation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ullamcorper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suscipit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lobortis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nisl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ut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aliquip</a:t>
            </a:r>
            <a:r>
              <a:rPr lang="en-ID" sz="900" dirty="0">
                <a:solidFill>
                  <a:schemeClr val="bg2"/>
                </a:solidFill>
              </a:rPr>
              <a:t> ex </a:t>
            </a:r>
            <a:r>
              <a:rPr lang="en-ID" sz="900" dirty="0" err="1">
                <a:solidFill>
                  <a:schemeClr val="bg2"/>
                </a:solidFill>
              </a:rPr>
              <a:t>ea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commodo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consequat</a:t>
            </a:r>
            <a:r>
              <a:rPr lang="en-ID" sz="900" dirty="0">
                <a:solidFill>
                  <a:schemeClr val="bg2"/>
                </a:solidFill>
              </a:rPr>
              <a:t>. Duis </a:t>
            </a:r>
            <a:r>
              <a:rPr lang="en-ID" sz="900" dirty="0" err="1">
                <a:solidFill>
                  <a:schemeClr val="bg2"/>
                </a:solidFill>
              </a:rPr>
              <a:t>autem</a:t>
            </a:r>
            <a:r>
              <a:rPr lang="en-ID" sz="900" dirty="0">
                <a:solidFill>
                  <a:schemeClr val="bg2"/>
                </a:solidFill>
              </a:rPr>
              <a:t> </a:t>
            </a:r>
            <a:r>
              <a:rPr lang="en-ID" sz="900" dirty="0" err="1">
                <a:solidFill>
                  <a:schemeClr val="bg2"/>
                </a:solidFill>
              </a:rPr>
              <a:t>vel</a:t>
            </a:r>
            <a:endParaRPr lang="en-ID" sz="9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456010" y="3117831"/>
            <a:ext cx="2687240" cy="3231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5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8455365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12513" y="12086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426844" y="6334157"/>
            <a:ext cx="3822797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0" name="PpHolder14">
            <a:extLst>
              <a:ext uri="{FF2B5EF4-FFF2-40B4-BE49-F238E27FC236}">
                <a16:creationId xmlns:a16="http://schemas.microsoft.com/office/drawing/2014/main" id="{AA680AA4-85D3-45D0-A840-7E14428D1A50}"/>
              </a:ext>
            </a:extLst>
          </p:cNvPr>
          <p:cNvPicPr>
            <a:picLocks/>
          </p:cNvPicPr>
          <p:nvPr/>
        </p:nvPicPr>
        <p:blipFill>
          <a:blip r:embed="rId2"/>
          <a:srcRect l="37654" t="36667" r="39902" b="40000"/>
          <a:stretch>
            <a:fillRect/>
          </a:stretch>
        </p:blipFill>
        <p:spPr>
          <a:xfrm>
            <a:off x="3443095" y="2514603"/>
            <a:ext cx="2052228" cy="1600199"/>
          </a:xfrm>
          <a:custGeom>
            <a:avLst/>
            <a:gdLst>
              <a:gd name="connsiteX0" fmla="*/ 0 w 2052228"/>
              <a:gd name="connsiteY0" fmla="*/ 0 h 1600199"/>
              <a:gd name="connsiteX1" fmla="*/ 2052228 w 2052228"/>
              <a:gd name="connsiteY1" fmla="*/ 0 h 1600199"/>
              <a:gd name="connsiteX2" fmla="*/ 2052228 w 2052228"/>
              <a:gd name="connsiteY2" fmla="*/ 1600199 h 1600199"/>
              <a:gd name="connsiteX3" fmla="*/ 0 w 2052228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28" h="1600199">
                <a:moveTo>
                  <a:pt x="0" y="0"/>
                </a:moveTo>
                <a:lnTo>
                  <a:pt x="2052228" y="0"/>
                </a:lnTo>
                <a:lnTo>
                  <a:pt x="2052228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28" name="PpHolder15">
            <a:extLst>
              <a:ext uri="{FF2B5EF4-FFF2-40B4-BE49-F238E27FC236}">
                <a16:creationId xmlns:a16="http://schemas.microsoft.com/office/drawing/2014/main" id="{93E08136-3889-4E70-894D-62AE4E9044FD}"/>
              </a:ext>
            </a:extLst>
          </p:cNvPr>
          <p:cNvPicPr>
            <a:picLocks/>
          </p:cNvPicPr>
          <p:nvPr/>
        </p:nvPicPr>
        <p:blipFill>
          <a:blip r:embed="rId2"/>
          <a:srcRect l="70070" t="36667" r="7487" b="40000"/>
          <a:stretch>
            <a:fillRect/>
          </a:stretch>
        </p:blipFill>
        <p:spPr>
          <a:xfrm>
            <a:off x="6407161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857250" y="3314700"/>
            <a:ext cx="161843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916861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985490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227923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2005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2813411" y="3314700"/>
            <a:ext cx="78048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3749576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9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381820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4060638" y="1700726"/>
            <a:ext cx="111874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5646126" y="3314700"/>
            <a:ext cx="89095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6692757" y="4512189"/>
            <a:ext cx="1740869" cy="485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9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9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9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6761385" y="4294946"/>
            <a:ext cx="160361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7003819" y="1954642"/>
            <a:ext cx="111874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700" dirty="0">
                <a:solidFill>
                  <a:schemeClr val="bg2"/>
                </a:solidFill>
                <a:latin typeface="+mj-lt"/>
              </a:rPr>
              <a:t>2014</a:t>
            </a:r>
            <a:endParaRPr lang="en-US" sz="3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8589306" y="3314700"/>
            <a:ext cx="186914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pHolder14">
            <a:extLst>
              <a:ext uri="{FF2B5EF4-FFF2-40B4-BE49-F238E27FC236}">
                <a16:creationId xmlns:a16="http://schemas.microsoft.com/office/drawing/2014/main" id="{0DD7CF3D-2700-4F10-B2D4-05096095C420}"/>
              </a:ext>
            </a:extLst>
          </p:cNvPr>
          <p:cNvPicPr>
            <a:picLocks/>
          </p:cNvPicPr>
          <p:nvPr/>
        </p:nvPicPr>
        <p:blipFill>
          <a:blip r:embed="rId2"/>
          <a:srcRect l="8324" t="36667" r="69232" b="40000"/>
          <a:stretch>
            <a:fillRect/>
          </a:stretch>
        </p:blipFill>
        <p:spPr>
          <a:xfrm>
            <a:off x="761183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5" name="PpHolder15">
            <a:extLst>
              <a:ext uri="{FF2B5EF4-FFF2-40B4-BE49-F238E27FC236}">
                <a16:creationId xmlns:a16="http://schemas.microsoft.com/office/drawing/2014/main" id="{C1CA92FC-C7BB-4314-B648-8843E89FBC3E}"/>
              </a:ext>
            </a:extLst>
          </p:cNvPr>
          <p:cNvPicPr>
            <a:picLocks/>
          </p:cNvPicPr>
          <p:nvPr/>
        </p:nvPicPr>
        <p:blipFill>
          <a:blip r:embed="rId2"/>
          <a:srcRect l="39303" t="36667" r="38253" b="40000"/>
          <a:stretch>
            <a:fillRect/>
          </a:stretch>
        </p:blipFill>
        <p:spPr>
          <a:xfrm>
            <a:off x="359389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pic>
        <p:nvPicPr>
          <p:cNvPr id="32" name="PpHolder16">
            <a:extLst>
              <a:ext uri="{FF2B5EF4-FFF2-40B4-BE49-F238E27FC236}">
                <a16:creationId xmlns:a16="http://schemas.microsoft.com/office/drawing/2014/main" id="{D23D1391-AAA3-44B8-86E3-552BB94B914A}"/>
              </a:ext>
            </a:extLst>
          </p:cNvPr>
          <p:cNvPicPr>
            <a:picLocks/>
          </p:cNvPicPr>
          <p:nvPr/>
        </p:nvPicPr>
        <p:blipFill>
          <a:blip r:embed="rId2"/>
          <a:srcRect l="71490" t="36667" r="6066" b="40000"/>
          <a:stretch>
            <a:fillRect/>
          </a:stretch>
        </p:blipFill>
        <p:spPr>
          <a:xfrm>
            <a:off x="6537076" y="2514603"/>
            <a:ext cx="2052230" cy="1600199"/>
          </a:xfrm>
          <a:custGeom>
            <a:avLst/>
            <a:gdLst>
              <a:gd name="connsiteX0" fmla="*/ 0 w 2052230"/>
              <a:gd name="connsiteY0" fmla="*/ 0 h 1600199"/>
              <a:gd name="connsiteX1" fmla="*/ 2052230 w 2052230"/>
              <a:gd name="connsiteY1" fmla="*/ 0 h 1600199"/>
              <a:gd name="connsiteX2" fmla="*/ 2052230 w 2052230"/>
              <a:gd name="connsiteY2" fmla="*/ 1600199 h 1600199"/>
              <a:gd name="connsiteX3" fmla="*/ 0 w 2052230"/>
              <a:gd name="connsiteY3" fmla="*/ 1600199 h 16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2230" h="1600199">
                <a:moveTo>
                  <a:pt x="0" y="0"/>
                </a:moveTo>
                <a:lnTo>
                  <a:pt x="2052230" y="0"/>
                </a:lnTo>
                <a:lnTo>
                  <a:pt x="2052230" y="1600199"/>
                </a:lnTo>
                <a:lnTo>
                  <a:pt x="0" y="1600199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695899" y="-457200"/>
            <a:ext cx="1827609" cy="18288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8919019" y="690190"/>
            <a:ext cx="229791" cy="160624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2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4C5B"/>
      </a:accent1>
      <a:accent2>
        <a:srgbClr val="FFA72B"/>
      </a:accent2>
      <a:accent3>
        <a:srgbClr val="33D7FF"/>
      </a:accent3>
      <a:accent4>
        <a:srgbClr val="0097FF"/>
      </a:accent4>
      <a:accent5>
        <a:srgbClr val="2B87EC"/>
      </a:accent5>
      <a:accent6>
        <a:srgbClr val="B62EE8"/>
      </a:accent6>
      <a:hlink>
        <a:srgbClr val="0563C1"/>
      </a:hlink>
      <a:folHlink>
        <a:srgbClr val="954F72"/>
      </a:folHlink>
    </a:clrScheme>
    <a:fontScheme name="Main Font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1546</TotalTime>
  <Words>1861</Words>
  <PresentationFormat>On-screen Show (4:3)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2019-01-23T07:32:06Z</dcterms:created>
  <dcterms:modified xsi:type="dcterms:W3CDTF">2021-03-21T13:45:11Z</dcterms:modified>
</cp:coreProperties>
</file>