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2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3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6EC3-F855-4C1C-8B0F-C2F5CBECED54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3. Caáu truùc chöông trình python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756" y="1534633"/>
            <a:ext cx="8193354" cy="312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3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3. Caáu truùc chöông trình python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494" y="1235969"/>
            <a:ext cx="8674314" cy="13724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8242" y="2504802"/>
            <a:ext cx="7388663" cy="7736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788" y="3503606"/>
            <a:ext cx="8375375" cy="11490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18242" y="4728558"/>
            <a:ext cx="7388663" cy="76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30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3. Caáu truùc chöông trình python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29" y="1127763"/>
            <a:ext cx="7023588" cy="23679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788" y="3807345"/>
            <a:ext cx="7566529" cy="9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49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3. Caáu truùc chöông trình python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487" y="1265057"/>
            <a:ext cx="8539528" cy="423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1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4. Moät soá kieåu döõ lieäu chuaån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861" y="1522004"/>
            <a:ext cx="9034078" cy="281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0070C0"/>
                </a:solidFill>
                <a:latin typeface="VNI-Jamai" pitchFamily="2" charset="0"/>
              </a:rPr>
              <a:t>Baøi 4. Moät soá kieåu döõ lieäu chuaån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789" y="1072968"/>
            <a:ext cx="8363458" cy="20305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272" y="3356604"/>
            <a:ext cx="8431198" cy="201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5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0070C0"/>
                </a:solidFill>
                <a:latin typeface="VNI-Jamai" pitchFamily="2" charset="0"/>
              </a:rPr>
              <a:t>Baøi 4. Moät soá kieåu döõ lieäu chuaån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99" y="954523"/>
            <a:ext cx="8707793" cy="21272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535" y="3498530"/>
            <a:ext cx="8293803" cy="201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97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0070C0"/>
                </a:solidFill>
                <a:latin typeface="VNI-Jamai" pitchFamily="2" charset="0"/>
              </a:rPr>
              <a:t>Baøi 4. Moät soá kieåu döõ lieäu chuaån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36" y="1105340"/>
            <a:ext cx="1983550" cy="3967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411" y="1648382"/>
            <a:ext cx="8696325" cy="23884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36" y="4163397"/>
            <a:ext cx="3057525" cy="1362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7509" y="4626211"/>
            <a:ext cx="1314450" cy="4857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34120" y="4153871"/>
            <a:ext cx="18669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8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>
                <a:solidFill>
                  <a:srgbClr val="0070C0"/>
                </a:solidFill>
                <a:latin typeface="VNI-Jamai" pitchFamily="2" charset="0"/>
              </a:rPr>
              <a:t>Baøi 4. Moät soá kieåu döõ lieäu chuaån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655" y="1412959"/>
            <a:ext cx="8680700" cy="265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16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176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.VnBahamasB</vt:lpstr>
      <vt:lpstr>Arial</vt:lpstr>
      <vt:lpstr>Calibri</vt:lpstr>
      <vt:lpstr>Calibri Light</vt:lpstr>
      <vt:lpstr>VNI-Jamai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40</cp:revision>
  <dcterms:created xsi:type="dcterms:W3CDTF">2021-07-24T15:04:47Z</dcterms:created>
  <dcterms:modified xsi:type="dcterms:W3CDTF">2021-08-08T14:34:17Z</dcterms:modified>
</cp:coreProperties>
</file>