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22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0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93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02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6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014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026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268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467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96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73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76EC3-F855-4C1C-8B0F-C2F5CBECED54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24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3. Caáu truùc chöông trình python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0756" y="1534633"/>
            <a:ext cx="8193354" cy="3120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33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3. Caáu truùc chöông trình python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494" y="1235969"/>
            <a:ext cx="8674314" cy="137240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8242" y="2504802"/>
            <a:ext cx="7388663" cy="77368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7788" y="3503606"/>
            <a:ext cx="8375375" cy="114906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18242" y="4728558"/>
            <a:ext cx="7388663" cy="769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304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3. Caáu truùc chöông trình python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729" y="1127763"/>
            <a:ext cx="7023588" cy="236791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7788" y="3807345"/>
            <a:ext cx="7566529" cy="95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499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3. Caáu truùc chöông trình python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487" y="1265057"/>
            <a:ext cx="8539528" cy="4236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81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4. Moät soá kieåu döõ lieäu chuaån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861" y="1522004"/>
            <a:ext cx="9034078" cy="2817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11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>
                <a:solidFill>
                  <a:srgbClr val="0070C0"/>
                </a:solidFill>
                <a:latin typeface="VNI-Jamai" pitchFamily="2" charset="0"/>
              </a:rPr>
              <a:t>Baøi 4. Moät soá kieåu döõ lieäu chuaån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789" y="1072968"/>
            <a:ext cx="8363458" cy="203053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2272" y="3356604"/>
            <a:ext cx="8431198" cy="201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52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>
                <a:solidFill>
                  <a:srgbClr val="0070C0"/>
                </a:solidFill>
                <a:latin typeface="VNI-Jamai" pitchFamily="2" charset="0"/>
              </a:rPr>
              <a:t>Baøi 4. Moät soá kieåu döõ lieäu chuaån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599" y="954523"/>
            <a:ext cx="8707793" cy="212722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0535" y="3498530"/>
            <a:ext cx="8293803" cy="2014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97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>
                <a:solidFill>
                  <a:srgbClr val="0070C0"/>
                </a:solidFill>
                <a:latin typeface="VNI-Jamai" pitchFamily="2" charset="0"/>
              </a:rPr>
              <a:t>Baøi 4. Moät soá kieåu döõ lieäu chuaån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36" y="1105340"/>
            <a:ext cx="1983550" cy="39671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4411" y="1648382"/>
            <a:ext cx="8696325" cy="238842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236" y="4163397"/>
            <a:ext cx="3057525" cy="13620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37509" y="4626211"/>
            <a:ext cx="1314450" cy="4857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34120" y="4153871"/>
            <a:ext cx="1866900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986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>
                <a:solidFill>
                  <a:srgbClr val="0070C0"/>
                </a:solidFill>
                <a:latin typeface="VNI-Jamai" pitchFamily="2" charset="0"/>
              </a:rPr>
              <a:t>Baøi 4. Moät soá kieåu döõ lieäu chuaån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655" y="1412959"/>
            <a:ext cx="8680700" cy="2652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16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176</Words>
  <Application>Microsoft Office PowerPoint</Application>
  <PresentationFormat>Widescreen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.VnBahamasB</vt:lpstr>
      <vt:lpstr>Arial</vt:lpstr>
      <vt:lpstr>Calibri</vt:lpstr>
      <vt:lpstr>Calibri Light</vt:lpstr>
      <vt:lpstr>VNI-Jamai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40</cp:revision>
  <dcterms:created xsi:type="dcterms:W3CDTF">2021-07-24T15:04:47Z</dcterms:created>
  <dcterms:modified xsi:type="dcterms:W3CDTF">2021-08-08T14:34:17Z</dcterms:modified>
</cp:coreProperties>
</file>