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06" r:id="rId28"/>
    <p:sldId id="3120" r:id="rId29"/>
    <p:sldId id="3107" r:id="rId30"/>
    <p:sldId id="3121" r:id="rId31"/>
    <p:sldId id="3122" r:id="rId32"/>
    <p:sldId id="3118" r:id="rId33"/>
    <p:sldId id="3083" r:id="rId34"/>
    <p:sldId id="3123"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
      <p:font typeface="UTM Avo" panose="02040603050506020204" pitchFamily="18" charset="0"/>
      <p:regular r:id="rId43"/>
      <p:bold r:id="rId44"/>
      <p:italic r:id="rId45"/>
      <p:boldItalic r:id="rId46"/>
    </p:embeddedFont>
    <p:embeddedFont>
      <p:font typeface="UTM Cookies" panose="02040603050506020204" pitchFamily="18"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57" d="100"/>
          <a:sy n="57" d="100"/>
        </p:scale>
        <p:origin x="70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256250" y="2191642"/>
            <a:ext cx="9190336" cy="2060564"/>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Lược SỬ CÔNG CỤ TÍNH TOÁN</a:t>
            </a:r>
            <a:endParaRPr lang="vi-VN" sz="5400" dirty="0">
              <a:ln w="19050">
                <a:solidFill>
                  <a:schemeClr val="bg1"/>
                </a:solidFill>
              </a:ln>
              <a:solidFill>
                <a:srgbClr val="E46C0A"/>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Cơ KHÍ</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1892</TotalTime>
  <Words>1941</Words>
  <PresentationFormat>Widescreen</PresentationFormat>
  <Paragraphs>129</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UTM Cookies</vt:lpstr>
      <vt:lpstr>Arial</vt:lpstr>
      <vt:lpstr>Segoe Print</vt:lpstr>
      <vt:lpstr>UTM Avo</vt:lpstr>
      <vt:lpstr>字魂36号-正文宋楷</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2021-06-02T01:34:28Z</dcterms:created>
  <dcterms:modified xsi:type="dcterms:W3CDTF">2023-02-24T02:06:23Z</dcterms:modified>
</cp:coreProperties>
</file>