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sldIdLst>
    <p:sldId id="267" r:id="rId5"/>
    <p:sldId id="261" r:id="rId6"/>
    <p:sldId id="262" r:id="rId7"/>
    <p:sldId id="263" r:id="rId8"/>
    <p:sldId id="264" r:id="rId9"/>
    <p:sldId id="265" r:id="rId10"/>
    <p:sldId id="266" r:id="rId11"/>
    <p:sldId id="257" r:id="rId12"/>
    <p:sldId id="258" r:id="rId13"/>
    <p:sldId id="259" r:id="rId14"/>
    <p:sldId id="268" r:id="rId15"/>
    <p:sldId id="269" r:id="rId16"/>
    <p:sldId id="274" r:id="rId17"/>
    <p:sldId id="275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1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" y="0"/>
            <a:ext cx="12091035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16005"/>
            <a:ext cx="7162800" cy="110553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em!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1318260"/>
            <a:ext cx="10294620" cy="400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1036955"/>
            <a:ext cx="10398760" cy="451294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142490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" name="Rectangles 3"/>
          <p:cNvSpPr/>
          <p:nvPr/>
        </p:nvSpPr>
        <p:spPr>
          <a:xfrm>
            <a:off x="3793490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5" name="Rectangles 4"/>
          <p:cNvSpPr/>
          <p:nvPr/>
        </p:nvSpPr>
        <p:spPr>
          <a:xfrm>
            <a:off x="5468620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Rectangles 5"/>
          <p:cNvSpPr/>
          <p:nvPr/>
        </p:nvSpPr>
        <p:spPr>
          <a:xfrm>
            <a:off x="7097395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5" y="109815"/>
            <a:ext cx="11094085" cy="34023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37804" y="3379392"/>
            <a:ext cx="1562149" cy="2308324"/>
            <a:chOff x="1670956" y="3379392"/>
            <a:chExt cx="1562149" cy="2308324"/>
          </a:xfrm>
        </p:grpSpPr>
        <p:sp>
          <p:nvSpPr>
            <p:cNvPr id="4" name="Text Box 1"/>
            <p:cNvSpPr txBox="1"/>
            <p:nvPr/>
          </p:nvSpPr>
          <p:spPr>
            <a:xfrm>
              <a:off x="2237425" y="3379392"/>
              <a:ext cx="9956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5"/>
            <p:cNvSpPr txBox="1"/>
            <p:nvPr/>
          </p:nvSpPr>
          <p:spPr>
            <a:xfrm>
              <a:off x="1670956" y="3765696"/>
              <a:ext cx="4375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312673" y="4858328"/>
              <a:ext cx="6810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219765" y="3324902"/>
            <a:ext cx="1516185" cy="2308324"/>
            <a:chOff x="4183669" y="3324902"/>
            <a:chExt cx="1516185" cy="2308324"/>
          </a:xfrm>
        </p:grpSpPr>
        <p:sp>
          <p:nvSpPr>
            <p:cNvPr id="8" name="Text Box 2"/>
            <p:cNvSpPr txBox="1"/>
            <p:nvPr/>
          </p:nvSpPr>
          <p:spPr>
            <a:xfrm>
              <a:off x="4704174" y="3324902"/>
              <a:ext cx="9956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6"/>
            <p:cNvSpPr txBox="1"/>
            <p:nvPr/>
          </p:nvSpPr>
          <p:spPr>
            <a:xfrm>
              <a:off x="4183669" y="3766347"/>
              <a:ext cx="4375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704174" y="4858329"/>
              <a:ext cx="6810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855995" y="3379392"/>
            <a:ext cx="1477796" cy="2308324"/>
            <a:chOff x="6819899" y="3379392"/>
            <a:chExt cx="1477796" cy="2308324"/>
          </a:xfrm>
        </p:grpSpPr>
        <p:sp>
          <p:nvSpPr>
            <p:cNvPr id="12" name="Text Box 3"/>
            <p:cNvSpPr txBox="1"/>
            <p:nvPr/>
          </p:nvSpPr>
          <p:spPr>
            <a:xfrm>
              <a:off x="7385249" y="3379392"/>
              <a:ext cx="9124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87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  <a:endPara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7"/>
            <p:cNvSpPr txBox="1"/>
            <p:nvPr/>
          </p:nvSpPr>
          <p:spPr>
            <a:xfrm>
              <a:off x="6819899" y="3766348"/>
              <a:ext cx="4375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476902" y="4870056"/>
              <a:ext cx="6810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495438" y="3324902"/>
            <a:ext cx="1770233" cy="2308324"/>
            <a:chOff x="9459342" y="3324902"/>
            <a:chExt cx="1770233" cy="2308324"/>
          </a:xfrm>
        </p:grpSpPr>
        <p:sp>
          <p:nvSpPr>
            <p:cNvPr id="16" name="Text Box 4"/>
            <p:cNvSpPr txBox="1"/>
            <p:nvPr/>
          </p:nvSpPr>
          <p:spPr>
            <a:xfrm>
              <a:off x="9951662" y="3324902"/>
              <a:ext cx="127791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59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  <a:endParaRPr 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8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8"/>
            <p:cNvSpPr txBox="1"/>
            <p:nvPr/>
          </p:nvSpPr>
          <p:spPr>
            <a:xfrm>
              <a:off x="9459342" y="3699483"/>
              <a:ext cx="43751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0032650" y="4858331"/>
              <a:ext cx="6810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5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86598" y="3219271"/>
              <a:ext cx="547048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trừ dạng 39 - 15</a:t>
              </a:r>
            </a:p>
            <a:p>
              <a:pPr algn="ctr"/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 2)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6996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" y="883285"/>
            <a:ext cx="10591165" cy="459359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881630" y="3888740"/>
            <a:ext cx="3455035" cy="6940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160010" y="3933825"/>
            <a:ext cx="3576320" cy="6940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900555" y="3964305"/>
            <a:ext cx="4874260" cy="4978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481195" y="3933825"/>
            <a:ext cx="4949190" cy="6642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" y="0"/>
            <a:ext cx="121732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" y="0"/>
            <a:ext cx="121732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6730" y="4637594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0925" y="4896030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1643" y="812776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7702" y="1296102"/>
            <a:ext cx="1027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1027" y="3476441"/>
            <a:ext cx="66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1028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36798" y="393146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0297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928" y="2199289"/>
            <a:ext cx="462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1027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8942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785090" y="464904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1027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76912" y="6180069"/>
            <a:ext cx="309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+ 3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62 + 4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86598" y="3219271"/>
              <a:ext cx="547048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trừ dạng 39 - 15</a:t>
              </a:r>
            </a:p>
            <a:p>
              <a:pPr algn="ctr"/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6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iết 1)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229</Words>
  <Application>Microsoft Office PowerPoint</Application>
  <PresentationFormat>Custom</PresentationFormat>
  <Paragraphs>59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</cp:revision>
  <dcterms:created xsi:type="dcterms:W3CDTF">2020-10-02T08:14:00Z</dcterms:created>
  <dcterms:modified xsi:type="dcterms:W3CDTF">2021-04-08T11:07:13Z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