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56" r:id="rId2"/>
    <p:sldId id="260" r:id="rId3"/>
    <p:sldId id="257" r:id="rId4"/>
    <p:sldId id="264" r:id="rId5"/>
    <p:sldId id="283" r:id="rId6"/>
    <p:sldId id="301" r:id="rId7"/>
    <p:sldId id="303" r:id="rId8"/>
    <p:sldId id="302" r:id="rId9"/>
    <p:sldId id="298" r:id="rId10"/>
    <p:sldId id="295" r:id="rId11"/>
    <p:sldId id="274" r:id="rId12"/>
    <p:sldId id="297" r:id="rId13"/>
    <p:sldId id="294" r:id="rId14"/>
    <p:sldId id="275" r:id="rId15"/>
    <p:sldId id="273" r:id="rId16"/>
    <p:sldId id="281" r:id="rId17"/>
    <p:sldId id="278" r:id="rId18"/>
    <p:sldId id="282"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4208"/>
    <a:srgbClr val="5DA156"/>
    <a:srgbClr val="EECF33"/>
    <a:srgbClr val="59A1C6"/>
    <a:srgbClr val="136198"/>
    <a:srgbClr val="E5AC3C"/>
    <a:srgbClr val="D5393C"/>
    <a:srgbClr val="1D6766"/>
    <a:srgbClr val="F5BB7B"/>
    <a:srgbClr val="ECE5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0" autoAdjust="0"/>
  </p:normalViewPr>
  <p:slideViewPr>
    <p:cSldViewPr snapToGrid="0">
      <p:cViewPr>
        <p:scale>
          <a:sx n="54" d="100"/>
          <a:sy n="54" d="100"/>
        </p:scale>
        <p:origin x="-1836" y="-720"/>
      </p:cViewPr>
      <p:guideLst>
        <p:guide orient="horz" pos="1640"/>
        <p:guide pos="3109"/>
      </p:guideLst>
    </p:cSldViewPr>
  </p:slideViewPr>
  <p:outlineViewPr>
    <p:cViewPr>
      <p:scale>
        <a:sx n="33" d="100"/>
        <a:sy n="33" d="100"/>
      </p:scale>
      <p:origin x="0" y="0"/>
    </p:cViewPr>
  </p:outlineViewPr>
  <p:notesTextViewPr>
    <p:cViewPr>
      <p:scale>
        <a:sx n="100" d="100"/>
        <a:sy n="100" d="100"/>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Barlow Condensed" panose="00000506000000000000" charset="0"/>
              <a:ea typeface="Barlow Condensed" panose="00000506000000000000" charset="0"/>
              <a:cs typeface="Barlow Condensed" panose="00000506000000000000"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Barlow Condensed" panose="00000506000000000000" charset="0"/>
              </a:rPr>
              <a:t>2021/9/12</a:t>
            </a:fld>
            <a:endParaRPr lang="zh-CN" altLang="en-US">
              <a:cs typeface="Barlow Condensed" panose="00000506000000000000"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Barlow Condensed" panose="00000506000000000000" charset="0"/>
              <a:ea typeface="Barlow Condensed" panose="00000506000000000000" charset="0"/>
              <a:cs typeface="Barlow Condensed" panose="00000506000000000000"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Barlow Condensed" panose="00000506000000000000" charset="0"/>
              </a:rPr>
              <a:t>‹#›</a:t>
            </a:fld>
            <a:endParaRPr lang="zh-CN" altLang="en-US">
              <a:cs typeface="Barlow Condensed" panose="00000506000000000000" charset="0"/>
            </a:endParaRPr>
          </a:p>
        </p:txBody>
      </p:sp>
    </p:spTree>
    <p:extLst>
      <p:ext uri="{BB962C8B-B14F-4D97-AF65-F5344CB8AC3E}">
        <p14:creationId xmlns:p14="http://schemas.microsoft.com/office/powerpoint/2010/main" val="97833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Barlow Condensed" panose="00000506000000000000" charset="0"/>
                <a:ea typeface="Barlow Condensed" panose="00000506000000000000" charset="0"/>
                <a:cs typeface="Barlow Condensed" panose="00000506000000000000"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Barlow Condensed" panose="00000506000000000000" charset="0"/>
                <a:ea typeface="Barlow Condensed" panose="00000506000000000000" charset="0"/>
                <a:cs typeface="Barlow Condensed" panose="00000506000000000000" charset="0"/>
              </a:defRPr>
            </a:lvl1pPr>
          </a:lstStyle>
          <a:p>
            <a:fld id="{F7BC7C30-895B-4974-8A60-19541C82F6B3}" type="datetimeFigureOut">
              <a:rPr lang="en-US" smtClean="0"/>
              <a:t>9/12/2021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Barlow Condensed" panose="00000506000000000000" charset="0"/>
                <a:ea typeface="Barlow Condensed" panose="00000506000000000000" charset="0"/>
                <a:cs typeface="Barlow Condensed" panose="00000506000000000000"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Barlow Condensed" panose="00000506000000000000" charset="0"/>
                <a:ea typeface="Barlow Condensed" panose="00000506000000000000" charset="0"/>
                <a:cs typeface="Barlow Condensed" panose="00000506000000000000" charset="0"/>
              </a:defRPr>
            </a:lvl1pPr>
          </a:lstStyle>
          <a:p>
            <a:fld id="{68C1CD97-E9EA-4E82-9539-BE60926ECBB9}" type="slidenum">
              <a:rPr lang="en-US" smtClean="0"/>
              <a:t>‹#›</a:t>
            </a:fld>
            <a:endParaRPr lang="en-US" dirty="0"/>
          </a:p>
        </p:txBody>
      </p:sp>
    </p:spTree>
    <p:extLst>
      <p:ext uri="{BB962C8B-B14F-4D97-AF65-F5344CB8AC3E}">
        <p14:creationId xmlns:p14="http://schemas.microsoft.com/office/powerpoint/2010/main" val="50674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1pPr>
    <a:lvl2pPr marL="45720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2pPr>
    <a:lvl3pPr marL="91440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3pPr>
    <a:lvl4pPr marL="137160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4pPr>
    <a:lvl5pPr marL="182880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C1CD97-E9EA-4E82-9539-BE60926ECBB9}" type="slidenum">
              <a:rPr lang="en-US" smtClean="0"/>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zh-CN" altLang="en-US" smtClean="0"/>
              <a:t>单击此处编辑母版标题样式</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95C8B01-B15C-4B92-AA4C-045722D7B210}" type="datetimeFigureOut">
              <a:rPr lang="en-US" smtClean="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D95C8B01-B15C-4B92-AA4C-045722D7B210}" type="datetimeFigureOut">
              <a:rPr lang="en-US" smtClean="0"/>
              <a:t>9/12/2021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D95C8B01-B15C-4B92-AA4C-045722D7B210}" type="datetimeFigureOut">
              <a:rPr lang="en-US" smtClean="0"/>
              <a:t>9/12/2021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D95C8B01-B15C-4B92-AA4C-045722D7B210}" type="datetimeFigureOut">
              <a:rPr lang="en-US" smtClean="0"/>
              <a:t>9/12/2021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C8B01-B15C-4B92-AA4C-045722D7B210}" type="datetimeFigureOut">
              <a:rPr lang="en-US" smtClean="0"/>
              <a:t>9/12/2021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95C8B01-B15C-4B92-AA4C-045722D7B210}" type="datetimeFigureOut">
              <a:rPr lang="en-US" smtClean="0"/>
              <a:t>9/12/2021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95C8B01-B15C-4B92-AA4C-045722D7B210}" type="datetimeFigureOut">
              <a:rPr lang="en-US" smtClean="0"/>
              <a:t>9/12/2021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Barlow Condensed" panose="00000506000000000000" charset="0"/>
                <a:ea typeface="Barlow Condensed" panose="00000506000000000000" charset="0"/>
                <a:cs typeface="Barlow Condensed" panose="00000506000000000000" charset="0"/>
              </a:defRPr>
            </a:lvl1pPr>
          </a:lstStyle>
          <a:p>
            <a:fld id="{D95C8B01-B15C-4B92-AA4C-045722D7B210}" type="datetimeFigureOut">
              <a:rPr lang="en-US" smtClean="0"/>
              <a:t>9/12/2021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Barlow Condensed" panose="00000506000000000000" charset="0"/>
                <a:ea typeface="Barlow Condensed" panose="00000506000000000000" charset="0"/>
                <a:cs typeface="Barlow Condensed" panose="00000506000000000000" charset="0"/>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Barlow Condensed" panose="00000506000000000000" charset="0"/>
                <a:ea typeface="Barlow Condensed" panose="00000506000000000000" charset="0"/>
                <a:cs typeface="Barlow Condensed" panose="00000506000000000000" charset="0"/>
              </a:defRPr>
            </a:lvl1pPr>
          </a:lstStyle>
          <a:p>
            <a:fld id="{AB88A23F-A93F-400B-92A9-5DE2DC36D17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Barlow Condensed" panose="00000506000000000000" charset="0"/>
          <a:ea typeface="Barlow Condensed" panose="00000506000000000000" charset="0"/>
          <a:cs typeface="Barlow Condensed" panose="00000506000000000000"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arlow Condensed" panose="00000506000000000000" charset="0"/>
          <a:ea typeface="Barlow Condensed" panose="00000506000000000000" charset="0"/>
          <a:cs typeface="Barlow Condensed" panose="00000506000000000000"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arlow Condensed" panose="00000506000000000000" charset="0"/>
          <a:ea typeface="Barlow Condensed" panose="00000506000000000000" charset="0"/>
          <a:cs typeface="Barlow Condensed" panose="00000506000000000000"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arlow Condensed" panose="00000506000000000000" charset="0"/>
          <a:ea typeface="Barlow Condensed" panose="00000506000000000000" charset="0"/>
          <a:cs typeface="Barlow Condensed" panose="00000506000000000000"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arlow Condensed" panose="00000506000000000000" charset="0"/>
          <a:ea typeface="Barlow Condensed" panose="00000506000000000000" charset="0"/>
          <a:cs typeface="Barlow Condensed" panose="00000506000000000000"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arlow Condensed" panose="00000506000000000000" charset="0"/>
          <a:ea typeface="Barlow Condensed" panose="00000506000000000000" charset="0"/>
          <a:cs typeface="Barlow Condensed" panose="00000506000000000000"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2" cstate="print"/>
          <a:stretch>
            <a:fillRect/>
          </a:stretch>
        </p:blipFill>
        <p:spPr>
          <a:xfrm>
            <a:off x="567393" y="242062"/>
            <a:ext cx="8412015" cy="4125595"/>
          </a:xfrm>
          <a:prstGeom prst="rect">
            <a:avLst/>
          </a:prstGeom>
        </p:spPr>
      </p:pic>
      <p:pic>
        <p:nvPicPr>
          <p:cNvPr id="5" name="Picture 4" descr="cloud.png"/>
          <p:cNvPicPr>
            <a:picLocks noChangeAspect="1"/>
          </p:cNvPicPr>
          <p:nvPr/>
        </p:nvPicPr>
        <p:blipFill>
          <a:blip r:embed="rId3" cstate="print"/>
          <a:stretch>
            <a:fillRect/>
          </a:stretch>
        </p:blipFill>
        <p:spPr>
          <a:xfrm>
            <a:off x="1826806" y="1130046"/>
            <a:ext cx="5893185" cy="3397885"/>
          </a:xfrm>
          <a:prstGeom prst="rect">
            <a:avLst/>
          </a:prstGeom>
        </p:spPr>
      </p:pic>
      <p:sp>
        <p:nvSpPr>
          <p:cNvPr id="8" name="TextBox 3">
            <a:extLst>
              <a:ext uri="{FF2B5EF4-FFF2-40B4-BE49-F238E27FC236}">
                <a16:creationId xmlns:a16="http://schemas.microsoft.com/office/drawing/2014/main" xmlns="" id="{E2A07824-D142-46B1-8903-F7ED483B9B1C}"/>
              </a:ext>
            </a:extLst>
          </p:cNvPr>
          <p:cNvSpPr txBox="1"/>
          <p:nvPr/>
        </p:nvSpPr>
        <p:spPr>
          <a:xfrm>
            <a:off x="3168624" y="1943127"/>
            <a:ext cx="3209551" cy="1384995"/>
          </a:xfrm>
          <a:prstGeom prst="rect">
            <a:avLst/>
          </a:prstGeom>
        </p:spPr>
        <p:txBody>
          <a:bodyPr wrap="square" lIns="0" tIns="0" rIns="0" bIns="0" rtlCol="0" anchor="t">
            <a:spAutoFit/>
          </a:bodyPr>
          <a:lstStyle/>
          <a:p>
            <a:pPr algn="ctr">
              <a:lnSpc>
                <a:spcPct val="150000"/>
              </a:lnSpc>
            </a:pPr>
            <a:r>
              <a:rPr lang="en-US" sz="2000" b="1" spc="33" dirty="0">
                <a:solidFill>
                  <a:schemeClr val="bg1"/>
                </a:solidFill>
                <a:latin typeface="Arial" panose="020B0604020202020204" pitchFamily="34" charset="0"/>
                <a:cs typeface="Arial" panose="020B0604020202020204" pitchFamily="34" charset="0"/>
              </a:rPr>
              <a:t>CHÀO MỪNG CÁC EM ĐẾN VỚI BÀI GIẢNG NGÀY HÔM NAY!</a:t>
            </a:r>
          </a:p>
        </p:txBody>
      </p:sp>
      <p:sp>
        <p:nvSpPr>
          <p:cNvPr id="6"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a:t>
            </a:r>
            <a:r>
              <a:rPr lang="en-US" altLang="zh-CN" b="1" smtClean="0">
                <a:solidFill>
                  <a:srgbClr val="FF0000"/>
                </a:solidFill>
                <a:latin typeface="Arial" pitchFamily="34" charset="0"/>
                <a:cs typeface="Arial" pitchFamily="34" charset="0"/>
              </a:rPr>
              <a:t>35</a:t>
            </a:r>
            <a:endParaRPr lang="en-US" altLang="zh-CN" b="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197566" y="1724362"/>
            <a:ext cx="5141241" cy="1754326"/>
          </a:xfrm>
          <a:prstGeom prst="rect">
            <a:avLst/>
          </a:prstGeom>
          <a:noFill/>
          <a:ln>
            <a:noFill/>
          </a:ln>
          <a:effec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lnSpc>
                <a:spcPct val="150000"/>
              </a:lnSpc>
            </a:pPr>
            <a:r>
              <a:rPr lang="en-US" sz="2400" b="1">
                <a:latin typeface="Arial" pitchFamily="34" charset="0"/>
                <a:cs typeface="Arial" pitchFamily="34" charset="0"/>
              </a:rPr>
              <a:t>Mùa hè là khoảng thời gian mà mỗi cá nhân có thể thực hiện những điều muốn của riêng mình.</a:t>
            </a:r>
            <a:endParaRPr lang="en-US" altLang="en-US" sz="2400" b="1" i="1">
              <a:solidFill>
                <a:schemeClr val="tx1">
                  <a:lumMod val="95000"/>
                  <a:lumOff val="5000"/>
                </a:schemeClr>
              </a:solidFill>
              <a:latin typeface="Arial" pitchFamily="34" charset="0"/>
              <a:cs typeface="Arial" pitchFamily="34" charset="0"/>
            </a:endParaRPr>
          </a:p>
        </p:txBody>
      </p:sp>
      <p:pic>
        <p:nvPicPr>
          <p:cNvPr id="3" name="Picture 2" descr="conclusion.png"/>
          <p:cNvPicPr>
            <a:picLocks noChangeAspect="1"/>
          </p:cNvPicPr>
          <p:nvPr/>
        </p:nvPicPr>
        <p:blipFill>
          <a:blip r:embed="rId2" cstate="print"/>
          <a:stretch>
            <a:fillRect/>
          </a:stretch>
        </p:blipFill>
        <p:spPr>
          <a:xfrm rot="17288355">
            <a:off x="7454476" y="42150"/>
            <a:ext cx="1354796" cy="1371119"/>
          </a:xfrm>
          <a:prstGeom prst="rect">
            <a:avLst/>
          </a:prstGeom>
        </p:spPr>
      </p:pic>
      <p:sp>
        <p:nvSpPr>
          <p:cNvPr id="4" name="Rectangle 3"/>
          <p:cNvSpPr/>
          <p:nvPr/>
        </p:nvSpPr>
        <p:spPr>
          <a:xfrm>
            <a:off x="2559508" y="727709"/>
            <a:ext cx="3671597" cy="658835"/>
          </a:xfrm>
          <a:prstGeom prst="rect">
            <a:avLst/>
          </a:prstGeom>
        </p:spPr>
        <p:txBody>
          <a:bodyPr wrap="square">
            <a:spAutoFit/>
          </a:bodyPr>
          <a:lstStyle/>
          <a:p>
            <a:pPr algn="just">
              <a:lnSpc>
                <a:spcPct val="150000"/>
              </a:lnSpc>
            </a:pPr>
            <a:r>
              <a:rPr lang="en-US" sz="2800" b="1" smtClean="0">
                <a:solidFill>
                  <a:srgbClr val="FF0000"/>
                </a:solidFill>
                <a:latin typeface="Arial" pitchFamily="34" charset="0"/>
                <a:cs typeface="Arial" pitchFamily="34" charset="0"/>
              </a:rPr>
              <a:t>KẾT LUẬN</a:t>
            </a:r>
            <a:endParaRPr lang="vi-VN" sz="2800" b="1">
              <a:solidFill>
                <a:srgbClr val="FF0000"/>
              </a:solidFill>
              <a:latin typeface="Arial" pitchFamily="34" charset="0"/>
              <a:cs typeface="Arial" pitchFamily="34" charset="0"/>
            </a:endParaRPr>
          </a:p>
        </p:txBody>
      </p:sp>
      <p:sp>
        <p:nvSpPr>
          <p:cNvPr id="6"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a:t>
            </a:r>
            <a:r>
              <a:rPr lang="en-US" altLang="zh-CN" b="1" smtClean="0">
                <a:solidFill>
                  <a:srgbClr val="FF0000"/>
                </a:solidFill>
                <a:latin typeface="Arial" pitchFamily="34" charset="0"/>
                <a:cs typeface="Arial" pitchFamily="34" charset="0"/>
              </a:rPr>
              <a:t>35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3001485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ad.png"/>
          <p:cNvPicPr>
            <a:picLocks noChangeAspect="1"/>
          </p:cNvPicPr>
          <p:nvPr/>
        </p:nvPicPr>
        <p:blipFill>
          <a:blip r:embed="rId2" cstate="print"/>
          <a:stretch>
            <a:fillRect/>
          </a:stretch>
        </p:blipFill>
        <p:spPr>
          <a:xfrm>
            <a:off x="1526540" y="482875"/>
            <a:ext cx="5867400" cy="1927373"/>
          </a:xfrm>
          <a:prstGeom prst="rect">
            <a:avLst/>
          </a:prstGeom>
        </p:spPr>
      </p:pic>
      <p:pic>
        <p:nvPicPr>
          <p:cNvPr id="5" name="Picture 4" descr="working.png"/>
          <p:cNvPicPr>
            <a:picLocks noChangeAspect="1"/>
          </p:cNvPicPr>
          <p:nvPr/>
        </p:nvPicPr>
        <p:blipFill>
          <a:blip r:embed="rId3" cstate="print"/>
          <a:stretch>
            <a:fillRect/>
          </a:stretch>
        </p:blipFill>
        <p:spPr>
          <a:xfrm>
            <a:off x="3358141" y="200448"/>
            <a:ext cx="2204198" cy="2133600"/>
          </a:xfrm>
          <a:prstGeom prst="rect">
            <a:avLst/>
          </a:prstGeom>
        </p:spPr>
      </p:pic>
      <p:pic>
        <p:nvPicPr>
          <p:cNvPr id="6" name="Picture 5" descr="cloudandb.png"/>
          <p:cNvPicPr>
            <a:picLocks noChangeAspect="1"/>
          </p:cNvPicPr>
          <p:nvPr/>
        </p:nvPicPr>
        <p:blipFill>
          <a:blip r:embed="rId4" cstate="print"/>
          <a:stretch>
            <a:fillRect/>
          </a:stretch>
        </p:blipFill>
        <p:spPr>
          <a:xfrm>
            <a:off x="2637536" y="865962"/>
            <a:ext cx="4963691" cy="796140"/>
          </a:xfrm>
          <a:prstGeom prst="rect">
            <a:avLst/>
          </a:prstGeom>
        </p:spPr>
      </p:pic>
      <p:sp>
        <p:nvSpPr>
          <p:cNvPr id="8" name="Rectangle 7"/>
          <p:cNvSpPr/>
          <p:nvPr/>
        </p:nvSpPr>
        <p:spPr>
          <a:xfrm>
            <a:off x="798022" y="2898832"/>
            <a:ext cx="7328838" cy="658835"/>
          </a:xfrm>
          <a:prstGeom prst="rect">
            <a:avLst/>
          </a:prstGeom>
        </p:spPr>
        <p:txBody>
          <a:bodyPr wrap="square">
            <a:spAutoFit/>
          </a:bodyPr>
          <a:lstStyle/>
          <a:p>
            <a:pPr algn="ctr">
              <a:lnSpc>
                <a:spcPct val="150000"/>
              </a:lnSpc>
            </a:pPr>
            <a:r>
              <a:rPr lang="en-US" sz="2800" b="1" smtClean="0">
                <a:solidFill>
                  <a:srgbClr val="FF0000"/>
                </a:solidFill>
                <a:latin typeface="Arial" pitchFamily="34" charset="0"/>
                <a:cs typeface="Arial" pitchFamily="34" charset="0"/>
              </a:rPr>
              <a:t>2. KẾ HOẠCH HÈ CỦA EM</a:t>
            </a:r>
            <a:endParaRPr lang="vi-VN" sz="2800" b="1">
              <a:solidFill>
                <a:srgbClr val="FF0000"/>
              </a:solidFill>
              <a:latin typeface="Arial" pitchFamily="34" charset="0"/>
              <a:cs typeface="Arial" pitchFamily="34" charset="0"/>
            </a:endParaRPr>
          </a:p>
        </p:txBody>
      </p:sp>
      <p:sp>
        <p:nvSpPr>
          <p:cNvPr id="9"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a:t>
            </a:r>
            <a:r>
              <a:rPr lang="en-US" altLang="zh-CN" b="1" smtClean="0">
                <a:solidFill>
                  <a:srgbClr val="FF0000"/>
                </a:solidFill>
                <a:latin typeface="Arial" pitchFamily="34" charset="0"/>
                <a:cs typeface="Arial" pitchFamily="34" charset="0"/>
              </a:rPr>
              <a:t>35</a:t>
            </a:r>
            <a:endParaRPr lang="en-US" altLang="zh-CN" b="1">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046785" y="316522"/>
            <a:ext cx="3472677" cy="3534509"/>
            <a:chOff x="5046785" y="316522"/>
            <a:chExt cx="3472677" cy="3534509"/>
          </a:xfrm>
        </p:grpSpPr>
        <p:pic>
          <p:nvPicPr>
            <p:cNvPr id="1026" name="Picture 2" descr="C:\Users\DELL\Downloads\HDTN_6_SGK_27_5_2021_v1_Pag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31790" t="62699" r="19621" b="3776"/>
            <a:stretch/>
          </p:blipFill>
          <p:spPr bwMode="auto">
            <a:xfrm>
              <a:off x="5046785" y="316522"/>
              <a:ext cx="3472677" cy="353450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46785" y="316522"/>
              <a:ext cx="967153" cy="527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Rectangle 13"/>
          <p:cNvSpPr/>
          <p:nvPr/>
        </p:nvSpPr>
        <p:spPr>
          <a:xfrm>
            <a:off x="844067" y="1332006"/>
            <a:ext cx="3376241" cy="1569660"/>
          </a:xfrm>
          <a:prstGeom prst="rect">
            <a:avLst/>
          </a:prstGeom>
        </p:spPr>
        <p:txBody>
          <a:bodyPr wrap="square">
            <a:spAutoFit/>
          </a:bodyPr>
          <a:lstStyle/>
          <a:p>
            <a:pPr algn="just">
              <a:lnSpc>
                <a:spcPct val="200000"/>
              </a:lnSpc>
            </a:pPr>
            <a:r>
              <a:rPr lang="en-US" sz="2400" b="1" smtClean="0">
                <a:solidFill>
                  <a:srgbClr val="FF0000"/>
                </a:solidFill>
                <a:latin typeface="Arial" pitchFamily="34" charset="0"/>
                <a:cs typeface="Arial" pitchFamily="34" charset="0"/>
              </a:rPr>
              <a:t>Xây dựng kế hoạch hè của bản thân</a:t>
            </a:r>
            <a:endParaRPr lang="vi-VN" sz="2400" b="1">
              <a:solidFill>
                <a:srgbClr val="FF0000"/>
              </a:solidFill>
              <a:latin typeface="Arial" pitchFamily="34" charset="0"/>
              <a:cs typeface="Arial" pitchFamily="34" charset="0"/>
            </a:endParaRPr>
          </a:p>
        </p:txBody>
      </p:sp>
      <p:sp>
        <p:nvSpPr>
          <p:cNvPr id="16"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a:t>
            </a:r>
            <a:r>
              <a:rPr lang="en-US" altLang="zh-CN" b="1" smtClean="0">
                <a:solidFill>
                  <a:srgbClr val="FF0000"/>
                </a:solidFill>
                <a:latin typeface="Arial" pitchFamily="34" charset="0"/>
                <a:cs typeface="Arial" pitchFamily="34" charset="0"/>
              </a:rPr>
              <a:t>35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98044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8463" y="267640"/>
            <a:ext cx="6506306" cy="1015663"/>
          </a:xfrm>
          <a:prstGeom prst="rect">
            <a:avLst/>
          </a:prstGeom>
        </p:spPr>
        <p:txBody>
          <a:bodyPr wrap="square">
            <a:spAutoFit/>
          </a:bodyPr>
          <a:lstStyle/>
          <a:p>
            <a:pPr algn="ctr">
              <a:lnSpc>
                <a:spcPct val="150000"/>
              </a:lnSpc>
            </a:pPr>
            <a:r>
              <a:rPr lang="en-US" sz="2000" b="1">
                <a:solidFill>
                  <a:srgbClr val="FF0000"/>
                </a:solidFill>
                <a:latin typeface="Arial" pitchFamily="34" charset="0"/>
                <a:cs typeface="Arial" pitchFamily="34" charset="0"/>
              </a:rPr>
              <a:t>X</a:t>
            </a:r>
            <a:r>
              <a:rPr lang="en-US" sz="2000" b="1" smtClean="0">
                <a:solidFill>
                  <a:srgbClr val="FF0000"/>
                </a:solidFill>
                <a:latin typeface="Arial" pitchFamily="34" charset="0"/>
                <a:cs typeface="Arial" pitchFamily="34" charset="0"/>
              </a:rPr>
              <a:t>ây dựng kế </a:t>
            </a:r>
            <a:r>
              <a:rPr lang="en-US" sz="2000" b="1">
                <a:solidFill>
                  <a:srgbClr val="FF0000"/>
                </a:solidFill>
                <a:latin typeface="Arial" pitchFamily="34" charset="0"/>
                <a:cs typeface="Arial" pitchFamily="34" charset="0"/>
              </a:rPr>
              <a:t>hoạch </a:t>
            </a:r>
            <a:r>
              <a:rPr lang="en-US" sz="2000" b="1">
                <a:solidFill>
                  <a:srgbClr val="FF0000"/>
                </a:solidFill>
                <a:latin typeface="Arial" pitchFamily="34" charset="0"/>
                <a:cs typeface="Arial" pitchFamily="34" charset="0"/>
              </a:rPr>
              <a:t>hè </a:t>
            </a:r>
            <a:r>
              <a:rPr lang="en-US" sz="2000" b="1" smtClean="0">
                <a:solidFill>
                  <a:srgbClr val="FF0000"/>
                </a:solidFill>
                <a:latin typeface="Arial" pitchFamily="34" charset="0"/>
                <a:cs typeface="Arial" pitchFamily="34" charset="0"/>
              </a:rPr>
              <a:t>của em, </a:t>
            </a:r>
            <a:r>
              <a:rPr lang="en-US" sz="2000" b="1">
                <a:solidFill>
                  <a:srgbClr val="FF0000"/>
                </a:solidFill>
                <a:latin typeface="Arial" pitchFamily="34" charset="0"/>
                <a:cs typeface="Arial" pitchFamily="34" charset="0"/>
              </a:rPr>
              <a:t>thể hiện các hoạt động bằng các biểu tượng</a:t>
            </a:r>
            <a:endParaRPr lang="vi-VN" sz="2000" b="1">
              <a:solidFill>
                <a:srgbClr val="FF0000"/>
              </a:solidFill>
              <a:latin typeface="Arial" pitchFamily="34" charset="0"/>
              <a:cs typeface="Arial" pitchFamily="34" charset="0"/>
            </a:endParaRPr>
          </a:p>
        </p:txBody>
      </p:sp>
      <p:sp>
        <p:nvSpPr>
          <p:cNvPr id="3" name="Rectangle 2"/>
          <p:cNvSpPr/>
          <p:nvPr/>
        </p:nvSpPr>
        <p:spPr>
          <a:xfrm>
            <a:off x="1512278" y="1257113"/>
            <a:ext cx="6506305" cy="2400657"/>
          </a:xfrm>
          <a:prstGeom prst="rect">
            <a:avLst/>
          </a:prstGeom>
        </p:spPr>
        <p:txBody>
          <a:bodyPr wrap="square">
            <a:spAutoFit/>
          </a:bodyPr>
          <a:lstStyle/>
          <a:p>
            <a:pPr algn="ctr">
              <a:lnSpc>
                <a:spcPct val="150000"/>
              </a:lnSpc>
            </a:pPr>
            <a:r>
              <a:rPr lang="en-US" sz="2000" b="1" u="sng">
                <a:latin typeface="Arial" pitchFamily="34" charset="0"/>
                <a:cs typeface="Arial" pitchFamily="34" charset="0"/>
              </a:rPr>
              <a:t>Ví dụ: </a:t>
            </a:r>
            <a:endParaRPr lang="vi-VN" sz="2000" b="1" u="sng">
              <a:latin typeface="Arial" pitchFamily="34" charset="0"/>
              <a:cs typeface="Arial" pitchFamily="34" charset="0"/>
            </a:endParaRPr>
          </a:p>
          <a:p>
            <a:pPr>
              <a:lnSpc>
                <a:spcPct val="150000"/>
              </a:lnSpc>
            </a:pPr>
            <a:r>
              <a:rPr lang="en-US" sz="2000" b="1">
                <a:latin typeface="Arial" pitchFamily="34" charset="0"/>
                <a:cs typeface="Arial" pitchFamily="34" charset="0"/>
              </a:rPr>
              <a:t>+ Hoạt động học tập: vẽ bút, vở;</a:t>
            </a:r>
            <a:endParaRPr lang="vi-VN" sz="2000" b="1">
              <a:latin typeface="Arial" pitchFamily="34" charset="0"/>
              <a:cs typeface="Arial" pitchFamily="34" charset="0"/>
            </a:endParaRPr>
          </a:p>
          <a:p>
            <a:pPr>
              <a:lnSpc>
                <a:spcPct val="150000"/>
              </a:lnSpc>
            </a:pPr>
            <a:r>
              <a:rPr lang="en-US" sz="2000" b="1">
                <a:latin typeface="Arial" pitchFamily="34" charset="0"/>
                <a:cs typeface="Arial" pitchFamily="34" charset="0"/>
              </a:rPr>
              <a:t>+ Chơi thể thao: vẽ quả bóng đá, vợt cầu lông;</a:t>
            </a:r>
            <a:endParaRPr lang="vi-VN" sz="2000" b="1">
              <a:latin typeface="Arial" pitchFamily="34" charset="0"/>
              <a:cs typeface="Arial" pitchFamily="34" charset="0"/>
            </a:endParaRPr>
          </a:p>
          <a:p>
            <a:pPr>
              <a:lnSpc>
                <a:spcPct val="150000"/>
              </a:lnSpc>
            </a:pPr>
            <a:r>
              <a:rPr lang="en-US" sz="2000" b="1">
                <a:latin typeface="Arial" pitchFamily="34" charset="0"/>
                <a:cs typeface="Arial" pitchFamily="34" charset="0"/>
              </a:rPr>
              <a:t>+ Đi du lịch: vẽ ô tô, máy bay, tàu hoả;</a:t>
            </a:r>
            <a:endParaRPr lang="vi-VN" sz="2000" b="1">
              <a:latin typeface="Arial" pitchFamily="34" charset="0"/>
              <a:cs typeface="Arial" pitchFamily="34" charset="0"/>
            </a:endParaRPr>
          </a:p>
          <a:p>
            <a:pPr>
              <a:lnSpc>
                <a:spcPct val="150000"/>
              </a:lnSpc>
            </a:pPr>
            <a:r>
              <a:rPr lang="en-US" sz="2000" b="1">
                <a:latin typeface="Arial" pitchFamily="34" charset="0"/>
                <a:cs typeface="Arial" pitchFamily="34" charset="0"/>
              </a:rPr>
              <a:t>+ Về quê: vẽ cảnh làng quê.</a:t>
            </a:r>
            <a:endParaRPr lang="vi-VN" sz="2000" b="1">
              <a:latin typeface="Arial" pitchFamily="34" charset="0"/>
              <a:cs typeface="Arial" pitchFamily="34" charset="0"/>
            </a:endParaRPr>
          </a:p>
        </p:txBody>
      </p:sp>
      <p:sp>
        <p:nvSpPr>
          <p:cNvPr id="18"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a:t>
            </a:r>
            <a:r>
              <a:rPr lang="en-US" altLang="zh-CN" b="1" smtClean="0">
                <a:solidFill>
                  <a:srgbClr val="FF0000"/>
                </a:solidFill>
                <a:latin typeface="Arial" pitchFamily="34" charset="0"/>
                <a:cs typeface="Arial" pitchFamily="34" charset="0"/>
              </a:rPr>
              <a:t>35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614395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4354" y="1406632"/>
            <a:ext cx="6646986" cy="1843518"/>
          </a:xfrm>
          <a:prstGeom prst="rect">
            <a:avLst/>
          </a:prstGeom>
        </p:spPr>
        <p:txBody>
          <a:bodyPr wrap="square">
            <a:spAutoFit/>
          </a:bodyPr>
          <a:lstStyle/>
          <a:p>
            <a:pPr algn="just">
              <a:lnSpc>
                <a:spcPct val="200000"/>
              </a:lnSpc>
            </a:pPr>
            <a:r>
              <a:rPr lang="en-US" sz="2000" b="1" smtClean="0">
                <a:latin typeface="Arial" pitchFamily="34" charset="0"/>
                <a:cs typeface="Arial" pitchFamily="34" charset="0"/>
              </a:rPr>
              <a:t>- Hãy </a:t>
            </a:r>
            <a:r>
              <a:rPr lang="en-US" sz="2000" b="1">
                <a:latin typeface="Arial" pitchFamily="34" charset="0"/>
                <a:cs typeface="Arial" pitchFamily="34" charset="0"/>
              </a:rPr>
              <a:t>xây dựng thời gian biểu mùa hè của mình trong một ngày/ một tuần/một tháng hoặc cả mùa </a:t>
            </a:r>
            <a:r>
              <a:rPr lang="en-US" sz="2000" b="1">
                <a:latin typeface="Arial" pitchFamily="34" charset="0"/>
                <a:cs typeface="Arial" pitchFamily="34" charset="0"/>
              </a:rPr>
              <a:t>hè</a:t>
            </a:r>
            <a:r>
              <a:rPr lang="en-US" sz="2000" b="1" smtClean="0">
                <a:latin typeface="Arial" pitchFamily="34" charset="0"/>
                <a:cs typeface="Arial" pitchFamily="34" charset="0"/>
              </a:rPr>
              <a:t>.</a:t>
            </a:r>
          </a:p>
          <a:p>
            <a:pPr algn="just">
              <a:lnSpc>
                <a:spcPct val="200000"/>
              </a:lnSpc>
            </a:pPr>
            <a:r>
              <a:rPr lang="en-US" sz="2000" b="1" smtClean="0">
                <a:latin typeface="Arial" pitchFamily="34" charset="0"/>
                <a:cs typeface="Arial" pitchFamily="34" charset="0"/>
              </a:rPr>
              <a:t>- Chia sẻ với các bạn về kế hoạch đó của em</a:t>
            </a:r>
            <a:endParaRPr lang="vi-VN" sz="2000" b="1">
              <a:latin typeface="Arial" pitchFamily="34" charset="0"/>
              <a:cs typeface="Arial" pitchFamily="34" charset="0"/>
            </a:endParaRPr>
          </a:p>
        </p:txBody>
      </p:sp>
      <p:sp>
        <p:nvSpPr>
          <p:cNvPr id="3" name="Rounded Rectangle 2"/>
          <p:cNvSpPr/>
          <p:nvPr/>
        </p:nvSpPr>
        <p:spPr>
          <a:xfrm>
            <a:off x="3710353" y="720968"/>
            <a:ext cx="1776046" cy="492369"/>
          </a:xfrm>
          <a:prstGeom prst="round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latin typeface="Arial" pitchFamily="34" charset="0"/>
                <a:cs typeface="Arial" pitchFamily="34" charset="0"/>
              </a:rPr>
              <a:t>Yêu cầu</a:t>
            </a:r>
            <a:endParaRPr lang="vi-VN" sz="2400" b="1">
              <a:solidFill>
                <a:srgbClr val="FF0000"/>
              </a:solidFill>
              <a:latin typeface="Arial" pitchFamily="34" charset="0"/>
              <a:cs typeface="Arial" pitchFamily="34" charset="0"/>
            </a:endParaRPr>
          </a:p>
        </p:txBody>
      </p:sp>
      <p:sp>
        <p:nvSpPr>
          <p:cNvPr id="13"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a:t>
            </a:r>
            <a:r>
              <a:rPr lang="en-US" altLang="zh-CN" b="1" smtClean="0">
                <a:solidFill>
                  <a:srgbClr val="FF0000"/>
                </a:solidFill>
                <a:latin typeface="Arial" pitchFamily="34" charset="0"/>
                <a:cs typeface="Arial" pitchFamily="34" charset="0"/>
              </a:rPr>
              <a:t>35</a:t>
            </a:r>
            <a:endParaRPr lang="en-US" altLang="zh-CN" b="1">
              <a:solidFill>
                <a:srgbClr val="FF0000"/>
              </a:solidFill>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sp>
        <p:nvSpPr>
          <p:cNvPr id="2" name="Rectangle 1"/>
          <p:cNvSpPr/>
          <p:nvPr/>
        </p:nvSpPr>
        <p:spPr>
          <a:xfrm>
            <a:off x="1202978" y="1268351"/>
            <a:ext cx="5505935" cy="2239844"/>
          </a:xfrm>
          <a:prstGeom prst="rect">
            <a:avLst/>
          </a:prstGeom>
        </p:spPr>
        <p:txBody>
          <a:bodyPr wrap="square">
            <a:spAutoFit/>
          </a:bodyPr>
          <a:lstStyle/>
          <a:p>
            <a:pPr algn="just">
              <a:lnSpc>
                <a:spcPct val="150000"/>
              </a:lnSpc>
            </a:pPr>
            <a:r>
              <a:rPr lang="en-US" sz="2400" b="1">
                <a:latin typeface="Arial" pitchFamily="34" charset="0"/>
                <a:cs typeface="Arial" pitchFamily="34" charset="0"/>
              </a:rPr>
              <a:t>Việc xây dựng chi tiết kế hoạch hè của mình sẽ giúp các em sắp xếp thời gian hợp lí và thực hiện có hiệu quả những dự định của mình.</a:t>
            </a:r>
            <a:endParaRPr lang="vi-VN" sz="2400" b="1">
              <a:latin typeface="Arial" pitchFamily="34" charset="0"/>
              <a:cs typeface="Arial" pitchFamily="34" charset="0"/>
            </a:endParaRPr>
          </a:p>
        </p:txBody>
      </p:sp>
      <p:pic>
        <p:nvPicPr>
          <p:cNvPr id="17" name="Picture 16" descr="conclusion.png"/>
          <p:cNvPicPr>
            <a:picLocks noChangeAspect="1"/>
          </p:cNvPicPr>
          <p:nvPr/>
        </p:nvPicPr>
        <p:blipFill>
          <a:blip r:embed="rId2" cstate="print"/>
          <a:stretch>
            <a:fillRect/>
          </a:stretch>
        </p:blipFill>
        <p:spPr>
          <a:xfrm rot="17288355">
            <a:off x="7454476" y="42150"/>
            <a:ext cx="1354796" cy="1371119"/>
          </a:xfrm>
          <a:prstGeom prst="rect">
            <a:avLst/>
          </a:prstGeom>
        </p:spPr>
      </p:pic>
      <p:sp>
        <p:nvSpPr>
          <p:cNvPr id="18" name="Rectangle 17"/>
          <p:cNvSpPr/>
          <p:nvPr/>
        </p:nvSpPr>
        <p:spPr>
          <a:xfrm>
            <a:off x="2791132" y="398291"/>
            <a:ext cx="3671597" cy="658835"/>
          </a:xfrm>
          <a:prstGeom prst="rect">
            <a:avLst/>
          </a:prstGeom>
        </p:spPr>
        <p:txBody>
          <a:bodyPr wrap="square">
            <a:spAutoFit/>
          </a:bodyPr>
          <a:lstStyle/>
          <a:p>
            <a:pPr algn="just">
              <a:lnSpc>
                <a:spcPct val="150000"/>
              </a:lnSpc>
            </a:pPr>
            <a:r>
              <a:rPr lang="en-US" sz="2800" b="1" smtClean="0">
                <a:solidFill>
                  <a:srgbClr val="FF0000"/>
                </a:solidFill>
                <a:latin typeface="Arial" pitchFamily="34" charset="0"/>
                <a:cs typeface="Arial" pitchFamily="34" charset="0"/>
              </a:rPr>
              <a:t>KẾT LUẬN</a:t>
            </a:r>
            <a:endParaRPr lang="vi-VN" sz="2800" b="1">
              <a:solidFill>
                <a:srgbClr val="FF0000"/>
              </a:solidFill>
              <a:latin typeface="Arial" pitchFamily="34" charset="0"/>
              <a:cs typeface="Arial" pitchFamily="34" charset="0"/>
            </a:endParaRPr>
          </a:p>
        </p:txBody>
      </p:sp>
      <p:sp>
        <p:nvSpPr>
          <p:cNvPr id="7"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a:t>
            </a:r>
            <a:r>
              <a:rPr lang="en-US" altLang="zh-CN" b="1" smtClean="0">
                <a:solidFill>
                  <a:srgbClr val="FF0000"/>
                </a:solidFill>
                <a:latin typeface="Arial" pitchFamily="34" charset="0"/>
                <a:cs typeface="Arial" pitchFamily="34" charset="0"/>
              </a:rPr>
              <a:t>35</a:t>
            </a:r>
            <a:endParaRPr lang="en-US" altLang="zh-CN" b="1">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_ballon.png"/>
          <p:cNvPicPr>
            <a:picLocks noChangeAspect="1"/>
          </p:cNvPicPr>
          <p:nvPr/>
        </p:nvPicPr>
        <p:blipFill>
          <a:blip r:embed="rId2" cstate="print"/>
          <a:stretch>
            <a:fillRect/>
          </a:stretch>
        </p:blipFill>
        <p:spPr>
          <a:xfrm>
            <a:off x="7315200" y="361950"/>
            <a:ext cx="1186679" cy="971550"/>
          </a:xfrm>
          <a:prstGeom prst="rect">
            <a:avLst/>
          </a:prstGeom>
        </p:spPr>
      </p:pic>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pic>
        <p:nvPicPr>
          <p:cNvPr id="4" name="Picture 3" descr="contents.png"/>
          <p:cNvPicPr>
            <a:picLocks noChangeAspect="1"/>
          </p:cNvPicPr>
          <p:nvPr/>
        </p:nvPicPr>
        <p:blipFill>
          <a:blip r:embed="rId3" cstate="print"/>
          <a:stretch>
            <a:fillRect/>
          </a:stretch>
        </p:blipFill>
        <p:spPr>
          <a:xfrm>
            <a:off x="916621" y="1047750"/>
            <a:ext cx="6605151" cy="2851904"/>
          </a:xfrm>
          <a:prstGeom prst="rect">
            <a:avLst/>
          </a:prstGeom>
        </p:spPr>
      </p:pic>
      <p:sp>
        <p:nvSpPr>
          <p:cNvPr id="6" name="TextBox 5"/>
          <p:cNvSpPr txBox="1"/>
          <p:nvPr/>
        </p:nvSpPr>
        <p:spPr>
          <a:xfrm>
            <a:off x="2678680" y="264063"/>
            <a:ext cx="3428944" cy="612796"/>
          </a:xfrm>
          <a:prstGeom prst="rect">
            <a:avLst/>
          </a:prstGeom>
        </p:spPr>
        <p:txBody>
          <a:bodyPr wrap="square" lIns="0" tIns="0" rIns="0" bIns="0" rtlCol="0" anchor="t">
            <a:spAutoFit/>
          </a:bodyPr>
          <a:lstStyle/>
          <a:p>
            <a:pPr algn="ctr">
              <a:lnSpc>
                <a:spcPts val="5375"/>
              </a:lnSpc>
            </a:pPr>
            <a:r>
              <a:rPr lang="en-US" sz="2800" b="1" smtClean="0">
                <a:solidFill>
                  <a:srgbClr val="FF0000"/>
                </a:solidFill>
                <a:latin typeface="Arial" panose="020B0604020202020204" pitchFamily="34" charset="0"/>
                <a:cs typeface="Arial" panose="020B0604020202020204" pitchFamily="34" charset="0"/>
              </a:rPr>
              <a:t>VẬN DỤNG</a:t>
            </a:r>
            <a:endParaRPr lang="en-US" sz="28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690403" y="1561369"/>
            <a:ext cx="3858513" cy="1754326"/>
          </a:xfrm>
          <a:prstGeom prst="rect">
            <a:avLst/>
          </a:prstGeom>
          <a:noFill/>
        </p:spPr>
        <p:txBody>
          <a:bodyPr wrap="square" rtlCol="0">
            <a:spAutoFit/>
          </a:bodyPr>
          <a:lstStyle/>
          <a:p>
            <a:pPr algn="just">
              <a:lnSpc>
                <a:spcPct val="150000"/>
              </a:lnSpc>
            </a:pPr>
            <a:r>
              <a:rPr lang="en-US" sz="2400" b="1" smtClean="0">
                <a:solidFill>
                  <a:schemeClr val="bg1"/>
                </a:solidFill>
                <a:latin typeface="Arial" pitchFamily="34" charset="0"/>
                <a:cs typeface="Arial" pitchFamily="34" charset="0"/>
              </a:rPr>
              <a:t>Viết đoạn văn ngắn tưởng tượng về mùa hè sắp tới của em</a:t>
            </a:r>
            <a:endParaRPr lang="vi-VN" sz="2400" b="1">
              <a:solidFill>
                <a:schemeClr val="bg1"/>
              </a:solidFill>
              <a:latin typeface="Arial" pitchFamily="34" charset="0"/>
              <a:cs typeface="Arial" pitchFamily="34" charset="0"/>
            </a:endParaRPr>
          </a:p>
        </p:txBody>
      </p:sp>
      <p:sp>
        <p:nvSpPr>
          <p:cNvPr id="9"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a:t>
            </a:r>
            <a:r>
              <a:rPr lang="en-US" altLang="zh-CN" b="1" smtClean="0">
                <a:solidFill>
                  <a:srgbClr val="FF0000"/>
                </a:solidFill>
                <a:latin typeface="Arial" pitchFamily="34" charset="0"/>
                <a:cs typeface="Arial" pitchFamily="34" charset="0"/>
              </a:rPr>
              <a:t>35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089984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cstate="print"/>
            <a:stretch>
              <a:fillRect/>
            </a:stretch>
          </p:blipFill>
          <p:spPr>
            <a:xfrm>
              <a:off x="4441776" y="1208314"/>
              <a:ext cx="586740" cy="609600"/>
            </a:xfrm>
            <a:prstGeom prst="rect">
              <a:avLst/>
            </a:prstGeom>
          </p:spPr>
        </p:pic>
      </p:grpSp>
      <p:sp>
        <p:nvSpPr>
          <p:cNvPr id="16" name="Rectangle 15"/>
          <p:cNvSpPr/>
          <p:nvPr/>
        </p:nvSpPr>
        <p:spPr>
          <a:xfrm>
            <a:off x="1965213" y="533218"/>
            <a:ext cx="5216016" cy="739754"/>
          </a:xfrm>
          <a:prstGeom prst="rect">
            <a:avLst/>
          </a:prstGeom>
        </p:spPr>
        <p:txBody>
          <a:bodyPr wrap="square">
            <a:spAutoFit/>
          </a:bodyPr>
          <a:lstStyle/>
          <a:p>
            <a:pPr lvl="0" algn="ctr">
              <a:lnSpc>
                <a:spcPct val="150000"/>
              </a:lnSpc>
            </a:pPr>
            <a:r>
              <a:rPr lang="en-US" altLang="en-US" sz="3200" b="1">
                <a:solidFill>
                  <a:srgbClr val="FF0000"/>
                </a:solidFill>
              </a:rPr>
              <a:t>HƯỚNG DẪN </a:t>
            </a:r>
            <a:r>
              <a:rPr lang="vi-VN" altLang="en-US" sz="3200" b="1">
                <a:solidFill>
                  <a:srgbClr val="FF0000"/>
                </a:solidFill>
              </a:rPr>
              <a:t>V</a:t>
            </a:r>
            <a:r>
              <a:rPr lang="en-US" altLang="en-US" sz="3200" b="1">
                <a:solidFill>
                  <a:srgbClr val="FF0000"/>
                </a:solidFill>
              </a:rPr>
              <a:t>Ề NHÀ  </a:t>
            </a:r>
          </a:p>
        </p:txBody>
      </p:sp>
      <p:pic>
        <p:nvPicPr>
          <p:cNvPr id="17" name="Picture 16" descr="slide1.png"/>
          <p:cNvPicPr>
            <a:picLocks noChangeAspect="1"/>
          </p:cNvPicPr>
          <p:nvPr/>
        </p:nvPicPr>
        <p:blipFill>
          <a:blip r:embed="rId3" cstate="print"/>
          <a:stretch>
            <a:fillRect/>
          </a:stretch>
        </p:blipFill>
        <p:spPr>
          <a:xfrm flipH="1">
            <a:off x="6511017" y="1962150"/>
            <a:ext cx="2650305" cy="2269481"/>
          </a:xfrm>
          <a:prstGeom prst="rect">
            <a:avLst/>
          </a:prstGeom>
        </p:spPr>
      </p:pic>
      <p:sp>
        <p:nvSpPr>
          <p:cNvPr id="14" name="Text Box 7"/>
          <p:cNvSpPr txBox="1">
            <a:spLocks noChangeArrowheads="1"/>
          </p:cNvSpPr>
          <p:nvPr/>
        </p:nvSpPr>
        <p:spPr bwMode="auto">
          <a:xfrm>
            <a:off x="518495" y="2132630"/>
            <a:ext cx="6062675" cy="1316514"/>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lnSpc>
                <a:spcPct val="150000"/>
              </a:lnSpc>
              <a:spcBef>
                <a:spcPct val="50000"/>
              </a:spcBef>
            </a:pPr>
            <a:r>
              <a:rPr lang="en-US" altLang="en-US" sz="2400" b="1" smtClean="0">
                <a:latin typeface="Arial" pitchFamily="34" charset="0"/>
                <a:cs typeface="Arial" pitchFamily="34" charset="0"/>
              </a:rPr>
              <a:t>Chuẩn bị cho tiết 3: Sinh hoạt lớp</a:t>
            </a:r>
          </a:p>
          <a:p>
            <a:pPr algn="ctr" eaLnBrk="1" hangingPunct="1">
              <a:lnSpc>
                <a:spcPct val="150000"/>
              </a:lnSpc>
              <a:spcBef>
                <a:spcPct val="50000"/>
              </a:spcBef>
            </a:pPr>
            <a:r>
              <a:rPr lang="en-US" altLang="en-US" sz="2400" b="1" smtClean="0">
                <a:latin typeface="Arial" pitchFamily="34" charset="0"/>
                <a:cs typeface="Arial" pitchFamily="34" charset="0"/>
              </a:rPr>
              <a:t>LỜI CHÚC MÙA HÈ</a:t>
            </a:r>
            <a:endParaRPr lang="en-US" altLang="en-US" sz="2400" b="1">
              <a:latin typeface="Arial" pitchFamily="34" charset="0"/>
              <a:cs typeface="Arial" pitchFamily="34" charset="0"/>
            </a:endParaRPr>
          </a:p>
        </p:txBody>
      </p:sp>
      <p:sp>
        <p:nvSpPr>
          <p:cNvPr id="15"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a:t>
            </a:r>
            <a:r>
              <a:rPr lang="en-US" altLang="zh-CN" b="1" smtClean="0">
                <a:solidFill>
                  <a:srgbClr val="FF0000"/>
                </a:solidFill>
                <a:latin typeface="Arial" pitchFamily="34" charset="0"/>
                <a:cs typeface="Arial" pitchFamily="34" charset="0"/>
              </a:rPr>
              <a:t>35</a:t>
            </a:r>
            <a:endParaRPr lang="en-US" altLang="zh-CN" b="1">
              <a:solidFill>
                <a:srgbClr val="FF0000"/>
              </a:solidFill>
              <a:latin typeface="Arial" pitchFamily="34" charset="0"/>
              <a:cs typeface="Arial"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repeatCount="300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2000"/>
                                        <p:tgtEl>
                                          <p:spTgt spid="14">
                                            <p:txEl>
                                              <p:pRg st="0" end="0"/>
                                            </p:txEl>
                                          </p:spTgt>
                                        </p:tgtEl>
                                      </p:cBhvr>
                                    </p:animEffect>
                                  </p:childTnLst>
                                </p:cTn>
                              </p:par>
                              <p:par>
                                <p:cTn id="8" presetID="6" presetClass="entr" presetSubtype="16" repeatCount="300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circle(in)">
                                      <p:cBhvr>
                                        <p:cTn id="10" dur="2000"/>
                                        <p:tgtEl>
                                          <p:spTgt spid="14">
                                            <p:txEl>
                                              <p:pRg st="1" end="1"/>
                                            </p:txEl>
                                          </p:spTgt>
                                        </p:tgtEl>
                                      </p:cBhvr>
                                    </p:animEffect>
                                  </p:childTnLst>
                                </p:cTn>
                              </p:par>
                              <p:par>
                                <p:cTn id="11" presetID="8" presetClass="emph" presetSubtype="0" repeatCount="3000" fill="hold" nodeType="withEffect">
                                  <p:stCondLst>
                                    <p:cond delay="0"/>
                                  </p:stCondLst>
                                  <p:childTnLst>
                                    <p:animRot by="21600000">
                                      <p:cBhvr>
                                        <p:cTn id="12" dur="2000" fill="hold"/>
                                        <p:tgtEl>
                                          <p:spTgt spid="14">
                                            <p:txEl>
                                              <p:pRg st="0" end="0"/>
                                            </p:txEl>
                                          </p:spTgt>
                                        </p:tgtEl>
                                        <p:attrNameLst>
                                          <p:attrName>r</p:attrName>
                                        </p:attrNameLst>
                                      </p:cBhvr>
                                    </p:animRot>
                                  </p:childTnLst>
                                </p:cTn>
                              </p:par>
                              <p:par>
                                <p:cTn id="13" presetID="8" presetClass="emph" presetSubtype="0" repeatCount="3000" fill="hold" nodeType="withEffect">
                                  <p:stCondLst>
                                    <p:cond delay="0"/>
                                  </p:stCondLst>
                                  <p:childTnLst>
                                    <p:animRot by="21600000">
                                      <p:cBhvr>
                                        <p:cTn id="14" dur="2000" fill="hold"/>
                                        <p:tgtEl>
                                          <p:spTgt spid="1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ng"/>
          <p:cNvPicPr>
            <a:picLocks noChangeAspect="1"/>
          </p:cNvPicPr>
          <p:nvPr/>
        </p:nvPicPr>
        <p:blipFill>
          <a:blip r:embed="rId2" cstate="print"/>
          <a:stretch>
            <a:fillRect/>
          </a:stretch>
        </p:blipFill>
        <p:spPr>
          <a:xfrm>
            <a:off x="153054" y="1073037"/>
            <a:ext cx="3210736" cy="2749384"/>
          </a:xfrm>
          <a:prstGeom prst="rect">
            <a:avLst/>
          </a:prstGeom>
        </p:spPr>
      </p:pic>
      <p:sp>
        <p:nvSpPr>
          <p:cNvPr id="14" name="TextBox 3">
            <a:extLst>
              <a:ext uri="{FF2B5EF4-FFF2-40B4-BE49-F238E27FC236}">
                <a16:creationId xmlns:a16="http://schemas.microsoft.com/office/drawing/2014/main" xmlns="" id="{E2A07824-D142-46B1-8903-F7ED483B9B1C}"/>
              </a:ext>
            </a:extLst>
          </p:cNvPr>
          <p:cNvSpPr txBox="1"/>
          <p:nvPr/>
        </p:nvSpPr>
        <p:spPr>
          <a:xfrm>
            <a:off x="3625047" y="1298971"/>
            <a:ext cx="5518953" cy="1212833"/>
          </a:xfrm>
          <a:prstGeom prst="rect">
            <a:avLst/>
          </a:prstGeom>
        </p:spPr>
        <p:txBody>
          <a:bodyPr wrap="square" lIns="0" tIns="0" rIns="0" bIns="0" rtlCol="0" anchor="t">
            <a:spAutoFit/>
          </a:bodyPr>
          <a:lstStyle/>
          <a:p>
            <a:pPr algn="ctr">
              <a:lnSpc>
                <a:spcPct val="150000"/>
              </a:lnSpc>
            </a:pPr>
            <a:r>
              <a:rPr lang="en-US" sz="2800" b="1" spc="33" dirty="0">
                <a:solidFill>
                  <a:srgbClr val="FF0000"/>
                </a:solidFill>
                <a:latin typeface="Arial" panose="020B0604020202020204" pitchFamily="34" charset="0"/>
                <a:cs typeface="Arial" panose="020B0604020202020204" pitchFamily="34" charset="0"/>
              </a:rPr>
              <a:t>CẢM ƠN CÁC EM </a:t>
            </a:r>
          </a:p>
          <a:p>
            <a:pPr algn="ctr">
              <a:lnSpc>
                <a:spcPct val="150000"/>
              </a:lnSpc>
            </a:pPr>
            <a:r>
              <a:rPr lang="en-US" sz="2800" b="1" spc="33" dirty="0">
                <a:solidFill>
                  <a:srgbClr val="FF0000"/>
                </a:solidFill>
                <a:latin typeface="Arial" panose="020B0604020202020204" pitchFamily="34" charset="0"/>
                <a:cs typeface="Arial" panose="020B0604020202020204" pitchFamily="34" charset="0"/>
              </a:rPr>
              <a:t>ĐÃ LẮNG NGHE BÀI GIẢNG!</a:t>
            </a:r>
          </a:p>
        </p:txBody>
      </p:sp>
      <p:sp>
        <p:nvSpPr>
          <p:cNvPr id="6"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a:t>
            </a:r>
            <a:r>
              <a:rPr lang="en-US" altLang="zh-CN" b="1" smtClean="0">
                <a:solidFill>
                  <a:srgbClr val="FF0000"/>
                </a:solidFill>
                <a:latin typeface="Arial" pitchFamily="34" charset="0"/>
                <a:cs typeface="Arial" pitchFamily="34" charset="0"/>
              </a:rPr>
              <a:t>35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923677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png"/>
          <p:cNvPicPr>
            <a:picLocks noChangeAspect="1"/>
          </p:cNvPicPr>
          <p:nvPr/>
        </p:nvPicPr>
        <p:blipFill>
          <a:blip r:embed="rId2" cstate="print"/>
          <a:stretch>
            <a:fillRect/>
          </a:stretch>
        </p:blipFill>
        <p:spPr>
          <a:xfrm>
            <a:off x="1029762" y="1428750"/>
            <a:ext cx="7084476" cy="2085379"/>
          </a:xfrm>
          <a:prstGeom prst="rect">
            <a:avLst/>
          </a:prstGeom>
        </p:spPr>
      </p:pic>
      <p:sp>
        <p:nvSpPr>
          <p:cNvPr id="14" name="Rectangle 13"/>
          <p:cNvSpPr/>
          <p:nvPr/>
        </p:nvSpPr>
        <p:spPr>
          <a:xfrm>
            <a:off x="959423" y="1628057"/>
            <a:ext cx="7287760" cy="1569660"/>
          </a:xfrm>
          <a:prstGeom prst="rect">
            <a:avLst/>
          </a:prstGeom>
        </p:spPr>
        <p:txBody>
          <a:bodyPr wrap="square">
            <a:spAutoFit/>
          </a:bodyPr>
          <a:lstStyle/>
          <a:p>
            <a:pPr algn="ctr">
              <a:lnSpc>
                <a:spcPct val="200000"/>
              </a:lnSpc>
            </a:pPr>
            <a:r>
              <a:rPr lang="vi-VN" sz="2400" b="1" smtClean="0">
                <a:solidFill>
                  <a:schemeClr val="bg1"/>
                </a:solidFill>
                <a:latin typeface="Arial" pitchFamily="34" charset="0"/>
                <a:cs typeface="Arial" pitchFamily="34" charset="0"/>
              </a:rPr>
              <a:t>Chia sẻ với các bạn trong lớp về những kỉ niệm của em trong kì nghỉ hè những năm trước</a:t>
            </a:r>
            <a:endParaRPr lang="vi-VN" sz="2400" b="1">
              <a:solidFill>
                <a:schemeClr val="bg1"/>
              </a:solidFill>
              <a:latin typeface="Arial" pitchFamily="34" charset="0"/>
              <a:cs typeface="Arial" pitchFamily="34" charset="0"/>
            </a:endParaRPr>
          </a:p>
        </p:txBody>
      </p:sp>
      <p:pic>
        <p:nvPicPr>
          <p:cNvPr id="5" name="Picture 4" descr="cloud_ballon.png"/>
          <p:cNvPicPr>
            <a:picLocks noChangeAspect="1"/>
          </p:cNvPicPr>
          <p:nvPr/>
        </p:nvPicPr>
        <p:blipFill>
          <a:blip r:embed="rId3" cstate="print"/>
          <a:stretch>
            <a:fillRect/>
          </a:stretch>
        </p:blipFill>
        <p:spPr>
          <a:xfrm>
            <a:off x="7500121" y="685800"/>
            <a:ext cx="1186679" cy="971550"/>
          </a:xfrm>
          <a:prstGeom prst="rect">
            <a:avLst/>
          </a:prstGeom>
        </p:spPr>
      </p:pic>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sp>
        <p:nvSpPr>
          <p:cNvPr id="10"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a:t>
            </a:r>
            <a:r>
              <a:rPr lang="en-US" altLang="zh-CN" b="1" smtClean="0">
                <a:solidFill>
                  <a:srgbClr val="FF0000"/>
                </a:solidFill>
                <a:latin typeface="Arial" pitchFamily="34" charset="0"/>
                <a:cs typeface="Arial" pitchFamily="34" charset="0"/>
              </a:rPr>
              <a:t>35</a:t>
            </a:r>
            <a:endParaRPr lang="en-US" altLang="zh-CN" b="1">
              <a:solidFill>
                <a:srgbClr val="FF0000"/>
              </a:solidFill>
              <a:latin typeface="Arial" pitchFamily="34" charset="0"/>
              <a:cs typeface="Arial" pitchFamily="34" charset="0"/>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_ballon.png"/>
          <p:cNvPicPr>
            <a:picLocks noChangeAspect="1"/>
          </p:cNvPicPr>
          <p:nvPr/>
        </p:nvPicPr>
        <p:blipFill>
          <a:blip r:embed="rId2" cstate="print"/>
          <a:stretch>
            <a:fillRect/>
          </a:stretch>
        </p:blipFill>
        <p:spPr>
          <a:xfrm>
            <a:off x="7315200" y="361950"/>
            <a:ext cx="1186679" cy="971550"/>
          </a:xfrm>
          <a:prstGeom prst="rect">
            <a:avLst/>
          </a:prstGeom>
        </p:spPr>
      </p:pic>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pic>
        <p:nvPicPr>
          <p:cNvPr id="4" name="Picture 3" descr="contents.png"/>
          <p:cNvPicPr>
            <a:picLocks noChangeAspect="1"/>
          </p:cNvPicPr>
          <p:nvPr/>
        </p:nvPicPr>
        <p:blipFill>
          <a:blip r:embed="rId3" cstate="print"/>
          <a:stretch>
            <a:fillRect/>
          </a:stretch>
        </p:blipFill>
        <p:spPr>
          <a:xfrm>
            <a:off x="916622" y="1333500"/>
            <a:ext cx="7425688" cy="2370112"/>
          </a:xfrm>
          <a:prstGeom prst="rect">
            <a:avLst/>
          </a:prstGeom>
        </p:spPr>
      </p:pic>
      <p:sp>
        <p:nvSpPr>
          <p:cNvPr id="13" name="TextBox 5"/>
          <p:cNvSpPr txBox="1"/>
          <p:nvPr/>
        </p:nvSpPr>
        <p:spPr>
          <a:xfrm>
            <a:off x="2534655" y="1403644"/>
            <a:ext cx="5569527" cy="1685846"/>
          </a:xfrm>
          <a:prstGeom prst="rect">
            <a:avLst/>
          </a:prstGeom>
        </p:spPr>
        <p:txBody>
          <a:bodyPr wrap="square" lIns="0" tIns="0" rIns="0" bIns="0" rtlCol="0" anchor="t">
            <a:spAutoFit/>
          </a:bodyPr>
          <a:lstStyle/>
          <a:p>
            <a:pPr algn="just">
              <a:lnSpc>
                <a:spcPct val="250000"/>
              </a:lnSpc>
            </a:pPr>
            <a:r>
              <a:rPr lang="nl-NL" sz="2400" b="1">
                <a:solidFill>
                  <a:schemeClr val="bg1"/>
                </a:solidFill>
                <a:latin typeface="Arial" pitchFamily="34" charset="0"/>
                <a:cs typeface="Arial" pitchFamily="34" charset="0"/>
              </a:rPr>
              <a:t>1. </a:t>
            </a:r>
            <a:r>
              <a:rPr lang="en-US" sz="2400" b="1" smtClean="0">
                <a:solidFill>
                  <a:schemeClr val="bg1"/>
                </a:solidFill>
                <a:latin typeface="Arial" pitchFamily="34" charset="0"/>
                <a:cs typeface="Arial" pitchFamily="34" charset="0"/>
              </a:rPr>
              <a:t>Mong muốn trong kì nghỉ hè</a:t>
            </a:r>
            <a:endParaRPr lang="vi-VN" sz="2400">
              <a:solidFill>
                <a:schemeClr val="bg1"/>
              </a:solidFill>
              <a:latin typeface="Arial" pitchFamily="34" charset="0"/>
              <a:cs typeface="Arial" pitchFamily="34" charset="0"/>
            </a:endParaRPr>
          </a:p>
          <a:p>
            <a:pPr algn="just">
              <a:lnSpc>
                <a:spcPct val="250000"/>
              </a:lnSpc>
            </a:pPr>
            <a:r>
              <a:rPr lang="nl-NL" sz="2400" b="1">
                <a:solidFill>
                  <a:schemeClr val="bg1"/>
                </a:solidFill>
                <a:latin typeface="Arial" pitchFamily="34" charset="0"/>
                <a:cs typeface="Arial" pitchFamily="34" charset="0"/>
              </a:rPr>
              <a:t>2. </a:t>
            </a:r>
            <a:r>
              <a:rPr lang="nl-NL" sz="2400" b="1" smtClean="0">
                <a:solidFill>
                  <a:schemeClr val="bg1"/>
                </a:solidFill>
                <a:latin typeface="Arial" pitchFamily="34" charset="0"/>
                <a:cs typeface="Arial" pitchFamily="34" charset="0"/>
              </a:rPr>
              <a:t>Kế hoạch hè của em</a:t>
            </a:r>
            <a:endParaRPr lang="vi-VN" sz="2400">
              <a:solidFill>
                <a:schemeClr val="bg1"/>
              </a:solidFill>
              <a:latin typeface="Arial" pitchFamily="34" charset="0"/>
              <a:cs typeface="Arial" pitchFamily="34" charset="0"/>
            </a:endParaRPr>
          </a:p>
        </p:txBody>
      </p:sp>
      <p:sp>
        <p:nvSpPr>
          <p:cNvPr id="7" name="Rectangle 6"/>
          <p:cNvSpPr/>
          <p:nvPr/>
        </p:nvSpPr>
        <p:spPr>
          <a:xfrm>
            <a:off x="2950460" y="330218"/>
            <a:ext cx="3108543" cy="461665"/>
          </a:xfrm>
          <a:prstGeom prst="rect">
            <a:avLst/>
          </a:prstGeom>
        </p:spPr>
        <p:txBody>
          <a:bodyPr wrap="none">
            <a:spAutoFit/>
          </a:bodyPr>
          <a:lstStyle/>
          <a:p>
            <a:r>
              <a:rPr lang="en-US" sz="2400" b="1" smtClean="0">
                <a:solidFill>
                  <a:srgbClr val="FF0000"/>
                </a:solidFill>
                <a:latin typeface="Arial" pitchFamily="34" charset="0"/>
                <a:cs typeface="Arial" pitchFamily="34" charset="0"/>
              </a:rPr>
              <a:t>NỘI DUNG BÀI HỌC</a:t>
            </a:r>
            <a:endParaRPr lang="vi-VN" sz="2400" b="1">
              <a:solidFill>
                <a:srgbClr val="FF0000"/>
              </a:solidFill>
              <a:latin typeface="Arial" pitchFamily="34" charset="0"/>
              <a:cs typeface="Arial" pitchFamily="34" charset="0"/>
            </a:endParaRPr>
          </a:p>
        </p:txBody>
      </p:sp>
      <p:sp>
        <p:nvSpPr>
          <p:cNvPr id="8"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a:t>
            </a:r>
            <a:r>
              <a:rPr lang="en-US" altLang="zh-CN" b="1" smtClean="0">
                <a:solidFill>
                  <a:srgbClr val="FF0000"/>
                </a:solidFill>
                <a:latin typeface="Arial" pitchFamily="34" charset="0"/>
                <a:cs typeface="Arial" pitchFamily="34" charset="0"/>
              </a:rPr>
              <a:t>35</a:t>
            </a:r>
            <a:endParaRPr lang="en-US" altLang="zh-CN" b="1">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louds1.png"/>
          <p:cNvPicPr>
            <a:picLocks noChangeAspect="1"/>
          </p:cNvPicPr>
          <p:nvPr/>
        </p:nvPicPr>
        <p:blipFill>
          <a:blip r:embed="rId3" cstate="print"/>
          <a:stretch>
            <a:fillRect/>
          </a:stretch>
        </p:blipFill>
        <p:spPr>
          <a:xfrm>
            <a:off x="2528204" y="710310"/>
            <a:ext cx="3638550" cy="631346"/>
          </a:xfrm>
          <a:prstGeom prst="rect">
            <a:avLst/>
          </a:prstGeom>
        </p:spPr>
      </p:pic>
      <p:sp>
        <p:nvSpPr>
          <p:cNvPr id="3" name="TextBox 2"/>
          <p:cNvSpPr txBox="1"/>
          <p:nvPr/>
        </p:nvSpPr>
        <p:spPr>
          <a:xfrm>
            <a:off x="6332764"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grpSp>
        <p:nvGrpSpPr>
          <p:cNvPr id="4" name="Group 3"/>
          <p:cNvGrpSpPr/>
          <p:nvPr/>
        </p:nvGrpSpPr>
        <p:grpSpPr>
          <a:xfrm>
            <a:off x="1108983" y="2199785"/>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4" cstate="print"/>
            <a:stretch>
              <a:fillRect/>
            </a:stretch>
          </p:blipFill>
          <p:spPr>
            <a:xfrm>
              <a:off x="4441776" y="1208314"/>
              <a:ext cx="586740" cy="609600"/>
            </a:xfrm>
            <a:prstGeom prst="rect">
              <a:avLst/>
            </a:prstGeom>
          </p:spPr>
        </p:pic>
      </p:grpSp>
      <p:pic>
        <p:nvPicPr>
          <p:cNvPr id="11" name="Picture 10" descr="field1.png"/>
          <p:cNvPicPr>
            <a:picLocks noChangeAspect="1"/>
          </p:cNvPicPr>
          <p:nvPr/>
        </p:nvPicPr>
        <p:blipFill>
          <a:blip r:embed="rId5" cstate="print"/>
          <a:stretch>
            <a:fillRect/>
          </a:stretch>
        </p:blipFill>
        <p:spPr>
          <a:xfrm>
            <a:off x="2452688" y="1321730"/>
            <a:ext cx="4238625" cy="643842"/>
          </a:xfrm>
          <a:prstGeom prst="rect">
            <a:avLst/>
          </a:prstGeom>
        </p:spPr>
      </p:pic>
      <p:pic>
        <p:nvPicPr>
          <p:cNvPr id="12" name="Picture 11" descr="server.png"/>
          <p:cNvPicPr>
            <a:picLocks noChangeAspect="1"/>
          </p:cNvPicPr>
          <p:nvPr/>
        </p:nvPicPr>
        <p:blipFill>
          <a:blip r:embed="rId6" cstate="print"/>
          <a:stretch>
            <a:fillRect/>
          </a:stretch>
        </p:blipFill>
        <p:spPr>
          <a:xfrm>
            <a:off x="3214830" y="515048"/>
            <a:ext cx="2714340" cy="1490662"/>
          </a:xfrm>
          <a:prstGeom prst="rect">
            <a:avLst/>
          </a:prstGeom>
        </p:spPr>
      </p:pic>
      <p:sp>
        <p:nvSpPr>
          <p:cNvPr id="15" name="Rectangle 14"/>
          <p:cNvSpPr/>
          <p:nvPr/>
        </p:nvSpPr>
        <p:spPr>
          <a:xfrm>
            <a:off x="1752689" y="2747728"/>
            <a:ext cx="5464958" cy="854849"/>
          </a:xfrm>
          <a:prstGeom prst="rect">
            <a:avLst/>
          </a:prstGeom>
        </p:spPr>
        <p:txBody>
          <a:bodyPr wrap="none">
            <a:spAutoFit/>
          </a:bodyPr>
          <a:lstStyle/>
          <a:p>
            <a:pPr algn="just">
              <a:lnSpc>
                <a:spcPct val="250000"/>
              </a:lnSpc>
            </a:pPr>
            <a:r>
              <a:rPr lang="nl-NL" sz="2400" b="1" smtClean="0">
                <a:solidFill>
                  <a:srgbClr val="FF0000"/>
                </a:solidFill>
                <a:latin typeface="Arial" pitchFamily="34" charset="0"/>
                <a:cs typeface="Arial" pitchFamily="34" charset="0"/>
              </a:rPr>
              <a:t>1. </a:t>
            </a:r>
            <a:r>
              <a:rPr lang="en-US" sz="2400" b="1" smtClean="0">
                <a:solidFill>
                  <a:srgbClr val="FF0000"/>
                </a:solidFill>
                <a:latin typeface="Arial" pitchFamily="34" charset="0"/>
                <a:cs typeface="Arial" pitchFamily="34" charset="0"/>
              </a:rPr>
              <a:t>MONG MUỐN TRONG KÌ NGHỈ HÈ</a:t>
            </a:r>
            <a:endParaRPr lang="vi-VN" sz="2400">
              <a:solidFill>
                <a:srgbClr val="FF0000"/>
              </a:solidFill>
              <a:latin typeface="Arial" pitchFamily="34" charset="0"/>
              <a:cs typeface="Arial" pitchFamily="34" charset="0"/>
            </a:endParaRPr>
          </a:p>
        </p:txBody>
      </p:sp>
      <p:sp>
        <p:nvSpPr>
          <p:cNvPr id="16"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a:t>
            </a:r>
            <a:r>
              <a:rPr lang="en-US" altLang="zh-CN" b="1" smtClean="0">
                <a:solidFill>
                  <a:srgbClr val="FF0000"/>
                </a:solidFill>
                <a:latin typeface="Arial" pitchFamily="34" charset="0"/>
                <a:cs typeface="Arial" pitchFamily="34" charset="0"/>
              </a:rPr>
              <a:t>35</a:t>
            </a:r>
            <a:endParaRPr lang="en-US" altLang="zh-CN" b="1">
              <a:solidFill>
                <a:srgbClr val="FF0000"/>
              </a:solidFill>
              <a:latin typeface="Arial" pitchFamily="34" charset="0"/>
              <a:cs typeface="Arial" pitchFamily="34" charset="0"/>
            </a:endParaRPr>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99976" y="2723622"/>
            <a:ext cx="6926034" cy="609600"/>
            <a:chOff x="1270908" y="1299754"/>
            <a:chExt cx="6926034" cy="609600"/>
          </a:xfrm>
        </p:grpSpPr>
        <p:cxnSp>
          <p:nvCxnSpPr>
            <p:cNvPr id="4" name="Straight Connector 3"/>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8" name="Picture 7" descr="yellow.png"/>
            <p:cNvPicPr>
              <a:picLocks noChangeAspect="1"/>
            </p:cNvPicPr>
            <p:nvPr/>
          </p:nvPicPr>
          <p:blipFill>
            <a:blip r:embed="rId2" cstate="print"/>
            <a:stretch>
              <a:fillRect/>
            </a:stretch>
          </p:blipFill>
          <p:spPr>
            <a:xfrm>
              <a:off x="4441776" y="1299754"/>
              <a:ext cx="586740" cy="609600"/>
            </a:xfrm>
            <a:prstGeom prst="rect">
              <a:avLst/>
            </a:prstGeom>
          </p:spPr>
        </p:pic>
      </p:grpSp>
      <p:sp>
        <p:nvSpPr>
          <p:cNvPr id="10" name="Rectangle 9"/>
          <p:cNvSpPr/>
          <p:nvPr/>
        </p:nvSpPr>
        <p:spPr>
          <a:xfrm>
            <a:off x="1384162" y="1215645"/>
            <a:ext cx="6360104" cy="1200329"/>
          </a:xfrm>
          <a:prstGeom prst="rect">
            <a:avLst/>
          </a:prstGeom>
        </p:spPr>
        <p:txBody>
          <a:bodyPr wrap="square">
            <a:spAutoFit/>
          </a:bodyPr>
          <a:lstStyle/>
          <a:p>
            <a:pPr algn="ctr">
              <a:lnSpc>
                <a:spcPct val="150000"/>
              </a:lnSpc>
            </a:pPr>
            <a:r>
              <a:rPr lang="en-US" sz="2400" b="1" smtClean="0">
                <a:solidFill>
                  <a:srgbClr val="FF0000"/>
                </a:solidFill>
                <a:latin typeface="Arial" pitchFamily="34" charset="0"/>
                <a:cs typeface="Arial" pitchFamily="34" charset="0"/>
              </a:rPr>
              <a:t>C</a:t>
            </a:r>
            <a:r>
              <a:rPr lang="en-US" sz="2400" b="1" smtClean="0">
                <a:solidFill>
                  <a:srgbClr val="FF0000"/>
                </a:solidFill>
                <a:latin typeface="Arial" pitchFamily="34" charset="0"/>
                <a:cs typeface="Arial" pitchFamily="34" charset="0"/>
              </a:rPr>
              <a:t>hia </a:t>
            </a:r>
            <a:r>
              <a:rPr lang="en-US" sz="2400" b="1">
                <a:solidFill>
                  <a:srgbClr val="FF0000"/>
                </a:solidFill>
                <a:latin typeface="Arial" pitchFamily="34" charset="0"/>
                <a:cs typeface="Arial" pitchFamily="34" charset="0"/>
              </a:rPr>
              <a:t>sẻ </a:t>
            </a:r>
            <a:r>
              <a:rPr lang="en-US" sz="2400" b="1" smtClean="0">
                <a:solidFill>
                  <a:srgbClr val="FF0000"/>
                </a:solidFill>
                <a:latin typeface="Arial" pitchFamily="34" charset="0"/>
                <a:cs typeface="Arial" pitchFamily="34" charset="0"/>
              </a:rPr>
              <a:t>với bạn bên cạnh về </a:t>
            </a:r>
            <a:r>
              <a:rPr lang="en-US" sz="2400" b="1">
                <a:solidFill>
                  <a:srgbClr val="FF0000"/>
                </a:solidFill>
                <a:latin typeface="Arial" pitchFamily="34" charset="0"/>
                <a:cs typeface="Arial" pitchFamily="34" charset="0"/>
              </a:rPr>
              <a:t>những mong muốn của bản thân trong kì nghỉ </a:t>
            </a:r>
            <a:r>
              <a:rPr lang="en-US" sz="2400" b="1">
                <a:solidFill>
                  <a:srgbClr val="FF0000"/>
                </a:solidFill>
                <a:latin typeface="Arial" pitchFamily="34" charset="0"/>
                <a:cs typeface="Arial" pitchFamily="34" charset="0"/>
              </a:rPr>
              <a:t>hè </a:t>
            </a:r>
            <a:endParaRPr lang="vi-VN" sz="2400" b="1">
              <a:solidFill>
                <a:srgbClr val="FF0000"/>
              </a:solidFill>
              <a:latin typeface="Arial" pitchFamily="34" charset="0"/>
              <a:cs typeface="Arial" pitchFamily="34" charset="0"/>
            </a:endParaRPr>
          </a:p>
        </p:txBody>
      </p:sp>
      <p:sp>
        <p:nvSpPr>
          <p:cNvPr id="11"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a:t>
            </a:r>
            <a:r>
              <a:rPr lang="en-US" altLang="zh-CN" b="1" smtClean="0">
                <a:solidFill>
                  <a:srgbClr val="FF0000"/>
                </a:solidFill>
                <a:latin typeface="Arial" pitchFamily="34" charset="0"/>
                <a:cs typeface="Arial" pitchFamily="34" charset="0"/>
              </a:rPr>
              <a:t>35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22538349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tents.png"/>
          <p:cNvPicPr>
            <a:picLocks noChangeAspect="1"/>
          </p:cNvPicPr>
          <p:nvPr/>
        </p:nvPicPr>
        <p:blipFill>
          <a:blip r:embed="rId2" cstate="print"/>
          <a:stretch>
            <a:fillRect/>
          </a:stretch>
        </p:blipFill>
        <p:spPr>
          <a:xfrm>
            <a:off x="1237345" y="1309587"/>
            <a:ext cx="6242521" cy="2577018"/>
          </a:xfrm>
          <a:prstGeom prst="rect">
            <a:avLst/>
          </a:prstGeom>
        </p:spPr>
      </p:pic>
      <p:sp>
        <p:nvSpPr>
          <p:cNvPr id="4" name="Google Shape;1001;p38"/>
          <p:cNvSpPr txBox="1">
            <a:spLocks/>
          </p:cNvSpPr>
          <p:nvPr/>
        </p:nvSpPr>
        <p:spPr>
          <a:xfrm>
            <a:off x="3571607" y="485251"/>
            <a:ext cx="1573995" cy="432048"/>
          </a:xfrm>
          <a:prstGeom prst="rect">
            <a:avLst/>
          </a:prstGeom>
          <a:solidFill>
            <a:srgbClr val="FFFF00"/>
          </a:solidFill>
          <a:ln>
            <a:solidFill>
              <a:srgbClr val="FFFF00"/>
            </a:solidFill>
          </a:ln>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Barlow Condensed" panose="00000506000000000000" charset="0"/>
                <a:ea typeface="Barlow Condensed" panose="00000506000000000000" charset="0"/>
                <a:cs typeface="Barlow Condensed" panose="00000506000000000000" charset="0"/>
              </a:defRPr>
            </a:lvl1pPr>
          </a:lstStyle>
          <a:p>
            <a:pPr>
              <a:spcBef>
                <a:spcPts val="0"/>
              </a:spcBef>
            </a:pPr>
            <a:r>
              <a:rPr lang="vi-VN" sz="2000" b="1" smtClean="0">
                <a:solidFill>
                  <a:srgbClr val="FF0000"/>
                </a:solidFill>
                <a:latin typeface="Arial" pitchFamily="34" charset="0"/>
                <a:cs typeface="Arial" pitchFamily="34" charset="0"/>
              </a:rPr>
              <a:t>GỢI Ý 1</a:t>
            </a:r>
            <a:endParaRPr lang="vi-VN" sz="2000" b="1">
              <a:solidFill>
                <a:srgbClr val="FF0000"/>
              </a:solidFill>
              <a:latin typeface="Arial" pitchFamily="34" charset="0"/>
              <a:cs typeface="Arial" pitchFamily="34" charset="0"/>
            </a:endParaRPr>
          </a:p>
        </p:txBody>
      </p:sp>
      <p:pic>
        <p:nvPicPr>
          <p:cNvPr id="6" name="Picture 5" descr="cloud_ballon.png"/>
          <p:cNvPicPr>
            <a:picLocks noChangeAspect="1"/>
          </p:cNvPicPr>
          <p:nvPr/>
        </p:nvPicPr>
        <p:blipFill>
          <a:blip r:embed="rId3" cstate="print"/>
          <a:stretch>
            <a:fillRect/>
          </a:stretch>
        </p:blipFill>
        <p:spPr>
          <a:xfrm>
            <a:off x="7479867" y="583880"/>
            <a:ext cx="1186679" cy="971550"/>
          </a:xfrm>
          <a:prstGeom prst="rect">
            <a:avLst/>
          </a:prstGeom>
        </p:spPr>
      </p:pic>
      <p:sp>
        <p:nvSpPr>
          <p:cNvPr id="7" name="文本框 1"/>
          <p:cNvSpPr txBox="1"/>
          <p:nvPr/>
        </p:nvSpPr>
        <p:spPr>
          <a:xfrm>
            <a:off x="2768549" y="1628600"/>
            <a:ext cx="4194957" cy="1938992"/>
          </a:xfrm>
          <a:prstGeom prst="rect">
            <a:avLst/>
          </a:prstGeom>
          <a:noFill/>
        </p:spPr>
        <p:txBody>
          <a:bodyPr wrap="square" rtlCol="0">
            <a:spAutoFit/>
          </a:bodyPr>
          <a:lstStyle/>
          <a:p>
            <a:pPr algn="just">
              <a:lnSpc>
                <a:spcPct val="200000"/>
              </a:lnSpc>
            </a:pPr>
            <a:r>
              <a:rPr lang="en-US" sz="2000" b="1">
                <a:solidFill>
                  <a:schemeClr val="bg1"/>
                </a:solidFill>
                <a:latin typeface="Arial" pitchFamily="34" charset="0"/>
                <a:cs typeface="Arial" pitchFamily="34" charset="0"/>
              </a:rPr>
              <a:t>Mong muốn trong hoạt động học </a:t>
            </a:r>
            <a:r>
              <a:rPr lang="en-US" sz="2000" b="1">
                <a:solidFill>
                  <a:schemeClr val="bg1"/>
                </a:solidFill>
                <a:latin typeface="Arial" pitchFamily="34" charset="0"/>
                <a:cs typeface="Arial" pitchFamily="34" charset="0"/>
              </a:rPr>
              <a:t>tập </a:t>
            </a:r>
            <a:r>
              <a:rPr lang="en-US" sz="2000" b="1" smtClean="0">
                <a:solidFill>
                  <a:schemeClr val="bg1"/>
                </a:solidFill>
                <a:latin typeface="Arial" pitchFamily="34" charset="0"/>
                <a:cs typeface="Arial" pitchFamily="34" charset="0"/>
              </a:rPr>
              <a:t>(</a:t>
            </a:r>
            <a:r>
              <a:rPr lang="en-US" sz="2000" b="1" i="1" smtClean="0">
                <a:solidFill>
                  <a:schemeClr val="bg1"/>
                </a:solidFill>
                <a:latin typeface="Arial" pitchFamily="34" charset="0"/>
                <a:cs typeface="Arial" pitchFamily="34" charset="0"/>
              </a:rPr>
              <a:t>Em </a:t>
            </a:r>
            <a:r>
              <a:rPr lang="en-US" sz="2000" b="1" i="1">
                <a:solidFill>
                  <a:schemeClr val="bg1"/>
                </a:solidFill>
                <a:latin typeface="Arial" pitchFamily="34" charset="0"/>
                <a:cs typeface="Arial" pitchFamily="34" charset="0"/>
              </a:rPr>
              <a:t>muốn tìm hiểu thêm về môn học nào? Vì </a:t>
            </a:r>
            <a:r>
              <a:rPr lang="en-US" sz="2000" b="1" i="1">
                <a:solidFill>
                  <a:schemeClr val="bg1"/>
                </a:solidFill>
                <a:latin typeface="Arial" pitchFamily="34" charset="0"/>
                <a:cs typeface="Arial" pitchFamily="34" charset="0"/>
              </a:rPr>
              <a:t>sao</a:t>
            </a:r>
            <a:r>
              <a:rPr lang="en-US" sz="2000" b="1" i="1" smtClean="0">
                <a:solidFill>
                  <a:schemeClr val="bg1"/>
                </a:solidFill>
                <a:latin typeface="Arial" pitchFamily="34" charset="0"/>
                <a:cs typeface="Arial" pitchFamily="34" charset="0"/>
              </a:rPr>
              <a:t>?)</a:t>
            </a:r>
            <a:endParaRPr lang="en-US" altLang="zh-CN" sz="2000" b="1" i="1">
              <a:solidFill>
                <a:schemeClr val="bg1"/>
              </a:solidFill>
              <a:latin typeface="Arial" pitchFamily="34" charset="0"/>
              <a:cs typeface="Arial" pitchFamily="34" charset="0"/>
            </a:endParaRPr>
          </a:p>
        </p:txBody>
      </p:sp>
      <p:sp>
        <p:nvSpPr>
          <p:cNvPr id="8"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a:t>
            </a:r>
            <a:r>
              <a:rPr lang="en-US" altLang="zh-CN" b="1" smtClean="0">
                <a:solidFill>
                  <a:srgbClr val="FF0000"/>
                </a:solidFill>
                <a:latin typeface="Arial" pitchFamily="34" charset="0"/>
                <a:cs typeface="Arial" pitchFamily="34" charset="0"/>
              </a:rPr>
              <a:t>35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23024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ntents.png"/>
          <p:cNvPicPr>
            <a:picLocks noChangeAspect="1"/>
          </p:cNvPicPr>
          <p:nvPr/>
        </p:nvPicPr>
        <p:blipFill>
          <a:blip r:embed="rId2" cstate="print"/>
          <a:stretch>
            <a:fillRect/>
          </a:stretch>
        </p:blipFill>
        <p:spPr>
          <a:xfrm>
            <a:off x="1237345" y="1309587"/>
            <a:ext cx="6242521" cy="2577018"/>
          </a:xfrm>
          <a:prstGeom prst="rect">
            <a:avLst/>
          </a:prstGeom>
        </p:spPr>
      </p:pic>
      <p:sp>
        <p:nvSpPr>
          <p:cNvPr id="9" name="Google Shape;1001;p38"/>
          <p:cNvSpPr txBox="1">
            <a:spLocks/>
          </p:cNvSpPr>
          <p:nvPr/>
        </p:nvSpPr>
        <p:spPr>
          <a:xfrm>
            <a:off x="3571607" y="485251"/>
            <a:ext cx="1573995" cy="432048"/>
          </a:xfrm>
          <a:prstGeom prst="rect">
            <a:avLst/>
          </a:prstGeom>
          <a:solidFill>
            <a:srgbClr val="FFFF00"/>
          </a:solidFill>
          <a:ln>
            <a:solidFill>
              <a:srgbClr val="FFFF00"/>
            </a:solidFill>
          </a:ln>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Barlow Condensed" panose="00000506000000000000" charset="0"/>
                <a:ea typeface="Barlow Condensed" panose="00000506000000000000" charset="0"/>
                <a:cs typeface="Barlow Condensed" panose="00000506000000000000" charset="0"/>
              </a:defRPr>
            </a:lvl1pPr>
          </a:lstStyle>
          <a:p>
            <a:pPr>
              <a:spcBef>
                <a:spcPts val="0"/>
              </a:spcBef>
            </a:pPr>
            <a:r>
              <a:rPr lang="vi-VN" sz="2000" b="1" smtClean="0">
                <a:solidFill>
                  <a:srgbClr val="FF0000"/>
                </a:solidFill>
                <a:latin typeface="Arial" pitchFamily="34" charset="0"/>
                <a:cs typeface="Arial" pitchFamily="34" charset="0"/>
              </a:rPr>
              <a:t>GỢI Ý 2</a:t>
            </a:r>
            <a:endParaRPr lang="vi-VN" sz="2000" b="1">
              <a:solidFill>
                <a:srgbClr val="FF0000"/>
              </a:solidFill>
              <a:latin typeface="Arial" pitchFamily="34" charset="0"/>
              <a:cs typeface="Arial" pitchFamily="34" charset="0"/>
            </a:endParaRPr>
          </a:p>
        </p:txBody>
      </p:sp>
      <p:pic>
        <p:nvPicPr>
          <p:cNvPr id="10" name="Picture 9" descr="cloud_ballon.png"/>
          <p:cNvPicPr>
            <a:picLocks noChangeAspect="1"/>
          </p:cNvPicPr>
          <p:nvPr/>
        </p:nvPicPr>
        <p:blipFill>
          <a:blip r:embed="rId3" cstate="print"/>
          <a:stretch>
            <a:fillRect/>
          </a:stretch>
        </p:blipFill>
        <p:spPr>
          <a:xfrm>
            <a:off x="7479867" y="583880"/>
            <a:ext cx="1186679" cy="971550"/>
          </a:xfrm>
          <a:prstGeom prst="rect">
            <a:avLst/>
          </a:prstGeom>
        </p:spPr>
      </p:pic>
      <p:sp>
        <p:nvSpPr>
          <p:cNvPr id="11" name="文本框 1"/>
          <p:cNvSpPr txBox="1"/>
          <p:nvPr/>
        </p:nvSpPr>
        <p:spPr>
          <a:xfrm>
            <a:off x="2768549" y="1657101"/>
            <a:ext cx="4142203" cy="1881990"/>
          </a:xfrm>
          <a:prstGeom prst="rect">
            <a:avLst/>
          </a:prstGeom>
          <a:noFill/>
        </p:spPr>
        <p:txBody>
          <a:bodyPr wrap="square" rtlCol="0">
            <a:spAutoFit/>
          </a:bodyPr>
          <a:lstStyle/>
          <a:p>
            <a:pPr algn="just">
              <a:lnSpc>
                <a:spcPct val="150000"/>
              </a:lnSpc>
            </a:pPr>
            <a:r>
              <a:rPr lang="en-US" sz="2000" b="1">
                <a:solidFill>
                  <a:schemeClr val="bg1"/>
                </a:solidFill>
                <a:latin typeface="Arial" pitchFamily="34" charset="0"/>
                <a:cs typeface="Arial" pitchFamily="34" charset="0"/>
              </a:rPr>
              <a:t>Mong muốn trong hoạt động vui chơi, giải trí </a:t>
            </a:r>
            <a:r>
              <a:rPr lang="en-US" sz="2000" b="1" i="1">
                <a:solidFill>
                  <a:schemeClr val="bg1"/>
                </a:solidFill>
                <a:latin typeface="Arial" pitchFamily="34" charset="0"/>
                <a:cs typeface="Arial" pitchFamily="34" charset="0"/>
              </a:rPr>
              <a:t>(Em muốn được tham gia hoạt động vui chơi, giải trí nào? Vì sao?).</a:t>
            </a:r>
            <a:endParaRPr lang="en-US" altLang="zh-CN" sz="2000" b="1" i="1">
              <a:solidFill>
                <a:schemeClr val="bg1"/>
              </a:solidFill>
              <a:latin typeface="Arial" pitchFamily="34" charset="0"/>
              <a:cs typeface="Arial" pitchFamily="34" charset="0"/>
            </a:endParaRPr>
          </a:p>
        </p:txBody>
      </p:sp>
      <p:sp>
        <p:nvSpPr>
          <p:cNvPr id="12"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a:t>
            </a:r>
            <a:r>
              <a:rPr lang="en-US" altLang="zh-CN" b="1" smtClean="0">
                <a:solidFill>
                  <a:srgbClr val="FF0000"/>
                </a:solidFill>
                <a:latin typeface="Arial" pitchFamily="34" charset="0"/>
                <a:cs typeface="Arial" pitchFamily="34" charset="0"/>
              </a:rPr>
              <a:t>35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535024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ntents.png"/>
          <p:cNvPicPr>
            <a:picLocks noChangeAspect="1"/>
          </p:cNvPicPr>
          <p:nvPr/>
        </p:nvPicPr>
        <p:blipFill>
          <a:blip r:embed="rId2" cstate="print"/>
          <a:stretch>
            <a:fillRect/>
          </a:stretch>
        </p:blipFill>
        <p:spPr>
          <a:xfrm>
            <a:off x="1237345" y="1309587"/>
            <a:ext cx="6242521" cy="2577018"/>
          </a:xfrm>
          <a:prstGeom prst="rect">
            <a:avLst/>
          </a:prstGeom>
        </p:spPr>
      </p:pic>
      <p:sp>
        <p:nvSpPr>
          <p:cNvPr id="10" name="Google Shape;1001;p38"/>
          <p:cNvSpPr txBox="1">
            <a:spLocks/>
          </p:cNvSpPr>
          <p:nvPr/>
        </p:nvSpPr>
        <p:spPr>
          <a:xfrm>
            <a:off x="3571607" y="485251"/>
            <a:ext cx="1573995" cy="432048"/>
          </a:xfrm>
          <a:prstGeom prst="rect">
            <a:avLst/>
          </a:prstGeom>
          <a:solidFill>
            <a:srgbClr val="FFFF00"/>
          </a:solidFill>
          <a:ln>
            <a:solidFill>
              <a:srgbClr val="FFFF00"/>
            </a:solidFill>
          </a:ln>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Barlow Condensed" panose="00000506000000000000" charset="0"/>
                <a:ea typeface="Barlow Condensed" panose="00000506000000000000" charset="0"/>
                <a:cs typeface="Barlow Condensed" panose="00000506000000000000" charset="0"/>
              </a:defRPr>
            </a:lvl1pPr>
          </a:lstStyle>
          <a:p>
            <a:pPr>
              <a:spcBef>
                <a:spcPts val="0"/>
              </a:spcBef>
            </a:pPr>
            <a:r>
              <a:rPr lang="vi-VN" sz="2000" b="1" smtClean="0">
                <a:solidFill>
                  <a:srgbClr val="FF0000"/>
                </a:solidFill>
                <a:latin typeface="Arial" pitchFamily="34" charset="0"/>
                <a:cs typeface="Arial" pitchFamily="34" charset="0"/>
              </a:rPr>
              <a:t>GỢI Ý 3</a:t>
            </a:r>
            <a:endParaRPr lang="vi-VN" sz="2000" b="1">
              <a:solidFill>
                <a:srgbClr val="FF0000"/>
              </a:solidFill>
              <a:latin typeface="Arial" pitchFamily="34" charset="0"/>
              <a:cs typeface="Arial" pitchFamily="34" charset="0"/>
            </a:endParaRPr>
          </a:p>
        </p:txBody>
      </p:sp>
      <p:pic>
        <p:nvPicPr>
          <p:cNvPr id="11" name="Picture 10" descr="cloud_ballon.png"/>
          <p:cNvPicPr>
            <a:picLocks noChangeAspect="1"/>
          </p:cNvPicPr>
          <p:nvPr/>
        </p:nvPicPr>
        <p:blipFill>
          <a:blip r:embed="rId3" cstate="print"/>
          <a:stretch>
            <a:fillRect/>
          </a:stretch>
        </p:blipFill>
        <p:spPr>
          <a:xfrm>
            <a:off x="7479867" y="583880"/>
            <a:ext cx="1186679" cy="971550"/>
          </a:xfrm>
          <a:prstGeom prst="rect">
            <a:avLst/>
          </a:prstGeom>
        </p:spPr>
      </p:pic>
      <p:sp>
        <p:nvSpPr>
          <p:cNvPr id="12" name="文本框 1"/>
          <p:cNvSpPr txBox="1"/>
          <p:nvPr/>
        </p:nvSpPr>
        <p:spPr>
          <a:xfrm>
            <a:off x="2768550" y="1570458"/>
            <a:ext cx="4142203" cy="1843518"/>
          </a:xfrm>
          <a:prstGeom prst="rect">
            <a:avLst/>
          </a:prstGeom>
          <a:noFill/>
        </p:spPr>
        <p:txBody>
          <a:bodyPr wrap="square" rtlCol="0">
            <a:spAutoFit/>
          </a:bodyPr>
          <a:lstStyle/>
          <a:p>
            <a:pPr algn="just">
              <a:lnSpc>
                <a:spcPct val="200000"/>
              </a:lnSpc>
            </a:pPr>
            <a:r>
              <a:rPr lang="en-US" sz="2000" b="1">
                <a:solidFill>
                  <a:schemeClr val="bg1"/>
                </a:solidFill>
                <a:latin typeface="Arial" pitchFamily="34" charset="0"/>
                <a:cs typeface="Arial" pitchFamily="34" charset="0"/>
              </a:rPr>
              <a:t>Mong muốn trong hoạt động tham quan, du lịch (Em muốn được đi du lịch ở đâu? Vì sao?).</a:t>
            </a:r>
            <a:endParaRPr lang="en-US" altLang="zh-CN" sz="2000" b="1" i="1">
              <a:solidFill>
                <a:schemeClr val="bg1"/>
              </a:solidFill>
              <a:latin typeface="Arial" pitchFamily="34" charset="0"/>
              <a:cs typeface="Arial" pitchFamily="34" charset="0"/>
            </a:endParaRPr>
          </a:p>
        </p:txBody>
      </p:sp>
      <p:sp>
        <p:nvSpPr>
          <p:cNvPr id="13"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a:t>
            </a:r>
            <a:r>
              <a:rPr lang="en-US" altLang="zh-CN" b="1" smtClean="0">
                <a:solidFill>
                  <a:srgbClr val="FF0000"/>
                </a:solidFill>
                <a:latin typeface="Arial" pitchFamily="34" charset="0"/>
                <a:cs typeface="Arial" pitchFamily="34" charset="0"/>
              </a:rPr>
              <a:t>35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4751044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s.png"/>
          <p:cNvPicPr>
            <a:picLocks noChangeAspect="1"/>
          </p:cNvPicPr>
          <p:nvPr/>
        </p:nvPicPr>
        <p:blipFill>
          <a:blip r:embed="rId2" cstate="print"/>
          <a:stretch>
            <a:fillRect/>
          </a:stretch>
        </p:blipFill>
        <p:spPr>
          <a:xfrm>
            <a:off x="896816" y="1309587"/>
            <a:ext cx="6583052" cy="2577018"/>
          </a:xfrm>
          <a:prstGeom prst="rect">
            <a:avLst/>
          </a:prstGeom>
        </p:spPr>
      </p:pic>
      <p:sp>
        <p:nvSpPr>
          <p:cNvPr id="6" name="Google Shape;1001;p38"/>
          <p:cNvSpPr txBox="1">
            <a:spLocks/>
          </p:cNvSpPr>
          <p:nvPr/>
        </p:nvSpPr>
        <p:spPr>
          <a:xfrm>
            <a:off x="3571607" y="485251"/>
            <a:ext cx="1573995" cy="432048"/>
          </a:xfrm>
          <a:prstGeom prst="rect">
            <a:avLst/>
          </a:prstGeom>
          <a:solidFill>
            <a:srgbClr val="FFFF00"/>
          </a:solidFill>
          <a:ln>
            <a:solidFill>
              <a:srgbClr val="FFFF00"/>
            </a:solidFill>
          </a:ln>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Barlow Condensed" panose="00000506000000000000" charset="0"/>
                <a:ea typeface="Barlow Condensed" panose="00000506000000000000" charset="0"/>
                <a:cs typeface="Barlow Condensed" panose="00000506000000000000" charset="0"/>
              </a:defRPr>
            </a:lvl1pPr>
          </a:lstStyle>
          <a:p>
            <a:pPr>
              <a:spcBef>
                <a:spcPts val="0"/>
              </a:spcBef>
            </a:pPr>
            <a:r>
              <a:rPr lang="vi-VN" sz="2000" b="1" smtClean="0">
                <a:solidFill>
                  <a:srgbClr val="FF0000"/>
                </a:solidFill>
                <a:latin typeface="Arial" pitchFamily="34" charset="0"/>
                <a:cs typeface="Arial" pitchFamily="34" charset="0"/>
              </a:rPr>
              <a:t>GỢI Ý 4</a:t>
            </a:r>
            <a:endParaRPr lang="vi-VN" sz="2000" b="1">
              <a:solidFill>
                <a:srgbClr val="FF0000"/>
              </a:solidFill>
              <a:latin typeface="Arial" pitchFamily="34" charset="0"/>
              <a:cs typeface="Arial" pitchFamily="34" charset="0"/>
            </a:endParaRPr>
          </a:p>
        </p:txBody>
      </p:sp>
      <p:pic>
        <p:nvPicPr>
          <p:cNvPr id="7" name="Picture 6" descr="cloud_ballon.png"/>
          <p:cNvPicPr>
            <a:picLocks noChangeAspect="1"/>
          </p:cNvPicPr>
          <p:nvPr/>
        </p:nvPicPr>
        <p:blipFill>
          <a:blip r:embed="rId3" cstate="print"/>
          <a:stretch>
            <a:fillRect/>
          </a:stretch>
        </p:blipFill>
        <p:spPr>
          <a:xfrm>
            <a:off x="7479867" y="583880"/>
            <a:ext cx="1186679" cy="971550"/>
          </a:xfrm>
          <a:prstGeom prst="rect">
            <a:avLst/>
          </a:prstGeom>
        </p:spPr>
      </p:pic>
      <p:sp>
        <p:nvSpPr>
          <p:cNvPr id="8" name="文本框 1"/>
          <p:cNvSpPr txBox="1"/>
          <p:nvPr/>
        </p:nvSpPr>
        <p:spPr>
          <a:xfrm>
            <a:off x="2444262" y="1570458"/>
            <a:ext cx="4747846" cy="1938992"/>
          </a:xfrm>
          <a:prstGeom prst="rect">
            <a:avLst/>
          </a:prstGeom>
          <a:noFill/>
        </p:spPr>
        <p:txBody>
          <a:bodyPr wrap="square" rtlCol="0">
            <a:spAutoFit/>
          </a:bodyPr>
          <a:lstStyle/>
          <a:p>
            <a:pPr algn="just">
              <a:lnSpc>
                <a:spcPct val="150000"/>
              </a:lnSpc>
            </a:pPr>
            <a:r>
              <a:rPr lang="en-US" sz="2000" b="1">
                <a:solidFill>
                  <a:schemeClr val="bg1"/>
                </a:solidFill>
                <a:latin typeface="Arial" pitchFamily="34" charset="0"/>
                <a:cs typeface="Arial" pitchFamily="34" charset="0"/>
              </a:rPr>
              <a:t>Mong muốn trong hoạt động rèn luyện bản thân </a:t>
            </a:r>
            <a:r>
              <a:rPr lang="en-US" sz="2000" b="1" i="1">
                <a:solidFill>
                  <a:schemeClr val="bg1"/>
                </a:solidFill>
                <a:latin typeface="Arial" pitchFamily="34" charset="0"/>
                <a:cs typeface="Arial" pitchFamily="34" charset="0"/>
              </a:rPr>
              <a:t>(Em muốn học chơi môn thể thao nào? Em muốn rèn luyện tính cách nào của bản thân?).</a:t>
            </a:r>
            <a:endParaRPr lang="en-US" altLang="zh-CN" sz="2000" b="1" i="1">
              <a:solidFill>
                <a:schemeClr val="bg1"/>
              </a:solidFill>
              <a:latin typeface="Arial" pitchFamily="34" charset="0"/>
              <a:cs typeface="Arial" pitchFamily="34" charset="0"/>
            </a:endParaRPr>
          </a:p>
        </p:txBody>
      </p:sp>
      <p:sp>
        <p:nvSpPr>
          <p:cNvPr id="9"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a:t>
            </a:r>
            <a:r>
              <a:rPr lang="en-US" altLang="zh-CN" b="1" smtClean="0">
                <a:solidFill>
                  <a:srgbClr val="FF0000"/>
                </a:solidFill>
                <a:latin typeface="Arial" pitchFamily="34" charset="0"/>
                <a:cs typeface="Arial" pitchFamily="34" charset="0"/>
              </a:rPr>
              <a:t>35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3804627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theme/theme1.xml><?xml version="1.0" encoding="utf-8"?>
<a:theme xmlns:a="http://schemas.openxmlformats.org/drawingml/2006/main" name="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Barlow Condensed"/>
        <a:ea typeface=""/>
        <a:cs typeface=""/>
        <a:font script="Jpan" typeface="ＭＳ Ｐゴシック"/>
        <a:font script="Hang" typeface="맑은 고딕"/>
        <a:font script="Hans" typeface="Barlow Condense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Barlow Condensed"/>
        <a:ea typeface=""/>
        <a:cs typeface=""/>
        <a:font script="Jpan" typeface="ＭＳ Ｐゴシック"/>
        <a:font script="Hang" typeface="맑은 고딕"/>
        <a:font script="Hans" typeface="Barlow Condensed"/>
        <a:font script="Hant" typeface="新細明體"/>
        <a:font script="Arab" typeface="Barlow Condensed"/>
        <a:font script="Hebr" typeface="Barlow Condense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Condensed"/>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Barlow Condensed"/>
        <a:ea typeface=""/>
        <a:cs typeface=""/>
        <a:font script="Jpan" typeface="ＭＳ Ｐゴシック"/>
        <a:font script="Hang" typeface="맑은 고딕"/>
        <a:font script="Hans" typeface="Barlow Condense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Barlow Condensed"/>
        <a:ea typeface=""/>
        <a:cs typeface=""/>
        <a:font script="Jpan" typeface="ＭＳ Ｐゴシック"/>
        <a:font script="Hang" typeface="맑은 고딕"/>
        <a:font script="Hans" typeface="Barlow Condensed"/>
        <a:font script="Hant" typeface="新細明體"/>
        <a:font script="Arab" typeface="Barlow Condensed"/>
        <a:font script="Hebr" typeface="Barlow Condense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Condensed"/>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Barlow Condense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arlow Condensed"/>
        <a:ea typeface=""/>
        <a:cs typeface=""/>
        <a:font script="Jpan" typeface="ＭＳ Ｐゴシック"/>
        <a:font script="Hang" typeface="맑은 고딕"/>
        <a:font script="Hans" typeface="Barlow Condensed"/>
        <a:font script="Hant" typeface="新細明體"/>
        <a:font script="Arab" typeface="Barlow Condensed"/>
        <a:font script="Hebr" typeface="Barlow Condense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Condense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04</Template>
  <TotalTime>386</TotalTime>
  <Words>514</Words>
  <PresentationFormat>On-screen Show (16:9)</PresentationFormat>
  <Paragraphs>62</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2018-12-10T14:14:00Z</dcterms:created>
  <dcterms:modified xsi:type="dcterms:W3CDTF">2021-09-12T08:04:58Z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9EA60596E4224CE1A74B740F31518DAE</vt:lpwstr>
  </property>
  <property fmtid="{D5CDD505-2E9C-101B-9397-08002B2CF9AE}" pid="3" name="KSOProductBuildVer">
    <vt:lpwstr>2052-11.1.0.10463</vt:lpwstr>
  </property>
</Properties>
</file>