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8"/>
  </p:notesMasterIdLst>
  <p:handoutMasterIdLst>
    <p:handoutMasterId r:id="rId19"/>
  </p:handoutMasterIdLst>
  <p:sldIdLst>
    <p:sldId id="256" r:id="rId4"/>
    <p:sldId id="257" r:id="rId5"/>
    <p:sldId id="264" r:id="rId6"/>
    <p:sldId id="258" r:id="rId7"/>
    <p:sldId id="277" r:id="rId8"/>
    <p:sldId id="278" r:id="rId9"/>
    <p:sldId id="279" r:id="rId10"/>
    <p:sldId id="280" r:id="rId11"/>
    <p:sldId id="281" r:id="rId12"/>
    <p:sldId id="282" r:id="rId13"/>
    <p:sldId id="283" r:id="rId14"/>
    <p:sldId id="284" r:id="rId15"/>
    <p:sldId id="296"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FFCCCC"/>
    <a:srgbClr val="FFCCFF"/>
    <a:srgbClr val="FFFFFF"/>
    <a:srgbClr val="FF99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notesViewPr>
    <p:cSldViewPr snapToGrid="0">
      <p:cViewPr varScale="1">
        <p:scale>
          <a:sx n="53" d="100"/>
          <a:sy n="53" d="100"/>
        </p:scale>
        <p:origin x="284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BB1CA57-EF50-4B34-AD67-B1CF2193736A}" type="datetimeFigureOut">
              <a:rPr lang="en-US" smtClean="0"/>
              <a:t>8/24/2023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E77790-E0B4-473C-84F7-9BB971AB728A}" type="slidenum">
              <a:rPr lang="en-US" smtClean="0"/>
              <a:t>‹#›</a:t>
            </a:fld>
            <a:endParaRPr lang="en-US"/>
          </a:p>
        </p:txBody>
      </p:sp>
    </p:spTree>
    <p:extLst>
      <p:ext uri="{BB962C8B-B14F-4D97-AF65-F5344CB8AC3E}">
        <p14:creationId xmlns:p14="http://schemas.microsoft.com/office/powerpoint/2010/main" val="491170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9864B-AE44-4CFF-A342-6CE242E77BB6}" type="datetimeFigureOut">
              <a:rPr lang="en-US" smtClean="0"/>
              <a:t>8/24/2023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0AB5D-A78D-4A7B-88F8-4D0640FCB73F}" type="slidenum">
              <a:rPr lang="en-US" smtClean="0"/>
              <a:t>‹#›</a:t>
            </a:fld>
            <a:endParaRPr lang="en-US"/>
          </a:p>
        </p:txBody>
      </p:sp>
    </p:spTree>
    <p:extLst>
      <p:ext uri="{BB962C8B-B14F-4D97-AF65-F5344CB8AC3E}">
        <p14:creationId xmlns:p14="http://schemas.microsoft.com/office/powerpoint/2010/main" val="3535454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1464488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F2DCED4-6884-4DED-AA36-9F95F21F7F1F}" type="datetimeFigureOut">
              <a:rPr lang="en-US" smtClean="0"/>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427014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2DCED4-6884-4DED-AA36-9F95F21F7F1F}" type="datetimeFigureOut">
              <a:rPr lang="en-US" smtClean="0"/>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93696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2DCED4-6884-4DED-AA36-9F95F21F7F1F}" type="datetimeFigureOut">
              <a:rPr lang="en-US" smtClean="0"/>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97745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8683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561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5303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4004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1368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7293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3173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8616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2DCED4-6884-4DED-AA36-9F95F21F7F1F}" type="datetimeFigureOut">
              <a:rPr lang="en-US" smtClean="0"/>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85782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3661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50288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1632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vi-VN"/>
              <a:t>Bấm để sửa kiểu tiêu đề Bản cái</a:t>
            </a:r>
            <a:endParaRPr lang="en-US" dirty="0"/>
          </a:p>
        </p:txBody>
      </p:sp>
      <p:sp>
        <p:nvSpPr>
          <p:cNvPr id="3" name="Subtitle 2"/>
          <p:cNvSpPr>
            <a:spLocks noGrp="1"/>
          </p:cNvSpPr>
          <p:nvPr>
            <p:ph type="subTitle" idx="1"/>
          </p:nvPr>
        </p:nvSpPr>
        <p:spPr>
          <a:xfrm>
            <a:off x="1524000" y="3602038"/>
            <a:ext cx="9144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194567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970239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3"/>
            <a:ext cx="10515600" cy="2852737"/>
          </a:xfrm>
        </p:spPr>
        <p:txBody>
          <a:bodyPr anchor="b"/>
          <a:lstStyle>
            <a:lvl1pPr>
              <a:defRPr sz="6000"/>
            </a:lvl1pPr>
          </a:lstStyle>
          <a:p>
            <a:r>
              <a:rPr lang="vi-VN"/>
              <a:t>Bấm để sửa kiểu tiêu đề Bản cái</a:t>
            </a:r>
            <a:endParaRPr lang="en-US" dirty="0"/>
          </a:p>
        </p:txBody>
      </p:sp>
      <p:sp>
        <p:nvSpPr>
          <p:cNvPr id="3" name="Text Placeholder 2"/>
          <p:cNvSpPr>
            <a:spLocks noGrp="1"/>
          </p:cNvSpPr>
          <p:nvPr>
            <p:ph type="body" idx="1"/>
          </p:nvPr>
        </p:nvSpPr>
        <p:spPr>
          <a:xfrm>
            <a:off x="831851" y="4589466"/>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3786312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sz="half" idx="1"/>
          </p:nvPr>
        </p:nvSpPr>
        <p:spPr>
          <a:xfrm>
            <a:off x="838200" y="1825625"/>
            <a:ext cx="5181600" cy="4351339"/>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6172200" y="1825625"/>
            <a:ext cx="5181600" cy="4351339"/>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71102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vi-VN"/>
              <a:t>Bấm để sửa kiểu tiêu đề Bản cái</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ontent Placeholder 3"/>
          <p:cNvSpPr>
            <a:spLocks noGrp="1"/>
          </p:cNvSpPr>
          <p:nvPr>
            <p:ph sz="half" idx="2"/>
          </p:nvPr>
        </p:nvSpPr>
        <p:spPr>
          <a:xfrm>
            <a:off x="839789"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6172206"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ontent Placeholder 5"/>
          <p:cNvSpPr>
            <a:spLocks noGrp="1"/>
          </p:cNvSpPr>
          <p:nvPr>
            <p:ph sz="quarter" idx="4"/>
          </p:nvPr>
        </p:nvSpPr>
        <p:spPr>
          <a:xfrm>
            <a:off x="6172206"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811539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7784912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55533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2DCED4-6884-4DED-AA36-9F95F21F7F1F}" type="datetimeFigureOut">
              <a:rPr lang="en-US" smtClean="0"/>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752092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dirty="0"/>
          </a:p>
        </p:txBody>
      </p:sp>
      <p:sp>
        <p:nvSpPr>
          <p:cNvPr id="3" name="Content Placeholder 2"/>
          <p:cNvSpPr>
            <a:spLocks noGrp="1"/>
          </p:cNvSpPr>
          <p:nvPr>
            <p:ph idx="1"/>
          </p:nvPr>
        </p:nvSpPr>
        <p:spPr>
          <a:xfrm>
            <a:off x="5183188" y="987430"/>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839788" y="205740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309580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5183188" y="987430"/>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Bấm biểu tượng để thêm hình ảnh</a:t>
            </a:r>
            <a:endParaRPr lang="en-US" dirty="0"/>
          </a:p>
        </p:txBody>
      </p:sp>
      <p:sp>
        <p:nvSpPr>
          <p:cNvPr id="4" name="Text Placeholder 3"/>
          <p:cNvSpPr>
            <a:spLocks noGrp="1"/>
          </p:cNvSpPr>
          <p:nvPr>
            <p:ph type="body" sz="half" idx="2"/>
          </p:nvPr>
        </p:nvSpPr>
        <p:spPr>
          <a:xfrm>
            <a:off x="839788" y="205740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700129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Vertical Text Placeholder 2"/>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541004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8"/>
            <a:ext cx="2628900" cy="5811839"/>
          </a:xfrm>
        </p:spPr>
        <p:txBody>
          <a:bodyPr vert="eaVert"/>
          <a:lstStyle/>
          <a:p>
            <a:r>
              <a:rPr lang="vi-VN"/>
              <a:t>Bấm để sửa kiểu tiêu đề Bản cái</a:t>
            </a:r>
            <a:endParaRPr lang="en-US" dirty="0"/>
          </a:p>
        </p:txBody>
      </p:sp>
      <p:sp>
        <p:nvSpPr>
          <p:cNvPr id="3" name="Vertical Text Placeholder 2"/>
          <p:cNvSpPr>
            <a:spLocks noGrp="1"/>
          </p:cNvSpPr>
          <p:nvPr>
            <p:ph type="body" orient="vert" idx="1"/>
          </p:nvPr>
        </p:nvSpPr>
        <p:spPr>
          <a:xfrm>
            <a:off x="838206" y="365128"/>
            <a:ext cx="7734300" cy="5811839"/>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01309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09330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3000">
        <p15:prstTrans prst="peelOff"/>
      </p:transition>
    </mc:Choice>
    <mc:Fallback xmlns="">
      <p:transition spd="slow" advClick="0"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F2DCED4-6884-4DED-AA36-9F95F21F7F1F}" type="datetimeFigureOut">
              <a:rPr lang="en-US" smtClean="0"/>
              <a:t>8/24/2023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276904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F2DCED4-6884-4DED-AA36-9F95F21F7F1F}" type="datetimeFigureOut">
              <a:rPr lang="en-US" smtClean="0"/>
              <a:t>8/24/2023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1156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F2DCED4-6884-4DED-AA36-9F95F21F7F1F}" type="datetimeFigureOut">
              <a:rPr lang="en-US" smtClean="0"/>
              <a:t>8/24/2023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8711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DCED4-6884-4DED-AA36-9F95F21F7F1F}" type="datetimeFigureOut">
              <a:rPr lang="en-US" smtClean="0"/>
              <a:t>8/24/2023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92924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8/24/2023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280755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8/24/2023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04600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DCED4-6884-4DED-AA36-9F95F21F7F1F}" type="datetimeFigureOut">
              <a:rPr lang="en-US" smtClean="0"/>
              <a:t>8/24/2023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B3AC9-D0C9-4E9C-8EDC-C0DDEEDFE8F7}" type="slidenum">
              <a:rPr lang="en-US" smtClean="0"/>
              <a:t>‹#›</a:t>
            </a:fld>
            <a:endParaRPr lang="en-US"/>
          </a:p>
        </p:txBody>
      </p:sp>
    </p:spTree>
    <p:extLst>
      <p:ext uri="{BB962C8B-B14F-4D97-AF65-F5344CB8AC3E}">
        <p14:creationId xmlns:p14="http://schemas.microsoft.com/office/powerpoint/2010/main" val="361581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56340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vi-VN"/>
              <a:t>Bấm để sửa kiểu tiêu đề Bản cái</a:t>
            </a:r>
            <a:endParaRPr lang="en-US" dirty="0"/>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838200"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8/24/2023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4038600"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8610600"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431230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667000" y="-2667000"/>
            <a:ext cx="6858000" cy="12192000"/>
          </a:xfrm>
          <a:prstGeom prst="rect">
            <a:avLst/>
          </a:prstGeom>
        </p:spPr>
      </p:pic>
      <p:sp>
        <p:nvSpPr>
          <p:cNvPr id="5" name="Rectangle 4"/>
          <p:cNvSpPr/>
          <p:nvPr/>
        </p:nvSpPr>
        <p:spPr>
          <a:xfrm>
            <a:off x="150126" y="2923717"/>
            <a:ext cx="12191999" cy="1615827"/>
          </a:xfrm>
          <a:prstGeom prst="rect">
            <a:avLst/>
          </a:prstGeom>
          <a:noFill/>
        </p:spPr>
        <p:txBody>
          <a:bodyPr wrap="square" lIns="91440" tIns="45720" rIns="91440" bIns="45720">
            <a:spAutoFit/>
          </a:bodyPr>
          <a:lstStyle/>
          <a:p>
            <a:pPr algn="ctr">
              <a:lnSpc>
                <a:spcPct val="150000"/>
              </a:lnSpc>
            </a:pPr>
            <a:r>
              <a:rPr lang="en-US" sz="6600" b="1" dirty="0">
                <a:solidFill>
                  <a:srgbClr val="FF0000"/>
                </a:solidFill>
                <a:latin typeface="Times New Roman" panose="02020603050405020304" pitchFamily="18" charset="0"/>
                <a:ea typeface="Times New Roman" panose="02020603050405020304" pitchFamily="18" charset="0"/>
              </a:rPr>
              <a:t>PHÉP LIÊN KẾT</a:t>
            </a:r>
            <a:endParaRPr lang="en-US" sz="66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endParaRPr>
          </a:p>
        </p:txBody>
      </p:sp>
      <p:sp>
        <p:nvSpPr>
          <p:cNvPr id="8" name="Rectangle 7"/>
          <p:cNvSpPr/>
          <p:nvPr/>
        </p:nvSpPr>
        <p:spPr>
          <a:xfrm>
            <a:off x="1133768" y="2007134"/>
            <a:ext cx="6649001" cy="2031325"/>
          </a:xfrm>
          <a:prstGeom prst="rect">
            <a:avLst/>
          </a:prstGeom>
          <a:noFill/>
        </p:spPr>
        <p:txBody>
          <a:bodyPr wrap="none" lIns="91440" tIns="45720" rIns="91440" bIns="45720">
            <a:spAutoFit/>
          </a:bodyPr>
          <a:lstStyle/>
          <a:p>
            <a:pPr lvl="0" algn="ctr">
              <a:lnSpc>
                <a:spcPct val="150000"/>
              </a:lnSpc>
            </a:pPr>
            <a:r>
              <a:rPr lang="en-US" sz="4000" b="1" dirty="0">
                <a:ln w="9525">
                  <a:solidFill>
                    <a:schemeClr val="bg1"/>
                  </a:solidFill>
                  <a:prstDash val="solid"/>
                </a:ln>
                <a:solidFill>
                  <a:srgbClr val="00206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THỰC HÀNH </a:t>
            </a:r>
            <a:r>
              <a:rPr lang="en-US" sz="4000" b="1" dirty="0">
                <a:ln w="9525">
                  <a:solidFill>
                    <a:prstClr val="white"/>
                  </a:solidFill>
                  <a:prstDash val="solid"/>
                </a:ln>
                <a:solidFill>
                  <a:srgbClr val="002060"/>
                </a:solidFill>
                <a:effectLst>
                  <a:outerShdw blurRad="12700" dist="38100" dir="2700000" algn="tl" rotWithShape="0">
                    <a:prstClr val="white">
                      <a:lumMod val="50000"/>
                    </a:prstClr>
                  </a:outerShdw>
                </a:effectLst>
                <a:latin typeface="Times New Roman" panose="02020603050405020304" pitchFamily="18" charset="0"/>
                <a:cs typeface="Times New Roman" panose="02020603050405020304" pitchFamily="18" charset="0"/>
              </a:rPr>
              <a:t>TIẾNG VIỆT:</a:t>
            </a:r>
          </a:p>
          <a:p>
            <a:pPr algn="ctr"/>
            <a:endParaRPr lang="en-US" sz="6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21276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8"/>
                                        </p:tgtEl>
                                        <p:attrNameLst>
                                          <p:attrName>ppt_w</p:attrName>
                                        </p:attrNameLst>
                                      </p:cBhvr>
                                      <p:tavLst>
                                        <p:tav tm="0">
                                          <p:val>
                                            <p:strVal val="ppt_w"/>
                                          </p:val>
                                        </p:tav>
                                        <p:tav tm="100000">
                                          <p:val>
                                            <p:fltVal val="0"/>
                                          </p:val>
                                        </p:tav>
                                      </p:tavLst>
                                    </p:anim>
                                    <p:anim calcmode="lin" valueType="num">
                                      <p:cBhvr>
                                        <p:cTn id="7" dur="1000"/>
                                        <p:tgtEl>
                                          <p:spTgt spid="8"/>
                                        </p:tgtEl>
                                        <p:attrNameLst>
                                          <p:attrName>ppt_h</p:attrName>
                                        </p:attrNameLst>
                                      </p:cBhvr>
                                      <p:tavLst>
                                        <p:tav tm="0">
                                          <p:val>
                                            <p:strVal val="ppt_h"/>
                                          </p:val>
                                        </p:tav>
                                        <p:tav tm="100000">
                                          <p:val>
                                            <p:fltVal val="0"/>
                                          </p:val>
                                        </p:tav>
                                      </p:tavLst>
                                    </p:anim>
                                    <p:anim calcmode="lin" valueType="num">
                                      <p:cBhvr>
                                        <p:cTn id="8" dur="1000"/>
                                        <p:tgtEl>
                                          <p:spTgt spid="8"/>
                                        </p:tgtEl>
                                        <p:attrNameLst>
                                          <p:attrName>style.rotation</p:attrName>
                                        </p:attrNameLst>
                                      </p:cBhvr>
                                      <p:tavLst>
                                        <p:tav tm="0">
                                          <p:val>
                                            <p:fltVal val="0"/>
                                          </p:val>
                                        </p:tav>
                                        <p:tav tm="100000">
                                          <p:val>
                                            <p:fltVal val="90"/>
                                          </p:val>
                                        </p:tav>
                                      </p:tavLst>
                                    </p:anim>
                                    <p:animEffect transition="out" filter="fade">
                                      <p:cBhvr>
                                        <p:cTn id="9" dur="1000"/>
                                        <p:tgtEl>
                                          <p:spTgt spid="8"/>
                                        </p:tgtEl>
                                      </p:cBhvr>
                                    </p:animEffect>
                                    <p:set>
                                      <p:cBhvr>
                                        <p:cTn id="10" dur="1" fill="hold">
                                          <p:stCondLst>
                                            <p:cond delay="999"/>
                                          </p:stCondLst>
                                        </p:cTn>
                                        <p:tgtEl>
                                          <p:spTgt spid="8"/>
                                        </p:tgtEl>
                                        <p:attrNameLst>
                                          <p:attrName>style.visibility</p:attrName>
                                        </p:attrNameLst>
                                      </p:cBhvr>
                                      <p:to>
                                        <p:strVal val="hidden"/>
                                      </p:to>
                                    </p:set>
                                  </p:childTnLst>
                                </p:cTn>
                              </p:par>
                              <p:par>
                                <p:cTn id="11" presetID="31" presetClass="exit" presetSubtype="0" fill="hold" grpId="0" nodeType="withEffect">
                                  <p:stCondLst>
                                    <p:cond delay="0"/>
                                  </p:stCondLst>
                                  <p:childTnLst>
                                    <p:anim calcmode="lin" valueType="num">
                                      <p:cBhvr>
                                        <p:cTn id="12" dur="1000"/>
                                        <p:tgtEl>
                                          <p:spTgt spid="5"/>
                                        </p:tgtEl>
                                        <p:attrNameLst>
                                          <p:attrName>ppt_w</p:attrName>
                                        </p:attrNameLst>
                                      </p:cBhvr>
                                      <p:tavLst>
                                        <p:tav tm="0">
                                          <p:val>
                                            <p:strVal val="ppt_w"/>
                                          </p:val>
                                        </p:tav>
                                        <p:tav tm="100000">
                                          <p:val>
                                            <p:fltVal val="0"/>
                                          </p:val>
                                        </p:tav>
                                      </p:tavLst>
                                    </p:anim>
                                    <p:anim calcmode="lin" valueType="num">
                                      <p:cBhvr>
                                        <p:cTn id="13" dur="1000"/>
                                        <p:tgtEl>
                                          <p:spTgt spid="5"/>
                                        </p:tgtEl>
                                        <p:attrNameLst>
                                          <p:attrName>ppt_h</p:attrName>
                                        </p:attrNameLst>
                                      </p:cBhvr>
                                      <p:tavLst>
                                        <p:tav tm="0">
                                          <p:val>
                                            <p:strVal val="ppt_h"/>
                                          </p:val>
                                        </p:tav>
                                        <p:tav tm="100000">
                                          <p:val>
                                            <p:fltVal val="0"/>
                                          </p:val>
                                        </p:tav>
                                      </p:tavLst>
                                    </p:anim>
                                    <p:anim calcmode="lin" valueType="num">
                                      <p:cBhvr>
                                        <p:cTn id="14" dur="1000"/>
                                        <p:tgtEl>
                                          <p:spTgt spid="5"/>
                                        </p:tgtEl>
                                        <p:attrNameLst>
                                          <p:attrName>style.rotation</p:attrName>
                                        </p:attrNameLst>
                                      </p:cBhvr>
                                      <p:tavLst>
                                        <p:tav tm="0">
                                          <p:val>
                                            <p:fltVal val="0"/>
                                          </p:val>
                                        </p:tav>
                                        <p:tav tm="100000">
                                          <p:val>
                                            <p:fltVal val="90"/>
                                          </p:val>
                                        </p:tav>
                                      </p:tavLst>
                                    </p:anim>
                                    <p:animEffect transition="out" filter="fade">
                                      <p:cBhvr>
                                        <p:cTn id="15" dur="1000"/>
                                        <p:tgtEl>
                                          <p:spTgt spid="5"/>
                                        </p:tgtEl>
                                      </p:cBhvr>
                                    </p:animEffect>
                                    <p:set>
                                      <p:cBhvr>
                                        <p:cTn id="16" dur="1" fill="hold">
                                          <p:stCondLst>
                                            <p:cond delay="999"/>
                                          </p:stCondLst>
                                        </p:cTn>
                                        <p:tgtEl>
                                          <p:spTgt spid="5"/>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gtEl>
                                        <p:attrNameLst>
                                          <p:attrName>ppt_w</p:attrName>
                                        </p:attrNameLst>
                                      </p:cBhvr>
                                      <p:tavLst>
                                        <p:tav tm="0">
                                          <p:val>
                                            <p:strVal val="ppt_w"/>
                                          </p:val>
                                        </p:tav>
                                        <p:tav tm="100000">
                                          <p:val>
                                            <p:fltVal val="0"/>
                                          </p:val>
                                        </p:tav>
                                      </p:tavLst>
                                    </p:anim>
                                    <p:anim calcmode="lin" valueType="num">
                                      <p:cBhvr>
                                        <p:cTn id="19" dur="1000"/>
                                        <p:tgtEl>
                                          <p:spTgt spid="3"/>
                                        </p:tgtEl>
                                        <p:attrNameLst>
                                          <p:attrName>ppt_h</p:attrName>
                                        </p:attrNameLst>
                                      </p:cBhvr>
                                      <p:tavLst>
                                        <p:tav tm="0">
                                          <p:val>
                                            <p:strVal val="ppt_h"/>
                                          </p:val>
                                        </p:tav>
                                        <p:tav tm="100000">
                                          <p:val>
                                            <p:fltVal val="0"/>
                                          </p:val>
                                        </p:tav>
                                      </p:tavLst>
                                    </p:anim>
                                    <p:anim calcmode="lin" valueType="num">
                                      <p:cBhvr>
                                        <p:cTn id="20" dur="1000"/>
                                        <p:tgtEl>
                                          <p:spTgt spid="3"/>
                                        </p:tgtEl>
                                        <p:attrNameLst>
                                          <p:attrName>style.rotation</p:attrName>
                                        </p:attrNameLst>
                                      </p:cBhvr>
                                      <p:tavLst>
                                        <p:tav tm="0">
                                          <p:val>
                                            <p:fltVal val="0"/>
                                          </p:val>
                                        </p:tav>
                                        <p:tav tm="100000">
                                          <p:val>
                                            <p:fltVal val="90"/>
                                          </p:val>
                                        </p:tav>
                                      </p:tavLst>
                                    </p:anim>
                                    <p:animEffect transition="out" filter="fade">
                                      <p:cBhvr>
                                        <p:cTn id="21" dur="1000"/>
                                        <p:tgtEl>
                                          <p:spTgt spid="3"/>
                                        </p:tgtEl>
                                      </p:cBhvr>
                                    </p:animEffect>
                                    <p:set>
                                      <p:cBhvr>
                                        <p:cTn id="22" dur="1" fill="hold">
                                          <p:stCondLst>
                                            <p:cond delay="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6423" y="641543"/>
            <a:ext cx="10713493" cy="523220"/>
          </a:xfrm>
          <a:prstGeom prst="rect">
            <a:avLst/>
          </a:prstGeom>
        </p:spPr>
        <p:txBody>
          <a:bodyPr wrap="square">
            <a:spAutoFit/>
          </a:bodyPr>
          <a:lstStyle/>
          <a:p>
            <a:pPr lvl="0" algn="just"/>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831273" y="1341340"/>
            <a:ext cx="10715105" cy="4154984"/>
          </a:xfrm>
          <a:prstGeom prst="rect">
            <a:avLst/>
          </a:prstGeom>
        </p:spPr>
        <p:txBody>
          <a:bodyPr wrap="square">
            <a:spAutoFit/>
          </a:bodyPr>
          <a:lstStyle/>
          <a:p>
            <a:pPr algn="just">
              <a:spcAft>
                <a:spcPts val="0"/>
              </a:spcAft>
            </a:pPr>
            <a:r>
              <a:rPr lang="en-US" sz="2400" dirty="0">
                <a:latin typeface="Times New Roman" panose="02020603050405020304" pitchFamily="18" charset="0"/>
                <a:ea typeface="Times New Roman" panose="02020603050405020304" pitchFamily="18" charset="0"/>
              </a:rPr>
              <a:t>c. </a:t>
            </a:r>
            <a:r>
              <a:rPr lang="en-US" sz="2400" i="1" dirty="0" err="1">
                <a:latin typeface="Times New Roman" panose="02020603050405020304" pitchFamily="18" charset="0"/>
                <a:ea typeface="Times New Roman" panose="02020603050405020304" pitchFamily="18" charset="0"/>
              </a:rPr>
              <a:t>Giáo</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dục</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tức</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là</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giải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phóng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Nó</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mở</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ra</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cánh</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cửa</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dẫn</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đến</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hòa</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bình</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công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bằng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và</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công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lí</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Những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người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nắm</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giữ</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chìa</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khóa</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của</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cánh</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cửa</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này</a:t>
            </a:r>
            <a:r>
              <a:rPr lang="en-US" sz="2400" i="1" dirty="0">
                <a:latin typeface="Times New Roman" panose="02020603050405020304" pitchFamily="18" charset="0"/>
                <a:ea typeface="Times New Roman" panose="02020603050405020304" pitchFamily="18" charset="0"/>
              </a:rPr>
              <a:t> – </a:t>
            </a:r>
            <a:r>
              <a:rPr lang="en-US" sz="2400" i="1" dirty="0" err="1">
                <a:latin typeface="Times New Roman" panose="02020603050405020304" pitchFamily="18" charset="0"/>
                <a:ea typeface="Times New Roman" panose="02020603050405020304" pitchFamily="18" charset="0"/>
              </a:rPr>
              <a:t>các</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thầy</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cô</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giáo</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các</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bậc</a:t>
            </a:r>
            <a:r>
              <a:rPr lang="en-US" sz="2400" i="1" dirty="0">
                <a:latin typeface="Times New Roman" panose="02020603050405020304" pitchFamily="18" charset="0"/>
                <a:ea typeface="Times New Roman" panose="02020603050405020304" pitchFamily="18" charset="0"/>
              </a:rPr>
              <a:t> cha </a:t>
            </a:r>
            <a:r>
              <a:rPr lang="en-US" sz="2400" i="1" dirty="0" err="1">
                <a:latin typeface="Times New Roman" panose="02020603050405020304" pitchFamily="18" charset="0"/>
                <a:ea typeface="Times New Roman" panose="02020603050405020304" pitchFamily="18" charset="0"/>
              </a:rPr>
              <a:t>mẹ</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đặc</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biệt</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là</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những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người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mẹ</a:t>
            </a:r>
            <a:r>
              <a:rPr lang="en-US" sz="2400" i="1" dirty="0">
                <a:latin typeface="Times New Roman" panose="02020603050405020304" pitchFamily="18" charset="0"/>
                <a:ea typeface="Times New Roman" panose="02020603050405020304" pitchFamily="18" charset="0"/>
              </a:rPr>
              <a:t> - </a:t>
            </a:r>
            <a:r>
              <a:rPr lang="en-US" sz="2400" i="1" dirty="0" err="1">
                <a:latin typeface="Times New Roman" panose="02020603050405020304" pitchFamily="18" charset="0"/>
                <a:ea typeface="Times New Roman" panose="02020603050405020304" pitchFamily="18" charset="0"/>
              </a:rPr>
              <a:t>gánh</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một</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trách</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nhiệm</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vô</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cùng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quan</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trọng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bởi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vì</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cái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thế</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giới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mà</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chúng</a:t>
            </a:r>
            <a:r>
              <a:rPr lang="en-US" sz="2400" i="1" dirty="0">
                <a:latin typeface="Times New Roman" panose="02020603050405020304" pitchFamily="18" charset="0"/>
                <a:ea typeface="Times New Roman" panose="02020603050405020304" pitchFamily="18" charset="0"/>
              </a:rPr>
              <a:t> ta </a:t>
            </a:r>
            <a:r>
              <a:rPr lang="en-US" sz="2400" i="1" dirty="0" err="1">
                <a:latin typeface="Times New Roman" panose="02020603050405020304" pitchFamily="18" charset="0"/>
                <a:ea typeface="Times New Roman" panose="02020603050405020304" pitchFamily="18" charset="0"/>
              </a:rPr>
              <a:t>để</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lại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cho</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các</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thế</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hệ</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mai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sau</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sẽ</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tùy</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thuộc</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vào</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những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trẻ</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em</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mà</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chúng</a:t>
            </a:r>
            <a:r>
              <a:rPr lang="en-US" sz="2400" i="1" dirty="0">
                <a:latin typeface="Times New Roman" panose="02020603050405020304" pitchFamily="18" charset="0"/>
                <a:ea typeface="Times New Roman" panose="02020603050405020304" pitchFamily="18" charset="0"/>
              </a:rPr>
              <a:t> ta </a:t>
            </a:r>
            <a:r>
              <a:rPr lang="en-US" sz="2400" i="1" dirty="0" err="1">
                <a:latin typeface="Times New Roman" panose="02020603050405020304" pitchFamily="18" charset="0"/>
                <a:ea typeface="Times New Roman" panose="02020603050405020304" pitchFamily="18" charset="0"/>
              </a:rPr>
              <a:t>để</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lại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cho</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thế</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giới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ấy</a:t>
            </a:r>
            <a:r>
              <a:rPr lang="en-US" sz="2400" i="1" dirty="0">
                <a:latin typeface="Times New Roman" panose="02020603050405020304" pitchFamily="18" charset="0"/>
                <a:ea typeface="Times New Roman" panose="02020603050405020304" pitchFamily="18" charset="0"/>
              </a:rPr>
              <a:t>. </a:t>
            </a:r>
            <a:r>
              <a:rPr lang="en-US" sz="2400" dirty="0">
                <a:latin typeface="Times New Roman" panose="02020603050405020304" pitchFamily="18" charset="0"/>
                <a:ea typeface="Times New Roman" panose="02020603050405020304" pitchFamily="18" charset="0"/>
              </a:rPr>
              <a:t>(</a:t>
            </a:r>
            <a:r>
              <a:rPr lang="en-US" sz="2400" dirty="0" err="1">
                <a:latin typeface="Times New Roman" panose="02020603050405020304" pitchFamily="18" charset="0"/>
                <a:ea typeface="Times New Roman" panose="02020603050405020304" pitchFamily="18" charset="0"/>
              </a:rPr>
              <a:t>Phê-đê-ri-cô</a:t>
            </a:r>
            <a:r>
              <a:rPr lang="en-US" sz="2400" dirty="0">
                <a:latin typeface="Times New Roman" panose="02020603050405020304" pitchFamily="18" charset="0"/>
                <a:ea typeface="Times New Roman" panose="02020603050405020304" pitchFamily="18" charset="0"/>
              </a:rPr>
              <a:t> May-o)</a:t>
            </a:r>
          </a:p>
          <a:p>
            <a:endParaRPr lang="fr-FR" sz="2400" i="1" dirty="0">
              <a:latin typeface="Times New Roman" panose="02020603050405020304" pitchFamily="18" charset="0"/>
              <a:ea typeface="Times New Roman" panose="02020603050405020304" pitchFamily="18" charset="0"/>
            </a:endParaRPr>
          </a:p>
          <a:p>
            <a:r>
              <a:rPr lang="fr-FR" sz="2400" i="1" dirty="0">
                <a:latin typeface="Times New Roman" panose="02020603050405020304" pitchFamily="18" charset="0"/>
                <a:ea typeface="Times New Roman" panose="02020603050405020304" pitchFamily="18" charset="0"/>
              </a:rPr>
              <a:t>d. </a:t>
            </a:r>
            <a:r>
              <a:rPr lang="fr-FR" sz="2400" i="1" dirty="0" err="1">
                <a:latin typeface="Times New Roman" panose="02020603050405020304" pitchFamily="18" charset="0"/>
                <a:ea typeface="Times New Roman" panose="02020603050405020304" pitchFamily="18" charset="0"/>
              </a:rPr>
              <a:t>Nha</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thơ</a:t>
            </a:r>
            <a:r>
              <a:rPr lang="fr-FR" sz="2400" i="1" dirty="0">
                <a:latin typeface="Times New Roman" panose="02020603050405020304" pitchFamily="18" charset="0"/>
                <a:ea typeface="Times New Roman" panose="02020603050405020304" pitchFamily="18" charset="0"/>
              </a:rPr>
              <a:t> sẽ </a:t>
            </a:r>
            <a:r>
              <a:rPr lang="fr-FR" sz="2400" i="1" dirty="0" err="1">
                <a:latin typeface="Times New Roman" panose="02020603050405020304" pitchFamily="18" charset="0"/>
                <a:ea typeface="Times New Roman" panose="02020603050405020304" pitchFamily="18" charset="0"/>
              </a:rPr>
              <a:t>thấy</a:t>
            </a:r>
            <a:r>
              <a:rPr lang="fr-FR" sz="2400" i="1" dirty="0">
                <a:latin typeface="Times New Roman" panose="02020603050405020304" pitchFamily="18" charset="0"/>
                <a:ea typeface="Times New Roman" panose="02020603050405020304" pitchFamily="18" charset="0"/>
              </a:rPr>
              <a:t> con </a:t>
            </a:r>
            <a:r>
              <a:rPr lang="fr-FR" sz="2400" i="1" dirty="0" err="1">
                <a:latin typeface="Times New Roman" panose="02020603050405020304" pitchFamily="18" charset="0"/>
                <a:ea typeface="Times New Roman" panose="02020603050405020304" pitchFamily="18" charset="0"/>
              </a:rPr>
              <a:t>cho</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sói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độc</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ác</a:t>
            </a:r>
            <a:r>
              <a:rPr lang="fr-FR" sz="2400" i="1" dirty="0">
                <a:latin typeface="Times New Roman" panose="02020603050405020304" pitchFamily="18" charset="0"/>
                <a:ea typeface="Times New Roman" panose="02020603050405020304" pitchFamily="18" charset="0"/>
              </a:rPr>
              <a:t> mà </a:t>
            </a:r>
            <a:r>
              <a:rPr lang="fr-FR" sz="2400" i="1" dirty="0" err="1">
                <a:latin typeface="Times New Roman" panose="02020603050405020304" pitchFamily="18" charset="0"/>
                <a:ea typeface="Times New Roman" panose="02020603050405020304" pitchFamily="18" charset="0"/>
              </a:rPr>
              <a:t>cũng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khô</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sơ</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tuy</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trộm</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cướp</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đấy</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nhưng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thường</a:t>
            </a:r>
            <a:r>
              <a:rPr lang="fr-FR" sz="2400" i="1" dirty="0">
                <a:latin typeface="Times New Roman" panose="02020603050405020304" pitchFamily="18" charset="0"/>
                <a:ea typeface="Times New Roman" panose="02020603050405020304" pitchFamily="18" charset="0"/>
              </a:rPr>
              <a:t> bị </a:t>
            </a:r>
            <a:r>
              <a:rPr lang="fr-FR" sz="2400" i="1" dirty="0" err="1">
                <a:latin typeface="Times New Roman" panose="02020603050405020304" pitchFamily="18" charset="0"/>
                <a:ea typeface="Times New Roman" panose="02020603050405020304" pitchFamily="18" charset="0"/>
              </a:rPr>
              <a:t>mắc</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mưu</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nhiều</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hơn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Nha</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thơ</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hiểu</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rằng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những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tật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xấu</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của</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cho</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sói</a:t>
            </a:r>
            <a:r>
              <a:rPr lang="fr-FR" sz="2400" i="1" dirty="0">
                <a:latin typeface="Times New Roman" panose="02020603050405020304" pitchFamily="18" charset="0"/>
                <a:ea typeface="Times New Roman" panose="02020603050405020304" pitchFamily="18" charset="0"/>
              </a:rPr>
              <a:t> là do nó </a:t>
            </a:r>
            <a:r>
              <a:rPr lang="fr-FR" sz="2400" i="1" dirty="0" err="1">
                <a:latin typeface="Times New Roman" panose="02020603050405020304" pitchFamily="18" charset="0"/>
                <a:ea typeface="Times New Roman" panose="02020603050405020304" pitchFamily="18" charset="0"/>
              </a:rPr>
              <a:t>vụng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vê</a:t>
            </a:r>
            <a:r>
              <a:rPr lang="fr-FR" sz="2400" i="1" dirty="0">
                <a:latin typeface="Times New Roman" panose="02020603050405020304" pitchFamily="18" charset="0"/>
                <a:ea typeface="Times New Roman" panose="02020603050405020304" pitchFamily="18" charset="0"/>
              </a:rPr>
              <a:t>̀, vì </a:t>
            </a:r>
            <a:r>
              <a:rPr lang="fr-FR" sz="2400" i="1" dirty="0" err="1">
                <a:latin typeface="Times New Roman" panose="02020603050405020304" pitchFamily="18" charset="0"/>
                <a:ea typeface="Times New Roman" panose="02020603050405020304" pitchFamily="18" charset="0"/>
              </a:rPr>
              <a:t>chẳng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co</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tài</a:t>
            </a:r>
            <a:r>
              <a:rPr lang="fr-FR" sz="2400" i="1" dirty="0">
                <a:latin typeface="Times New Roman" panose="02020603050405020304" pitchFamily="18" charset="0"/>
                <a:ea typeface="Times New Roman" panose="02020603050405020304" pitchFamily="18" charset="0"/>
              </a:rPr>
              <a:t> trí gì, </a:t>
            </a:r>
            <a:r>
              <a:rPr lang="fr-FR" sz="2400" i="1" dirty="0" err="1">
                <a:latin typeface="Times New Roman" panose="02020603050405020304" pitchFamily="18" charset="0"/>
                <a:ea typeface="Times New Roman" panose="02020603050405020304" pitchFamily="18" charset="0"/>
              </a:rPr>
              <a:t>nên</a:t>
            </a:r>
            <a:r>
              <a:rPr lang="fr-FR" sz="2400" i="1" dirty="0">
                <a:latin typeface="Times New Roman" panose="02020603050405020304" pitchFamily="18" charset="0"/>
                <a:ea typeface="Times New Roman" panose="02020603050405020304" pitchFamily="18" charset="0"/>
              </a:rPr>
              <a:t> nó </a:t>
            </a:r>
            <a:r>
              <a:rPr lang="fr-FR" sz="2400" i="1" dirty="0" err="1">
                <a:latin typeface="Times New Roman" panose="02020603050405020304" pitchFamily="18" charset="0"/>
                <a:ea typeface="Times New Roman" panose="02020603050405020304" pitchFamily="18" charset="0"/>
              </a:rPr>
              <a:t>luôn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đói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meo</a:t>
            </a:r>
            <a:r>
              <a:rPr lang="fr-FR" sz="2400" i="1" dirty="0">
                <a:latin typeface="Times New Roman" panose="02020603050405020304" pitchFamily="18" charset="0"/>
                <a:ea typeface="Times New Roman" panose="02020603050405020304" pitchFamily="18" charset="0"/>
              </a:rPr>
              <a:t>, và vì </a:t>
            </a:r>
            <a:r>
              <a:rPr lang="fr-FR" sz="2400" i="1" dirty="0" err="1">
                <a:latin typeface="Times New Roman" panose="02020603050405020304" pitchFamily="18" charset="0"/>
                <a:ea typeface="Times New Roman" panose="02020603050405020304" pitchFamily="18" charset="0"/>
              </a:rPr>
              <a:t>đói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nên</a:t>
            </a:r>
            <a:r>
              <a:rPr lang="fr-FR" sz="2400" i="1" dirty="0">
                <a:latin typeface="Times New Roman" panose="02020603050405020304" pitchFamily="18" charset="0"/>
                <a:ea typeface="Times New Roman" panose="02020603050405020304" pitchFamily="18" charset="0"/>
              </a:rPr>
              <a:t> nó </a:t>
            </a:r>
            <a:r>
              <a:rPr lang="fr-FR" sz="2400" i="1" dirty="0" err="1">
                <a:latin typeface="Times New Roman" panose="02020603050405020304" pitchFamily="18" charset="0"/>
                <a:ea typeface="Times New Roman" panose="02020603050405020304" pitchFamily="18" charset="0"/>
              </a:rPr>
              <a:t>hóa</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rô</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Ông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để</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cho</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Buy-phông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dựng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một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vơ</a:t>
            </a:r>
            <a:r>
              <a:rPr lang="fr-FR" sz="2400" i="1" dirty="0">
                <a:latin typeface="Times New Roman" panose="02020603050405020304" pitchFamily="18" charset="0"/>
                <a:ea typeface="Times New Roman" panose="02020603050405020304" pitchFamily="18" charset="0"/>
              </a:rPr>
              <a:t>̉ bi </a:t>
            </a:r>
            <a:r>
              <a:rPr lang="fr-FR" sz="2400" i="1" dirty="0" err="1">
                <a:latin typeface="Times New Roman" panose="02020603050405020304" pitchFamily="18" charset="0"/>
                <a:ea typeface="Times New Roman" panose="02020603050405020304" pitchFamily="18" charset="0"/>
              </a:rPr>
              <a:t>kịch</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vê</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sư</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độc</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ác</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còn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ông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dựng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một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vơ</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hài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kịch</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vê</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sư</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ngu</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ngốc</a:t>
            </a:r>
            <a:r>
              <a:rPr lang="fr-FR" sz="2400" i="1" dirty="0">
                <a:latin typeface="Times New Roman" panose="02020603050405020304" pitchFamily="18" charset="0"/>
                <a:ea typeface="Times New Roman" panose="02020603050405020304" pitchFamily="18" charset="0"/>
              </a:rPr>
              <a:t>. </a:t>
            </a:r>
            <a:r>
              <a:rPr lang="fr-FR" sz="2400" dirty="0">
                <a:latin typeface="Times New Roman" panose="02020603050405020304" pitchFamily="18" charset="0"/>
                <a:ea typeface="Times New Roman" panose="02020603050405020304" pitchFamily="18" charset="0"/>
              </a:rPr>
              <a:t>(H. </a:t>
            </a:r>
            <a:r>
              <a:rPr lang="fr-FR" sz="2400" dirty="0" err="1">
                <a:latin typeface="Times New Roman" panose="02020603050405020304" pitchFamily="18" charset="0"/>
                <a:ea typeface="Times New Roman" panose="02020603050405020304" pitchFamily="18" charset="0"/>
              </a:rPr>
              <a:t>Ten</a:t>
            </a:r>
            <a:r>
              <a:rPr lang="fr-FR" sz="2400" dirty="0">
                <a:latin typeface="Times New Roman" panose="02020603050405020304" pitchFamily="18" charset="0"/>
                <a:ea typeface="Times New Roman" panose="02020603050405020304" pitchFamily="18" charset="0"/>
              </a:rPr>
              <a:t>).</a:t>
            </a:r>
            <a:endParaRPr lang="en-US" sz="2400" dirty="0"/>
          </a:p>
        </p:txBody>
      </p:sp>
    </p:spTree>
    <p:extLst>
      <p:ext uri="{BB962C8B-B14F-4D97-AF65-F5344CB8AC3E}">
        <p14:creationId xmlns:p14="http://schemas.microsoft.com/office/powerpoint/2010/main" val="243937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9253" y="1228397"/>
            <a:ext cx="10713493" cy="661207"/>
          </a:xfrm>
          <a:prstGeom prst="rect">
            <a:avLst/>
          </a:prstGeom>
        </p:spPr>
        <p:txBody>
          <a:bodyPr wrap="square">
            <a:spAutoFit/>
          </a:bodyPr>
          <a:lstStyle/>
          <a:p>
            <a:pPr lvl="0" algn="just">
              <a:lnSpc>
                <a:spcPct val="150000"/>
              </a:lnSpc>
            </a:pPr>
            <a:r>
              <a:rPr lang="en-US" sz="2800" dirty="0">
                <a:latin typeface="Times New Roman" panose="02020603050405020304" pitchFamily="18" charset="0"/>
                <a:ea typeface="Times New Roman" panose="02020603050405020304" pitchFamily="18" charset="0"/>
              </a:rPr>
              <a:t> </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3" name="Rectangle 2"/>
          <p:cNvSpPr/>
          <p:nvPr/>
        </p:nvSpPr>
        <p:spPr>
          <a:xfrm>
            <a:off x="1122218" y="701878"/>
            <a:ext cx="9692640" cy="5262979"/>
          </a:xfrm>
          <a:prstGeom prst="rect">
            <a:avLst/>
          </a:prstGeom>
        </p:spPr>
        <p:txBody>
          <a:bodyPr wrap="square">
            <a:spAutoFit/>
          </a:bodyPr>
          <a:lstStyle/>
          <a:p>
            <a:pPr>
              <a:spcAft>
                <a:spcPts val="0"/>
              </a:spcAft>
            </a:pPr>
            <a:r>
              <a:rPr lang="en-US" sz="2800" b="1" dirty="0" err="1">
                <a:solidFill>
                  <a:srgbClr val="FF0000"/>
                </a:solidFill>
                <a:latin typeface="Times New Roman" panose="02020603050405020304" pitchFamily="18" charset="0"/>
                <a:ea typeface="Times New Roman" panose="02020603050405020304" pitchFamily="18" charset="0"/>
              </a:rPr>
              <a:t>Gợi</a:t>
            </a:r>
            <a:r>
              <a:rPr lang="en-US" sz="2800" b="1" dirty="0">
                <a:solidFill>
                  <a:srgbClr val="FF0000"/>
                </a:solidFill>
                <a:latin typeface="Times New Roman" panose="02020603050405020304" pitchFamily="18" charset="0"/>
                <a:ea typeface="Times New Roman" panose="02020603050405020304" pitchFamily="18" charset="0"/>
              </a:rPr>
              <a:t> ý </a:t>
            </a:r>
            <a:r>
              <a:rPr lang="en-US" sz="2800" b="1" dirty="0" err="1">
                <a:solidFill>
                  <a:srgbClr val="FF0000"/>
                </a:solidFill>
                <a:latin typeface="Times New Roman" panose="02020603050405020304" pitchFamily="18" charset="0"/>
                <a:ea typeface="Times New Roman" panose="02020603050405020304" pitchFamily="18" charset="0"/>
              </a:rPr>
              <a:t>trả</a:t>
            </a:r>
            <a:r>
              <a:rPr lang="en-US" sz="2800" b="1" dirty="0">
                <a:solidFill>
                  <a:srgbClr val="FF0000"/>
                </a:solidFill>
                <a:latin typeface="Times New Roman" panose="02020603050405020304" pitchFamily="18" charset="0"/>
                <a:ea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rPr>
              <a:t>lời</a:t>
            </a:r>
            <a:r>
              <a:rPr lang="en-US" sz="2800" b="1" dirty="0">
                <a:solidFill>
                  <a:srgbClr val="FF0000"/>
                </a:solidFill>
                <a:latin typeface="Times New Roman" panose="02020603050405020304" pitchFamily="18" charset="0"/>
                <a:ea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rPr>
              <a:t>bài</a:t>
            </a:r>
            <a:r>
              <a:rPr lang="en-US" sz="2800" b="1" dirty="0">
                <a:solidFill>
                  <a:srgbClr val="FF0000"/>
                </a:solidFill>
                <a:latin typeface="Times New Roman" panose="02020603050405020304" pitchFamily="18" charset="0"/>
                <a:ea typeface="Times New Roman" panose="02020603050405020304" pitchFamily="18" charset="0"/>
              </a:rPr>
              <a:t> 2:</a:t>
            </a:r>
            <a:endParaRPr lang="en-US" sz="2800" dirty="0">
              <a:latin typeface="Times New Roman" panose="02020603050405020304" pitchFamily="18" charset="0"/>
              <a:ea typeface="Times New Roman" panose="02020603050405020304" pitchFamily="18" charset="0"/>
            </a:endParaRPr>
          </a:p>
          <a:p>
            <a:pPr>
              <a:spcAft>
                <a:spcPts val="0"/>
              </a:spcAft>
            </a:pPr>
            <a:r>
              <a:rPr lang="en-US" sz="2800" dirty="0">
                <a:solidFill>
                  <a:srgbClr val="0D0D0D"/>
                </a:solidFill>
                <a:latin typeface="Times New Roman" panose="02020603050405020304" pitchFamily="18" charset="0"/>
                <a:ea typeface="Times New Roman" panose="02020603050405020304" pitchFamily="18" charset="0"/>
              </a:rPr>
              <a:t>a. – </a:t>
            </a:r>
            <a:r>
              <a:rPr lang="en-US" sz="2800" dirty="0" err="1">
                <a:solidFill>
                  <a:srgbClr val="0D0D0D"/>
                </a:solidFill>
                <a:latin typeface="Times New Roman" panose="02020603050405020304" pitchFamily="18" charset="0"/>
                <a:ea typeface="Times New Roman" panose="02020603050405020304" pitchFamily="18" charset="0"/>
              </a:rPr>
              <a:t>Phép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lặp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lặp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tôi</a:t>
            </a:r>
            <a:r>
              <a:rPr lang="en-US" sz="2800"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cây</a:t>
            </a:r>
            <a:r>
              <a:rPr lang="en-US" sz="2800" i="1"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mận</a:t>
            </a:r>
            <a:r>
              <a:rPr lang="en-US" sz="2800" dirty="0">
                <a:solidFill>
                  <a:srgbClr val="0D0D0D"/>
                </a:solidFill>
                <a:latin typeface="Times New Roman" panose="02020603050405020304" pitchFamily="18" charset="0"/>
                <a:ea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endParaRPr>
          </a:p>
          <a:p>
            <a:pPr>
              <a:spcAft>
                <a:spcPts val="0"/>
              </a:spcAft>
            </a:pP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Phép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thế</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cụm</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hai</a:t>
            </a:r>
            <a:r>
              <a:rPr lang="en-US" sz="2800" i="1"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việc</a:t>
            </a:r>
            <a:r>
              <a:rPr lang="en-US" sz="2800" i="1"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này</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thay</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thế</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cho</a:t>
            </a:r>
            <a:r>
              <a:rPr lang="en-US" sz="2800" dirty="0">
                <a:solidFill>
                  <a:srgbClr val="0D0D0D"/>
                </a:solidFill>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Ngồi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đan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ngắm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cây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mận</a:t>
            </a:r>
            <a:r>
              <a:rPr lang="en-US" sz="2800" i="1" dirty="0">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spcAft>
                <a:spcPts val="0"/>
              </a:spcAft>
            </a:pP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Phép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nối</a:t>
            </a:r>
            <a:r>
              <a:rPr lang="en-US" sz="2800"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nhưng</a:t>
            </a:r>
            <a:r>
              <a:rPr lang="en-US" sz="2800" dirty="0">
                <a:solidFill>
                  <a:srgbClr val="0D0D0D"/>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spcAft>
                <a:spcPts val="0"/>
              </a:spcAft>
            </a:pPr>
            <a:r>
              <a:rPr lang="en-US" sz="2800" dirty="0">
                <a:solidFill>
                  <a:srgbClr val="0D0D0D"/>
                </a:solidFill>
                <a:latin typeface="Times New Roman" panose="02020603050405020304" pitchFamily="18" charset="0"/>
                <a:ea typeface="Times New Roman" panose="02020603050405020304" pitchFamily="18" charset="0"/>
              </a:rPr>
              <a:t>b. </a:t>
            </a:r>
            <a:r>
              <a:rPr lang="en-US" sz="2800" dirty="0" err="1">
                <a:solidFill>
                  <a:srgbClr val="0D0D0D"/>
                </a:solidFill>
                <a:latin typeface="Times New Roman" panose="02020603050405020304" pitchFamily="18" charset="0"/>
                <a:ea typeface="Times New Roman" panose="02020603050405020304" pitchFamily="18" charset="0"/>
              </a:rPr>
              <a:t>Phép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lặp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lặp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tác</a:t>
            </a:r>
            <a:r>
              <a:rPr lang="en-US" sz="2800" i="1"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phẩm</a:t>
            </a:r>
            <a:r>
              <a:rPr lang="en-US" sz="2800" dirty="0">
                <a:solidFill>
                  <a:srgbClr val="0D0D0D"/>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spcAft>
                <a:spcPts val="0"/>
              </a:spcAft>
            </a:pP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Phép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nối</a:t>
            </a:r>
            <a:r>
              <a:rPr lang="en-US" sz="2800"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nhưng</a:t>
            </a:r>
            <a:r>
              <a:rPr lang="en-US" sz="2800" dirty="0">
                <a:solidFill>
                  <a:srgbClr val="0D0D0D"/>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spcAft>
                <a:spcPts val="0"/>
              </a:spcAft>
            </a:pP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Phép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thế</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anh</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thay</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thế</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cho</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nghệ</a:t>
            </a:r>
            <a:r>
              <a:rPr lang="en-US" sz="2800" i="1"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sĩ</a:t>
            </a:r>
            <a:r>
              <a:rPr lang="en-US" sz="2800" dirty="0">
                <a:solidFill>
                  <a:srgbClr val="0D0D0D"/>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spcAft>
                <a:spcPts val="0"/>
              </a:spcAft>
            </a:pPr>
            <a:r>
              <a:rPr lang="en-US" sz="2800" dirty="0">
                <a:solidFill>
                  <a:srgbClr val="0D0D0D"/>
                </a:solidFill>
                <a:latin typeface="Times New Roman" panose="02020603050405020304" pitchFamily="18" charset="0"/>
                <a:ea typeface="Times New Roman" panose="02020603050405020304" pitchFamily="18" charset="0"/>
              </a:rPr>
              <a:t>c. </a:t>
            </a:r>
            <a:r>
              <a:rPr lang="en-US" sz="2800" dirty="0" err="1">
                <a:solidFill>
                  <a:srgbClr val="0D0D0D"/>
                </a:solidFill>
                <a:latin typeface="Times New Roman" panose="02020603050405020304" pitchFamily="18" charset="0"/>
                <a:ea typeface="Times New Roman" panose="02020603050405020304" pitchFamily="18" charset="0"/>
              </a:rPr>
              <a:t>Phép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thế</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nó</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thay</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thế</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cho</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câu</a:t>
            </a:r>
            <a:r>
              <a:rPr lang="en-US" sz="2800" dirty="0">
                <a:solidFill>
                  <a:srgbClr val="0D0D0D"/>
                </a:solidFill>
                <a:latin typeface="Times New Roman" panose="02020603050405020304" pitchFamily="18" charset="0"/>
                <a:ea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Giáo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dục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tức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giải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phóng</a:t>
            </a:r>
            <a:r>
              <a:rPr lang="en-US" sz="2800" i="1" dirty="0">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spcAft>
                <a:spcPts val="0"/>
              </a:spcAft>
            </a:pPr>
            <a:r>
              <a:rPr lang="en-US" sz="2800" dirty="0">
                <a:latin typeface="Times New Roman" panose="02020603050405020304" pitchFamily="18" charset="0"/>
                <a:ea typeface="Times New Roman" panose="02020603050405020304" pitchFamily="18" charset="0"/>
              </a:rPr>
              <a:t>d. </a:t>
            </a:r>
            <a:r>
              <a:rPr lang="en-US" sz="2800" dirty="0" err="1">
                <a:solidFill>
                  <a:srgbClr val="0D0D0D"/>
                </a:solidFill>
                <a:latin typeface="Times New Roman" panose="02020603050405020304" pitchFamily="18" charset="0"/>
                <a:ea typeface="Times New Roman" panose="02020603050405020304" pitchFamily="18" charset="0"/>
              </a:rPr>
              <a:t>Phép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lặp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lặp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nhà</a:t>
            </a:r>
            <a:r>
              <a:rPr lang="en-US" sz="2800" i="1"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spcAft>
                <a:spcPts val="0"/>
              </a:spcAft>
            </a:pP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Phép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thế</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ông</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thay</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thế</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cho</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nhà</a:t>
            </a:r>
            <a:r>
              <a:rPr lang="en-US" sz="2800" i="1"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09327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1" y="633726"/>
            <a:ext cx="9434944" cy="3970318"/>
          </a:xfrm>
          <a:prstGeom prst="rect">
            <a:avLst/>
          </a:prstGeom>
        </p:spPr>
        <p:txBody>
          <a:bodyPr wrap="square">
            <a:spAutoFit/>
          </a:bodyPr>
          <a:lstStyle/>
          <a:p>
            <a:pPr algn="just">
              <a:spcAft>
                <a:spcPts val="0"/>
              </a:spcAft>
            </a:pPr>
            <a:r>
              <a:rPr lang="en-US" sz="2800" b="1" dirty="0" err="1">
                <a:solidFill>
                  <a:srgbClr val="FF0000"/>
                </a:solidFill>
                <a:latin typeface="Times New Roman" panose="02020603050405020304" pitchFamily="18" charset="0"/>
                <a:ea typeface="Times New Roman" panose="02020603050405020304" pitchFamily="18" charset="0"/>
              </a:rPr>
              <a:t>Bài</a:t>
            </a:r>
            <a:r>
              <a:rPr lang="en-US" sz="2800" b="1" dirty="0">
                <a:solidFill>
                  <a:srgbClr val="FF0000"/>
                </a:solidFill>
                <a:latin typeface="Times New Roman" panose="02020603050405020304" pitchFamily="18" charset="0"/>
                <a:ea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rPr>
              <a:t>tập</a:t>
            </a:r>
            <a:r>
              <a:rPr lang="en-US" sz="2800" b="1" dirty="0">
                <a:solidFill>
                  <a:srgbClr val="FF0000"/>
                </a:solidFill>
                <a:latin typeface="Times New Roman" panose="02020603050405020304" pitchFamily="18" charset="0"/>
                <a:ea typeface="Times New Roman" panose="02020603050405020304" pitchFamily="18" charset="0"/>
              </a:rPr>
              <a:t> 3.</a:t>
            </a:r>
            <a:r>
              <a:rPr lang="en-US" sz="2800" dirty="0">
                <a:solidFill>
                  <a:srgbClr val="FF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Viết</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đoạn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văn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khoảng</a:t>
            </a:r>
            <a:r>
              <a:rPr lang="en-US" sz="2800" dirty="0">
                <a:solidFill>
                  <a:srgbClr val="000000"/>
                </a:solidFill>
                <a:latin typeface="Times New Roman" panose="02020603050405020304" pitchFamily="18" charset="0"/>
                <a:ea typeface="Times New Roman" panose="02020603050405020304" pitchFamily="18" charset="0"/>
              </a:rPr>
              <a:t> 5 </a:t>
            </a:r>
            <a:r>
              <a:rPr lang="en-US" sz="2800" dirty="0" err="1">
                <a:solidFill>
                  <a:srgbClr val="000000"/>
                </a:solidFill>
                <a:latin typeface="Times New Roman" panose="02020603050405020304" pitchFamily="18" charset="0"/>
                <a:ea typeface="Times New Roman" panose="02020603050405020304" pitchFamily="18" charset="0"/>
              </a:rPr>
              <a:t>đến</a:t>
            </a:r>
            <a:r>
              <a:rPr lang="en-US" sz="2800" dirty="0">
                <a:solidFill>
                  <a:srgbClr val="000000"/>
                </a:solidFill>
                <a:latin typeface="Times New Roman" panose="02020603050405020304" pitchFamily="18" charset="0"/>
                <a:ea typeface="Times New Roman" panose="02020603050405020304" pitchFamily="18" charset="0"/>
              </a:rPr>
              <a:t> 7 </a:t>
            </a:r>
            <a:r>
              <a:rPr lang="en-US" sz="2800" dirty="0" err="1">
                <a:solidFill>
                  <a:srgbClr val="000000"/>
                </a:solidFill>
                <a:latin typeface="Times New Roman" panose="02020603050405020304" pitchFamily="18" charset="0"/>
                <a:ea typeface="Times New Roman" panose="02020603050405020304" pitchFamily="18" charset="0"/>
              </a:rPr>
              <a:t>câu</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theo</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chủ</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đề</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tự</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chọn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trong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đó</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có</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sử</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dụng</a:t>
            </a:r>
            <a:r>
              <a:rPr lang="en-US" sz="2800" dirty="0">
                <a:solidFill>
                  <a:srgbClr val="000000"/>
                </a:solidFill>
                <a:latin typeface="Times New Roman" panose="02020603050405020304" pitchFamily="18" charset="0"/>
                <a:ea typeface="Times New Roman" panose="02020603050405020304" pitchFamily="18" charset="0"/>
              </a:rPr>
              <a:t> 03 </a:t>
            </a:r>
            <a:r>
              <a:rPr lang="en-US" sz="2800" dirty="0" err="1">
                <a:solidFill>
                  <a:srgbClr val="000000"/>
                </a:solidFill>
                <a:latin typeface="Times New Roman" panose="02020603050405020304" pitchFamily="18" charset="0"/>
                <a:ea typeface="Times New Roman" panose="02020603050405020304" pitchFamily="18" charset="0"/>
              </a:rPr>
              <a:t>phép</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liên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kết</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khác</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nhau</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chỉ</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rõ</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phép</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liên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kết</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em</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sử</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dụng</a:t>
            </a:r>
            <a:r>
              <a:rPr lang="en-US" sz="2800" dirty="0">
                <a:solidFill>
                  <a:srgbClr val="000000"/>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spcAft>
                <a:spcPts val="0"/>
              </a:spcAft>
            </a:pPr>
            <a:r>
              <a:rPr lang="en-US" sz="2800" b="1" dirty="0">
                <a:latin typeface="Times New Roman" panose="02020603050405020304" pitchFamily="18" charset="0"/>
                <a:ea typeface="Times New Roman" panose="02020603050405020304" pitchFamily="18" charset="0"/>
              </a:rPr>
              <a:t>*</a:t>
            </a:r>
            <a:r>
              <a:rPr lang="en-US" sz="2800" b="1" dirty="0" err="1">
                <a:latin typeface="Times New Roman" panose="02020603050405020304" pitchFamily="18" charset="0"/>
                <a:ea typeface="Times New Roman" panose="02020603050405020304" pitchFamily="18" charset="0"/>
              </a:rPr>
              <a:t>Yêu</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cầu</a:t>
            </a:r>
            <a:r>
              <a:rPr lang="en-US" sz="2800" b="1" dirty="0">
                <a:latin typeface="Times New Roman" panose="02020603050405020304" pitchFamily="18" charset="0"/>
                <a:ea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endParaRPr>
          </a:p>
          <a:p>
            <a:pPr algn="just">
              <a:spcAft>
                <a:spcPts val="0"/>
              </a:spcAft>
              <a:tabLst>
                <a:tab pos="2390775" algn="l"/>
              </a:tabLst>
            </a:pP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Đúng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yêu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cầu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đoạn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văn</a:t>
            </a:r>
            <a:r>
              <a:rPr lang="en-US" sz="2800" dirty="0">
                <a:latin typeface="Times New Roman" panose="02020603050405020304" pitchFamily="18" charset="0"/>
                <a:ea typeface="Times New Roman" panose="02020603050405020304" pitchFamily="18" charset="0"/>
              </a:rPr>
              <a:t>, dung </a:t>
            </a:r>
            <a:r>
              <a:rPr lang="en-US" sz="2800" dirty="0" err="1">
                <a:latin typeface="Times New Roman" panose="02020603050405020304" pitchFamily="18" charset="0"/>
                <a:ea typeface="Times New Roman" panose="02020603050405020304" pitchFamily="18" charset="0"/>
              </a:rPr>
              <a:t>lượng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khoảng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rPr>
              <a:t> 5 </a:t>
            </a:r>
            <a:r>
              <a:rPr lang="en-US" sz="2800" dirty="0" err="1">
                <a:latin typeface="Times New Roman" panose="02020603050405020304" pitchFamily="18" charset="0"/>
                <a:ea typeface="Times New Roman" panose="02020603050405020304" pitchFamily="18" charset="0"/>
              </a:rPr>
              <a:t>đến</a:t>
            </a:r>
            <a:r>
              <a:rPr lang="en-US" sz="2800" dirty="0">
                <a:latin typeface="Times New Roman" panose="02020603050405020304" pitchFamily="18" charset="0"/>
                <a:ea typeface="Times New Roman" panose="02020603050405020304" pitchFamily="18" charset="0"/>
              </a:rPr>
              <a:t> 7 </a:t>
            </a:r>
            <a:r>
              <a:rPr lang="en-US" sz="2800" dirty="0" err="1">
                <a:latin typeface="Times New Roman" panose="02020603050405020304" pitchFamily="18" charset="0"/>
                <a:ea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Bố</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cục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cân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đối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diễn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đạt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lưu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loát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hành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văn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sáng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mắc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lỗi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thông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thường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chính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tả</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dùng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viết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rPr>
              <a:t>).</a:t>
            </a:r>
            <a:r>
              <a:rPr lang="en-US" sz="2800" b="1"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Đoạn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văn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sử</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dụng</a:t>
            </a:r>
            <a:r>
              <a:rPr lang="en-US" sz="2800" dirty="0">
                <a:latin typeface="Times New Roman" panose="02020603050405020304" pitchFamily="18" charset="0"/>
                <a:ea typeface="Times New Roman" panose="02020603050405020304" pitchFamily="18" charset="0"/>
              </a:rPr>
              <a:t> 03 </a:t>
            </a:r>
            <a:r>
              <a:rPr lang="en-US" sz="2800" dirty="0" err="1">
                <a:latin typeface="Times New Roman" panose="02020603050405020304" pitchFamily="18" charset="0"/>
                <a:ea typeface="Times New Roman" panose="02020603050405020304" pitchFamily="18" charset="0"/>
              </a:rPr>
              <a:t>phép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liên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kết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chỉ</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rõ</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gạch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chân</a:t>
            </a:r>
            <a:r>
              <a:rPr lang="en-US" sz="2800" dirty="0">
                <a:latin typeface="Times New Roman" panose="02020603050405020304" pitchFamily="18" charset="0"/>
                <a:ea typeface="Times New Roman" panose="02020603050405020304" pitchFamily="18" charset="0"/>
              </a:rPr>
              <a:t>).</a:t>
            </a:r>
          </a:p>
          <a:p>
            <a:pPr algn="just">
              <a:spcAft>
                <a:spcPts val="0"/>
              </a:spcAft>
              <a:tabLst>
                <a:tab pos="2390775" algn="l"/>
              </a:tabLst>
            </a:pP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Chủ</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đề</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tuổi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tình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bạn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tình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gia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đình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tình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quê</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hương</a:t>
            </a:r>
            <a:r>
              <a:rPr lang="en-US" sz="2800" dirty="0">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18685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50707" y="351009"/>
            <a:ext cx="217078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Gợi ý đáp án</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4" name="Rectangle 3"/>
          <p:cNvSpPr/>
          <p:nvPr/>
        </p:nvSpPr>
        <p:spPr>
          <a:xfrm>
            <a:off x="864524" y="874229"/>
            <a:ext cx="10823171" cy="5649816"/>
          </a:xfrm>
          <a:prstGeom prst="rect">
            <a:avLst/>
          </a:prstGeom>
        </p:spPr>
        <p:txBody>
          <a:bodyPr wrap="square">
            <a:spAutoFit/>
          </a:bodyPr>
          <a:lstStyle/>
          <a:p>
            <a:pPr algn="ctr">
              <a:spcAft>
                <a:spcPts val="0"/>
              </a:spcAft>
              <a:tabLst>
                <a:tab pos="2390775" algn="l"/>
              </a:tabLst>
            </a:pPr>
            <a:r>
              <a:rPr lang="en-US" sz="2400" b="1" dirty="0">
                <a:solidFill>
                  <a:srgbClr val="FF0000"/>
                </a:solidFill>
                <a:latin typeface="Times New Roman" panose="02020603050405020304" pitchFamily="18" charset="0"/>
                <a:ea typeface="Times New Roman" panose="02020603050405020304" pitchFamily="18" charset="0"/>
              </a:rPr>
              <a:t>ĐOẠN VĂN THAM KHẢO</a:t>
            </a:r>
            <a:endParaRPr lang="en-US" sz="2400" dirty="0">
              <a:latin typeface="Times New Roman" panose="02020603050405020304" pitchFamily="18" charset="0"/>
              <a:ea typeface="Times New Roman" panose="02020603050405020304" pitchFamily="18" charset="0"/>
            </a:endParaRPr>
          </a:p>
          <a:p>
            <a:pPr indent="342900" algn="just">
              <a:lnSpc>
                <a:spcPct val="107000"/>
              </a:lnSpc>
              <a:spcAft>
                <a:spcPts val="800"/>
              </a:spcAft>
            </a:pPr>
            <a:r>
              <a:rPr lang="fr-FR" sz="2400" b="1" i="1" u="sng" dirty="0" err="1">
                <a:latin typeface="Times New Roman" panose="02020603050405020304" pitchFamily="18" charset="0"/>
                <a:ea typeface="Times New Roman" panose="02020603050405020304" pitchFamily="18" charset="0"/>
              </a:rPr>
              <a:t>Tuổi</a:t>
            </a:r>
            <a:r>
              <a:rPr lang="fr-FR" sz="2400" b="1" i="1" u="sng" dirty="0">
                <a:latin typeface="Times New Roman" panose="02020603050405020304" pitchFamily="18" charset="0"/>
                <a:ea typeface="Times New Roman" panose="02020603050405020304" pitchFamily="18" charset="0"/>
              </a:rPr>
              <a:t> </a:t>
            </a:r>
            <a:r>
              <a:rPr lang="fr-FR" sz="2400" b="1" i="1" u="sng" dirty="0" err="1">
                <a:latin typeface="Times New Roman" panose="02020603050405020304" pitchFamily="18" charset="0"/>
                <a:ea typeface="Times New Roman" panose="02020603050405020304" pitchFamily="18" charset="0"/>
              </a:rPr>
              <a:t>thiếu</a:t>
            </a:r>
            <a:r>
              <a:rPr lang="fr-FR" sz="2400" b="1" i="1" u="sng" dirty="0">
                <a:latin typeface="Times New Roman" panose="02020603050405020304" pitchFamily="18" charset="0"/>
                <a:ea typeface="Times New Roman" panose="02020603050405020304" pitchFamily="18" charset="0"/>
              </a:rPr>
              <a:t> </a:t>
            </a:r>
            <a:r>
              <a:rPr lang="fr-FR" sz="2400" b="1" i="1" u="sng" dirty="0" err="1">
                <a:latin typeface="Times New Roman" panose="02020603050405020304" pitchFamily="18" charset="0"/>
                <a:ea typeface="Times New Roman" panose="02020603050405020304" pitchFamily="18" charset="0"/>
              </a:rPr>
              <a:t>niên</a:t>
            </a:r>
            <a:r>
              <a:rPr lang="fr-FR" sz="2400" i="1" dirty="0">
                <a:latin typeface="Times New Roman" panose="02020603050405020304" pitchFamily="18" charset="0"/>
                <a:ea typeface="Times New Roman" panose="02020603050405020304" pitchFamily="18" charset="0"/>
              </a:rPr>
              <a:t> là </a:t>
            </a:r>
            <a:r>
              <a:rPr lang="fr-FR" sz="2400" i="1" dirty="0" err="1">
                <a:latin typeface="Times New Roman" panose="02020603050405020304" pitchFamily="18" charset="0"/>
                <a:ea typeface="Times New Roman" panose="02020603050405020304" pitchFamily="18" charset="0"/>
              </a:rPr>
              <a:t>tuổi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của</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ước</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mơ</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và</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hoài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bão</a:t>
            </a:r>
            <a:r>
              <a:rPr lang="fr-FR" sz="2400" i="1" dirty="0">
                <a:latin typeface="Times New Roman" panose="02020603050405020304" pitchFamily="18" charset="0"/>
                <a:ea typeface="Times New Roman" panose="02020603050405020304" pitchFamily="18" charset="0"/>
              </a:rPr>
              <a:t>.</a:t>
            </a:r>
            <a:r>
              <a:rPr lang="fr-FR" sz="2400" i="1" u="sng" dirty="0">
                <a:latin typeface="Times New Roman" panose="02020603050405020304" pitchFamily="18" charset="0"/>
                <a:ea typeface="Times New Roman" panose="02020603050405020304" pitchFamily="18" charset="0"/>
              </a:rPr>
              <a:t> </a:t>
            </a:r>
            <a:r>
              <a:rPr lang="fr-FR" sz="2400" b="1" i="1" u="sng" dirty="0" err="1">
                <a:latin typeface="Times New Roman" panose="02020603050405020304" pitchFamily="18" charset="0"/>
                <a:ea typeface="Times New Roman" panose="02020603050405020304" pitchFamily="18" charset="0"/>
              </a:rPr>
              <a:t>Nó</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gắn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liền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với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khát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vọng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chinh</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phục</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thử</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thách</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và</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giải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được</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mật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mã</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cuộc</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đời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Khát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vọng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luôn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xanh</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và</a:t>
            </a:r>
            <a:r>
              <a:rPr lang="fr-FR" sz="2400" i="1" dirty="0">
                <a:latin typeface="Times New Roman" panose="02020603050405020304" pitchFamily="18" charset="0"/>
                <a:ea typeface="Times New Roman" panose="02020603050405020304" pitchFamily="18" charset="0"/>
              </a:rPr>
              <a:t> </a:t>
            </a:r>
            <a:r>
              <a:rPr lang="fr-FR" sz="2400" b="1" i="1" u="sng" dirty="0" err="1">
                <a:latin typeface="Times New Roman" panose="02020603050405020304" pitchFamily="18" charset="0"/>
                <a:ea typeface="Times New Roman" panose="02020603050405020304" pitchFamily="18" charset="0"/>
              </a:rPr>
              <a:t>cuộc</a:t>
            </a:r>
            <a:r>
              <a:rPr lang="fr-FR" sz="2400" b="1" i="1" u="sng" dirty="0">
                <a:latin typeface="Times New Roman" panose="02020603050405020304" pitchFamily="18" charset="0"/>
                <a:ea typeface="Times New Roman" panose="02020603050405020304" pitchFamily="18" charset="0"/>
              </a:rPr>
              <a:t> </a:t>
            </a:r>
            <a:r>
              <a:rPr lang="fr-FR" sz="2400" b="1" i="1" u="sng" dirty="0" err="1">
                <a:latin typeface="Times New Roman" panose="02020603050405020304" pitchFamily="18" charset="0"/>
                <a:ea typeface="Times New Roman" panose="02020603050405020304" pitchFamily="18" charset="0"/>
              </a:rPr>
              <a:t>sống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luôn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đẹp</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nhưng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trong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một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thời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khắc</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nào</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đó</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có</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thể</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nhiều</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bạn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trẻ</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đã</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thấy</a:t>
            </a:r>
            <a:r>
              <a:rPr lang="fr-FR" sz="2400" i="1" dirty="0">
                <a:latin typeface="Times New Roman" panose="02020603050405020304" pitchFamily="18" charset="0"/>
                <a:ea typeface="Times New Roman" panose="02020603050405020304" pitchFamily="18" charset="0"/>
              </a:rPr>
              <a:t> </a:t>
            </a:r>
            <a:r>
              <a:rPr lang="fr-FR" sz="2400" b="1" i="1" u="sng" dirty="0" err="1">
                <a:latin typeface="Times New Roman" panose="02020603050405020304" pitchFamily="18" charset="0"/>
                <a:ea typeface="Times New Roman" panose="02020603050405020304" pitchFamily="18" charset="0"/>
              </a:rPr>
              <a:t>cuộc</a:t>
            </a:r>
            <a:r>
              <a:rPr lang="fr-FR" sz="2400" b="1" i="1" u="sng" dirty="0">
                <a:latin typeface="Times New Roman" panose="02020603050405020304" pitchFamily="18" charset="0"/>
                <a:ea typeface="Times New Roman" panose="02020603050405020304" pitchFamily="18" charset="0"/>
              </a:rPr>
              <a:t> </a:t>
            </a:r>
            <a:r>
              <a:rPr lang="fr-FR" sz="2400" b="1" i="1" u="sng" dirty="0" err="1">
                <a:latin typeface="Times New Roman" panose="02020603050405020304" pitchFamily="18" charset="0"/>
                <a:ea typeface="Times New Roman" panose="02020603050405020304" pitchFamily="18" charset="0"/>
              </a:rPr>
              <a:t>đời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như</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một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mớ</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bòng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bong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của</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những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điều</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bỡ</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ngỡ</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với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bao</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trăn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trở</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không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dễ</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tỏ</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bày</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Đi</a:t>
            </a:r>
            <a:r>
              <a:rPr lang="fr-FR" sz="2400" i="1" dirty="0">
                <a:latin typeface="Times New Roman" panose="02020603050405020304" pitchFamily="18" charset="0"/>
                <a:ea typeface="Times New Roman" panose="02020603050405020304" pitchFamily="18" charset="0"/>
              </a:rPr>
              <a:t> qua </a:t>
            </a:r>
            <a:r>
              <a:rPr lang="fr-FR" sz="2400" i="1" dirty="0" err="1">
                <a:latin typeface="Times New Roman" panose="02020603050405020304" pitchFamily="18" charset="0"/>
                <a:ea typeface="Times New Roman" panose="02020603050405020304" pitchFamily="18" charset="0"/>
              </a:rPr>
              <a:t>tuổi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thơ</a:t>
            </a:r>
            <a:r>
              <a:rPr lang="fr-FR" sz="2400" i="1" dirty="0">
                <a:latin typeface="Times New Roman" panose="02020603050405020304" pitchFamily="18" charset="0"/>
                <a:ea typeface="Times New Roman" panose="02020603050405020304" pitchFamily="18" charset="0"/>
              </a:rPr>
              <a:t>, </a:t>
            </a:r>
            <a:r>
              <a:rPr lang="fr-FR" sz="2400" b="1" i="1" u="sng" dirty="0" err="1">
                <a:latin typeface="Times New Roman" panose="02020603050405020304" pitchFamily="18" charset="0"/>
                <a:ea typeface="Times New Roman" panose="02020603050405020304" pitchFamily="18" charset="0"/>
              </a:rPr>
              <a:t>cuộc</a:t>
            </a:r>
            <a:r>
              <a:rPr lang="fr-FR" sz="2400" b="1" i="1" u="sng" dirty="0">
                <a:latin typeface="Times New Roman" panose="02020603050405020304" pitchFamily="18" charset="0"/>
                <a:ea typeface="Times New Roman" panose="02020603050405020304" pitchFamily="18" charset="0"/>
              </a:rPr>
              <a:t> </a:t>
            </a:r>
            <a:r>
              <a:rPr lang="fr-FR" sz="2400" b="1" i="1" u="sng" dirty="0" err="1">
                <a:latin typeface="Times New Roman" panose="02020603050405020304" pitchFamily="18" charset="0"/>
                <a:ea typeface="Times New Roman" panose="02020603050405020304" pitchFamily="18" charset="0"/>
              </a:rPr>
              <a:t>đời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mở</a:t>
            </a:r>
            <a:r>
              <a:rPr lang="fr-FR" sz="2400" i="1" dirty="0">
                <a:latin typeface="Times New Roman" panose="02020603050405020304" pitchFamily="18" charset="0"/>
                <a:ea typeface="Times New Roman" panose="02020603050405020304" pitchFamily="18" charset="0"/>
              </a:rPr>
              <a:t> ra </a:t>
            </a:r>
            <a:r>
              <a:rPr lang="fr-FR" sz="2400" i="1" dirty="0" err="1">
                <a:latin typeface="Times New Roman" panose="02020603050405020304" pitchFamily="18" charset="0"/>
                <a:ea typeface="Times New Roman" panose="02020603050405020304" pitchFamily="18" charset="0"/>
              </a:rPr>
              <a:t>trước</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mắt</a:t>
            </a:r>
            <a:r>
              <a:rPr lang="fr-FR" sz="2400" i="1" dirty="0">
                <a:latin typeface="Times New Roman" panose="02020603050405020304" pitchFamily="18" charset="0"/>
                <a:ea typeface="Times New Roman" panose="02020603050405020304" pitchFamily="18" charset="0"/>
              </a:rPr>
              <a:t> </a:t>
            </a:r>
            <a:r>
              <a:rPr lang="fr-FR" sz="2400" b="1" i="1" u="sng" dirty="0" err="1">
                <a:latin typeface="Times New Roman" panose="02020603050405020304" pitchFamily="18" charset="0"/>
                <a:ea typeface="Times New Roman" panose="02020603050405020304" pitchFamily="18" charset="0"/>
              </a:rPr>
              <a:t>bạn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một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hành</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trình</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dài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nhiều</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hoa</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hồng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nhưng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cũng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không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ít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chông</a:t>
            </a:r>
            <a:r>
              <a:rPr lang="fr-FR" sz="2400" i="1" dirty="0">
                <a:latin typeface="Times New Roman" panose="02020603050405020304" pitchFamily="18" charset="0"/>
                <a:ea typeface="Times New Roman" panose="02020603050405020304" pitchFamily="18" charset="0"/>
              </a:rPr>
              <a:t> gai. </a:t>
            </a:r>
            <a:r>
              <a:rPr lang="fr-FR" sz="2400" b="1" i="1" u="sng" dirty="0" err="1">
                <a:latin typeface="Times New Roman" panose="02020603050405020304" pitchFamily="18" charset="0"/>
                <a:ea typeface="Times New Roman" panose="02020603050405020304" pitchFamily="18" charset="0"/>
              </a:rPr>
              <a:t>Cuộc</a:t>
            </a:r>
            <a:r>
              <a:rPr lang="fr-FR" sz="2400" b="1" i="1" u="sng" dirty="0">
                <a:latin typeface="Times New Roman" panose="02020603050405020304" pitchFamily="18" charset="0"/>
                <a:ea typeface="Times New Roman" panose="02020603050405020304" pitchFamily="18" charset="0"/>
              </a:rPr>
              <a:t> </a:t>
            </a:r>
            <a:r>
              <a:rPr lang="fr-FR" sz="2400" b="1" i="1" u="sng" dirty="0" err="1">
                <a:latin typeface="Times New Roman" panose="02020603050405020304" pitchFamily="18" charset="0"/>
                <a:ea typeface="Times New Roman" panose="02020603050405020304" pitchFamily="18" charset="0"/>
              </a:rPr>
              <a:t>sống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với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tất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cả</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sự</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khắc</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nghiệt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vốn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có</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của</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nó</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sẽ</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khiến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cho</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bước</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chân</a:t>
            </a:r>
            <a:r>
              <a:rPr lang="fr-FR" sz="2400" i="1" dirty="0">
                <a:latin typeface="Times New Roman" panose="02020603050405020304" pitchFamily="18" charset="0"/>
                <a:ea typeface="Times New Roman" panose="02020603050405020304" pitchFamily="18" charset="0"/>
              </a:rPr>
              <a:t> </a:t>
            </a:r>
            <a:r>
              <a:rPr lang="fr-FR" sz="2400" b="1" i="1" u="sng" dirty="0" err="1">
                <a:latin typeface="Times New Roman" panose="02020603050405020304" pitchFamily="18" charset="0"/>
                <a:ea typeface="Times New Roman" panose="02020603050405020304" pitchFamily="18" charset="0"/>
              </a:rPr>
              <a:t>bạn</a:t>
            </a:r>
            <a:r>
              <a:rPr lang="fr-FR" sz="2400" b="1" i="1" u="sng"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nhiều</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lần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rướm</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máu</a:t>
            </a:r>
            <a:r>
              <a:rPr lang="fr-FR" sz="2400" i="1" dirty="0">
                <a:latin typeface="Times New Roman" panose="02020603050405020304" pitchFamily="18" charset="0"/>
                <a:ea typeface="Times New Roman" panose="02020603050405020304" pitchFamily="18" charset="0"/>
              </a:rPr>
              <a:t>. </a:t>
            </a:r>
            <a:r>
              <a:rPr lang="fr-FR" sz="2400" b="1" i="1" u="sng" dirty="0" err="1">
                <a:latin typeface="Times New Roman" panose="02020603050405020304" pitchFamily="18" charset="0"/>
                <a:ea typeface="Times New Roman" panose="02020603050405020304" pitchFamily="18" charset="0"/>
              </a:rPr>
              <a:t>Và</a:t>
            </a:r>
            <a:r>
              <a:rPr lang="fr-FR" sz="2400" b="1" i="1" u="sng"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những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giọt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máu</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đó</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hoặc</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sẽ</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thấm</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xuống</a:t>
            </a:r>
            <a:r>
              <a:rPr lang="fr-FR" sz="2400" i="1" dirty="0">
                <a:latin typeface="Times New Roman" panose="02020603050405020304" pitchFamily="18" charset="0"/>
                <a:ea typeface="Times New Roman" panose="02020603050405020304" pitchFamily="18" charset="0"/>
              </a:rPr>
              <a:t> con </a:t>
            </a:r>
            <a:r>
              <a:rPr lang="fr-FR" sz="2400" i="1" dirty="0" err="1">
                <a:latin typeface="Times New Roman" panose="02020603050405020304" pitchFamily="18" charset="0"/>
                <a:ea typeface="Times New Roman" panose="02020603050405020304" pitchFamily="18" charset="0"/>
              </a:rPr>
              <a:t>đường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bạn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đang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và</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lưu</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lại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đó</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dấu</a:t>
            </a:r>
            <a:r>
              <a:rPr lang="fr-FR" sz="2400" i="1" dirty="0">
                <a:latin typeface="Times New Roman" panose="02020603050405020304" pitchFamily="18" charset="0"/>
                <a:ea typeface="Times New Roman" panose="02020603050405020304" pitchFamily="18" charset="0"/>
              </a:rPr>
              <a:t> son </a:t>
            </a:r>
            <a:r>
              <a:rPr lang="fr-FR" sz="2400" i="1" dirty="0" err="1">
                <a:latin typeface="Times New Roman" panose="02020603050405020304" pitchFamily="18" charset="0"/>
                <a:ea typeface="Times New Roman" panose="02020603050405020304" pitchFamily="18" charset="0"/>
              </a:rPr>
              <a:t>của</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một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vị</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anh</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hùng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hoặc</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sẽ</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trở</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thành</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dấu</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chấm</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hết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cho</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những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khát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vọng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đoản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mệnh</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của</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một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kẻ</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nhụt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tâm</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chùn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bước</a:t>
            </a:r>
            <a:r>
              <a:rPr lang="fr-FR" sz="2400" i="1" dirty="0">
                <a:latin typeface="Times New Roman" panose="02020603050405020304" pitchFamily="18" charset="0"/>
                <a:ea typeface="Times New Roman" panose="02020603050405020304" pitchFamily="18" charset="0"/>
              </a:rPr>
              <a:t>. </a:t>
            </a:r>
            <a:r>
              <a:rPr lang="fr-FR" sz="2400" b="1" i="1" u="sng" dirty="0" err="1">
                <a:latin typeface="Times New Roman" panose="02020603050405020304" pitchFamily="18" charset="0"/>
                <a:ea typeface="Times New Roman" panose="02020603050405020304" pitchFamily="18" charset="0"/>
              </a:rPr>
              <a:t>Nhưng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dù</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thế</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nào</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chăng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nữa</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bạn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hãy</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nhớ</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rằng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để</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trưởng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thành</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những</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thử</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thách</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và</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thất</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bại</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bao</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giờ</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cũng</a:t>
            </a:r>
            <a:r>
              <a:rPr lang="fr-FR" sz="2400" i="1" dirty="0">
                <a:latin typeface="Times New Roman" panose="02020603050405020304" pitchFamily="18" charset="0"/>
                <a:ea typeface="Times New Roman" panose="02020603050405020304" pitchFamily="18" charset="0"/>
              </a:rPr>
              <a:t> là </a:t>
            </a:r>
            <a:r>
              <a:rPr lang="fr-FR" sz="2400" i="1" dirty="0" err="1">
                <a:latin typeface="Times New Roman" panose="02020603050405020304" pitchFamily="18" charset="0"/>
                <a:ea typeface="Times New Roman" panose="02020603050405020304" pitchFamily="18" charset="0"/>
              </a:rPr>
              <a:t>điều</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cần</a:t>
            </a:r>
            <a:r>
              <a:rPr lang="fr-FR" sz="2400" i="1" dirty="0">
                <a:latin typeface="Times New Roman" panose="02020603050405020304" pitchFamily="18" charset="0"/>
                <a:ea typeface="Times New Roman" panose="02020603050405020304" pitchFamily="18" charset="0"/>
              </a:rPr>
              <a:t> </a:t>
            </a:r>
            <a:r>
              <a:rPr lang="fr-FR" sz="2400" i="1" dirty="0" err="1">
                <a:latin typeface="Times New Roman" panose="02020603050405020304" pitchFamily="18" charset="0"/>
                <a:ea typeface="Times New Roman" panose="02020603050405020304" pitchFamily="18" charset="0"/>
              </a:rPr>
              <a:t>thiết</a:t>
            </a:r>
            <a:r>
              <a:rPr lang="fr-FR" sz="2400" i="1" dirty="0">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a:p>
            <a:pPr indent="342265" algn="r">
              <a:spcAft>
                <a:spcPts val="0"/>
              </a:spcAft>
            </a:pPr>
            <a:r>
              <a:rPr lang="vi-VN" sz="2400" dirty="0">
                <a:solidFill>
                  <a:srgbClr val="262626"/>
                </a:solidFill>
                <a:highlight>
                  <a:srgbClr val="FFFFFF"/>
                </a:highlight>
                <a:latin typeface="Times New Roman" panose="02020603050405020304" pitchFamily="18" charset="0"/>
                <a:ea typeface="Calibri" panose="020F0502020204030204" pitchFamily="34" charset="0"/>
              </a:rPr>
              <a:t>(Theo </a:t>
            </a:r>
            <a:r>
              <a:rPr lang="en-US" sz="2400" i="1" dirty="0" err="1">
                <a:solidFill>
                  <a:srgbClr val="262626"/>
                </a:solidFill>
                <a:highlight>
                  <a:srgbClr val="FFFFFF"/>
                </a:highlight>
                <a:latin typeface="Times New Roman" panose="02020603050405020304" pitchFamily="18" charset="0"/>
                <a:ea typeface="Calibri" panose="020F0502020204030204" pitchFamily="34" charset="0"/>
              </a:rPr>
              <a:t>H</a:t>
            </a:r>
            <a:r>
              <a:rPr lang="en-US" sz="2400" i="1" dirty="0" err="1">
                <a:solidFill>
                  <a:srgbClr val="262626"/>
                </a:solidFill>
                <a:latin typeface="Times New Roman" panose="02020603050405020304" pitchFamily="18" charset="0"/>
                <a:ea typeface="Calibri" panose="020F0502020204030204" pitchFamily="34" charset="0"/>
              </a:rPr>
              <a:t>ạt</a:t>
            </a:r>
            <a:r>
              <a:rPr lang="en-US" sz="2400" i="1" dirty="0">
                <a:solidFill>
                  <a:srgbClr val="262626"/>
                </a:solidFill>
                <a:latin typeface="Times New Roman" panose="02020603050405020304" pitchFamily="18" charset="0"/>
                <a:ea typeface="Calibri" panose="020F0502020204030204" pitchFamily="34" charset="0"/>
              </a:rPr>
              <a:t> </a:t>
            </a:r>
            <a:r>
              <a:rPr lang="en-US" sz="2400" i="1" dirty="0" err="1">
                <a:solidFill>
                  <a:srgbClr val="262626"/>
                </a:solidFill>
                <a:latin typeface="Times New Roman" panose="02020603050405020304" pitchFamily="18" charset="0"/>
                <a:ea typeface="Calibri" panose="020F0502020204030204" pitchFamily="34" charset="0"/>
              </a:rPr>
              <a:t>giống</a:t>
            </a:r>
            <a:r>
              <a:rPr lang="en-US" sz="2400" i="1" dirty="0">
                <a:solidFill>
                  <a:srgbClr val="262626"/>
                </a:solidFill>
                <a:latin typeface="Times New Roman" panose="02020603050405020304" pitchFamily="18" charset="0"/>
                <a:ea typeface="Calibri" panose="020F0502020204030204" pitchFamily="34" charset="0"/>
              </a:rPr>
              <a:t> </a:t>
            </a:r>
            <a:r>
              <a:rPr lang="en-US" sz="2400" i="1" dirty="0" err="1">
                <a:solidFill>
                  <a:srgbClr val="262626"/>
                </a:solidFill>
                <a:latin typeface="Times New Roman" panose="02020603050405020304" pitchFamily="18" charset="0"/>
                <a:ea typeface="Calibri" panose="020F0502020204030204" pitchFamily="34" charset="0"/>
              </a:rPr>
              <a:t>tâm</a:t>
            </a:r>
            <a:r>
              <a:rPr lang="en-US" sz="2400" i="1" dirty="0">
                <a:solidFill>
                  <a:srgbClr val="262626"/>
                </a:solidFill>
                <a:latin typeface="Times New Roman" panose="02020603050405020304" pitchFamily="18" charset="0"/>
                <a:ea typeface="Calibri" panose="020F0502020204030204" pitchFamily="34" charset="0"/>
              </a:rPr>
              <a:t> </a:t>
            </a:r>
            <a:r>
              <a:rPr lang="en-US" sz="2400" i="1" dirty="0" err="1">
                <a:solidFill>
                  <a:srgbClr val="262626"/>
                </a:solidFill>
                <a:latin typeface="Times New Roman" panose="02020603050405020304" pitchFamily="18" charset="0"/>
                <a:ea typeface="Calibri" panose="020F0502020204030204" pitchFamily="34" charset="0"/>
              </a:rPr>
              <a:t>hồn</a:t>
            </a:r>
            <a:r>
              <a:rPr lang="en-US" sz="2400" i="1" dirty="0">
                <a:solidFill>
                  <a:srgbClr val="262626"/>
                </a:solidFill>
                <a:latin typeface="Times New Roman" panose="02020603050405020304" pitchFamily="18" charset="0"/>
                <a:ea typeface="Calibri" panose="020F0502020204030204" pitchFamily="34" charset="0"/>
              </a:rPr>
              <a:t> </a:t>
            </a:r>
            <a:r>
              <a:rPr lang="en-US" sz="2400" i="1" dirty="0" err="1">
                <a:solidFill>
                  <a:srgbClr val="262626"/>
                </a:solidFill>
                <a:latin typeface="Times New Roman" panose="02020603050405020304" pitchFamily="18" charset="0"/>
                <a:ea typeface="Calibri" panose="020F0502020204030204" pitchFamily="34" charset="0"/>
              </a:rPr>
              <a:t>dành</a:t>
            </a:r>
            <a:r>
              <a:rPr lang="en-US" sz="2400" i="1" dirty="0">
                <a:solidFill>
                  <a:srgbClr val="262626"/>
                </a:solidFill>
                <a:latin typeface="Times New Roman" panose="02020603050405020304" pitchFamily="18" charset="0"/>
                <a:ea typeface="Calibri" panose="020F0502020204030204" pitchFamily="34" charset="0"/>
              </a:rPr>
              <a:t> </a:t>
            </a:r>
            <a:r>
              <a:rPr lang="en-US" sz="2400" i="1" dirty="0" err="1">
                <a:solidFill>
                  <a:srgbClr val="262626"/>
                </a:solidFill>
                <a:latin typeface="Times New Roman" panose="02020603050405020304" pitchFamily="18" charset="0"/>
                <a:ea typeface="Calibri" panose="020F0502020204030204" pitchFamily="34" charset="0"/>
              </a:rPr>
              <a:t>cho</a:t>
            </a:r>
            <a:r>
              <a:rPr lang="en-US" sz="2400" i="1" dirty="0">
                <a:solidFill>
                  <a:srgbClr val="262626"/>
                </a:solidFill>
                <a:latin typeface="Times New Roman" panose="02020603050405020304" pitchFamily="18" charset="0"/>
                <a:ea typeface="Calibri" panose="020F0502020204030204" pitchFamily="34" charset="0"/>
              </a:rPr>
              <a:t> </a:t>
            </a:r>
            <a:r>
              <a:rPr lang="en-US" sz="2400" i="1" dirty="0" err="1">
                <a:solidFill>
                  <a:srgbClr val="262626"/>
                </a:solidFill>
                <a:latin typeface="Times New Roman" panose="02020603050405020304" pitchFamily="18" charset="0"/>
                <a:ea typeface="Calibri" panose="020F0502020204030204" pitchFamily="34" charset="0"/>
              </a:rPr>
              <a:t>tuổi</a:t>
            </a:r>
            <a:r>
              <a:rPr lang="en-US" sz="2400" i="1" dirty="0">
                <a:solidFill>
                  <a:srgbClr val="262626"/>
                </a:solidFill>
                <a:latin typeface="Times New Roman" panose="02020603050405020304" pitchFamily="18" charset="0"/>
                <a:ea typeface="Calibri" panose="020F0502020204030204" pitchFamily="34" charset="0"/>
              </a:rPr>
              <a:t> teen, </a:t>
            </a:r>
            <a:r>
              <a:rPr lang="en-US" sz="2400" dirty="0" err="1">
                <a:solidFill>
                  <a:srgbClr val="262626"/>
                </a:solidFill>
                <a:latin typeface="Times New Roman" panose="02020603050405020304" pitchFamily="18" charset="0"/>
                <a:ea typeface="Calibri" panose="020F0502020204030204" pitchFamily="34" charset="0"/>
              </a:rPr>
              <a:t>tập</a:t>
            </a:r>
            <a:r>
              <a:rPr lang="en-US" sz="2400" dirty="0">
                <a:solidFill>
                  <a:srgbClr val="262626"/>
                </a:solidFill>
                <a:latin typeface="Times New Roman" panose="02020603050405020304" pitchFamily="18" charset="0"/>
                <a:ea typeface="Calibri" panose="020F0502020204030204" pitchFamily="34" charset="0"/>
              </a:rPr>
              <a:t> 2</a:t>
            </a:r>
            <a:r>
              <a:rPr lang="vi-VN" sz="2400" i="1" dirty="0">
                <a:solidFill>
                  <a:srgbClr val="262626"/>
                </a:solidFill>
                <a:highlight>
                  <a:srgbClr val="FFFFFF"/>
                </a:highlight>
                <a:latin typeface="Times New Roman" panose="02020603050405020304" pitchFamily="18" charset="0"/>
                <a:ea typeface="Calibri" panose="020F0502020204030204" pitchFamily="34" charset="0"/>
              </a:rPr>
              <a:t>,</a:t>
            </a:r>
            <a:endParaRPr lang="en-US" sz="2400" dirty="0">
              <a:latin typeface="Times New Roman" panose="02020603050405020304" pitchFamily="18" charset="0"/>
              <a:ea typeface="Times New Roman" panose="02020603050405020304" pitchFamily="18" charset="0"/>
            </a:endParaRPr>
          </a:p>
          <a:p>
            <a:r>
              <a:rPr lang="vi-VN" sz="2400" dirty="0">
                <a:solidFill>
                  <a:srgbClr val="262626"/>
                </a:solidFill>
                <a:highlight>
                  <a:srgbClr val="FFFFFF"/>
                </a:highlight>
                <a:latin typeface="Times New Roman" panose="02020603050405020304" pitchFamily="18" charset="0"/>
                <a:ea typeface="Calibri" panose="020F0502020204030204" pitchFamily="34" charset="0"/>
              </a:rPr>
              <a:t> </a:t>
            </a:r>
            <a:r>
              <a:rPr lang="en-US" sz="2400" dirty="0" err="1">
                <a:solidFill>
                  <a:srgbClr val="262626"/>
                </a:solidFill>
                <a:highlight>
                  <a:srgbClr val="FFFFFF"/>
                </a:highlight>
                <a:latin typeface="Times New Roman" panose="02020603050405020304" pitchFamily="18" charset="0"/>
                <a:ea typeface="Calibri" panose="020F0502020204030204" pitchFamily="34" charset="0"/>
              </a:rPr>
              <a:t>Nhi</a:t>
            </a:r>
            <a:r>
              <a:rPr lang="en-US" sz="2400" dirty="0" err="1">
                <a:solidFill>
                  <a:srgbClr val="262626"/>
                </a:solidFill>
                <a:latin typeface="Times New Roman" panose="02020603050405020304" pitchFamily="18" charset="0"/>
                <a:ea typeface="Calibri" panose="020F0502020204030204" pitchFamily="34" charset="0"/>
              </a:rPr>
              <a:t>ều</a:t>
            </a:r>
            <a:r>
              <a:rPr lang="en-US" sz="2400" dirty="0">
                <a:solidFill>
                  <a:srgbClr val="262626"/>
                </a:solidFill>
                <a:latin typeface="Times New Roman" panose="02020603050405020304" pitchFamily="18" charset="0"/>
                <a:ea typeface="Calibri" panose="020F0502020204030204" pitchFamily="34" charset="0"/>
              </a:rPr>
              <a:t> </a:t>
            </a:r>
            <a:r>
              <a:rPr lang="en-US" sz="2400" dirty="0" err="1">
                <a:solidFill>
                  <a:srgbClr val="262626"/>
                </a:solidFill>
                <a:latin typeface="Times New Roman" panose="02020603050405020304" pitchFamily="18" charset="0"/>
                <a:ea typeface="Calibri" panose="020F0502020204030204" pitchFamily="34" charset="0"/>
              </a:rPr>
              <a:t>tác</a:t>
            </a:r>
            <a:r>
              <a:rPr lang="en-US" sz="2400" dirty="0">
                <a:solidFill>
                  <a:srgbClr val="262626"/>
                </a:solidFill>
                <a:latin typeface="Times New Roman" panose="02020603050405020304" pitchFamily="18" charset="0"/>
                <a:ea typeface="Calibri" panose="020F0502020204030204" pitchFamily="34" charset="0"/>
              </a:rPr>
              <a:t> </a:t>
            </a:r>
            <a:r>
              <a:rPr lang="en-US" sz="2400" dirty="0" err="1">
                <a:solidFill>
                  <a:srgbClr val="262626"/>
                </a:solidFill>
                <a:latin typeface="Times New Roman" panose="02020603050405020304" pitchFamily="18" charset="0"/>
                <a:ea typeface="Calibri" panose="020F0502020204030204" pitchFamily="34" charset="0"/>
              </a:rPr>
              <a:t>giả</a:t>
            </a:r>
            <a:r>
              <a:rPr lang="vi-VN" sz="2400" dirty="0">
                <a:solidFill>
                  <a:srgbClr val="262626"/>
                </a:solidFill>
                <a:highlight>
                  <a:srgbClr val="FFFFFF"/>
                </a:highlight>
                <a:latin typeface="Times New Roman" panose="02020603050405020304" pitchFamily="18" charset="0"/>
                <a:ea typeface="Calibri" panose="020F0502020204030204" pitchFamily="34" charset="0"/>
              </a:rPr>
              <a:t>, NXB Tổng hợp TP. Hồ Chí Minh, 2012, tr.02)</a:t>
            </a:r>
            <a:endParaRPr lang="en-US" sz="2400" dirty="0"/>
          </a:p>
        </p:txBody>
      </p:sp>
    </p:spTree>
    <p:extLst>
      <p:ext uri="{BB962C8B-B14F-4D97-AF65-F5344CB8AC3E}">
        <p14:creationId xmlns:p14="http://schemas.microsoft.com/office/powerpoint/2010/main" val="1079419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941696" y="1733803"/>
            <a:ext cx="10822675" cy="4805162"/>
          </a:xfrm>
          <a:prstGeom prst="rect">
            <a:avLst/>
          </a:prstGeom>
        </p:spPr>
        <p:txBody>
          <a:bodyPr wrap="square">
            <a:spAutoFit/>
          </a:bodyPr>
          <a:lstStyle/>
          <a:p>
            <a:pPr algn="just">
              <a:lnSpc>
                <a:spcPct val="250000"/>
              </a:lnSpc>
              <a:spcAft>
                <a:spcPts val="0"/>
              </a:spcAft>
            </a:pP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Hoàn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thành</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các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nội</a:t>
            </a:r>
            <a:r>
              <a:rPr lang="en-US" sz="3200" dirty="0">
                <a:solidFill>
                  <a:srgbClr val="0D0D0D"/>
                </a:solidFill>
                <a:latin typeface="Times New Roman" panose="02020603050405020304" pitchFamily="18" charset="0"/>
                <a:ea typeface="Times New Roman" panose="02020603050405020304" pitchFamily="18" charset="0"/>
              </a:rPr>
              <a:t> dung </a:t>
            </a:r>
            <a:r>
              <a:rPr lang="en-US" sz="3200" dirty="0" err="1">
                <a:solidFill>
                  <a:srgbClr val="0D0D0D"/>
                </a:solidFill>
                <a:latin typeface="Times New Roman" panose="02020603050405020304" pitchFamily="18" charset="0"/>
                <a:ea typeface="Times New Roman" panose="02020603050405020304" pitchFamily="18" charset="0"/>
              </a:rPr>
              <a:t>ôn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tập</a:t>
            </a:r>
            <a:r>
              <a:rPr lang="en-US" sz="3200" dirty="0">
                <a:solidFill>
                  <a:srgbClr val="0D0D0D"/>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lgn="just">
              <a:lnSpc>
                <a:spcPct val="250000"/>
              </a:lnSpc>
              <a:spcAft>
                <a:spcPts val="0"/>
              </a:spcAft>
            </a:pP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Chuẩn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bị</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cho</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buổi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học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sau</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Ôn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tập</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Thực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hành</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tiếng</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Việt</a:t>
            </a:r>
            <a:r>
              <a:rPr lang="en-US" sz="3200" dirty="0">
                <a:solidFill>
                  <a:srgbClr val="0D0D0D"/>
                </a:solidFill>
                <a:latin typeface="Times New Roman" panose="02020603050405020304" pitchFamily="18" charset="0"/>
                <a:ea typeface="Times New Roman" panose="02020603050405020304" pitchFamily="18" charset="0"/>
              </a:rPr>
              <a:t> THUẬT NGỮ.</a:t>
            </a:r>
            <a:endParaRPr lang="en-US" sz="2800" dirty="0">
              <a:latin typeface="Times New Roman" panose="02020603050405020304" pitchFamily="18" charset="0"/>
              <a:ea typeface="Times New Roman" panose="02020603050405020304" pitchFamily="18" charset="0"/>
            </a:endParaRPr>
          </a:p>
          <a:p>
            <a:pPr algn="just">
              <a:lnSpc>
                <a:spcPct val="250000"/>
              </a:lnSpc>
              <a:spcAft>
                <a:spcPts val="0"/>
              </a:spcAft>
            </a:pPr>
            <a:r>
              <a:rPr lang="en-US" sz="3200" i="1">
                <a:solidFill>
                  <a:srgbClr val="0D0D0D"/>
                </a:solidFill>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3714069" y="574514"/>
            <a:ext cx="4490909" cy="58477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152400" algn="l"/>
              </a:tabLst>
              <a:defRPr/>
            </a:pPr>
            <a:r>
              <a:rPr kumimoji="0" lang="de-DE" sz="32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HƯỚNG DẪN TỰ HỌC</a:t>
            </a:r>
            <a:endParaRPr kumimoji="0" lang="en-US" sz="3200" b="0"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438C81B9-497E-0559-2A73-7BD4C514DD87}"/>
              </a:ext>
            </a:extLst>
          </p:cNvPr>
          <p:cNvSpPr txBox="1"/>
          <p:nvPr/>
        </p:nvSpPr>
        <p:spPr>
          <a:xfrm>
            <a:off x="3970867" y="4908247"/>
            <a:ext cx="6096000" cy="1477328"/>
          </a:xfrm>
          <a:prstGeom prst="rect">
            <a:avLst/>
          </a:prstGeom>
          <a:noFill/>
        </p:spPr>
        <p:txBody>
          <a:bodyPr wrap="square">
            <a:spAutoFit/>
          </a:bodyPr>
          <a:lstStyle/>
          <a:p>
            <a:r>
              <a:rPr lang="en-US"/>
              <a:t>Tài liệu được chia sẻ bởi Website VnTeach.Com</a:t>
            </a:r>
          </a:p>
          <a:p>
            <a:r>
              <a:rPr lang="en-US"/>
              <a:t>https://www.vnteach.com</a:t>
            </a:r>
          </a:p>
          <a:p>
            <a:r>
              <a:rPr lang="en-US"/>
              <a:t>Một sản phẩm của cộng đồng facebook Thư Viện VnTeach.Com</a:t>
            </a:r>
          </a:p>
          <a:p>
            <a:r>
              <a:rPr lang="en-US"/>
              <a:t>https://www.facebook.com/groups/vnteach/</a:t>
            </a:r>
          </a:p>
          <a:p>
            <a:r>
              <a:rPr lang="en-US"/>
              <a:t>https://www.facebook.com/groups/thuvienvnteach/</a:t>
            </a:r>
          </a:p>
        </p:txBody>
      </p:sp>
    </p:spTree>
    <p:extLst>
      <p:ext uri="{BB962C8B-B14F-4D97-AF65-F5344CB8AC3E}">
        <p14:creationId xmlns:p14="http://schemas.microsoft.com/office/powerpoint/2010/main" val="2619949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834198" y="1703042"/>
            <a:ext cx="10523603" cy="4832092"/>
          </a:xfrm>
          <a:prstGeom prst="rect">
            <a:avLst/>
          </a:prstGeom>
        </p:spPr>
        <p:txBody>
          <a:bodyPr wrap="square">
            <a:spAutoFit/>
          </a:bodyPr>
          <a:lstStyle/>
          <a:p>
            <a:pPr>
              <a:spcAft>
                <a:spcPts val="0"/>
              </a:spcAft>
            </a:pPr>
            <a:r>
              <a:rPr lang="en-US" sz="2800" b="1" dirty="0">
                <a:latin typeface="Times New Roman" panose="02020603050405020304" pitchFamily="18" charset="0"/>
                <a:ea typeface="Arial" panose="020B0604020202020204" pitchFamily="34" charset="0"/>
              </a:rPr>
              <a:t>1. </a:t>
            </a:r>
            <a:r>
              <a:rPr lang="en-US" sz="2800" b="1" dirty="0" err="1">
                <a:latin typeface="Times New Roman" panose="02020603050405020304" pitchFamily="18" charset="0"/>
                <a:ea typeface="Arial" panose="020B0604020202020204" pitchFamily="34" charset="0"/>
              </a:rPr>
              <a:t>Mạch</a:t>
            </a:r>
            <a:r>
              <a:rPr lang="en-US" sz="2800" b="1" dirty="0">
                <a:latin typeface="Times New Roman" panose="02020603050405020304" pitchFamily="18" charset="0"/>
                <a:ea typeface="Arial" panose="020B0604020202020204" pitchFamily="34" charset="0"/>
              </a:rPr>
              <a:t> </a:t>
            </a:r>
            <a:r>
              <a:rPr lang="en-US" sz="2800" b="1" dirty="0" err="1">
                <a:latin typeface="Times New Roman" panose="02020603050405020304" pitchFamily="18" charset="0"/>
                <a:ea typeface="Arial" panose="020B0604020202020204" pitchFamily="34" charset="0"/>
              </a:rPr>
              <a:t>lạc</a:t>
            </a:r>
            <a:r>
              <a:rPr lang="en-US" sz="2800" b="1" dirty="0">
                <a:latin typeface="Times New Roman" panose="02020603050405020304" pitchFamily="18" charset="0"/>
                <a:ea typeface="Arial" panose="020B0604020202020204" pitchFamily="34" charset="0"/>
              </a:rPr>
              <a:t>:</a:t>
            </a:r>
            <a:endParaRPr lang="en-US" sz="2400" dirty="0">
              <a:latin typeface="Times New Roman" panose="02020603050405020304" pitchFamily="18" charset="0"/>
              <a:ea typeface="Times New Roman" panose="02020603050405020304" pitchFamily="18" charset="0"/>
            </a:endParaRPr>
          </a:p>
          <a:p>
            <a:pPr>
              <a:spcAft>
                <a:spcPts val="0"/>
              </a:spcAft>
            </a:pPr>
            <a:r>
              <a:rPr lang="en-US" sz="2800" b="1" dirty="0">
                <a:latin typeface="Times New Roman" panose="02020603050405020304" pitchFamily="18" charset="0"/>
                <a:ea typeface="Arial" panose="020B0604020202020204" pitchFamily="34" charset="0"/>
              </a:rPr>
              <a:t>- </a:t>
            </a:r>
            <a:r>
              <a:rPr lang="en-US" sz="2800" b="1" dirty="0" err="1">
                <a:latin typeface="Times New Roman" panose="02020603050405020304" pitchFamily="18" charset="0"/>
                <a:ea typeface="Arial" panose="020B0604020202020204" pitchFamily="34" charset="0"/>
              </a:rPr>
              <a:t>Đặc</a:t>
            </a:r>
            <a:r>
              <a:rPr lang="en-US" sz="2800" b="1" dirty="0">
                <a:latin typeface="Times New Roman" panose="02020603050405020304" pitchFamily="18" charset="0"/>
                <a:ea typeface="Arial" panose="020B0604020202020204" pitchFamily="34" charset="0"/>
              </a:rPr>
              <a:t> </a:t>
            </a:r>
            <a:r>
              <a:rPr lang="en-US" sz="2800" b="1" dirty="0" err="1">
                <a:latin typeface="Times New Roman" panose="02020603050405020304" pitchFamily="18" charset="0"/>
                <a:ea typeface="Arial" panose="020B0604020202020204" pitchFamily="34" charset="0"/>
              </a:rPr>
              <a:t>điểm</a:t>
            </a:r>
            <a:r>
              <a:rPr lang="en-US" sz="2800" b="1" dirty="0">
                <a:latin typeface="Times New Roman" panose="02020603050405020304" pitchFamily="18" charset="0"/>
                <a:ea typeface="Arial" panose="020B0604020202020204" pitchFamily="34" charset="0"/>
              </a:rPr>
              <a:t>:</a:t>
            </a:r>
            <a:endParaRPr lang="en-US" sz="2400" dirty="0">
              <a:latin typeface="Times New Roman" panose="02020603050405020304" pitchFamily="18" charset="0"/>
              <a:ea typeface="Times New Roman" panose="02020603050405020304" pitchFamily="18" charset="0"/>
            </a:endParaRPr>
          </a:p>
          <a:p>
            <a:pPr algn="just">
              <a:spcAft>
                <a:spcPts val="0"/>
              </a:spcAft>
            </a:pPr>
            <a:r>
              <a:rPr lang="en-US" sz="2800" dirty="0">
                <a:latin typeface="Times New Roman" panose="02020603050405020304" pitchFamily="18" charset="0"/>
                <a:ea typeface="Arial" panose="020B0604020202020204" pitchFamily="34" charset="0"/>
              </a:rPr>
              <a:t>   + </a:t>
            </a:r>
            <a:r>
              <a:rPr lang="en-US" sz="2800" dirty="0" err="1">
                <a:latin typeface="Times New Roman" panose="02020603050405020304" pitchFamily="18" charset="0"/>
                <a:ea typeface="Arial" panose="020B0604020202020204" pitchFamily="34" charset="0"/>
              </a:rPr>
              <a:t>Các</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phần</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các</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đoạn</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các</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câu</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trong</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văn</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bản</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đều</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cùng</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nói</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về</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một</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chủ</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đề</a:t>
            </a:r>
            <a:r>
              <a:rPr lang="en-US" sz="2800" dirty="0">
                <a:latin typeface="Times New Roman" panose="02020603050405020304" pitchFamily="18" charset="0"/>
                <a:ea typeface="Arial" panose="020B0604020202020204" pitchFamily="34" charset="0"/>
              </a:rPr>
              <a:t>.</a:t>
            </a:r>
            <a:endParaRPr lang="en-US" sz="2400" dirty="0">
              <a:latin typeface="Times New Roman" panose="02020603050405020304" pitchFamily="18" charset="0"/>
              <a:ea typeface="Times New Roman" panose="02020603050405020304" pitchFamily="18" charset="0"/>
            </a:endParaRPr>
          </a:p>
          <a:p>
            <a:pPr algn="just">
              <a:spcAft>
                <a:spcPts val="0"/>
              </a:spcAft>
            </a:pPr>
            <a:r>
              <a:rPr lang="en-US" sz="2800" dirty="0">
                <a:latin typeface="Times New Roman" panose="02020603050405020304" pitchFamily="18" charset="0"/>
                <a:ea typeface="Arial" panose="020B0604020202020204" pitchFamily="34" charset="0"/>
              </a:rPr>
              <a:t>   + </a:t>
            </a:r>
            <a:r>
              <a:rPr lang="en-US" sz="2800" dirty="0" err="1">
                <a:latin typeface="Times New Roman" panose="02020603050405020304" pitchFamily="18" charset="0"/>
                <a:ea typeface="Arial" panose="020B0604020202020204" pitchFamily="34" charset="0"/>
              </a:rPr>
              <a:t>Các</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phần</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các</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đoạn</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các</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câu</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trong</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văn</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bản</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được</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sắp</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xếp</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theo</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một</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trình</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tự</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hợp</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lí</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Sự</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tiếp</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nối</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này</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có</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thể</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được</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thực</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hiện</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dựa</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trên</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mối</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liên</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hệ</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về</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thời</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gian</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không</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gian</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tâm</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lí</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nhớ</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lại</a:t>
            </a:r>
            <a:r>
              <a:rPr lang="en-US" sz="2800" dirty="0">
                <a:latin typeface="Times New Roman" panose="02020603050405020304" pitchFamily="18" charset="0"/>
                <a:ea typeface="Arial" panose="020B0604020202020204" pitchFamily="34" charset="0"/>
              </a:rPr>
              <a:t>), ý </a:t>
            </a:r>
            <a:r>
              <a:rPr lang="en-US" sz="2800" dirty="0" err="1">
                <a:latin typeface="Times New Roman" panose="02020603050405020304" pitchFamily="18" charset="0"/>
                <a:ea typeface="Arial" panose="020B0604020202020204" pitchFamily="34" charset="0"/>
              </a:rPr>
              <a:t>nghĩa</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tương</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đồng</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tương</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phản</a:t>
            </a:r>
            <a:r>
              <a:rPr lang="en-US" sz="2800" dirty="0">
                <a:latin typeface="Times New Roman" panose="02020603050405020304" pitchFamily="18" charset="0"/>
                <a:ea typeface="Arial" panose="020B0604020202020204" pitchFamily="34" charset="0"/>
              </a:rPr>
              <a:t>).</a:t>
            </a:r>
            <a:endParaRPr lang="en-US" sz="2400" dirty="0">
              <a:latin typeface="Times New Roman" panose="02020603050405020304" pitchFamily="18" charset="0"/>
              <a:ea typeface="Times New Roman" panose="02020603050405020304" pitchFamily="18" charset="0"/>
            </a:endParaRPr>
          </a:p>
          <a:p>
            <a:pPr algn="just">
              <a:spcAft>
                <a:spcPts val="0"/>
              </a:spcAft>
            </a:pPr>
            <a:r>
              <a:rPr lang="en-US" sz="2800" b="1" dirty="0">
                <a:latin typeface="Times New Roman" panose="02020603050405020304" pitchFamily="18" charset="0"/>
                <a:ea typeface="Arial" panose="020B0604020202020204" pitchFamily="34" charset="0"/>
              </a:rPr>
              <a:t> - </a:t>
            </a:r>
            <a:r>
              <a:rPr lang="en-US" sz="2800" b="1" dirty="0" err="1">
                <a:latin typeface="Times New Roman" panose="02020603050405020304" pitchFamily="18" charset="0"/>
                <a:ea typeface="Arial" panose="020B0604020202020204" pitchFamily="34" charset="0"/>
              </a:rPr>
              <a:t>Chức</a:t>
            </a:r>
            <a:r>
              <a:rPr lang="en-US" sz="2800" b="1" dirty="0">
                <a:latin typeface="Times New Roman" panose="02020603050405020304" pitchFamily="18" charset="0"/>
                <a:ea typeface="Arial" panose="020B0604020202020204" pitchFamily="34" charset="0"/>
              </a:rPr>
              <a:t> </a:t>
            </a:r>
            <a:r>
              <a:rPr lang="en-US" sz="2800" b="1" dirty="0" err="1">
                <a:latin typeface="Times New Roman" panose="02020603050405020304" pitchFamily="18" charset="0"/>
                <a:ea typeface="Arial" panose="020B0604020202020204" pitchFamily="34" charset="0"/>
              </a:rPr>
              <a:t>năng</a:t>
            </a:r>
            <a:r>
              <a:rPr lang="en-US" sz="2800" b="1"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Sự</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mạch</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lạc</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làm</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cho</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chủ</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đề</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trong</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văn</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bản</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liền</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mạch</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và</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gợi</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được</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hứng</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thú</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cho</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người</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đọc</a:t>
            </a:r>
            <a:r>
              <a:rPr lang="en-US" sz="2800" dirty="0">
                <a:latin typeface="Times New Roman" panose="02020603050405020304" pitchFamily="18" charset="0"/>
                <a:ea typeface="Arial" panose="020B0604020202020204" pitchFamily="34" charset="0"/>
              </a:rPr>
              <a:t>/</a:t>
            </a:r>
            <a:r>
              <a:rPr lang="en-US" sz="2800" dirty="0" err="1">
                <a:latin typeface="Times New Roman" panose="02020603050405020304" pitchFamily="18" charset="0"/>
                <a:ea typeface="Arial" panose="020B0604020202020204" pitchFamily="34" charset="0"/>
              </a:rPr>
              <a:t>người</a:t>
            </a:r>
            <a:r>
              <a:rPr lang="en-US" sz="2800" dirty="0">
                <a:latin typeface="Times New Roman" panose="02020603050405020304" pitchFamily="18" charset="0"/>
                <a:ea typeface="Arial" panose="020B0604020202020204" pitchFamily="34" charset="0"/>
              </a:rPr>
              <a:t> </a:t>
            </a:r>
            <a:r>
              <a:rPr lang="en-US" sz="2800" dirty="0" err="1">
                <a:latin typeface="Times New Roman" panose="02020603050405020304" pitchFamily="18" charset="0"/>
                <a:ea typeface="Arial" panose="020B0604020202020204" pitchFamily="34" charset="0"/>
              </a:rPr>
              <a:t>nghe</a:t>
            </a:r>
            <a:r>
              <a:rPr lang="en-US" sz="2800" dirty="0">
                <a:latin typeface="Times New Roman" panose="02020603050405020304" pitchFamily="18" charset="0"/>
                <a:ea typeface="Arial" panose="020B0604020202020204" pitchFamily="34" charset="0"/>
              </a:rPr>
              <a:t>.</a:t>
            </a:r>
            <a:endParaRPr lang="en-US" sz="2400" dirty="0">
              <a:latin typeface="Times New Roman" panose="02020603050405020304" pitchFamily="18" charset="0"/>
              <a:ea typeface="Times New Roman" panose="02020603050405020304" pitchFamily="18" charset="0"/>
            </a:endParaRPr>
          </a:p>
          <a:p>
            <a:pPr algn="just">
              <a:spcAft>
                <a:spcPts val="0"/>
              </a:spcAft>
            </a:pPr>
            <a:r>
              <a:rPr lang="en-US" sz="2800" dirty="0">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758332" y="589911"/>
            <a:ext cx="9186122"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KIẾN THỨC CƠ BẢN VỀ LÝ THUYẾT</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74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1000"/>
                                        <p:tgtEl>
                                          <p:spTgt spid="2">
                                            <p:txEl>
                                              <p:pRg st="1" end="1"/>
                                            </p:txEl>
                                          </p:spTgt>
                                        </p:tgtEl>
                                      </p:cBhvr>
                                    </p:animEffect>
                                    <p:anim calcmode="lin" valueType="num">
                                      <p:cBhvr>
                                        <p:cTn id="2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Effect transition="in" filter="fade">
                                      <p:cBhvr>
                                        <p:cTn id="26" dur="1000"/>
                                        <p:tgtEl>
                                          <p:spTgt spid="2">
                                            <p:txEl>
                                              <p:pRg st="2" end="2"/>
                                            </p:txEl>
                                          </p:spTgt>
                                        </p:tgtEl>
                                      </p:cBhvr>
                                    </p:animEffect>
                                    <p:anim calcmode="lin" valueType="num">
                                      <p:cBhvr>
                                        <p:cTn id="2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Effect transition="in" filter="fade">
                                      <p:cBhvr>
                                        <p:cTn id="33" dur="1000"/>
                                        <p:tgtEl>
                                          <p:spTgt spid="2">
                                            <p:txEl>
                                              <p:pRg st="3" end="3"/>
                                            </p:txEl>
                                          </p:spTgt>
                                        </p:tgtEl>
                                      </p:cBhvr>
                                    </p:animEffect>
                                    <p:anim calcmode="lin" valueType="num">
                                      <p:cBhvr>
                                        <p:cTn id="3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
                                            <p:txEl>
                                              <p:pRg st="4" end="4"/>
                                            </p:txEl>
                                          </p:spTgt>
                                        </p:tgtEl>
                                        <p:attrNameLst>
                                          <p:attrName>style.visibility</p:attrName>
                                        </p:attrNameLst>
                                      </p:cBhvr>
                                      <p:to>
                                        <p:strVal val="visible"/>
                                      </p:to>
                                    </p:set>
                                    <p:animEffect transition="in" filter="fade">
                                      <p:cBhvr>
                                        <p:cTn id="40" dur="1000"/>
                                        <p:tgtEl>
                                          <p:spTgt spid="2">
                                            <p:txEl>
                                              <p:pRg st="4" end="4"/>
                                            </p:txEl>
                                          </p:spTgt>
                                        </p:tgtEl>
                                      </p:cBhvr>
                                    </p:animEffect>
                                    <p:anim calcmode="lin" valueType="num">
                                      <p:cBhvr>
                                        <p:cTn id="41"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Effect transition="in" filter="fade">
                                      <p:cBhvr>
                                        <p:cTn id="47" dur="1000"/>
                                        <p:tgtEl>
                                          <p:spTgt spid="2">
                                            <p:txEl>
                                              <p:pRg st="5" end="5"/>
                                            </p:txEl>
                                          </p:spTgt>
                                        </p:tgtEl>
                                      </p:cBhvr>
                                    </p:animEffect>
                                    <p:anim calcmode="lin" valueType="num">
                                      <p:cBhvr>
                                        <p:cTn id="4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Rectangle 1"/>
          <p:cNvSpPr/>
          <p:nvPr/>
        </p:nvSpPr>
        <p:spPr>
          <a:xfrm>
            <a:off x="739253" y="1228397"/>
            <a:ext cx="10713493" cy="2246769"/>
          </a:xfrm>
          <a:prstGeom prst="rect">
            <a:avLst/>
          </a:prstGeom>
        </p:spPr>
        <p:txBody>
          <a:bodyPr wrap="square">
            <a:spAutoFit/>
          </a:bodyPr>
          <a:lstStyle/>
          <a:p>
            <a:pPr lvl="0" algn="just"/>
            <a:r>
              <a:rPr lang="en-US" sz="2800" b="1" dirty="0">
                <a:solidFill>
                  <a:prstClr val="black"/>
                </a:solidFill>
                <a:latin typeface="Times New Roman" panose="02020603050405020304" pitchFamily="18" charset="0"/>
                <a:ea typeface="Times New Roman" panose="02020603050405020304" pitchFamily="18" charset="0"/>
              </a:rPr>
              <a:t>2. </a:t>
            </a:r>
            <a:r>
              <a:rPr lang="en-US" sz="2800" b="1" dirty="0" err="1">
                <a:solidFill>
                  <a:prstClr val="black"/>
                </a:solidFill>
                <a:latin typeface="Times New Roman" panose="02020603050405020304" pitchFamily="18" charset="0"/>
                <a:ea typeface="Times New Roman" panose="02020603050405020304" pitchFamily="18" charset="0"/>
              </a:rPr>
              <a:t>Một</a:t>
            </a:r>
            <a:r>
              <a:rPr lang="en-US" sz="2800" b="1" dirty="0">
                <a:solidFill>
                  <a:prstClr val="black"/>
                </a:solidFill>
                <a:latin typeface="Times New Roman" panose="02020603050405020304" pitchFamily="18" charset="0"/>
                <a:ea typeface="Times New Roman" panose="02020603050405020304" pitchFamily="18" charset="0"/>
              </a:rPr>
              <a:t> </a:t>
            </a:r>
            <a:r>
              <a:rPr lang="en-US" sz="2800" b="1" dirty="0" err="1">
                <a:solidFill>
                  <a:prstClr val="black"/>
                </a:solidFill>
                <a:latin typeface="Times New Roman" panose="02020603050405020304" pitchFamily="18" charset="0"/>
                <a:ea typeface="Times New Roman" panose="02020603050405020304" pitchFamily="18" charset="0"/>
              </a:rPr>
              <a:t>số</a:t>
            </a:r>
            <a:r>
              <a:rPr lang="en-US" sz="2800" b="1" dirty="0">
                <a:solidFill>
                  <a:prstClr val="black"/>
                </a:solidFill>
                <a:latin typeface="Times New Roman" panose="02020603050405020304" pitchFamily="18" charset="0"/>
                <a:ea typeface="Times New Roman" panose="02020603050405020304" pitchFamily="18" charset="0"/>
              </a:rPr>
              <a:t> </a:t>
            </a:r>
            <a:r>
              <a:rPr lang="en-US" sz="2800" b="1" dirty="0" err="1">
                <a:solidFill>
                  <a:prstClr val="black"/>
                </a:solidFill>
                <a:latin typeface="Times New Roman" panose="02020603050405020304" pitchFamily="18" charset="0"/>
                <a:ea typeface="Times New Roman" panose="02020603050405020304" pitchFamily="18" charset="0"/>
              </a:rPr>
              <a:t>biện</a:t>
            </a:r>
            <a:r>
              <a:rPr lang="en-US" sz="2800" b="1" dirty="0">
                <a:solidFill>
                  <a:prstClr val="black"/>
                </a:solidFill>
                <a:latin typeface="Times New Roman" panose="02020603050405020304" pitchFamily="18" charset="0"/>
                <a:ea typeface="Times New Roman" panose="02020603050405020304" pitchFamily="18" charset="0"/>
              </a:rPr>
              <a:t> </a:t>
            </a:r>
            <a:r>
              <a:rPr lang="en-US" sz="2800" b="1" dirty="0" err="1">
                <a:solidFill>
                  <a:prstClr val="black"/>
                </a:solidFill>
                <a:latin typeface="Times New Roman" panose="02020603050405020304" pitchFamily="18" charset="0"/>
                <a:ea typeface="Times New Roman" panose="02020603050405020304" pitchFamily="18" charset="0"/>
              </a:rPr>
              <a:t>pháp</a:t>
            </a:r>
            <a:r>
              <a:rPr lang="en-US" sz="2800" b="1" dirty="0">
                <a:solidFill>
                  <a:prstClr val="black"/>
                </a:solidFill>
                <a:latin typeface="Times New Roman" panose="02020603050405020304" pitchFamily="18" charset="0"/>
                <a:ea typeface="Times New Roman" panose="02020603050405020304" pitchFamily="18" charset="0"/>
              </a:rPr>
              <a:t> (</a:t>
            </a:r>
            <a:r>
              <a:rPr lang="en-US" sz="2800" b="1" dirty="0" err="1">
                <a:solidFill>
                  <a:prstClr val="black"/>
                </a:solidFill>
                <a:latin typeface="Times New Roman" panose="02020603050405020304" pitchFamily="18" charset="0"/>
                <a:ea typeface="Times New Roman" panose="02020603050405020304" pitchFamily="18" charset="0"/>
              </a:rPr>
              <a:t>phép</a:t>
            </a:r>
            <a:r>
              <a:rPr lang="en-US" sz="2800" b="1" dirty="0">
                <a:solidFill>
                  <a:prstClr val="black"/>
                </a:solidFill>
                <a:latin typeface="Times New Roman" panose="02020603050405020304" pitchFamily="18" charset="0"/>
                <a:ea typeface="Times New Roman" panose="02020603050405020304" pitchFamily="18" charset="0"/>
              </a:rPr>
              <a:t>) </a:t>
            </a:r>
            <a:r>
              <a:rPr lang="en-US" sz="2800" b="1" dirty="0" err="1">
                <a:solidFill>
                  <a:prstClr val="black"/>
                </a:solidFill>
                <a:latin typeface="Times New Roman" panose="02020603050405020304" pitchFamily="18" charset="0"/>
                <a:ea typeface="Times New Roman" panose="02020603050405020304" pitchFamily="18" charset="0"/>
              </a:rPr>
              <a:t>liên</a:t>
            </a:r>
            <a:r>
              <a:rPr lang="en-US" sz="2800" b="1" dirty="0">
                <a:solidFill>
                  <a:prstClr val="black"/>
                </a:solidFill>
                <a:latin typeface="Times New Roman" panose="02020603050405020304" pitchFamily="18" charset="0"/>
                <a:ea typeface="Times New Roman" panose="02020603050405020304" pitchFamily="18" charset="0"/>
              </a:rPr>
              <a:t> </a:t>
            </a:r>
            <a:r>
              <a:rPr lang="en-US" sz="2800" b="1" dirty="0" err="1">
                <a:solidFill>
                  <a:prstClr val="black"/>
                </a:solidFill>
                <a:latin typeface="Times New Roman" panose="02020603050405020304" pitchFamily="18" charset="0"/>
                <a:ea typeface="Times New Roman" panose="02020603050405020304" pitchFamily="18" charset="0"/>
              </a:rPr>
              <a:t>kết</a:t>
            </a:r>
            <a:r>
              <a:rPr lang="en-US" sz="2800" b="1" dirty="0">
                <a:solidFill>
                  <a:prstClr val="black"/>
                </a:solidFill>
                <a:latin typeface="Times New Roman" panose="02020603050405020304" pitchFamily="18" charset="0"/>
                <a:ea typeface="Times New Roman" panose="02020603050405020304" pitchFamily="18" charset="0"/>
              </a:rPr>
              <a:t> </a:t>
            </a:r>
            <a:r>
              <a:rPr lang="en-US" sz="2800" b="1" dirty="0" err="1">
                <a:solidFill>
                  <a:prstClr val="black"/>
                </a:solidFill>
                <a:latin typeface="Times New Roman" panose="02020603050405020304" pitchFamily="18" charset="0"/>
                <a:ea typeface="Times New Roman" panose="02020603050405020304" pitchFamily="18" charset="0"/>
              </a:rPr>
              <a:t>thông</a:t>
            </a:r>
            <a:r>
              <a:rPr lang="en-US" sz="2800" b="1" dirty="0">
                <a:solidFill>
                  <a:prstClr val="black"/>
                </a:solidFill>
                <a:latin typeface="Times New Roman" panose="02020603050405020304" pitchFamily="18" charset="0"/>
                <a:ea typeface="Times New Roman" panose="02020603050405020304" pitchFamily="18" charset="0"/>
              </a:rPr>
              <a:t> </a:t>
            </a:r>
            <a:r>
              <a:rPr lang="en-US" sz="2800" b="1" dirty="0" err="1">
                <a:solidFill>
                  <a:prstClr val="black"/>
                </a:solidFill>
                <a:latin typeface="Times New Roman" panose="02020603050405020304" pitchFamily="18" charset="0"/>
                <a:ea typeface="Times New Roman" panose="02020603050405020304" pitchFamily="18" charset="0"/>
              </a:rPr>
              <a:t>dụng</a:t>
            </a:r>
            <a:r>
              <a:rPr lang="en-US" sz="2800" b="1" dirty="0">
                <a:solidFill>
                  <a:prstClr val="black"/>
                </a:solidFill>
                <a:latin typeface="Times New Roman" panose="02020603050405020304" pitchFamily="18" charset="0"/>
                <a:ea typeface="Times New Roman" panose="02020603050405020304" pitchFamily="18" charset="0"/>
              </a:rPr>
              <a:t>:</a:t>
            </a:r>
            <a:endParaRPr lang="en-US" sz="2400" dirty="0">
              <a:solidFill>
                <a:prstClr val="black"/>
              </a:solidFill>
              <a:latin typeface="Times New Roman" panose="02020603050405020304" pitchFamily="18" charset="0"/>
              <a:ea typeface="Times New Roman" panose="02020603050405020304" pitchFamily="18" charset="0"/>
            </a:endParaRPr>
          </a:p>
          <a:p>
            <a:pPr lvl="0" algn="just"/>
            <a:r>
              <a:rPr lang="vi-VN" sz="2800" i="1" dirty="0">
                <a:solidFill>
                  <a:prstClr val="black"/>
                </a:solidFill>
                <a:latin typeface="Times New Roman" panose="02020603050405020304" pitchFamily="18" charset="0"/>
                <a:ea typeface="Times New Roman" panose="02020603050405020304" pitchFamily="18" charset="0"/>
              </a:rPr>
              <a:t>*</a:t>
            </a:r>
            <a:r>
              <a:rPr lang="vi-VN" sz="2800" b="1" dirty="0">
                <a:solidFill>
                  <a:srgbClr val="222222"/>
                </a:solidFill>
                <a:latin typeface="Times New Roman" panose="02020603050405020304" pitchFamily="18" charset="0"/>
                <a:ea typeface="Times New Roman" panose="02020603050405020304" pitchFamily="18" charset="0"/>
              </a:rPr>
              <a:t>Phép nối</a:t>
            </a:r>
            <a:r>
              <a:rPr lang="en-US" sz="2800" dirty="0">
                <a:solidFill>
                  <a:srgbClr val="222222"/>
                </a:solidFill>
                <a:latin typeface="Times New Roman" panose="02020603050405020304" pitchFamily="18" charset="0"/>
                <a:ea typeface="Times New Roman" panose="02020603050405020304" pitchFamily="18" charset="0"/>
              </a:rPr>
              <a:t>:</a:t>
            </a:r>
            <a:r>
              <a:rPr lang="vi-VN" sz="2800" dirty="0">
                <a:solidFill>
                  <a:srgbClr val="222222"/>
                </a:solidFill>
                <a:latin typeface="Times New Roman" panose="02020603050405020304" pitchFamily="18" charset="0"/>
                <a:ea typeface="Times New Roman" panose="02020603050405020304" pitchFamily="18" charset="0"/>
              </a:rPr>
              <a:t> câu sau </a:t>
            </a:r>
            <a:r>
              <a:rPr lang="en-US" sz="2800" dirty="0" err="1">
                <a:solidFill>
                  <a:srgbClr val="222222"/>
                </a:solidFill>
                <a:latin typeface="Times New Roman" panose="02020603050405020304" pitchFamily="18" charset="0"/>
                <a:ea typeface="Times New Roman" panose="02020603050405020304" pitchFamily="18" charset="0"/>
              </a:rPr>
              <a:t>có</a:t>
            </a: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từ</a:t>
            </a: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ngữ</a:t>
            </a: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nối</a:t>
            </a: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biểu</a:t>
            </a: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thị</a:t>
            </a: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quan</a:t>
            </a: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hệ</a:t>
            </a:r>
            <a:r>
              <a:rPr lang="en-US" sz="2800" dirty="0">
                <a:solidFill>
                  <a:srgbClr val="222222"/>
                </a:solidFill>
                <a:latin typeface="Times New Roman" panose="02020603050405020304" pitchFamily="18" charset="0"/>
                <a:ea typeface="Times New Roman" panose="02020603050405020304" pitchFamily="18" charset="0"/>
              </a:rPr>
              <a:t> </a:t>
            </a:r>
            <a:r>
              <a:rPr lang="vi-VN" sz="2800" dirty="0">
                <a:solidFill>
                  <a:srgbClr val="222222"/>
                </a:solidFill>
                <a:latin typeface="Times New Roman" panose="02020603050405020304" pitchFamily="18" charset="0"/>
                <a:ea typeface="Times New Roman" panose="02020603050405020304" pitchFamily="18" charset="0"/>
              </a:rPr>
              <a:t>với câu trước.</a:t>
            </a:r>
            <a:endParaRPr lang="en-US" sz="2400" dirty="0">
              <a:solidFill>
                <a:prstClr val="black"/>
              </a:solidFill>
              <a:latin typeface="Times New Roman" panose="02020603050405020304" pitchFamily="18" charset="0"/>
              <a:ea typeface="Times New Roman" panose="02020603050405020304" pitchFamily="18" charset="0"/>
            </a:endParaRPr>
          </a:p>
          <a:p>
            <a:pPr lvl="0" algn="just"/>
            <a:r>
              <a:rPr lang="en-US" sz="2800" b="1" dirty="0">
                <a:solidFill>
                  <a:prstClr val="black"/>
                </a:solidFill>
                <a:latin typeface="Times New Roman" panose="02020603050405020304" pitchFamily="18" charset="0"/>
                <a:ea typeface="Times New Roman" panose="02020603050405020304" pitchFamily="18" charset="0"/>
              </a:rPr>
              <a:t>*</a:t>
            </a:r>
            <a:r>
              <a:rPr lang="en-US" sz="2800" b="1" dirty="0" err="1">
                <a:solidFill>
                  <a:prstClr val="black"/>
                </a:solidFill>
                <a:latin typeface="Times New Roman" panose="02020603050405020304" pitchFamily="18" charset="0"/>
                <a:ea typeface="Times New Roman" panose="02020603050405020304" pitchFamily="18" charset="0"/>
              </a:rPr>
              <a:t>Phép</a:t>
            </a:r>
            <a:r>
              <a:rPr lang="en-US" sz="2800" b="1" dirty="0">
                <a:solidFill>
                  <a:prstClr val="black"/>
                </a:solidFill>
                <a:latin typeface="Times New Roman" panose="02020603050405020304" pitchFamily="18" charset="0"/>
                <a:ea typeface="Times New Roman" panose="02020603050405020304" pitchFamily="18" charset="0"/>
              </a:rPr>
              <a:t> </a:t>
            </a:r>
            <a:r>
              <a:rPr lang="en-US" sz="2800" b="1" dirty="0" err="1">
                <a:solidFill>
                  <a:prstClr val="black"/>
                </a:solidFill>
                <a:latin typeface="Times New Roman" panose="02020603050405020304" pitchFamily="18" charset="0"/>
                <a:ea typeface="Times New Roman" panose="02020603050405020304" pitchFamily="18" charset="0"/>
              </a:rPr>
              <a:t>thế</a:t>
            </a:r>
            <a:r>
              <a:rPr lang="en-US" sz="2800" b="1"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câu</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sau</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có</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từ</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ngữ</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dùng</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để</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thay</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thế</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cho</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từ</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ngữ</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đã</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xuất</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hiện</a:t>
            </a:r>
            <a:r>
              <a:rPr lang="en-US" sz="2800" dirty="0">
                <a:solidFill>
                  <a:prstClr val="black"/>
                </a:solidFill>
                <a:latin typeface="Times New Roman" panose="02020603050405020304" pitchFamily="18" charset="0"/>
                <a:ea typeface="Times New Roman" panose="02020603050405020304" pitchFamily="18" charset="0"/>
              </a:rPr>
              <a:t> ở </a:t>
            </a:r>
            <a:r>
              <a:rPr lang="en-US" sz="2800" dirty="0" err="1">
                <a:solidFill>
                  <a:prstClr val="black"/>
                </a:solidFill>
                <a:latin typeface="Times New Roman" panose="02020603050405020304" pitchFamily="18" charset="0"/>
                <a:ea typeface="Times New Roman" panose="02020603050405020304" pitchFamily="18" charset="0"/>
              </a:rPr>
              <a:t>câu</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trước</a:t>
            </a:r>
            <a:r>
              <a:rPr lang="en-US" sz="2800" dirty="0">
                <a:solidFill>
                  <a:prstClr val="black"/>
                </a:solidFill>
                <a:latin typeface="Times New Roman" panose="02020603050405020304" pitchFamily="18" charset="0"/>
                <a:ea typeface="Times New Roman" panose="02020603050405020304" pitchFamily="18" charset="0"/>
              </a:rPr>
              <a:t>.</a:t>
            </a:r>
            <a:endParaRPr lang="en-US" sz="2400" dirty="0">
              <a:solidFill>
                <a:prstClr val="black"/>
              </a:solidFill>
              <a:latin typeface="Times New Roman" panose="02020603050405020304" pitchFamily="18" charset="0"/>
              <a:ea typeface="Times New Roman" panose="02020603050405020304" pitchFamily="18" charset="0"/>
            </a:endParaRPr>
          </a:p>
          <a:p>
            <a:pPr lvl="0" algn="just"/>
            <a:r>
              <a:rPr lang="en-US" sz="2800" b="1" dirty="0">
                <a:solidFill>
                  <a:prstClr val="black"/>
                </a:solidFill>
                <a:latin typeface="Times New Roman" panose="02020603050405020304" pitchFamily="18" charset="0"/>
                <a:ea typeface="Times New Roman" panose="02020603050405020304" pitchFamily="18" charset="0"/>
              </a:rPr>
              <a:t>*</a:t>
            </a:r>
            <a:r>
              <a:rPr lang="en-US" sz="2800" b="1" dirty="0" err="1">
                <a:solidFill>
                  <a:prstClr val="black"/>
                </a:solidFill>
                <a:latin typeface="Times New Roman" panose="02020603050405020304" pitchFamily="18" charset="0"/>
                <a:ea typeface="Times New Roman" panose="02020603050405020304" pitchFamily="18" charset="0"/>
              </a:rPr>
              <a:t>Phép</a:t>
            </a:r>
            <a:r>
              <a:rPr lang="en-US" sz="2800" b="1" dirty="0">
                <a:solidFill>
                  <a:prstClr val="black"/>
                </a:solidFill>
                <a:latin typeface="Times New Roman" panose="02020603050405020304" pitchFamily="18" charset="0"/>
                <a:ea typeface="Times New Roman" panose="02020603050405020304" pitchFamily="18" charset="0"/>
              </a:rPr>
              <a:t> </a:t>
            </a:r>
            <a:r>
              <a:rPr lang="en-US" sz="2800" b="1" dirty="0" err="1">
                <a:solidFill>
                  <a:prstClr val="black"/>
                </a:solidFill>
                <a:latin typeface="Times New Roman" panose="02020603050405020304" pitchFamily="18" charset="0"/>
                <a:ea typeface="Times New Roman" panose="02020603050405020304" pitchFamily="18" charset="0"/>
              </a:rPr>
              <a:t>lặp</a:t>
            </a:r>
            <a:r>
              <a:rPr lang="en-US" sz="2800" b="1" dirty="0">
                <a:solidFill>
                  <a:prstClr val="black"/>
                </a:solidFill>
                <a:latin typeface="Times New Roman" panose="02020603050405020304" pitchFamily="18" charset="0"/>
                <a:ea typeface="Times New Roman" panose="02020603050405020304" pitchFamily="18" charset="0"/>
              </a:rPr>
              <a:t>:</a:t>
            </a:r>
            <a:r>
              <a:rPr lang="en-US" sz="2800" spc="15" dirty="0">
                <a:solidFill>
                  <a:srgbClr val="222222"/>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câu</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sau</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lặp</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lại</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từ</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ngữ</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của</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câu</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trước</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có</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tác</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dụng</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liên</a:t>
            </a:r>
            <a:r>
              <a:rPr lang="en-US" sz="2800" dirty="0">
                <a:solidFill>
                  <a:prstClr val="black"/>
                </a:solidFill>
                <a:latin typeface="Times New Roman" panose="02020603050405020304" pitchFamily="18" charset="0"/>
                <a:ea typeface="Times New Roman" panose="02020603050405020304" pitchFamily="18" charset="0"/>
              </a:rPr>
              <a:t> </a:t>
            </a:r>
            <a:r>
              <a:rPr lang="en-US" sz="2800" dirty="0" err="1">
                <a:solidFill>
                  <a:prstClr val="black"/>
                </a:solidFill>
                <a:latin typeface="Times New Roman" panose="02020603050405020304" pitchFamily="18" charset="0"/>
                <a:ea typeface="Times New Roman" panose="02020603050405020304" pitchFamily="18" charset="0"/>
              </a:rPr>
              <a:t>kết</a:t>
            </a:r>
            <a:r>
              <a:rPr lang="en-US" sz="2800" dirty="0">
                <a:solidFill>
                  <a:prstClr val="black"/>
                </a:solidFill>
                <a:latin typeface="Times New Roman" panose="02020603050405020304" pitchFamily="18" charset="0"/>
                <a:ea typeface="Times New Roman" panose="02020603050405020304" pitchFamily="18" charset="0"/>
              </a:rPr>
              <a:t>.</a:t>
            </a:r>
            <a:endParaRPr lang="en-US" sz="240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01410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700454" y="990142"/>
            <a:ext cx="10995199" cy="523220"/>
          </a:xfrm>
          <a:prstGeom prst="rect">
            <a:avLst/>
          </a:prstGeom>
        </p:spPr>
        <p:txBody>
          <a:bodyPr wrap="square">
            <a:spAutoFit/>
          </a:bodyPr>
          <a:lstStyle/>
          <a:p>
            <a:pPr>
              <a:spcAft>
                <a:spcPts val="0"/>
              </a:spcAft>
            </a:pPr>
            <a:r>
              <a:rPr lang="en-US" sz="2800" b="1" dirty="0" err="1">
                <a:solidFill>
                  <a:srgbClr val="FF0000"/>
                </a:solidFill>
                <a:latin typeface="Times New Roman" panose="02020603050405020304" pitchFamily="18" charset="0"/>
                <a:ea typeface="Times New Roman" panose="02020603050405020304" pitchFamily="18" charset="0"/>
              </a:rPr>
              <a:t>Bài</a:t>
            </a:r>
            <a:r>
              <a:rPr lang="en-US" sz="2800" b="1" dirty="0">
                <a:solidFill>
                  <a:srgbClr val="FF0000"/>
                </a:solidFill>
                <a:latin typeface="Times New Roman" panose="02020603050405020304" pitchFamily="18" charset="0"/>
                <a:ea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rPr>
              <a:t>tập</a:t>
            </a:r>
            <a:r>
              <a:rPr lang="en-US" sz="2800" b="1" dirty="0">
                <a:solidFill>
                  <a:srgbClr val="FF0000"/>
                </a:solidFill>
                <a:latin typeface="Times New Roman" panose="02020603050405020304" pitchFamily="18" charset="0"/>
                <a:ea typeface="Times New Roman" panose="02020603050405020304" pitchFamily="18" charset="0"/>
              </a:rPr>
              <a:t> 1</a:t>
            </a:r>
            <a:r>
              <a:rPr lang="en-US" sz="2800" dirty="0">
                <a:solidFill>
                  <a:srgbClr val="FF0000"/>
                </a:solidFill>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Chỉ</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ra</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tính</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mạch</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lạc</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trong</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văn</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bản</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dưới</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đây</a:t>
            </a:r>
            <a:r>
              <a:rPr lang="en-US" sz="2800" b="1"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833457" y="495071"/>
            <a:ext cx="5044266" cy="523220"/>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LUYỆN TẬP THỰC HÀNH </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833457" y="1651983"/>
            <a:ext cx="10430109" cy="4647426"/>
          </a:xfrm>
          <a:prstGeom prst="rect">
            <a:avLst/>
          </a:prstGeom>
        </p:spPr>
        <p:txBody>
          <a:bodyPr wrap="square">
            <a:spAutoFit/>
          </a:bodyPr>
          <a:lstStyle/>
          <a:p>
            <a:pPr algn="ctr">
              <a:spcAft>
                <a:spcPts val="0"/>
              </a:spcAft>
            </a:pPr>
            <a:r>
              <a:rPr lang="vi-VN" b="1" dirty="0">
                <a:latin typeface="Times New Roman" panose="02020603050405020304" pitchFamily="18" charset="0"/>
                <a:ea typeface="Times New Roman" panose="02020603050405020304" pitchFamily="18" charset="0"/>
              </a:rPr>
              <a:t>BUỔI SÁNG MÙA XUÂN SƯƠNG CHƯA TAN</a:t>
            </a:r>
            <a:endParaRPr lang="en-US" dirty="0">
              <a:latin typeface="Times New Roman" panose="02020603050405020304" pitchFamily="18" charset="0"/>
              <a:ea typeface="Times New Roman" panose="02020603050405020304" pitchFamily="18" charset="0"/>
            </a:endParaRPr>
          </a:p>
          <a:p>
            <a:pPr algn="ctr">
              <a:spcAft>
                <a:spcPts val="0"/>
              </a:spcAft>
            </a:pPr>
            <a:r>
              <a:rPr lang="vi-VN" b="1" dirty="0">
                <a:latin typeface="Times New Roman" panose="02020603050405020304" pitchFamily="18" charset="0"/>
                <a:ea typeface="Times New Roman" panose="02020603050405020304" pitchFamily="18" charset="0"/>
              </a:rPr>
              <a:t>Đỗ Bích Thuý</a:t>
            </a:r>
            <a:endParaRPr lang="en-US" dirty="0">
              <a:latin typeface="Times New Roman" panose="02020603050405020304" pitchFamily="18" charset="0"/>
              <a:ea typeface="Times New Roman" panose="02020603050405020304" pitchFamily="18" charset="0"/>
            </a:endParaRPr>
          </a:p>
          <a:p>
            <a:pPr algn="just">
              <a:spcAft>
                <a:spcPts val="0"/>
              </a:spcAft>
            </a:pPr>
            <a:r>
              <a:rPr lang="en-US" sz="2000" i="1" dirty="0">
                <a:latin typeface="Times New Roman" panose="02020603050405020304" pitchFamily="18" charset="0"/>
                <a:ea typeface="Times New Roman" panose="02020603050405020304" pitchFamily="18" charset="0"/>
              </a:rPr>
              <a:t>      </a:t>
            </a:r>
            <a:r>
              <a:rPr lang="vi-VN" sz="2000" i="1" dirty="0">
                <a:latin typeface="Times New Roman" panose="02020603050405020304" pitchFamily="18" charset="0"/>
                <a:ea typeface="Times New Roman" panose="02020603050405020304" pitchFamily="18" charset="0"/>
              </a:rPr>
              <a:t>Tôi đã từng nghĩ rằng, có viết bao nhiêu dòng, bao nhiêu trang cũng không thể đủ, không thể thoả lòng về niềm yêu mến của tôi đối với cái cây ấy.</a:t>
            </a:r>
            <a:endParaRPr lang="en-US" sz="2000" dirty="0">
              <a:latin typeface="Times New Roman" panose="02020603050405020304" pitchFamily="18" charset="0"/>
              <a:ea typeface="Times New Roman" panose="02020603050405020304" pitchFamily="18" charset="0"/>
            </a:endParaRPr>
          </a:p>
          <a:p>
            <a:pPr algn="just">
              <a:spcAft>
                <a:spcPts val="0"/>
              </a:spcAft>
            </a:pPr>
            <a:r>
              <a:rPr lang="vi-VN" sz="2000" i="1" dirty="0">
                <a:latin typeface="Times New Roman" panose="02020603050405020304" pitchFamily="18" charset="0"/>
                <a:ea typeface="Times New Roman" panose="02020603050405020304" pitchFamily="18" charset="0"/>
              </a:rPr>
              <a:t>Lúc tôi mười, hay mười một gì đấy, tôi rất thích ngồi đan ở đầu hồi. Thích Lắm. Ngày ấy, len hiếm, mẹ tôi thường dỡ những cái áo len cũ, rách, thủng ra, nhặt những đoạn len còn tốt, nối vào để đan lại. Áo, khăn, mũ. Những cái áo len đẹp mặt trước, còn mặt sau, bên trong, thì chi chít những cái mối nối đùn lên. Tôi xin mẹ những đoạn len thừa. Ngắn quá không bõ nối, thì mẹ cho tôi. Tôi tự vót một đôi kim đan. Vót từ một khúc vầu già. Bố tôi hay nói, nếu muốn vót tròn thì phải đẽo vuông. Tức là, muốn vót que đũa, hay que đan cũng vậy, thì phải chẻ miếng vầu cho nó vuông đã, vót dễ hơn, nhanh hơn. Vót xong, lấy chính cái phân sợi đã vót ấy, vo lại, nhét cây que đan vào trong, chuốt cho nó nhẵn thín, bóng loáng mới thôi. Xong một đôi que đan, nối được một đoạn len dài, tôi mang ra ngồi trước hiên nhà. Một đứa bé gái sửa soạn cho một buổi sáng mùa đông ngồi đan hẳn là phải tinh tươm lắm, tôi nghĩ thế. Mà tôi cũng chẳng biết đan gì, chỉ mong được một miếng chừng hai bàn tay, có pha mầu, có vài hoạ tiết, thế là vui lắm 1</a:t>
            </a:r>
            <a:r>
              <a:rPr lang="en-US" sz="2000" i="1" dirty="0">
                <a:latin typeface="Times New Roman" panose="02020603050405020304" pitchFamily="18" charset="0"/>
                <a:ea typeface="Times New Roman" panose="02020603050405020304" pitchFamily="18" charset="0"/>
              </a:rPr>
              <a:t>u</a:t>
            </a:r>
            <a:r>
              <a:rPr lang="vi-VN" sz="2000" i="1" dirty="0">
                <a:latin typeface="Times New Roman" panose="02020603050405020304" pitchFamily="18" charset="0"/>
                <a:ea typeface="Times New Roman" panose="02020603050405020304" pitchFamily="18" charset="0"/>
              </a:rPr>
              <a:t>ô</a:t>
            </a:r>
            <a:r>
              <a:rPr lang="en-US" sz="2000" i="1" dirty="0">
                <a:latin typeface="Times New Roman" panose="02020603050405020304" pitchFamily="18" charset="0"/>
                <a:ea typeface="Times New Roman" panose="02020603050405020304" pitchFamily="18" charset="0"/>
              </a:rPr>
              <a:t>n</a:t>
            </a:r>
            <a:r>
              <a:rPr lang="vi-VN" sz="2000" i="1" dirty="0">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09044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1000"/>
                                        <p:tgtEl>
                                          <p:spTgt spid="6">
                                            <p:txEl>
                                              <p:pRg st="0" end="0"/>
                                            </p:txEl>
                                          </p:spTgt>
                                        </p:tgtEl>
                                      </p:cBhvr>
                                    </p:animEffect>
                                    <p:anim calcmode="lin" valueType="num">
                                      <p:cBhvr>
                                        <p:cTn id="1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fade">
                                      <p:cBhvr>
                                        <p:cTn id="24" dur="1000"/>
                                        <p:tgtEl>
                                          <p:spTgt spid="6">
                                            <p:txEl>
                                              <p:pRg st="1" end="1"/>
                                            </p:txEl>
                                          </p:spTgt>
                                        </p:tgtEl>
                                      </p:cBhvr>
                                    </p:animEffect>
                                    <p:anim calcmode="lin" valueType="num">
                                      <p:cBhvr>
                                        <p:cTn id="2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animEffect transition="in" filter="fade">
                                      <p:cBhvr>
                                        <p:cTn id="31" dur="1000"/>
                                        <p:tgtEl>
                                          <p:spTgt spid="6">
                                            <p:txEl>
                                              <p:pRg st="2" end="2"/>
                                            </p:txEl>
                                          </p:spTgt>
                                        </p:tgtEl>
                                      </p:cBhvr>
                                    </p:animEffect>
                                    <p:anim calcmode="lin" valueType="num">
                                      <p:cBhvr>
                                        <p:cTn id="3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6">
                                            <p:txEl>
                                              <p:pRg st="3" end="3"/>
                                            </p:txEl>
                                          </p:spTgt>
                                        </p:tgtEl>
                                        <p:attrNameLst>
                                          <p:attrName>style.visibility</p:attrName>
                                        </p:attrNameLst>
                                      </p:cBhvr>
                                      <p:to>
                                        <p:strVal val="visible"/>
                                      </p:to>
                                    </p:set>
                                    <p:animEffect transition="in" filter="fade">
                                      <p:cBhvr>
                                        <p:cTn id="38" dur="1000"/>
                                        <p:tgtEl>
                                          <p:spTgt spid="6">
                                            <p:txEl>
                                              <p:pRg st="3" end="3"/>
                                            </p:txEl>
                                          </p:spTgt>
                                        </p:tgtEl>
                                      </p:cBhvr>
                                    </p:animEffect>
                                    <p:anim calcmode="lin" valueType="num">
                                      <p:cBhvr>
                                        <p:cTn id="3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Rectangle 1"/>
          <p:cNvSpPr/>
          <p:nvPr/>
        </p:nvSpPr>
        <p:spPr>
          <a:xfrm>
            <a:off x="739253" y="1228397"/>
            <a:ext cx="10713493" cy="661207"/>
          </a:xfrm>
          <a:prstGeom prst="rect">
            <a:avLst/>
          </a:prstGeom>
        </p:spPr>
        <p:txBody>
          <a:bodyPr wrap="square">
            <a:spAutoFit/>
          </a:bodyPr>
          <a:lstStyle/>
          <a:p>
            <a:pPr lvl="0" algn="just">
              <a:lnSpc>
                <a:spcPct val="150000"/>
              </a:lnSpc>
            </a:pPr>
            <a:r>
              <a:rPr lang="en-US" sz="2800" dirty="0">
                <a:solidFill>
                  <a:srgbClr val="000000"/>
                </a:solidFill>
                <a:latin typeface="Times New Roman" panose="02020603050405020304" pitchFamily="18" charset="0"/>
                <a:ea typeface="Times New Roman" panose="02020603050405020304" pitchFamily="18" charset="0"/>
              </a:rPr>
              <a:t> </a:t>
            </a:r>
            <a:r>
              <a:rPr lang="en-US" sz="2800" dirty="0">
                <a:solidFill>
                  <a:prstClr val="black"/>
                </a:solidFill>
                <a:latin typeface="Times New Roman" panose="02020603050405020304" pitchFamily="18" charset="0"/>
                <a:ea typeface="Times New Roman" panose="02020603050405020304" pitchFamily="18" charset="0"/>
              </a:rPr>
              <a:t>                                </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3" name="Rectangle 2"/>
          <p:cNvSpPr/>
          <p:nvPr/>
        </p:nvSpPr>
        <p:spPr>
          <a:xfrm>
            <a:off x="1105593" y="566678"/>
            <a:ext cx="10590413" cy="5940088"/>
          </a:xfrm>
          <a:prstGeom prst="rect">
            <a:avLst/>
          </a:prstGeom>
        </p:spPr>
        <p:txBody>
          <a:bodyPr wrap="square">
            <a:spAutoFit/>
          </a:bodyPr>
          <a:lstStyle/>
          <a:p>
            <a:pPr indent="36195" algn="just">
              <a:spcAft>
                <a:spcPts val="0"/>
              </a:spcAft>
            </a:pPr>
            <a:r>
              <a:rPr lang="vi-VN" sz="2000" i="1" dirty="0">
                <a:latin typeface="Times New Roman" panose="02020603050405020304" pitchFamily="18" charset="0"/>
                <a:ea typeface="Times New Roman" panose="02020603050405020304" pitchFamily="18" charset="0"/>
              </a:rPr>
              <a:t>Đầu hồi có một cây mận.</a:t>
            </a:r>
            <a:endParaRPr lang="en-US" sz="2000" dirty="0">
              <a:latin typeface="Times New Roman" panose="02020603050405020304" pitchFamily="18" charset="0"/>
              <a:ea typeface="Times New Roman" panose="02020603050405020304" pitchFamily="18" charset="0"/>
            </a:endParaRPr>
          </a:p>
          <a:p>
            <a:pPr algn="just">
              <a:spcAft>
                <a:spcPts val="0"/>
              </a:spcAft>
            </a:pPr>
            <a:r>
              <a:rPr lang="en-US" sz="2000" i="1" dirty="0">
                <a:latin typeface="Times New Roman" panose="02020603050405020304" pitchFamily="18" charset="0"/>
                <a:ea typeface="Times New Roman" panose="02020603050405020304" pitchFamily="18" charset="0"/>
              </a:rPr>
              <a:t>        </a:t>
            </a:r>
            <a:r>
              <a:rPr lang="vi-VN" sz="2000" i="1" dirty="0">
                <a:latin typeface="Times New Roman" panose="02020603050405020304" pitchFamily="18" charset="0"/>
                <a:ea typeface="Times New Roman" panose="02020603050405020304" pitchFamily="18" charset="0"/>
              </a:rPr>
              <a:t>Ngồi đan, và ngắm cây mận. Lúc nào tôi cũng muốn làm hai việc này cùng với nhau.</a:t>
            </a:r>
            <a:endParaRPr lang="en-US" sz="2000" dirty="0">
              <a:latin typeface="Times New Roman" panose="02020603050405020304" pitchFamily="18" charset="0"/>
              <a:ea typeface="Times New Roman" panose="02020603050405020304" pitchFamily="18" charset="0"/>
            </a:endParaRPr>
          </a:p>
          <a:p>
            <a:pPr algn="just">
              <a:spcAft>
                <a:spcPts val="0"/>
              </a:spcAft>
            </a:pPr>
            <a:r>
              <a:rPr lang="en-US" sz="2000" i="1" dirty="0">
                <a:latin typeface="Times New Roman" panose="02020603050405020304" pitchFamily="18" charset="0"/>
                <a:ea typeface="Times New Roman" panose="02020603050405020304" pitchFamily="18" charset="0"/>
              </a:rPr>
              <a:t>        </a:t>
            </a:r>
            <a:r>
              <a:rPr lang="vi-VN" sz="2000" i="1" dirty="0">
                <a:latin typeface="Times New Roman" panose="02020603050405020304" pitchFamily="18" charset="0"/>
                <a:ea typeface="Times New Roman" panose="02020603050405020304" pitchFamily="18" charset="0"/>
              </a:rPr>
              <a:t>Trời lạnh, gió từ trong khe núi thổi ra liên tục. Nhưng mà hôm ấy trời có nắng. Một ngày trời nắng hiếm hoi. Tôi ngồi ngay dưới tán cây. Cây mận rất già, da mốc meo, khô khốc. Bố tôi trồng nó xuống trong đúng cái ngày tôi chào đời. Gốc cây mận xù ra từng cục. Có một vét sẹo tròn tròn dưới gốc. Đây là chỗ mà tôi hay buộc con chó.</a:t>
            </a:r>
            <a:endParaRPr lang="en-US" sz="2000" dirty="0">
              <a:latin typeface="Times New Roman" panose="02020603050405020304" pitchFamily="18" charset="0"/>
              <a:ea typeface="Times New Roman" panose="02020603050405020304" pitchFamily="18" charset="0"/>
            </a:endParaRPr>
          </a:p>
          <a:p>
            <a:pPr algn="just">
              <a:spcAft>
                <a:spcPts val="0"/>
              </a:spcAft>
            </a:pPr>
            <a:r>
              <a:rPr lang="vi-VN" sz="2000" i="1" dirty="0">
                <a:latin typeface="Times New Roman" panose="02020603050405020304" pitchFamily="18" charset="0"/>
                <a:ea typeface="Times New Roman" panose="02020603050405020304" pitchFamily="18" charset="0"/>
              </a:rPr>
              <a:t>Nắng lên, xiên qua cành cây đầy lá non. Những cành mận gầy in bóng trên nền sân. Vừa Tết xong. Hoa mận cuối mùa vẫn cố nở những bông trắng thật là trắng. Nhiều cành đã ra quả. Quả non xanh như lá, phần bọc bên ngoài lại trắng như tuyết.</a:t>
            </a:r>
            <a:endParaRPr lang="en-US" sz="2000" i="1" dirty="0">
              <a:latin typeface="Times New Roman" panose="02020603050405020304" pitchFamily="18" charset="0"/>
              <a:ea typeface="Times New Roman" panose="02020603050405020304" pitchFamily="18" charset="0"/>
            </a:endParaRPr>
          </a:p>
          <a:p>
            <a:pPr algn="just">
              <a:spcAft>
                <a:spcPts val="0"/>
              </a:spcAft>
            </a:pPr>
            <a:r>
              <a:rPr lang="en-US" sz="2000" i="1" dirty="0">
                <a:latin typeface="Times New Roman" panose="02020603050405020304" pitchFamily="18" charset="0"/>
                <a:ea typeface="Times New Roman" panose="02020603050405020304" pitchFamily="18" charset="0"/>
              </a:rPr>
              <a:t>    </a:t>
            </a:r>
            <a:r>
              <a:rPr lang="vi-VN" sz="2000" i="1" dirty="0">
                <a:latin typeface="Times New Roman" panose="02020603050405020304" pitchFamily="18" charset="0"/>
                <a:ea typeface="Times New Roman" panose="02020603050405020304" pitchFamily="18" charset="0"/>
              </a:rPr>
              <a:t>Tôi thích nhất là ngắm cây mận ở lúc mà nó vừa có hoa vừa có quả, những cái lá non xanh mướt như được quệt một lớp mỡ bằng chổi lông gà. Ấy là khi mùa xuân đến. Mùa xuân, cho dù năm nào cũng đến muộn, nhưng luôn luôn kịp để cây mận ra hoa, hoa rụng, còn lại những quả xanh non. Tôi có thể ngồi cả buổi ở hiên nhà, trong cái nắng vàng nhạt ấm áp, gió lạnh vẫn thổi băng qua trước mặt và đẩy tất cả mọi cái lá rụng về phía cuối sân. Mỗi khi một cánh hoa rơi xuống thì cây mận lại rùng mình một cái, như là nó bị đau. Thấy thương cây mận. Cây mận giống mẹ tôi, phải đổi vẻ đẹp của mình để lấy những đứa con. Lại nghĩ, liệu rồi mình có muốn giống cây mận kia không? Không biết. Lần nào ngồi dưới bóng của nó tôi cũng tự hỏi đi hỏi lại câu đó hàng trăm lần, trong mỗi buổi sáng không có sương mù che phủ, và cây mận tha hồ khoe vẻ đẹp của nó.</a:t>
            </a:r>
            <a:endParaRPr lang="en-US" dirty="0">
              <a:latin typeface="Times New Roman" panose="02020603050405020304" pitchFamily="18" charset="0"/>
              <a:ea typeface="Times New Roman" panose="02020603050405020304" pitchFamily="18" charset="0"/>
            </a:endParaRPr>
          </a:p>
          <a:p>
            <a:pPr algn="just">
              <a:spcAft>
                <a:spcPts val="0"/>
              </a:spcAft>
            </a:pP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80418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8146" y="686009"/>
            <a:ext cx="10789920" cy="5632311"/>
          </a:xfrm>
          <a:prstGeom prst="rect">
            <a:avLst/>
          </a:prstGeom>
        </p:spPr>
        <p:txBody>
          <a:bodyPr wrap="square">
            <a:spAutoFit/>
          </a:bodyPr>
          <a:lstStyle/>
          <a:p>
            <a:pPr algn="just">
              <a:spcAft>
                <a:spcPts val="0"/>
              </a:spcAft>
            </a:pPr>
            <a:r>
              <a:rPr lang="en-US" sz="1400" i="1" dirty="0">
                <a:latin typeface="Times New Roman" panose="02020603050405020304" pitchFamily="18" charset="0"/>
                <a:ea typeface="Times New Roman" panose="02020603050405020304" pitchFamily="18" charset="0"/>
              </a:rPr>
              <a:t> </a:t>
            </a:r>
            <a:r>
              <a:rPr lang="vi-VN" sz="2000" i="1" dirty="0">
                <a:latin typeface="Times New Roman" panose="02020603050405020304" pitchFamily="18" charset="0"/>
                <a:ea typeface="Times New Roman" panose="02020603050405020304" pitchFamily="18" charset="0"/>
              </a:rPr>
              <a:t>Tôi vẫn thế, luôn lẩn thẩn chơi một mình và rất thích những thứ mà tôi nghĩ rằng nó bị bỏ quên. Mấy bông hoa mận, một quả hồng cuối mùa mầu đỏ còn sót lại trên ngọn trong khi mọi cái lá thì đã rụng hết, một tổ chim có mấy con chim non...</a:t>
            </a:r>
            <a:endParaRPr lang="en-US" sz="2000" dirty="0">
              <a:latin typeface="Times New Roman" panose="02020603050405020304" pitchFamily="18" charset="0"/>
              <a:ea typeface="Times New Roman" panose="02020603050405020304" pitchFamily="18" charset="0"/>
            </a:endParaRPr>
          </a:p>
          <a:p>
            <a:pPr algn="just">
              <a:spcAft>
                <a:spcPts val="0"/>
              </a:spcAft>
            </a:pPr>
            <a:r>
              <a:rPr lang="en-US" sz="2000" i="1" dirty="0">
                <a:latin typeface="Times New Roman" panose="02020603050405020304" pitchFamily="18" charset="0"/>
                <a:ea typeface="Times New Roman" panose="02020603050405020304" pitchFamily="18" charset="0"/>
              </a:rPr>
              <a:t>      </a:t>
            </a:r>
            <a:r>
              <a:rPr lang="vi-VN" sz="2000" i="1" dirty="0">
                <a:latin typeface="Times New Roman" panose="02020603050405020304" pitchFamily="18" charset="0"/>
                <a:ea typeface="Times New Roman" panose="02020603050405020304" pitchFamily="18" charset="0"/>
              </a:rPr>
              <a:t>Cây mận gầy thật là gầy. Những miếng vỏ già vỡ ra khiến thân cây đầy vết nứt, giống những vét nứt ở gót chân vào mùa đông. Bọn trẻ chúng tôi ở làng, chân đứa nào cũng nứt toác. Má cũng nứt. Nhưng gầy thì gầy, cây mận vẫn cho đầy quả.</a:t>
            </a:r>
            <a:endParaRPr lang="en-US" sz="2000" dirty="0">
              <a:latin typeface="Times New Roman" panose="02020603050405020304" pitchFamily="18" charset="0"/>
              <a:ea typeface="Times New Roman" panose="02020603050405020304" pitchFamily="18" charset="0"/>
            </a:endParaRPr>
          </a:p>
          <a:p>
            <a:pPr algn="just">
              <a:spcAft>
                <a:spcPts val="0"/>
              </a:spcAft>
            </a:pPr>
            <a:r>
              <a:rPr lang="vi-VN" sz="2000" i="1" dirty="0">
                <a:latin typeface="Times New Roman" panose="02020603050405020304" pitchFamily="18" charset="0"/>
                <a:ea typeface="Times New Roman" panose="02020603050405020304" pitchFamily="18" charset="0"/>
              </a:rPr>
              <a:t>Tôi ôm cái giỏ đựng đồ đan trước bụng, nhìn chằm chằm lên cây mận.</a:t>
            </a:r>
            <a:endParaRPr lang="en-US" sz="2000" dirty="0">
              <a:latin typeface="Times New Roman" panose="02020603050405020304" pitchFamily="18" charset="0"/>
              <a:ea typeface="Times New Roman" panose="02020603050405020304" pitchFamily="18" charset="0"/>
            </a:endParaRPr>
          </a:p>
          <a:p>
            <a:pPr algn="just">
              <a:spcAft>
                <a:spcPts val="0"/>
              </a:spcAft>
            </a:pPr>
            <a:r>
              <a:rPr lang="vi-VN" sz="2000" i="1" dirty="0">
                <a:latin typeface="Times New Roman" panose="02020603050405020304" pitchFamily="18" charset="0"/>
                <a:ea typeface="Times New Roman" panose="02020603050405020304" pitchFamily="18" charset="0"/>
              </a:rPr>
              <a:t>Nắng chiếu vào những hạt sương trong veo ở đầu cành làm cho nó sáng lấp lánh. Tôi đã nghĩ, mình cũng sẽ dính những hạt sương như thế lên chiếc áo len đầu tiên mà tôi đan được sau này. Chiếc áo của tôi sẽ chẳng giống ai. Có tìm khắp các chợ cũng không có chiếc thứ hai. Tôi sẽ đính cả những bông hoa bằng vải nhỏ tí trắng như hoa mận. Tôi sẽ là một bông hoa mận đang nở, trong một buổi sáng mùa xuân sương chưa tan...</a:t>
            </a:r>
            <a:endParaRPr lang="en-US" sz="2000" i="1" dirty="0">
              <a:latin typeface="Times New Roman" panose="02020603050405020304" pitchFamily="18" charset="0"/>
              <a:ea typeface="Times New Roman" panose="02020603050405020304" pitchFamily="18" charset="0"/>
            </a:endParaRPr>
          </a:p>
          <a:p>
            <a:pPr algn="just">
              <a:spcAft>
                <a:spcPts val="0"/>
              </a:spcAft>
            </a:pPr>
            <a:r>
              <a:rPr lang="en-US" sz="2000" i="1" dirty="0">
                <a:latin typeface="Times New Roman" panose="02020603050405020304" pitchFamily="18" charset="0"/>
                <a:ea typeface="Times New Roman" panose="02020603050405020304" pitchFamily="18" charset="0"/>
              </a:rPr>
              <a:t>   </a:t>
            </a:r>
            <a:r>
              <a:rPr lang="vi-VN" sz="2000" i="1" dirty="0">
                <a:latin typeface="Times New Roman" panose="02020603050405020304" pitchFamily="18" charset="0"/>
                <a:ea typeface="Times New Roman" panose="02020603050405020304" pitchFamily="18" charset="0"/>
              </a:rPr>
              <a:t>Tôi đã lớn lên, từng tuổi một, bên hiên nhà và dưới gốc mận ấy. Cây mận ngày một già, những cành dài của nó trùm lên mái nhà. Sau những trận mưa to gió lớn, nó quật vỡ vài viên ngói. Tuổi thơ của tôi đã trôi đi, trôi đi, như một giấc mơ. Một giấc mơ không bao giờ cũ, nằm yên ở đó, và khi nào chạm đến thì thức dậy. Anh cả tôi lấy vợ, anh thứ tôi lấy vợ, những đứa cháu tập đi quanh gốc mận, và bố mẹ tôi cũng già đi bên gốc mận. Còn tôi, thì đi lấy chồng.</a:t>
            </a:r>
            <a:endParaRPr lang="en-US" dirty="0">
              <a:latin typeface="Times New Roman" panose="02020603050405020304" pitchFamily="18" charset="0"/>
              <a:ea typeface="Times New Roman" panose="02020603050405020304" pitchFamily="18" charset="0"/>
            </a:endParaRPr>
          </a:p>
          <a:p>
            <a:pPr algn="just">
              <a:spcAft>
                <a:spcPts val="0"/>
              </a:spcAft>
            </a:pPr>
            <a:endParaRPr lang="en-US" sz="2000" dirty="0"/>
          </a:p>
        </p:txBody>
      </p:sp>
    </p:spTree>
    <p:extLst>
      <p:ext uri="{BB962C8B-B14F-4D97-AF65-F5344CB8AC3E}">
        <p14:creationId xmlns:p14="http://schemas.microsoft.com/office/powerpoint/2010/main" val="1598472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6829" y="905232"/>
            <a:ext cx="11280371" cy="5940088"/>
          </a:xfrm>
          <a:prstGeom prst="rect">
            <a:avLst/>
          </a:prstGeom>
        </p:spPr>
        <p:txBody>
          <a:bodyPr wrap="square">
            <a:spAutoFit/>
          </a:bodyPr>
          <a:lstStyle/>
          <a:p>
            <a:pPr algn="just">
              <a:spcAft>
                <a:spcPts val="0"/>
              </a:spcAft>
            </a:pPr>
            <a:r>
              <a:rPr lang="vi-VN" sz="2000" i="1" dirty="0">
                <a:latin typeface="Times New Roman" panose="02020603050405020304" pitchFamily="18" charset="0"/>
                <a:ea typeface="Times New Roman" panose="02020603050405020304" pitchFamily="18" charset="0"/>
              </a:rPr>
              <a:t>Cây mận ấy, già nua và cô đơn, im lìm lặng lẽ và khiêm nhường, tận hiến những gì có thể cho cả một gia đình, và cũng chứng kiến những biến động lớn nhất trong một gia đình. Khi tôi xa nhà, quay về, đi qua một khúc quanh, qua một cây cầu nhỏ, còn chưa nhìn thấy hai cánh cửa nhà màu xanh thì đã nhìn thấy ngọn cây mận. Nó vẫn đứng đó, vươn ngọn lên trên mái nhà, và đang vươn lên cao đề vẫy chào reo vui. Năm nào cây mận cũng ra hoa, ra quả. Càng già quả càng ít đi, nhưng càng ngon hơn. Giòn tan, ngọt lịm, và tôi luôn nhè hạt mận ra rồi vung tay vứt thật mạnh qua bờ rào. Ngoài đấy là rừng. Rừng đầy những sa nhân, sồi, dẻ, trám, giang, vầu... [...]</a:t>
            </a:r>
            <a:endParaRPr lang="en-US" sz="2000" dirty="0">
              <a:latin typeface="Times New Roman" panose="02020603050405020304" pitchFamily="18" charset="0"/>
              <a:ea typeface="Times New Roman" panose="02020603050405020304" pitchFamily="18" charset="0"/>
            </a:endParaRPr>
          </a:p>
          <a:p>
            <a:pPr algn="just">
              <a:spcAft>
                <a:spcPts val="0"/>
              </a:spcAft>
            </a:pPr>
            <a:r>
              <a:rPr lang="en-US" sz="2000" i="1" dirty="0">
                <a:latin typeface="Times New Roman" panose="02020603050405020304" pitchFamily="18" charset="0"/>
                <a:ea typeface="Times New Roman" panose="02020603050405020304" pitchFamily="18" charset="0"/>
              </a:rPr>
              <a:t>       </a:t>
            </a:r>
            <a:r>
              <a:rPr lang="vi-VN" sz="2000" i="1" dirty="0">
                <a:latin typeface="Times New Roman" panose="02020603050405020304" pitchFamily="18" charset="0"/>
                <a:ea typeface="Times New Roman" panose="02020603050405020304" pitchFamily="18" charset="0"/>
              </a:rPr>
              <a:t>Tôi vứt hạt mận ra rừng, và luôn mơ mộng về một khu rừng đầy những cây mận, và cây nào cũng chi chít quả...</a:t>
            </a:r>
            <a:endParaRPr lang="en-US" sz="2000" dirty="0">
              <a:latin typeface="Times New Roman" panose="02020603050405020304" pitchFamily="18" charset="0"/>
              <a:ea typeface="Times New Roman" panose="02020603050405020304" pitchFamily="18" charset="0"/>
            </a:endParaRPr>
          </a:p>
          <a:p>
            <a:pPr algn="just">
              <a:spcAft>
                <a:spcPts val="0"/>
              </a:spcAft>
            </a:pPr>
            <a:r>
              <a:rPr lang="en-US" sz="2000" i="1" dirty="0">
                <a:latin typeface="Times New Roman" panose="02020603050405020304" pitchFamily="18" charset="0"/>
                <a:ea typeface="Times New Roman" panose="02020603050405020304" pitchFamily="18" charset="0"/>
              </a:rPr>
              <a:t>       </a:t>
            </a:r>
            <a:r>
              <a:rPr lang="vi-VN" sz="2000" i="1" dirty="0">
                <a:latin typeface="Times New Roman" panose="02020603050405020304" pitchFamily="18" charset="0"/>
                <a:ea typeface="Times New Roman" panose="02020603050405020304" pitchFamily="18" charset="0"/>
              </a:rPr>
              <a:t>Năm tôi hai mươi tám tuổi, cây mận cũng hai mươi tám tuổi. Tôi rời nhà đi, cây mận vẫn đứng đó. Mười năm sau đó, bố mẹ tôi cũng rời đi. Cây mận không còn nữa. Nó đã quá già, nhưng không phải vì nó già, mà vì cái vị trí nó đứng khiến cho người chủ mới không thể dựng lên một ngôi nhà thật to. Người ta chặt bỏ nó đi.</a:t>
            </a:r>
            <a:endParaRPr lang="en-US" sz="2000" dirty="0">
              <a:latin typeface="Times New Roman" panose="02020603050405020304" pitchFamily="18" charset="0"/>
              <a:ea typeface="Times New Roman" panose="02020603050405020304" pitchFamily="18" charset="0"/>
            </a:endParaRPr>
          </a:p>
          <a:p>
            <a:pPr algn="just">
              <a:spcAft>
                <a:spcPts val="0"/>
              </a:spcAft>
            </a:pPr>
            <a:r>
              <a:rPr lang="en-US" sz="2000" i="1" dirty="0">
                <a:latin typeface="Times New Roman" panose="02020603050405020304" pitchFamily="18" charset="0"/>
                <a:ea typeface="Times New Roman" panose="02020603050405020304" pitchFamily="18" charset="0"/>
              </a:rPr>
              <a:t>        </a:t>
            </a:r>
            <a:r>
              <a:rPr lang="vi-VN" sz="2000" i="1" dirty="0">
                <a:latin typeface="Times New Roman" panose="02020603050405020304" pitchFamily="18" charset="0"/>
                <a:ea typeface="Times New Roman" panose="02020603050405020304" pitchFamily="18" charset="0"/>
              </a:rPr>
              <a:t>Tôi muốn khóc lắm. Thật là thế. Tôi đã luôn tin rằng cây mận sẽ nhớ tôi biết bao, giống như tôi luôn nhớ nó. Một cái cây có linh hồn, mong manh, nhạy cảm, tinh tế, và trĩu nặng ân tình. Và vào mùa xuân này, như mấy chục mùa xuân đã trôi đi mất, tôi lại ngồi giữa phố xá và lặng yên nhớ về cái buổi sáng ngồi tỉ mẩn tập đan, và hoa mận thì lả tả rụng, như sương...</a:t>
            </a:r>
            <a:endParaRPr lang="en-US" sz="2000" dirty="0">
              <a:latin typeface="Times New Roman" panose="02020603050405020304" pitchFamily="18" charset="0"/>
              <a:ea typeface="Times New Roman" panose="02020603050405020304" pitchFamily="18" charset="0"/>
            </a:endParaRPr>
          </a:p>
          <a:p>
            <a:pPr algn="r">
              <a:spcAft>
                <a:spcPts val="0"/>
              </a:spcAft>
            </a:pPr>
            <a:r>
              <a:rPr lang="vi-VN" sz="2000" dirty="0">
                <a:latin typeface="Times New Roman" panose="02020603050405020304" pitchFamily="18" charset="0"/>
                <a:ea typeface="Times New Roman" panose="02020603050405020304" pitchFamily="18" charset="0"/>
              </a:rPr>
              <a:t>(Nguồn: https://nhandan.vn/thoinayxuan2019-huongxuanmautet/</a:t>
            </a:r>
            <a:endParaRPr lang="en-US" sz="2000" dirty="0">
              <a:latin typeface="Times New Roman" panose="02020603050405020304" pitchFamily="18" charset="0"/>
              <a:ea typeface="Times New Roman" panose="02020603050405020304" pitchFamily="18" charset="0"/>
            </a:endParaRPr>
          </a:p>
          <a:p>
            <a:r>
              <a:rPr lang="en-US" sz="2000" dirty="0">
                <a:latin typeface="Times New Roman" panose="02020603050405020304" pitchFamily="18" charset="0"/>
                <a:ea typeface="Times New Roman" panose="02020603050405020304" pitchFamily="18" charset="0"/>
              </a:rPr>
              <a:t>buoi-sang-mua-xuan-suong-chua-tan-348568/</a:t>
            </a:r>
            <a:endParaRPr lang="en-US" sz="2000" dirty="0"/>
          </a:p>
        </p:txBody>
      </p:sp>
    </p:spTree>
    <p:extLst>
      <p:ext uri="{BB962C8B-B14F-4D97-AF65-F5344CB8AC3E}">
        <p14:creationId xmlns:p14="http://schemas.microsoft.com/office/powerpoint/2010/main" val="3756658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88563" y="0"/>
            <a:ext cx="3009157" cy="523220"/>
          </a:xfrm>
          <a:prstGeom prst="rect">
            <a:avLst/>
          </a:prstGeom>
        </p:spPr>
        <p:txBody>
          <a:bodyPr wrap="none">
            <a:spAutoFit/>
          </a:bodyPr>
          <a:lstStyle/>
          <a:p>
            <a:pPr>
              <a:spcAft>
                <a:spcPts val="0"/>
              </a:spcAft>
            </a:pPr>
            <a:r>
              <a:rPr lang="en-US" sz="2800" b="1" dirty="0" err="1">
                <a:solidFill>
                  <a:srgbClr val="FF0000"/>
                </a:solidFill>
                <a:latin typeface="Times New Roman" panose="02020603050405020304" pitchFamily="18" charset="0"/>
                <a:ea typeface="Times New Roman" panose="02020603050405020304" pitchFamily="18" charset="0"/>
              </a:rPr>
              <a:t>Gợi</a:t>
            </a:r>
            <a:r>
              <a:rPr lang="en-US" sz="2800" b="1" dirty="0">
                <a:solidFill>
                  <a:srgbClr val="FF0000"/>
                </a:solidFill>
                <a:latin typeface="Times New Roman" panose="02020603050405020304" pitchFamily="18" charset="0"/>
                <a:ea typeface="Times New Roman" panose="02020603050405020304" pitchFamily="18" charset="0"/>
              </a:rPr>
              <a:t> ý </a:t>
            </a:r>
            <a:r>
              <a:rPr lang="en-US" sz="2800" b="1" dirty="0" err="1">
                <a:solidFill>
                  <a:srgbClr val="FF0000"/>
                </a:solidFill>
                <a:latin typeface="Times New Roman" panose="02020603050405020304" pitchFamily="18" charset="0"/>
                <a:ea typeface="Times New Roman" panose="02020603050405020304" pitchFamily="18" charset="0"/>
              </a:rPr>
              <a:t>đáp</a:t>
            </a:r>
            <a:r>
              <a:rPr lang="en-US" sz="2800" b="1" dirty="0">
                <a:solidFill>
                  <a:srgbClr val="FF0000"/>
                </a:solidFill>
                <a:latin typeface="Times New Roman" panose="02020603050405020304" pitchFamily="18" charset="0"/>
                <a:ea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rPr>
              <a:t>án</a:t>
            </a:r>
            <a:r>
              <a:rPr lang="en-US" sz="2800" b="1" dirty="0">
                <a:solidFill>
                  <a:srgbClr val="FF0000"/>
                </a:solidFill>
                <a:latin typeface="Times New Roman" panose="02020603050405020304" pitchFamily="18" charset="0"/>
                <a:ea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rPr>
              <a:t>bài</a:t>
            </a:r>
            <a:r>
              <a:rPr lang="en-US" sz="2800" b="1" dirty="0">
                <a:solidFill>
                  <a:srgbClr val="FF0000"/>
                </a:solidFill>
                <a:latin typeface="Times New Roman" panose="02020603050405020304" pitchFamily="18" charset="0"/>
                <a:ea typeface="Times New Roman" panose="02020603050405020304" pitchFamily="18" charset="0"/>
              </a:rPr>
              <a:t> 1</a:t>
            </a:r>
            <a:endParaRPr lang="en-US" sz="2800" dirty="0">
              <a:latin typeface="Times New Roman" panose="02020603050405020304" pitchFamily="18" charset="0"/>
              <a:ea typeface="Times New Roman" panose="02020603050405020304" pitchFamily="18" charset="0"/>
            </a:endParaRPr>
          </a:p>
        </p:txBody>
      </p:sp>
      <p:sp>
        <p:nvSpPr>
          <p:cNvPr id="4" name="Rectangle 3"/>
          <p:cNvSpPr/>
          <p:nvPr/>
        </p:nvSpPr>
        <p:spPr>
          <a:xfrm>
            <a:off x="958734" y="523220"/>
            <a:ext cx="10274531" cy="5850512"/>
          </a:xfrm>
          <a:prstGeom prst="rect">
            <a:avLst/>
          </a:prstGeom>
        </p:spPr>
        <p:txBody>
          <a:bodyPr wrap="square">
            <a:spAutoFit/>
          </a:bodyPr>
          <a:lstStyle/>
          <a:p>
            <a:pPr algn="just">
              <a:spcAft>
                <a:spcPts val="0"/>
              </a:spcAft>
            </a:pPr>
            <a:r>
              <a:rPr lang="en-US" sz="2400" dirty="0">
                <a:latin typeface="Times New Roman" panose="02020603050405020304" pitchFamily="18" charset="0"/>
                <a:ea typeface="Times New Roman" panose="02020603050405020304" pitchFamily="18" charset="0"/>
              </a:rPr>
              <a:t>*</a:t>
            </a:r>
            <a:r>
              <a:rPr lang="en-US" sz="2400" dirty="0" err="1">
                <a:latin typeface="Times New Roman" panose="02020603050405020304" pitchFamily="18" charset="0"/>
                <a:ea typeface="Times New Roman" panose="02020603050405020304" pitchFamily="18" charset="0"/>
              </a:rPr>
              <a:t>Tính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bản</a:t>
            </a:r>
            <a:r>
              <a:rPr lang="en-US" sz="2400"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Buổi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sáng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mùa</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xuân</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sương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chưa</a:t>
            </a:r>
            <a:r>
              <a:rPr lang="en-US" sz="2400" i="1" dirty="0">
                <a:latin typeface="Times New Roman" panose="02020603050405020304" pitchFamily="18" charset="0"/>
                <a:ea typeface="Times New Roman" panose="02020603050405020304" pitchFamily="18" charset="0"/>
              </a:rPr>
              <a:t> tan </a:t>
            </a:r>
            <a:r>
              <a:rPr lang="en-US" sz="2400" dirty="0" err="1">
                <a:latin typeface="Times New Roman" panose="02020603050405020304" pitchFamily="18" charset="0"/>
                <a:ea typeface="Times New Roman" panose="02020603050405020304" pitchFamily="18" charset="0"/>
              </a:rPr>
              <a:t>thể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hiện</a:t>
            </a:r>
            <a:r>
              <a:rPr lang="en-US" sz="2400" dirty="0">
                <a:latin typeface="Times New Roman" panose="02020603050405020304" pitchFamily="18" charset="0"/>
                <a:ea typeface="Times New Roman" panose="02020603050405020304" pitchFamily="18" charset="0"/>
              </a:rPr>
              <a:t>:</a:t>
            </a:r>
          </a:p>
          <a:p>
            <a:pPr marL="171450" algn="just"/>
            <a:r>
              <a:rPr lang="en-US" sz="2400" dirty="0">
                <a:ea typeface="Times New Roman" panose="02020603050405020304" pitchFamily="18" charset="0"/>
              </a:rPr>
              <a:t>- </a:t>
            </a:r>
            <a:r>
              <a:rPr lang="en-US" sz="2400" dirty="0" err="1">
                <a:ea typeface="Times New Roman" panose="02020603050405020304" pitchFamily="18" charset="0"/>
              </a:rPr>
              <a:t>Các</a:t>
            </a:r>
            <a:r>
              <a:rPr lang="en-US" sz="2400" dirty="0">
                <a:ea typeface="Times New Roman" panose="02020603050405020304" pitchFamily="18" charset="0"/>
              </a:rPr>
              <a:t> </a:t>
            </a:r>
            <a:r>
              <a:rPr lang="en-US" sz="2400" dirty="0" err="1">
                <a:ea typeface="Times New Roman" panose="02020603050405020304" pitchFamily="18" charset="0"/>
              </a:rPr>
              <a:t>câu</a:t>
            </a:r>
            <a:r>
              <a:rPr lang="en-US" sz="2400" dirty="0">
                <a:ea typeface="Times New Roman" panose="02020603050405020304" pitchFamily="18" charset="0"/>
              </a:rPr>
              <a:t>, </a:t>
            </a:r>
            <a:r>
              <a:rPr lang="en-US" sz="2400" dirty="0" err="1">
                <a:ea typeface="Times New Roman" panose="02020603050405020304" pitchFamily="18" charset="0"/>
              </a:rPr>
              <a:t>các</a:t>
            </a:r>
            <a:r>
              <a:rPr lang="en-US" sz="2400" dirty="0">
                <a:ea typeface="Times New Roman" panose="02020603050405020304" pitchFamily="18" charset="0"/>
              </a:rPr>
              <a:t> </a:t>
            </a:r>
            <a:r>
              <a:rPr lang="en-US" sz="2400" dirty="0" err="1">
                <a:ea typeface="Times New Roman" panose="02020603050405020304" pitchFamily="18" charset="0"/>
              </a:rPr>
              <a:t>phần</a:t>
            </a:r>
            <a:r>
              <a:rPr lang="en-US" sz="2400" dirty="0">
                <a:ea typeface="Times New Roman" panose="02020603050405020304" pitchFamily="18" charset="0"/>
              </a:rPr>
              <a:t> </a:t>
            </a:r>
            <a:r>
              <a:rPr lang="en-US" sz="2400" dirty="0" err="1">
                <a:ea typeface="Times New Roman" panose="02020603050405020304" pitchFamily="18" charset="0"/>
              </a:rPr>
              <a:t>đều</a:t>
            </a:r>
            <a:r>
              <a:rPr lang="en-US" sz="2400" dirty="0">
                <a:ea typeface="Times New Roman" panose="02020603050405020304" pitchFamily="18" charset="0"/>
              </a:rPr>
              <a:t> </a:t>
            </a:r>
            <a:r>
              <a:rPr lang="en-US" sz="2400" dirty="0" err="1">
                <a:ea typeface="Times New Roman" panose="02020603050405020304" pitchFamily="18" charset="0"/>
              </a:rPr>
              <a:t>tập</a:t>
            </a:r>
            <a:r>
              <a:rPr lang="en-US" sz="2400" dirty="0">
                <a:ea typeface="Times New Roman" panose="02020603050405020304" pitchFamily="18" charset="0"/>
              </a:rPr>
              <a:t> </a:t>
            </a:r>
            <a:r>
              <a:rPr lang="en-US" sz="2400" dirty="0" err="1">
                <a:ea typeface="Times New Roman" panose="02020603050405020304" pitchFamily="18" charset="0"/>
              </a:rPr>
              <a:t>trung</a:t>
            </a:r>
            <a:r>
              <a:rPr lang="en-US" sz="2400" dirty="0">
                <a:ea typeface="Times New Roman" panose="02020603050405020304" pitchFamily="18" charset="0"/>
              </a:rPr>
              <a:t> </a:t>
            </a:r>
            <a:r>
              <a:rPr lang="en-US" sz="2400" dirty="0" err="1">
                <a:ea typeface="Times New Roman" panose="02020603050405020304" pitchFamily="18" charset="0"/>
              </a:rPr>
              <a:t>làm</a:t>
            </a:r>
            <a:r>
              <a:rPr lang="en-US" sz="2400" dirty="0">
                <a:ea typeface="Times New Roman" panose="02020603050405020304" pitchFamily="18" charset="0"/>
              </a:rPr>
              <a:t> </a:t>
            </a:r>
            <a:r>
              <a:rPr lang="en-US" sz="2400" dirty="0" err="1">
                <a:ea typeface="Times New Roman" panose="02020603050405020304" pitchFamily="18" charset="0"/>
              </a:rPr>
              <a:t>sáng</a:t>
            </a:r>
            <a:r>
              <a:rPr lang="en-US" sz="2400" dirty="0">
                <a:ea typeface="Times New Roman" panose="02020603050405020304" pitchFamily="18" charset="0"/>
              </a:rPr>
              <a:t> </a:t>
            </a:r>
            <a:r>
              <a:rPr lang="en-US" sz="2400" dirty="0" err="1">
                <a:ea typeface="Times New Roman" panose="02020603050405020304" pitchFamily="18" charset="0"/>
              </a:rPr>
              <a:t>tỏ</a:t>
            </a:r>
            <a:r>
              <a:rPr lang="en-US" sz="2400" dirty="0">
                <a:ea typeface="Times New Roman" panose="02020603050405020304" pitchFamily="18" charset="0"/>
              </a:rPr>
              <a:t> </a:t>
            </a:r>
            <a:r>
              <a:rPr lang="en-US" sz="2400" dirty="0" err="1">
                <a:ea typeface="Times New Roman" panose="02020603050405020304" pitchFamily="18" charset="0"/>
              </a:rPr>
              <a:t>chủ</a:t>
            </a:r>
            <a:r>
              <a:rPr lang="en-US" sz="2400" dirty="0">
                <a:ea typeface="Times New Roman" panose="02020603050405020304" pitchFamily="18" charset="0"/>
              </a:rPr>
              <a:t> </a:t>
            </a:r>
            <a:r>
              <a:rPr lang="en-US" sz="2400" dirty="0" err="1">
                <a:ea typeface="Times New Roman" panose="02020603050405020304" pitchFamily="18" charset="0"/>
              </a:rPr>
              <a:t>đề</a:t>
            </a:r>
            <a:r>
              <a:rPr lang="en-US" sz="2400" dirty="0">
                <a:ea typeface="Times New Roman" panose="02020603050405020304" pitchFamily="18" charset="0"/>
              </a:rPr>
              <a:t> </a:t>
            </a:r>
            <a:r>
              <a:rPr lang="en-US" sz="2400" dirty="0" err="1">
                <a:ea typeface="Times New Roman" panose="02020603050405020304" pitchFamily="18" charset="0"/>
              </a:rPr>
              <a:t>văn</a:t>
            </a:r>
            <a:r>
              <a:rPr lang="en-US" sz="2400" dirty="0">
                <a:ea typeface="Times New Roman" panose="02020603050405020304" pitchFamily="18" charset="0"/>
              </a:rPr>
              <a:t> </a:t>
            </a:r>
            <a:r>
              <a:rPr lang="en-US" sz="2400" dirty="0" err="1">
                <a:ea typeface="Times New Roman" panose="02020603050405020304" pitchFamily="18" charset="0"/>
              </a:rPr>
              <a:t>bản</a:t>
            </a:r>
            <a:r>
              <a:rPr lang="en-US" sz="2400" dirty="0">
                <a:ea typeface="Times New Roman" panose="02020603050405020304" pitchFamily="18" charset="0"/>
              </a:rPr>
              <a:t>: </a:t>
            </a:r>
            <a:r>
              <a:rPr lang="en-US" sz="2400" dirty="0"/>
              <a:t>Qua </a:t>
            </a:r>
            <a:r>
              <a:rPr lang="en-US" sz="2400" dirty="0" err="1"/>
              <a:t>hình</a:t>
            </a:r>
            <a:r>
              <a:rPr lang="en-US" sz="2400" dirty="0"/>
              <a:t> </a:t>
            </a:r>
            <a:r>
              <a:rPr lang="en-US" sz="2400" dirty="0" err="1"/>
              <a:t>ảnh</a:t>
            </a:r>
            <a:r>
              <a:rPr lang="en-US" sz="2400" dirty="0"/>
              <a:t> </a:t>
            </a:r>
            <a:r>
              <a:rPr lang="en-US" sz="2400" dirty="0" err="1"/>
              <a:t>cây</a:t>
            </a:r>
            <a:r>
              <a:rPr lang="en-US" sz="2400" dirty="0"/>
              <a:t> </a:t>
            </a:r>
            <a:r>
              <a:rPr lang="en-US" sz="2400" dirty="0" err="1"/>
              <a:t>mận</a:t>
            </a:r>
            <a:r>
              <a:rPr lang="en-US" sz="2400" dirty="0"/>
              <a:t>, </a:t>
            </a:r>
            <a:r>
              <a:rPr lang="en-US" sz="2400" dirty="0" err="1"/>
              <a:t>tác</a:t>
            </a:r>
            <a:r>
              <a:rPr lang="en-US" sz="2400" dirty="0"/>
              <a:t> </a:t>
            </a:r>
            <a:r>
              <a:rPr lang="en-US" sz="2400" dirty="0" err="1"/>
              <a:t>giả</a:t>
            </a:r>
            <a:r>
              <a:rPr lang="en-US" sz="2400" dirty="0"/>
              <a:t> </a:t>
            </a:r>
            <a:r>
              <a:rPr lang="en-US" sz="2400" dirty="0" err="1"/>
              <a:t>thể</a:t>
            </a:r>
            <a:r>
              <a:rPr lang="en-US" sz="2400" dirty="0"/>
              <a:t> </a:t>
            </a:r>
            <a:r>
              <a:rPr lang="en-US" sz="2400" dirty="0" err="1"/>
              <a:t>hiện</a:t>
            </a:r>
            <a:r>
              <a:rPr lang="en-US" sz="2400" dirty="0"/>
              <a:t> </a:t>
            </a:r>
            <a:r>
              <a:rPr lang="en-US" sz="2400" dirty="0" err="1"/>
              <a:t>suy</a:t>
            </a:r>
            <a:r>
              <a:rPr lang="en-US" sz="2400" dirty="0"/>
              <a:t> </a:t>
            </a:r>
            <a:r>
              <a:rPr lang="en-US" sz="2400" dirty="0" err="1"/>
              <a:t>tư</a:t>
            </a:r>
            <a:r>
              <a:rPr lang="en-US" sz="2400" dirty="0"/>
              <a:t>, </a:t>
            </a:r>
            <a:r>
              <a:rPr lang="en-US" sz="2400" dirty="0" err="1"/>
              <a:t>cảm</a:t>
            </a:r>
            <a:r>
              <a:rPr lang="en-US" sz="2400" dirty="0"/>
              <a:t> </a:t>
            </a:r>
            <a:r>
              <a:rPr lang="en-US" sz="2400" dirty="0" err="1"/>
              <a:t>xúc</a:t>
            </a:r>
            <a:r>
              <a:rPr lang="en-US" sz="2400" dirty="0"/>
              <a:t> </a:t>
            </a:r>
            <a:r>
              <a:rPr lang="en-US" sz="2400" dirty="0" err="1"/>
              <a:t>về</a:t>
            </a:r>
            <a:r>
              <a:rPr lang="en-US" sz="2400" dirty="0"/>
              <a:t> </a:t>
            </a:r>
            <a:r>
              <a:rPr lang="en-US" sz="2400" dirty="0" err="1"/>
              <a:t>dòng</a:t>
            </a:r>
            <a:r>
              <a:rPr lang="en-US" sz="2400" dirty="0"/>
              <a:t> </a:t>
            </a:r>
            <a:r>
              <a:rPr lang="en-US" sz="2400" dirty="0" err="1"/>
              <a:t>chảy</a:t>
            </a:r>
            <a:r>
              <a:rPr lang="en-US" sz="2400" dirty="0"/>
              <a:t> </a:t>
            </a:r>
            <a:r>
              <a:rPr lang="en-US" sz="2400" dirty="0" err="1"/>
              <a:t>của</a:t>
            </a:r>
            <a:r>
              <a:rPr lang="en-US" sz="2400" dirty="0"/>
              <a:t> </a:t>
            </a:r>
            <a:r>
              <a:rPr lang="en-US" sz="2400" dirty="0" err="1"/>
              <a:t>thời</a:t>
            </a:r>
            <a:r>
              <a:rPr lang="en-US" sz="2400" dirty="0"/>
              <a:t> </a:t>
            </a:r>
            <a:r>
              <a:rPr lang="en-US" sz="2400" dirty="0" err="1"/>
              <a:t>gian</a:t>
            </a:r>
            <a:r>
              <a:rPr lang="en-US" sz="2400" dirty="0"/>
              <a:t> </a:t>
            </a:r>
            <a:r>
              <a:rPr lang="en-US" sz="2400" dirty="0" err="1"/>
              <a:t>và</a:t>
            </a:r>
            <a:r>
              <a:rPr lang="en-US" sz="2400" dirty="0"/>
              <a:t> ý </a:t>
            </a:r>
            <a:r>
              <a:rPr lang="en-US" sz="2400" dirty="0" err="1"/>
              <a:t>nghĩa</a:t>
            </a:r>
            <a:r>
              <a:rPr lang="en-US" sz="2400" dirty="0"/>
              <a:t> </a:t>
            </a:r>
            <a:r>
              <a:rPr lang="en-US" sz="2400" dirty="0" err="1"/>
              <a:t>của</a:t>
            </a:r>
            <a:r>
              <a:rPr lang="en-US" sz="2400" dirty="0"/>
              <a:t> </a:t>
            </a:r>
            <a:r>
              <a:rPr lang="en-US" sz="2400" dirty="0" err="1"/>
              <a:t>cây</a:t>
            </a:r>
            <a:r>
              <a:rPr lang="en-US" sz="2400" dirty="0"/>
              <a:t> </a:t>
            </a:r>
            <a:r>
              <a:rPr lang="en-US" sz="2400" dirty="0" err="1"/>
              <a:t>đối</a:t>
            </a:r>
            <a:r>
              <a:rPr lang="en-US" sz="2400" dirty="0"/>
              <a:t> </a:t>
            </a:r>
            <a:r>
              <a:rPr lang="en-US" sz="2400" dirty="0" err="1"/>
              <a:t>với</a:t>
            </a:r>
            <a:r>
              <a:rPr lang="en-US" sz="2400" dirty="0"/>
              <a:t> con </a:t>
            </a:r>
            <a:r>
              <a:rPr lang="en-US" sz="2400" dirty="0" err="1"/>
              <a:t>người</a:t>
            </a:r>
            <a:r>
              <a:rPr lang="en-US" sz="2400" dirty="0"/>
              <a:t>.</a:t>
            </a:r>
          </a:p>
          <a:p>
            <a:pPr algn="just">
              <a:spcAft>
                <a:spcPts val="0"/>
              </a:spcAft>
            </a:pPr>
            <a:r>
              <a:rPr lang="en-US" sz="2400" dirty="0">
                <a:latin typeface="Times New Roman" panose="02020603050405020304" pitchFamily="18" charset="0"/>
                <a:ea typeface="Times New Roman" panose="02020603050405020304" pitchFamily="18" charset="0"/>
              </a:rPr>
              <a:t>*</a:t>
            </a:r>
            <a:r>
              <a:rPr lang="en-US" sz="2400" dirty="0" err="1">
                <a:latin typeface="Times New Roman" panose="02020603050405020304" pitchFamily="18" charset="0"/>
                <a:ea typeface="Times New Roman" panose="02020603050405020304" pitchFamily="18" charset="0"/>
              </a:rPr>
              <a:t>Chủ</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triển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khai</a:t>
            </a:r>
            <a:r>
              <a:rPr lang="en-US" sz="2400" dirty="0">
                <a:latin typeface="Times New Roman" panose="02020603050405020304" pitchFamily="18" charset="0"/>
                <a:ea typeface="Times New Roman" panose="02020603050405020304" pitchFamily="18" charset="0"/>
              </a:rPr>
              <a:t> qua 3 </a:t>
            </a:r>
            <a:r>
              <a:rPr lang="en-US" sz="2400" dirty="0" err="1">
                <a:latin typeface="Times New Roman" panose="02020603050405020304" pitchFamily="18" charset="0"/>
                <a:ea typeface="Times New Roman" panose="02020603050405020304" pitchFamily="18" charset="0"/>
              </a:rPr>
              <a:t>phần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rPr>
              <a:t>chính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sau</a:t>
            </a:r>
            <a:r>
              <a:rPr lang="en-US" sz="2400" dirty="0">
                <a:latin typeface="Times New Roman" panose="02020603050405020304" pitchFamily="18" charset="0"/>
                <a:ea typeface="Times New Roman" panose="02020603050405020304" pitchFamily="18" charset="0"/>
              </a:rPr>
              <a:t>:</a:t>
            </a:r>
          </a:p>
          <a:p>
            <a:pPr marL="171450" algn="just">
              <a:spcAft>
                <a:spcPts val="0"/>
              </a:spcAft>
            </a:pP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Phần</a:t>
            </a:r>
            <a:r>
              <a:rPr lang="en-US" sz="2400" dirty="0">
                <a:latin typeface="Times New Roman" panose="02020603050405020304" pitchFamily="18" charset="0"/>
                <a:ea typeface="Times New Roman" panose="02020603050405020304" pitchFamily="18" charset="0"/>
              </a:rPr>
              <a:t> 1 (</a:t>
            </a:r>
            <a:r>
              <a:rPr lang="en-US" sz="2400" dirty="0" err="1">
                <a:latin typeface="Times New Roman" panose="02020603050405020304" pitchFamily="18" charset="0"/>
                <a:ea typeface="Times New Roman" panose="02020603050405020304" pitchFamily="18" charset="0"/>
              </a:rPr>
              <a:t>từ</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đầu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đến</a:t>
            </a:r>
            <a:r>
              <a:rPr lang="en-US" sz="2400" dirty="0">
                <a:latin typeface="Times New Roman" panose="02020603050405020304" pitchFamily="18" charset="0"/>
                <a:ea typeface="Times New Roman" panose="02020603050405020304" pitchFamily="18" charset="0"/>
              </a:rPr>
              <a:t> </a:t>
            </a:r>
            <a:r>
              <a:rPr lang="en-US" sz="2400" i="1" dirty="0">
                <a:latin typeface="Times New Roman" panose="02020603050405020304" pitchFamily="18" charset="0"/>
                <a:ea typeface="Times New Roman" panose="02020603050405020304" pitchFamily="18" charset="0"/>
              </a:rPr>
              <a:t>“</a:t>
            </a:r>
            <a:r>
              <a:rPr lang="en-US" sz="2400" i="1" dirty="0" err="1">
                <a:latin typeface="Times New Roman" panose="02020603050405020304" pitchFamily="18" charset="0"/>
                <a:ea typeface="Times New Roman" panose="02020603050405020304" pitchFamily="18" charset="0"/>
              </a:rPr>
              <a:t>Ngồi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đan</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và</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ngắm</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cây</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mận</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Lúc</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nào</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tôi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cũng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muốn</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làm</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hai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việc</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này</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cùng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với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nhau</a:t>
            </a:r>
            <a:r>
              <a:rPr lang="en-US" sz="2400" i="1" dirty="0">
                <a:latin typeface="Times New Roman" panose="02020603050405020304" pitchFamily="18" charset="0"/>
                <a:ea typeface="Times New Roman" panose="02020603050405020304" pitchFamily="18" charset="0"/>
              </a:rPr>
              <a: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thiệu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khung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cảnh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êm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đềm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ấu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gắn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cây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suốt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ấu</a:t>
            </a:r>
            <a:r>
              <a:rPr lang="en-US" sz="2400" dirty="0">
                <a:latin typeface="Times New Roman" panose="02020603050405020304" pitchFamily="18" charset="0"/>
                <a:ea typeface="Times New Roman" panose="02020603050405020304" pitchFamily="18" charset="0"/>
              </a:rPr>
              <a:t>.</a:t>
            </a:r>
          </a:p>
          <a:p>
            <a:pPr marL="171450" algn="just">
              <a:spcAft>
                <a:spcPts val="0"/>
              </a:spcAft>
            </a:pP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Phần</a:t>
            </a:r>
            <a:r>
              <a:rPr lang="en-US" sz="2400" dirty="0">
                <a:latin typeface="Times New Roman" panose="02020603050405020304" pitchFamily="18" charset="0"/>
                <a:ea typeface="Times New Roman" panose="02020603050405020304" pitchFamily="18" charset="0"/>
              </a:rPr>
              <a:t> 2 (</a:t>
            </a:r>
            <a:r>
              <a:rPr lang="en-US" sz="2400" dirty="0" err="1">
                <a:latin typeface="Times New Roman" panose="02020603050405020304" pitchFamily="18" charset="0"/>
                <a:ea typeface="Times New Roman" panose="02020603050405020304" pitchFamily="18" charset="0"/>
              </a:rPr>
              <a:t>tiếp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đến</a:t>
            </a:r>
            <a:r>
              <a:rPr lang="en-US" sz="2400" dirty="0">
                <a:latin typeface="Times New Roman" panose="02020603050405020304" pitchFamily="18" charset="0"/>
                <a:ea typeface="Times New Roman" panose="02020603050405020304" pitchFamily="18" charset="0"/>
              </a:rPr>
              <a:t> </a:t>
            </a:r>
            <a:r>
              <a:rPr lang="en-US" sz="2400" i="1" dirty="0">
                <a:latin typeface="Times New Roman" panose="02020603050405020304" pitchFamily="18" charset="0"/>
                <a:ea typeface="Times New Roman" panose="02020603050405020304" pitchFamily="18" charset="0"/>
              </a:rPr>
              <a:t>“</a:t>
            </a:r>
            <a:r>
              <a:rPr lang="en-US" sz="2400" i="1" dirty="0" err="1">
                <a:latin typeface="Times New Roman" panose="02020603050405020304" pitchFamily="18" charset="0"/>
                <a:ea typeface="Times New Roman" panose="02020603050405020304" pitchFamily="18" charset="0"/>
              </a:rPr>
              <a:t>Người</a:t>
            </a:r>
            <a:r>
              <a:rPr lang="en-US" sz="2400" i="1" dirty="0">
                <a:latin typeface="Times New Roman" panose="02020603050405020304" pitchFamily="18" charset="0"/>
                <a:ea typeface="Times New Roman" panose="02020603050405020304" pitchFamily="18" charset="0"/>
              </a:rPr>
              <a:t> ta </a:t>
            </a:r>
            <a:r>
              <a:rPr lang="en-US" sz="2400" i="1" dirty="0" err="1">
                <a:latin typeface="Times New Roman" panose="02020603050405020304" pitchFamily="18" charset="0"/>
                <a:ea typeface="Times New Roman" panose="02020603050405020304" pitchFamily="18" charset="0"/>
              </a:rPr>
              <a:t>chặt</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bỏ</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nó</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đi</a:t>
            </a:r>
            <a:r>
              <a:rPr lang="en-US" sz="2400" i="1" dirty="0">
                <a:latin typeface="Times New Roman" panose="02020603050405020304" pitchFamily="18" charset="0"/>
                <a:ea typeface="Times New Roman" panose="02020603050405020304" pitchFamily="18" charset="0"/>
              </a:rPr>
              <a: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thiếu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trưởng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thành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cây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cây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bị</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chặt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bỏ</a:t>
            </a:r>
            <a:r>
              <a:rPr lang="en-US" sz="2400" dirty="0">
                <a:latin typeface="Times New Roman" panose="02020603050405020304" pitchFamily="18" charset="0"/>
                <a:ea typeface="Times New Roman" panose="02020603050405020304" pitchFamily="18" charset="0"/>
              </a:rPr>
              <a:t>.</a:t>
            </a:r>
          </a:p>
          <a:p>
            <a:pPr marL="171450" algn="just">
              <a:spcAft>
                <a:spcPts val="0"/>
              </a:spcAft>
            </a:pP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Phần</a:t>
            </a:r>
            <a:r>
              <a:rPr lang="en-US" sz="2400" dirty="0">
                <a:latin typeface="Times New Roman" panose="02020603050405020304" pitchFamily="18" charset="0"/>
                <a:ea typeface="Times New Roman" panose="02020603050405020304" pitchFamily="18" charset="0"/>
              </a:rPr>
              <a:t> 3: </a:t>
            </a:r>
            <a:r>
              <a:rPr lang="en-US" sz="2400" dirty="0" err="1">
                <a:latin typeface="Times New Roman" panose="02020603050405020304" pitchFamily="18" charset="0"/>
                <a:ea typeface="Times New Roman" panose="02020603050405020304" pitchFamily="18" charset="0"/>
              </a:rPr>
              <a:t>còn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cảm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sâu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sắc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dành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cây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mận</a:t>
            </a:r>
            <a:r>
              <a:rPr lang="en-US" sz="2400" dirty="0">
                <a:latin typeface="Times New Roman" panose="02020603050405020304" pitchFamily="18" charset="0"/>
                <a:ea typeface="Times New Roman" panose="02020603050405020304" pitchFamily="18" charset="0"/>
              </a:rPr>
              <a:t>.</a:t>
            </a:r>
          </a:p>
          <a:p>
            <a:pPr algn="just">
              <a:lnSpc>
                <a:spcPct val="115000"/>
              </a:lnSpc>
              <a:spcBef>
                <a:spcPts val="600"/>
              </a:spcBef>
              <a:spcAft>
                <a:spcPts val="600"/>
              </a:spcAft>
            </a:pPr>
            <a:r>
              <a:rPr lang="en-US" sz="2400" dirty="0">
                <a:ea typeface="Times New Roman" panose="02020603050405020304" pitchFamily="18" charset="0"/>
              </a:rPr>
              <a:t>*</a:t>
            </a:r>
            <a:r>
              <a:rPr lang="en-US" sz="2400" dirty="0" err="1">
                <a:ea typeface="Times New Roman" panose="02020603050405020304" pitchFamily="18" charset="0"/>
              </a:rPr>
              <a:t>Các</a:t>
            </a:r>
            <a:r>
              <a:rPr lang="en-US" sz="2400" dirty="0">
                <a:ea typeface="Times New Roman" panose="02020603050405020304" pitchFamily="18" charset="0"/>
              </a:rPr>
              <a:t> </a:t>
            </a:r>
            <a:r>
              <a:rPr lang="en-US" sz="2400" dirty="0" err="1">
                <a:ea typeface="Times New Roman" panose="02020603050405020304" pitchFamily="18" charset="0"/>
              </a:rPr>
              <a:t>phần</a:t>
            </a:r>
            <a:r>
              <a:rPr lang="en-US" sz="2400" dirty="0">
                <a:ea typeface="Times New Roman" panose="02020603050405020304" pitchFamily="18" charset="0"/>
              </a:rPr>
              <a:t>, </a:t>
            </a:r>
            <a:r>
              <a:rPr lang="en-US" sz="2400" dirty="0" err="1">
                <a:ea typeface="Times New Roman" panose="02020603050405020304" pitchFamily="18" charset="0"/>
              </a:rPr>
              <a:t>các</a:t>
            </a:r>
            <a:r>
              <a:rPr lang="en-US" sz="2400" dirty="0">
                <a:ea typeface="Times New Roman" panose="02020603050405020304" pitchFamily="18" charset="0"/>
              </a:rPr>
              <a:t> </a:t>
            </a:r>
            <a:r>
              <a:rPr lang="en-US" sz="2400" dirty="0" err="1">
                <a:ea typeface="Times New Roman" panose="02020603050405020304" pitchFamily="18" charset="0"/>
              </a:rPr>
              <a:t>đoạn</a:t>
            </a:r>
            <a:r>
              <a:rPr lang="en-US" sz="2400" dirty="0">
                <a:ea typeface="Times New Roman" panose="02020603050405020304" pitchFamily="18" charset="0"/>
              </a:rPr>
              <a:t> </a:t>
            </a:r>
            <a:r>
              <a:rPr lang="en-US" sz="2400" dirty="0" err="1">
                <a:ea typeface="Times New Roman" panose="02020603050405020304" pitchFamily="18" charset="0"/>
              </a:rPr>
              <a:t>sắp</a:t>
            </a:r>
            <a:r>
              <a:rPr lang="en-US" sz="2400" dirty="0">
                <a:ea typeface="Times New Roman" panose="02020603050405020304" pitchFamily="18" charset="0"/>
              </a:rPr>
              <a:t> </a:t>
            </a:r>
            <a:r>
              <a:rPr lang="en-US" sz="2400" dirty="0" err="1">
                <a:ea typeface="Times New Roman" panose="02020603050405020304" pitchFamily="18" charset="0"/>
              </a:rPr>
              <a:t>xếp</a:t>
            </a:r>
            <a:r>
              <a:rPr lang="en-US" sz="2400" dirty="0">
                <a:ea typeface="Times New Roman" panose="02020603050405020304" pitchFamily="18" charset="0"/>
              </a:rPr>
              <a:t> </a:t>
            </a:r>
            <a:r>
              <a:rPr lang="en-US" sz="2400" dirty="0" err="1">
                <a:ea typeface="Times New Roman" panose="02020603050405020304" pitchFamily="18" charset="0"/>
              </a:rPr>
              <a:t>hợp</a:t>
            </a:r>
            <a:r>
              <a:rPr lang="en-US" sz="2400" dirty="0">
                <a:ea typeface="Times New Roman" panose="02020603050405020304" pitchFamily="18" charset="0"/>
              </a:rPr>
              <a:t> </a:t>
            </a:r>
            <a:r>
              <a:rPr lang="en-US" sz="2400" dirty="0" err="1">
                <a:ea typeface="Times New Roman" panose="02020603050405020304" pitchFamily="18" charset="0"/>
              </a:rPr>
              <a:t>lí</a:t>
            </a:r>
            <a:r>
              <a:rPr lang="en-US" sz="2400" dirty="0">
                <a:ea typeface="Times New Roman" panose="02020603050405020304" pitchFamily="18" charset="0"/>
              </a:rPr>
              <a:t> </a:t>
            </a:r>
            <a:r>
              <a:rPr lang="en-US" sz="2400" dirty="0" err="1">
                <a:ea typeface="Times New Roman" panose="02020603050405020304" pitchFamily="18" charset="0"/>
              </a:rPr>
              <a:t>theo</a:t>
            </a:r>
            <a:r>
              <a:rPr lang="en-US" sz="2400" dirty="0">
                <a:ea typeface="Times New Roman" panose="02020603050405020304" pitchFamily="18" charset="0"/>
              </a:rPr>
              <a:t> </a:t>
            </a:r>
            <a:r>
              <a:rPr lang="en-US" sz="2400" dirty="0" err="1">
                <a:ea typeface="Times New Roman" panose="02020603050405020304" pitchFamily="18" charset="0"/>
              </a:rPr>
              <a:t>trình</a:t>
            </a:r>
            <a:r>
              <a:rPr lang="en-US" sz="2400" dirty="0">
                <a:ea typeface="Times New Roman" panose="02020603050405020304" pitchFamily="18" charset="0"/>
              </a:rPr>
              <a:t> </a:t>
            </a:r>
            <a:r>
              <a:rPr lang="en-US" sz="2400" dirty="0" err="1">
                <a:ea typeface="Times New Roman" panose="02020603050405020304" pitchFamily="18" charset="0"/>
              </a:rPr>
              <a:t>tự</a:t>
            </a:r>
            <a:r>
              <a:rPr lang="en-US" sz="2400" dirty="0">
                <a:ea typeface="Times New Roman" panose="02020603050405020304" pitchFamily="18" charset="0"/>
              </a:rPr>
              <a:t> </a:t>
            </a:r>
            <a:r>
              <a:rPr lang="en-US" sz="2400" dirty="0" err="1">
                <a:ea typeface="Times New Roman" panose="02020603050405020304" pitchFamily="18" charset="0"/>
              </a:rPr>
              <a:t>thời</a:t>
            </a:r>
            <a:r>
              <a:rPr lang="en-US" sz="2400" dirty="0">
                <a:ea typeface="Times New Roman" panose="02020603050405020304" pitchFamily="18" charset="0"/>
              </a:rPr>
              <a:t> </a:t>
            </a:r>
            <a:r>
              <a:rPr lang="en-US" sz="2400" dirty="0" err="1">
                <a:ea typeface="Times New Roman" panose="02020603050405020304" pitchFamily="18" charset="0"/>
              </a:rPr>
              <a:t>gian</a:t>
            </a:r>
            <a:r>
              <a:rPr lang="en-US" sz="2400" dirty="0">
                <a:ea typeface="Times New Roman" panose="02020603050405020304" pitchFamily="18" charset="0"/>
              </a:rPr>
              <a:t>: </a:t>
            </a:r>
            <a:r>
              <a:rPr lang="en-US" sz="2400" dirty="0" err="1">
                <a:ea typeface="Times New Roman" panose="02020603050405020304" pitchFamily="18" charset="0"/>
              </a:rPr>
              <a:t>cây</a:t>
            </a:r>
            <a:r>
              <a:rPr lang="en-US" sz="2400" dirty="0">
                <a:ea typeface="Times New Roman" panose="02020603050405020304" pitchFamily="18" charset="0"/>
              </a:rPr>
              <a:t> </a:t>
            </a:r>
            <a:r>
              <a:rPr lang="en-US" sz="2400" dirty="0" err="1">
                <a:ea typeface="Times New Roman" panose="02020603050405020304" pitchFamily="18" charset="0"/>
              </a:rPr>
              <a:t>mận</a:t>
            </a:r>
            <a:r>
              <a:rPr lang="en-US" sz="2400" dirty="0">
                <a:ea typeface="Times New Roman" panose="02020603050405020304" pitchFamily="18" charset="0"/>
              </a:rPr>
              <a:t> </a:t>
            </a:r>
            <a:r>
              <a:rPr lang="en-US" sz="2400" dirty="0" err="1">
                <a:ea typeface="Times New Roman" panose="02020603050405020304" pitchFamily="18" charset="0"/>
              </a:rPr>
              <a:t>gắn</a:t>
            </a:r>
            <a:r>
              <a:rPr lang="en-US" sz="2400" dirty="0">
                <a:ea typeface="Times New Roman" panose="02020603050405020304" pitchFamily="18" charset="0"/>
              </a:rPr>
              <a:t> </a:t>
            </a:r>
            <a:r>
              <a:rPr lang="en-US" sz="2400" dirty="0" err="1">
                <a:ea typeface="Times New Roman" panose="02020603050405020304" pitchFamily="18" charset="0"/>
              </a:rPr>
              <a:t>bó</a:t>
            </a:r>
            <a:r>
              <a:rPr lang="en-US" sz="2400" dirty="0">
                <a:ea typeface="Times New Roman" panose="02020603050405020304" pitchFamily="18" charset="0"/>
              </a:rPr>
              <a:t> </a:t>
            </a:r>
            <a:r>
              <a:rPr lang="en-US" sz="2400" dirty="0" err="1">
                <a:ea typeface="Times New Roman" panose="02020603050405020304" pitchFamily="18" charset="0"/>
              </a:rPr>
              <a:t>với</a:t>
            </a:r>
            <a:r>
              <a:rPr lang="en-US" sz="2400" dirty="0">
                <a:ea typeface="Times New Roman" panose="02020603050405020304" pitchFamily="18" charset="0"/>
              </a:rPr>
              <a:t> </a:t>
            </a:r>
            <a:r>
              <a:rPr lang="en-US" sz="2400" dirty="0" err="1">
                <a:ea typeface="Times New Roman" panose="02020603050405020304" pitchFamily="18" charset="0"/>
              </a:rPr>
              <a:t>tác</a:t>
            </a:r>
            <a:r>
              <a:rPr lang="en-US" sz="2400" dirty="0">
                <a:ea typeface="Times New Roman" panose="02020603050405020304" pitchFamily="18" charset="0"/>
              </a:rPr>
              <a:t> </a:t>
            </a:r>
            <a:r>
              <a:rPr lang="en-US" sz="2400" dirty="0" err="1">
                <a:ea typeface="Times New Roman" panose="02020603050405020304" pitchFamily="18" charset="0"/>
              </a:rPr>
              <a:t>giả</a:t>
            </a:r>
            <a:r>
              <a:rPr lang="en-US" sz="2400" dirty="0">
                <a:ea typeface="Times New Roman" panose="02020603050405020304" pitchFamily="18" charset="0"/>
              </a:rPr>
              <a:t> </a:t>
            </a:r>
            <a:r>
              <a:rPr lang="en-US" sz="2400" dirty="0" err="1">
                <a:ea typeface="Times New Roman" panose="02020603050405020304" pitchFamily="18" charset="0"/>
              </a:rPr>
              <a:t>từ</a:t>
            </a:r>
            <a:r>
              <a:rPr lang="en-US" sz="2400" dirty="0">
                <a:ea typeface="Times New Roman" panose="02020603050405020304" pitchFamily="18" charset="0"/>
              </a:rPr>
              <a:t> </a:t>
            </a:r>
            <a:r>
              <a:rPr lang="en-US" sz="2400" dirty="0" err="1">
                <a:ea typeface="Times New Roman" panose="02020603050405020304" pitchFamily="18" charset="0"/>
              </a:rPr>
              <a:t>thời</a:t>
            </a:r>
            <a:r>
              <a:rPr lang="en-US" sz="2400" dirty="0">
                <a:ea typeface="Times New Roman" panose="02020603050405020304" pitchFamily="18" charset="0"/>
              </a:rPr>
              <a:t> </a:t>
            </a:r>
            <a:r>
              <a:rPr lang="en-US" sz="2400" dirty="0" err="1">
                <a:ea typeface="Times New Roman" panose="02020603050405020304" pitchFamily="18" charset="0"/>
              </a:rPr>
              <a:t>thơ</a:t>
            </a:r>
            <a:r>
              <a:rPr lang="en-US" sz="2400" dirty="0">
                <a:ea typeface="Times New Roman" panose="02020603050405020304" pitchFamily="18" charset="0"/>
              </a:rPr>
              <a:t> </a:t>
            </a:r>
            <a:r>
              <a:rPr lang="en-US" sz="2400" dirty="0" err="1">
                <a:ea typeface="Times New Roman" panose="02020603050405020304" pitchFamily="18" charset="0"/>
              </a:rPr>
              <a:t>ấu</a:t>
            </a:r>
            <a:r>
              <a:rPr lang="en-US" sz="2400" dirty="0">
                <a:ea typeface="Times New Roman" panose="02020603050405020304" pitchFamily="18" charset="0"/>
              </a:rPr>
              <a:t>, </a:t>
            </a:r>
            <a:r>
              <a:rPr lang="en-US" sz="2400" dirty="0" err="1">
                <a:ea typeface="Times New Roman" panose="02020603050405020304" pitchFamily="18" charset="0"/>
              </a:rPr>
              <a:t>thời</a:t>
            </a:r>
            <a:r>
              <a:rPr lang="en-US" sz="2400" dirty="0">
                <a:ea typeface="Times New Roman" panose="02020603050405020304" pitchFamily="18" charset="0"/>
              </a:rPr>
              <a:t> </a:t>
            </a:r>
            <a:r>
              <a:rPr lang="en-US" sz="2400" dirty="0" err="1">
                <a:ea typeface="Times New Roman" panose="02020603050405020304" pitchFamily="18" charset="0"/>
              </a:rPr>
              <a:t>niên</a:t>
            </a:r>
            <a:r>
              <a:rPr lang="en-US" sz="2400" dirty="0">
                <a:ea typeface="Times New Roman" panose="02020603050405020304" pitchFamily="18" charset="0"/>
              </a:rPr>
              <a:t> </a:t>
            </a:r>
            <a:r>
              <a:rPr lang="en-US" sz="2400" dirty="0" err="1">
                <a:ea typeface="Times New Roman" panose="02020603050405020304" pitchFamily="18" charset="0"/>
              </a:rPr>
              <a:t>thiếu</a:t>
            </a:r>
            <a:r>
              <a:rPr lang="en-US" sz="2400" dirty="0">
                <a:ea typeface="Times New Roman" panose="02020603050405020304" pitchFamily="18" charset="0"/>
              </a:rPr>
              <a:t> </a:t>
            </a:r>
            <a:r>
              <a:rPr lang="en-US" sz="2400" dirty="0" err="1">
                <a:ea typeface="Times New Roman" panose="02020603050405020304" pitchFamily="18" charset="0"/>
              </a:rPr>
              <a:t>và</a:t>
            </a:r>
            <a:r>
              <a:rPr lang="en-US" sz="2400" dirty="0">
                <a:ea typeface="Times New Roman" panose="02020603050405020304" pitchFamily="18" charset="0"/>
              </a:rPr>
              <a:t> </a:t>
            </a:r>
            <a:r>
              <a:rPr lang="en-US" sz="2400" dirty="0" err="1">
                <a:ea typeface="Times New Roman" panose="02020603050405020304" pitchFamily="18" charset="0"/>
              </a:rPr>
              <a:t>trưởng</a:t>
            </a:r>
            <a:r>
              <a:rPr lang="en-US" sz="2400" dirty="0">
                <a:ea typeface="Times New Roman" panose="02020603050405020304" pitchFamily="18" charset="0"/>
              </a:rPr>
              <a:t> </a:t>
            </a:r>
            <a:r>
              <a:rPr lang="en-US" sz="2400" dirty="0" err="1">
                <a:ea typeface="Times New Roman" panose="02020603050405020304" pitchFamily="18" charset="0"/>
              </a:rPr>
              <a:t>thành</a:t>
            </a:r>
            <a:r>
              <a:rPr lang="en-US" sz="2400" dirty="0">
                <a:ea typeface="Times New Roman" panose="02020603050405020304" pitchFamily="18" charset="0"/>
              </a:rPr>
              <a:t> </a:t>
            </a:r>
            <a:r>
              <a:rPr lang="en-US" sz="2400" dirty="0" err="1">
                <a:ea typeface="Times New Roman" panose="02020603050405020304" pitchFamily="18" charset="0"/>
              </a:rPr>
              <a:t>cho</a:t>
            </a:r>
            <a:r>
              <a:rPr lang="en-US" sz="2400" dirty="0">
                <a:ea typeface="Times New Roman" panose="02020603050405020304" pitchFamily="18" charset="0"/>
              </a:rPr>
              <a:t> </a:t>
            </a:r>
            <a:r>
              <a:rPr lang="en-US" sz="2400" dirty="0" err="1">
                <a:ea typeface="Times New Roman" panose="02020603050405020304" pitchFamily="18" charset="0"/>
              </a:rPr>
              <a:t>đến</a:t>
            </a:r>
            <a:r>
              <a:rPr lang="en-US" sz="2400" dirty="0">
                <a:ea typeface="Times New Roman" panose="02020603050405020304" pitchFamily="18" charset="0"/>
              </a:rPr>
              <a:t> </a:t>
            </a:r>
            <a:r>
              <a:rPr lang="en-US" sz="2400" dirty="0" err="1">
                <a:ea typeface="Times New Roman" panose="02020603050405020304" pitchFamily="18" charset="0"/>
              </a:rPr>
              <a:t>khi</a:t>
            </a:r>
            <a:r>
              <a:rPr lang="en-US" sz="2400" dirty="0">
                <a:ea typeface="Times New Roman" panose="02020603050405020304" pitchFamily="18" charset="0"/>
              </a:rPr>
              <a:t> </a:t>
            </a:r>
            <a:r>
              <a:rPr lang="en-US" sz="2400" dirty="0" err="1">
                <a:ea typeface="Times New Roman" panose="02020603050405020304" pitchFamily="18" charset="0"/>
              </a:rPr>
              <a:t>cả</a:t>
            </a:r>
            <a:r>
              <a:rPr lang="en-US" sz="2400" dirty="0">
                <a:ea typeface="Times New Roman" panose="02020603050405020304" pitchFamily="18" charset="0"/>
              </a:rPr>
              <a:t> </a:t>
            </a:r>
            <a:r>
              <a:rPr lang="en-US" sz="2400" dirty="0" err="1">
                <a:ea typeface="Times New Roman" panose="02020603050405020304" pitchFamily="18" charset="0"/>
              </a:rPr>
              <a:t>gia</a:t>
            </a:r>
            <a:r>
              <a:rPr lang="en-US" sz="2400" dirty="0">
                <a:ea typeface="Times New Roman" panose="02020603050405020304" pitchFamily="18" charset="0"/>
              </a:rPr>
              <a:t> </a:t>
            </a:r>
            <a:r>
              <a:rPr lang="en-US" sz="2400" dirty="0" err="1">
                <a:ea typeface="Times New Roman" panose="02020603050405020304" pitchFamily="18" charset="0"/>
              </a:rPr>
              <a:t>đình</a:t>
            </a:r>
            <a:r>
              <a:rPr lang="en-US" sz="2400" dirty="0">
                <a:ea typeface="Times New Roman" panose="02020603050405020304" pitchFamily="18" charset="0"/>
              </a:rPr>
              <a:t> </a:t>
            </a:r>
            <a:r>
              <a:rPr lang="en-US" sz="2400" dirty="0" err="1">
                <a:ea typeface="Times New Roman" panose="02020603050405020304" pitchFamily="18" charset="0"/>
              </a:rPr>
              <a:t>rời</a:t>
            </a:r>
            <a:r>
              <a:rPr lang="en-US" sz="2400" dirty="0">
                <a:ea typeface="Times New Roman" panose="02020603050405020304" pitchFamily="18" charset="0"/>
              </a:rPr>
              <a:t> </a:t>
            </a:r>
            <a:r>
              <a:rPr lang="en-US" sz="2400" dirty="0" err="1">
                <a:ea typeface="Times New Roman" panose="02020603050405020304" pitchFamily="18" charset="0"/>
              </a:rPr>
              <a:t>đi</a:t>
            </a:r>
            <a:r>
              <a:rPr lang="en-US" sz="2400" dirty="0">
                <a:ea typeface="Times New Roman" panose="02020603050405020304" pitchFamily="18" charset="0"/>
              </a:rPr>
              <a:t> </a:t>
            </a:r>
            <a:r>
              <a:rPr lang="en-US" sz="2400" dirty="0" err="1">
                <a:ea typeface="Times New Roman" panose="02020603050405020304" pitchFamily="18" charset="0"/>
              </a:rPr>
              <a:t>và</a:t>
            </a:r>
            <a:r>
              <a:rPr lang="en-US" sz="2400" dirty="0">
                <a:ea typeface="Times New Roman" panose="02020603050405020304" pitchFamily="18" charset="0"/>
              </a:rPr>
              <a:t> </a:t>
            </a:r>
            <a:r>
              <a:rPr lang="en-US" sz="2400" dirty="0" err="1">
                <a:ea typeface="Times New Roman" panose="02020603050405020304" pitchFamily="18" charset="0"/>
              </a:rPr>
              <a:t>cây</a:t>
            </a:r>
            <a:r>
              <a:rPr lang="en-US" sz="2400" dirty="0">
                <a:ea typeface="Times New Roman" panose="02020603050405020304" pitchFamily="18" charset="0"/>
              </a:rPr>
              <a:t> </a:t>
            </a:r>
            <a:r>
              <a:rPr lang="en-US" sz="2400" dirty="0" err="1">
                <a:ea typeface="Times New Roman" panose="02020603050405020304" pitchFamily="18" charset="0"/>
              </a:rPr>
              <a:t>mận</a:t>
            </a:r>
            <a:r>
              <a:rPr lang="en-US" sz="2400" dirty="0">
                <a:ea typeface="Times New Roman" panose="02020603050405020304" pitchFamily="18" charset="0"/>
              </a:rPr>
              <a:t> </a:t>
            </a:r>
            <a:r>
              <a:rPr lang="en-US" sz="2400" dirty="0" err="1">
                <a:ea typeface="Times New Roman" panose="02020603050405020304" pitchFamily="18" charset="0"/>
              </a:rPr>
              <a:t>bị</a:t>
            </a:r>
            <a:r>
              <a:rPr lang="en-US" sz="2400" dirty="0">
                <a:ea typeface="Times New Roman" panose="02020603050405020304" pitchFamily="18" charset="0"/>
              </a:rPr>
              <a:t> </a:t>
            </a:r>
            <a:r>
              <a:rPr lang="en-US" sz="2400" dirty="0" err="1">
                <a:ea typeface="Times New Roman" panose="02020603050405020304" pitchFamily="18" charset="0"/>
              </a:rPr>
              <a:t>chặt</a:t>
            </a:r>
            <a:r>
              <a:rPr lang="en-US" sz="2400" dirty="0">
                <a:ea typeface="Times New Roman" panose="02020603050405020304" pitchFamily="18" charset="0"/>
              </a:rPr>
              <a:t> </a:t>
            </a:r>
            <a:r>
              <a:rPr lang="en-US" sz="2400" dirty="0" err="1">
                <a:ea typeface="Times New Roman" panose="02020603050405020304" pitchFamily="18" charset="0"/>
              </a:rPr>
              <a:t>bỏ</a:t>
            </a:r>
            <a:r>
              <a:rPr lang="en-US" sz="2400" dirty="0">
                <a:ea typeface="Times New Roman" panose="02020603050405020304" pitchFamily="18" charset="0"/>
              </a:rPr>
              <a:t>.</a:t>
            </a:r>
            <a:endParaRPr lang="en-US" sz="2400" dirty="0">
              <a:effectLst/>
            </a:endParaRPr>
          </a:p>
        </p:txBody>
      </p:sp>
    </p:spTree>
    <p:extLst>
      <p:ext uri="{BB962C8B-B14F-4D97-AF65-F5344CB8AC3E}">
        <p14:creationId xmlns:p14="http://schemas.microsoft.com/office/powerpoint/2010/main" val="221870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06583" y="971513"/>
            <a:ext cx="10856421" cy="4287328"/>
          </a:xfrm>
          <a:prstGeom prst="rect">
            <a:avLst/>
          </a:prstGeom>
        </p:spPr>
        <p:txBody>
          <a:bodyPr wrap="square">
            <a:spAutoFit/>
          </a:bodyPr>
          <a:lstStyle/>
          <a:p>
            <a:pPr marL="171450">
              <a:lnSpc>
                <a:spcPct val="115000"/>
              </a:lnSpc>
              <a:spcBef>
                <a:spcPts val="600"/>
              </a:spcBef>
              <a:spcAft>
                <a:spcPts val="600"/>
              </a:spcAft>
            </a:pPr>
            <a:r>
              <a:rPr lang="en-US" sz="2400" b="1" dirty="0" err="1">
                <a:solidFill>
                  <a:srgbClr val="FF0000"/>
                </a:solidFill>
                <a:latin typeface="Times New Roman" panose="02020603050405020304" pitchFamily="18" charset="0"/>
                <a:ea typeface="Times New Roman" panose="02020603050405020304" pitchFamily="18" charset="0"/>
              </a:rPr>
              <a:t>Bài</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tập</a:t>
            </a:r>
            <a:r>
              <a:rPr lang="en-US" sz="2400" b="1" dirty="0">
                <a:solidFill>
                  <a:srgbClr val="FF0000"/>
                </a:solidFill>
                <a:latin typeface="Times New Roman" panose="02020603050405020304" pitchFamily="18" charset="0"/>
                <a:ea typeface="Times New Roman" panose="02020603050405020304" pitchFamily="18" charset="0"/>
              </a:rPr>
              <a:t> 2.</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Chỉ</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phép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câu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sau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đây</a:t>
            </a:r>
            <a:r>
              <a:rPr lang="en-US" sz="2400" dirty="0">
                <a:latin typeface="Times New Roman" panose="02020603050405020304" pitchFamily="18" charset="0"/>
                <a:ea typeface="Times New Roman" panose="02020603050405020304" pitchFamily="18" charset="0"/>
              </a:rPr>
              <a:t>:</a:t>
            </a:r>
          </a:p>
          <a:p>
            <a:pPr algn="just">
              <a:spcAft>
                <a:spcPts val="0"/>
              </a:spcAft>
            </a:pPr>
            <a:r>
              <a:rPr lang="en-US" sz="2400" dirty="0">
                <a:latin typeface="Times New Roman" panose="02020603050405020304" pitchFamily="18" charset="0"/>
                <a:ea typeface="Times New Roman" panose="02020603050405020304" pitchFamily="18" charset="0"/>
              </a:rPr>
              <a:t>a.</a:t>
            </a:r>
            <a:r>
              <a:rPr lang="vi-VN" sz="2400" i="1" dirty="0">
                <a:latin typeface="Times New Roman" panose="02020603050405020304" pitchFamily="18" charset="0"/>
                <a:ea typeface="Times New Roman" panose="02020603050405020304" pitchFamily="18" charset="0"/>
              </a:rPr>
              <a:t> Ngồi đan, và ngắm cây mận. Lúc nào tôi cũng muốn làm hai việc này cùng với nhau.</a:t>
            </a:r>
            <a:endParaRPr lang="en-US" sz="2400" dirty="0">
              <a:latin typeface="Times New Roman" panose="02020603050405020304" pitchFamily="18" charset="0"/>
              <a:ea typeface="Times New Roman" panose="02020603050405020304" pitchFamily="18" charset="0"/>
            </a:endParaRPr>
          </a:p>
          <a:p>
            <a:pPr algn="just">
              <a:spcAft>
                <a:spcPts val="0"/>
              </a:spcAft>
            </a:pPr>
            <a:r>
              <a:rPr lang="vi-VN" sz="2400" i="1" dirty="0">
                <a:latin typeface="Times New Roman" panose="02020603050405020304" pitchFamily="18" charset="0"/>
                <a:ea typeface="Times New Roman" panose="02020603050405020304" pitchFamily="18" charset="0"/>
              </a:rPr>
              <a:t>Trời lạnh, gió từ trong khe núi thổi ra liên tục. Nhưng mà hôm ấy trời có nắng. Một ngày trời nắng hiếm hoi. Tôi ngồi ngay dưới tán cây. Cây mận rất già, da mốc meo, khô khốc. Bố tôi trồng nó xuống trong đúng cái ngày tôi chào đời. Gốc cây mận xù ra từng cục. Có một vét sẹo tròn tròn dưới gốc. Đây là chỗ mà tôi hay buộc con chó. </a:t>
            </a:r>
            <a:r>
              <a:rPr lang="en-US" sz="2400" dirty="0">
                <a:latin typeface="Times New Roman" panose="02020603050405020304" pitchFamily="18" charset="0"/>
                <a:ea typeface="Times New Roman" panose="02020603050405020304" pitchFamily="18" charset="0"/>
              </a:rPr>
              <a:t>(</a:t>
            </a:r>
            <a:r>
              <a:rPr lang="en-US" sz="2400" dirty="0" err="1">
                <a:latin typeface="Times New Roman" panose="02020603050405020304" pitchFamily="18" charset="0"/>
                <a:ea typeface="Times New Roman" panose="02020603050405020304" pitchFamily="18" charset="0"/>
              </a:rPr>
              <a:t>Đỗ</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Thuý</a:t>
            </a:r>
            <a:r>
              <a:rPr lang="en-US" sz="2400" dirty="0">
                <a:latin typeface="Times New Roman" panose="02020603050405020304" pitchFamily="18" charset="0"/>
                <a:ea typeface="Times New Roman" panose="02020603050405020304" pitchFamily="18" charset="0"/>
              </a:rPr>
              <a:t>)</a:t>
            </a:r>
          </a:p>
          <a:p>
            <a:pPr algn="just">
              <a:spcAft>
                <a:spcPts val="0"/>
              </a:spcAft>
            </a:pPr>
            <a:r>
              <a:rPr lang="en-US" sz="2400" dirty="0">
                <a:latin typeface="Times New Roman" panose="02020603050405020304" pitchFamily="18" charset="0"/>
                <a:ea typeface="Times New Roman" panose="02020603050405020304" pitchFamily="18" charset="0"/>
              </a:rPr>
              <a:t>b.</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Tác</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phẩm</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nghệ</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thuật</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nào</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cũng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xây</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dựng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bằng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những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vật</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liệu</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mượn</a:t>
            </a:r>
            <a:r>
              <a:rPr lang="en-US" sz="2400" i="1" dirty="0">
                <a:latin typeface="Times New Roman" panose="02020603050405020304" pitchFamily="18" charset="0"/>
                <a:ea typeface="Times New Roman" panose="02020603050405020304" pitchFamily="18" charset="0"/>
              </a:rPr>
              <a:t> ở </a:t>
            </a:r>
            <a:r>
              <a:rPr lang="en-US" sz="2400" i="1" dirty="0" err="1">
                <a:latin typeface="Times New Roman" panose="02020603050405020304" pitchFamily="18" charset="0"/>
                <a:ea typeface="Times New Roman" panose="02020603050405020304" pitchFamily="18" charset="0"/>
              </a:rPr>
              <a:t>thực</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tại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Nhưng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nghệ</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sĩ</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không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những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ghi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lại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cái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đã</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có</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rồi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mà</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còn</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muốn</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nói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một</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điều</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gì</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mới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mẻ</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Anh</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gửi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vào</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tác</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phẩm</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một</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lá</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thư</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một</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lời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nhắn</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nhủ</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anh</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muốn</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đem</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một</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phần</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của</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mình</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góp</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vào</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đời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sống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chung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quanh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Nguyễn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Thi</a:t>
            </a:r>
            <a:r>
              <a:rPr lang="en-US" sz="2400"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385150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Chủ đề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hủ đề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ủ đề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725</TotalTime>
  <Words>2974</Words>
  <Application>Microsoft Office PowerPoint</Application>
  <PresentationFormat>Widescreen</PresentationFormat>
  <Paragraphs>82</Paragraphs>
  <Slides>14</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14</vt:i4>
      </vt:variant>
    </vt:vector>
  </HeadingPairs>
  <TitlesOfParts>
    <vt:vector size="21" baseType="lpstr">
      <vt:lpstr>Arial</vt:lpstr>
      <vt:lpstr>Calibri</vt:lpstr>
      <vt:lpstr>Calibri Light</vt:lpstr>
      <vt:lpstr>Times New Roman</vt:lpstr>
      <vt:lpstr>Office Theme</vt:lpstr>
      <vt:lpstr>1_Office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VnTeach.Com</dc:creator>
  <cp:keywords>VnTeach.Com</cp:keywords>
  <cp:lastModifiedBy>Admin</cp:lastModifiedBy>
  <cp:revision>1</cp:revision>
  <dcterms:created xsi:type="dcterms:W3CDTF">2022-06-20T07:41:40Z</dcterms:created>
  <dcterms:modified xsi:type="dcterms:W3CDTF">2023-08-24T09:00:46Z</dcterms:modified>
</cp:coreProperties>
</file>