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7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82" autoAdjust="0"/>
  </p:normalViewPr>
  <p:slideViewPr>
    <p:cSldViewPr snapToGrid="0">
      <p:cViewPr varScale="1">
        <p:scale>
          <a:sx n="59" d="100"/>
          <a:sy n="59" d="100"/>
        </p:scale>
        <p:origin x="11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0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7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5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5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1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7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01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486" t="22173" r="30478" b="38542"/>
          <a:stretch/>
        </p:blipFill>
        <p:spPr>
          <a:xfrm>
            <a:off x="2032000" y="1030513"/>
            <a:ext cx="7837714" cy="46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9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837" t="36260" r="33268" b="37947"/>
          <a:stretch/>
        </p:blipFill>
        <p:spPr>
          <a:xfrm>
            <a:off x="2510970" y="1494972"/>
            <a:ext cx="7300911" cy="35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155" t="21776" r="30925" b="40724"/>
          <a:stretch/>
        </p:blipFill>
        <p:spPr>
          <a:xfrm>
            <a:off x="1074055" y="624114"/>
            <a:ext cx="1006431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12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06" t="34077" r="31259" b="35367"/>
          <a:stretch/>
        </p:blipFill>
        <p:spPr>
          <a:xfrm>
            <a:off x="1857829" y="1219200"/>
            <a:ext cx="876135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0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988" t="26538" r="43976" b="53224"/>
          <a:stretch/>
        </p:blipFill>
        <p:spPr>
          <a:xfrm>
            <a:off x="1973942" y="1146629"/>
            <a:ext cx="1175658" cy="148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649" t="26934" r="42415" b="52828"/>
          <a:stretch/>
        </p:blipFill>
        <p:spPr>
          <a:xfrm>
            <a:off x="4122056" y="1146628"/>
            <a:ext cx="1553028" cy="1480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5538" t="29315" r="42303" b="54812"/>
          <a:stretch/>
        </p:blipFill>
        <p:spPr>
          <a:xfrm>
            <a:off x="6792686" y="1306284"/>
            <a:ext cx="1582057" cy="11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546" t="27728" r="44645" b="53621"/>
          <a:stretch/>
        </p:blipFill>
        <p:spPr>
          <a:xfrm>
            <a:off x="3497942" y="3933370"/>
            <a:ext cx="1016001" cy="1364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7657" t="27133" r="44869" b="53224"/>
          <a:stretch/>
        </p:blipFill>
        <p:spPr>
          <a:xfrm>
            <a:off x="6611256" y="3860799"/>
            <a:ext cx="972458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07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40000" y="943429"/>
            <a:ext cx="6908800" cy="4789714"/>
            <a:chOff x="2496457" y="1364343"/>
            <a:chExt cx="4296229" cy="32947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4829" t="17014" r="47211" b="37947"/>
            <a:stretch/>
          </p:blipFill>
          <p:spPr>
            <a:xfrm>
              <a:off x="2496457" y="1364343"/>
              <a:ext cx="2336800" cy="329474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53012" t="44197" r="31928" b="37351"/>
            <a:stretch/>
          </p:blipFill>
          <p:spPr>
            <a:xfrm>
              <a:off x="4833257" y="3164115"/>
              <a:ext cx="1959429" cy="1494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057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574" t="19792" r="36502" b="62351"/>
          <a:stretch/>
        </p:blipFill>
        <p:spPr>
          <a:xfrm>
            <a:off x="1567543" y="1233716"/>
            <a:ext cx="1161144" cy="130628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48115" y="2380345"/>
            <a:ext cx="8834976" cy="3381826"/>
            <a:chOff x="2148115" y="2380345"/>
            <a:chExt cx="8834976" cy="33818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2375" t="27529" r="29697" b="47867"/>
            <a:stretch/>
          </p:blipFill>
          <p:spPr>
            <a:xfrm>
              <a:off x="2148115" y="2540002"/>
              <a:ext cx="8834976" cy="322216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027887" y="2380345"/>
              <a:ext cx="1698172" cy="6241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433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239" t="24355" r="33156" b="51637"/>
          <a:stretch/>
        </p:blipFill>
        <p:spPr>
          <a:xfrm>
            <a:off x="4529896" y="711199"/>
            <a:ext cx="2305902" cy="2469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013" t="63443" r="59035" b="16915"/>
          <a:stretch/>
        </p:blipFill>
        <p:spPr>
          <a:xfrm>
            <a:off x="2452915" y="3889828"/>
            <a:ext cx="2918090" cy="2020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394" t="64038" r="23339" b="12153"/>
          <a:stretch/>
        </p:blipFill>
        <p:spPr>
          <a:xfrm>
            <a:off x="8055429" y="3675562"/>
            <a:ext cx="2061028" cy="24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20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351" t="28721" r="25347" b="30605"/>
          <a:stretch/>
        </p:blipFill>
        <p:spPr>
          <a:xfrm>
            <a:off x="1349828" y="1117599"/>
            <a:ext cx="9503674" cy="44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9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61" t="38443" r="51562" b="24652"/>
          <a:stretch/>
        </p:blipFill>
        <p:spPr>
          <a:xfrm>
            <a:off x="2496457" y="827313"/>
            <a:ext cx="6879771" cy="513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42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08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96457" y="986969"/>
            <a:ext cx="7112001" cy="4528459"/>
            <a:chOff x="2786742" y="1436913"/>
            <a:chExt cx="5573487" cy="37737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3867" t="26138" r="23524" b="22745"/>
            <a:stretch/>
          </p:blipFill>
          <p:spPr>
            <a:xfrm>
              <a:off x="2786742" y="1451429"/>
              <a:ext cx="5573487" cy="3759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786743" y="1436913"/>
              <a:ext cx="1698172" cy="10740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2156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327" t="20784" r="20103" b="13145"/>
          <a:stretch/>
        </p:blipFill>
        <p:spPr>
          <a:xfrm>
            <a:off x="1030514" y="580571"/>
            <a:ext cx="9855199" cy="614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02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996" t="32887" r="20885" b="11160"/>
          <a:stretch/>
        </p:blipFill>
        <p:spPr>
          <a:xfrm>
            <a:off x="1291772" y="783771"/>
            <a:ext cx="9477828" cy="513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55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345" t="40282" r="22772" b="31662"/>
          <a:stretch/>
        </p:blipFill>
        <p:spPr>
          <a:xfrm>
            <a:off x="1364343" y="1132113"/>
            <a:ext cx="4379638" cy="3018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370" t="21379" r="24232" b="56200"/>
          <a:stretch/>
        </p:blipFill>
        <p:spPr>
          <a:xfrm>
            <a:off x="6212113" y="1712685"/>
            <a:ext cx="4267201" cy="328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06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578" t="40823" r="25012" b="15526"/>
          <a:stretch/>
        </p:blipFill>
        <p:spPr>
          <a:xfrm>
            <a:off x="1785258" y="1262743"/>
            <a:ext cx="8860310" cy="45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41601" y="856342"/>
            <a:ext cx="7199086" cy="5573486"/>
            <a:chOff x="2873827" y="783771"/>
            <a:chExt cx="6154059" cy="49493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5466" t="21379" r="22000" b="10962"/>
            <a:stretch/>
          </p:blipFill>
          <p:spPr>
            <a:xfrm>
              <a:off x="6095999" y="783771"/>
              <a:ext cx="2931887" cy="494937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30255" t="50546" r="44980" b="11160"/>
            <a:stretch/>
          </p:blipFill>
          <p:spPr>
            <a:xfrm>
              <a:off x="2873827" y="2931886"/>
              <a:ext cx="3222172" cy="2801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10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605" t="35863" r="20996" b="31399"/>
          <a:stretch/>
        </p:blipFill>
        <p:spPr>
          <a:xfrm>
            <a:off x="3367313" y="928913"/>
            <a:ext cx="4513944" cy="50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1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44" t="31101" r="22334" b="14137"/>
          <a:stretch/>
        </p:blipFill>
        <p:spPr>
          <a:xfrm>
            <a:off x="1219199" y="841828"/>
            <a:ext cx="9090993" cy="49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8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147" t="27728" r="30032" b="31995"/>
          <a:stretch/>
        </p:blipFill>
        <p:spPr>
          <a:xfrm>
            <a:off x="2394858" y="1219200"/>
            <a:ext cx="8258628" cy="48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17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251" t="36061" r="24901" b="34970"/>
          <a:stretch/>
        </p:blipFill>
        <p:spPr>
          <a:xfrm>
            <a:off x="551543" y="1509486"/>
            <a:ext cx="10868414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66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944" t="11856" r="58367" b="23065"/>
          <a:stretch/>
        </p:blipFill>
        <p:spPr>
          <a:xfrm>
            <a:off x="3628571" y="972457"/>
            <a:ext cx="4383316" cy="47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554" t="27530" r="47992" b="41319"/>
          <a:stretch/>
        </p:blipFill>
        <p:spPr>
          <a:xfrm>
            <a:off x="667656" y="464456"/>
            <a:ext cx="5325265" cy="3062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342" t="27530" r="20551" b="41319"/>
          <a:stretch/>
        </p:blipFill>
        <p:spPr>
          <a:xfrm>
            <a:off x="5992921" y="2862361"/>
            <a:ext cx="5791200" cy="374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95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579587" y="139700"/>
            <a:ext cx="5513613" cy="6337300"/>
            <a:chOff x="3579587" y="139700"/>
            <a:chExt cx="5513613" cy="6337300"/>
          </a:xfrm>
        </p:grpSpPr>
        <p:grpSp>
          <p:nvGrpSpPr>
            <p:cNvPr id="5" name="Group 4"/>
            <p:cNvGrpSpPr/>
            <p:nvPr/>
          </p:nvGrpSpPr>
          <p:grpSpPr>
            <a:xfrm>
              <a:off x="3579587" y="139700"/>
              <a:ext cx="5513613" cy="6337300"/>
              <a:chOff x="2220686" y="174171"/>
              <a:chExt cx="7852697" cy="935515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20550" t="20585" r="19322" b="26240"/>
              <a:stretch/>
            </p:blipFill>
            <p:spPr>
              <a:xfrm>
                <a:off x="2220686" y="174171"/>
                <a:ext cx="7823200" cy="3889829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49219" t="20982" r="20439" b="11160"/>
              <a:stretch/>
            </p:blipFill>
            <p:spPr>
              <a:xfrm>
                <a:off x="6052455" y="4064000"/>
                <a:ext cx="3947887" cy="496388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/>
              <a:srcRect l="50756" t="80141" r="19773" b="13004"/>
              <a:stretch/>
            </p:blipFill>
            <p:spPr>
              <a:xfrm>
                <a:off x="6238803" y="9027885"/>
                <a:ext cx="3834580" cy="501445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5613400" y="139700"/>
              <a:ext cx="1231900" cy="457200"/>
            </a:xfrm>
            <a:prstGeom prst="rect">
              <a:avLst/>
            </a:prstGeom>
            <a:solidFill>
              <a:srgbClr val="A7DE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8263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338" t="26421" r="67144" b="56534"/>
          <a:stretch/>
        </p:blipFill>
        <p:spPr>
          <a:xfrm>
            <a:off x="1745672" y="1717962"/>
            <a:ext cx="3181145" cy="3578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991" t="26042" r="22102" b="59375"/>
          <a:stretch/>
        </p:blipFill>
        <p:spPr>
          <a:xfrm>
            <a:off x="5361709" y="2133600"/>
            <a:ext cx="5567006" cy="30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47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093" t="59754" r="50000" b="25095"/>
          <a:stretch/>
        </p:blipFill>
        <p:spPr>
          <a:xfrm>
            <a:off x="2341419" y="2158092"/>
            <a:ext cx="3560618" cy="2034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708" t="29450" r="30833" b="52557"/>
          <a:stretch/>
        </p:blipFill>
        <p:spPr>
          <a:xfrm>
            <a:off x="7373685" y="1776597"/>
            <a:ext cx="2975661" cy="241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9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02" t="26786" r="20425" b="13393"/>
          <a:stretch/>
        </p:blipFill>
        <p:spPr>
          <a:xfrm>
            <a:off x="1567543" y="522513"/>
            <a:ext cx="9184823" cy="547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67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931" t="36384" r="42889" b="28348"/>
          <a:stretch/>
        </p:blipFill>
        <p:spPr>
          <a:xfrm>
            <a:off x="4582203" y="1747160"/>
            <a:ext cx="2872312" cy="4016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279" t="36384" r="24190" b="34747"/>
          <a:stretch/>
        </p:blipFill>
        <p:spPr>
          <a:xfrm>
            <a:off x="8234360" y="2215247"/>
            <a:ext cx="3753493" cy="32874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74230" y="2242461"/>
            <a:ext cx="2613732" cy="3245118"/>
            <a:chOff x="797378" y="1045029"/>
            <a:chExt cx="2100944" cy="20846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7746" t="36384" r="56358" b="35119"/>
            <a:stretch/>
          </p:blipFill>
          <p:spPr>
            <a:xfrm>
              <a:off x="797378" y="1045029"/>
              <a:ext cx="2068286" cy="208461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604407" y="2792188"/>
              <a:ext cx="293915" cy="2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166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359" t="26785" r="23687" b="54018"/>
          <a:stretch/>
        </p:blipFill>
        <p:spPr>
          <a:xfrm>
            <a:off x="1665513" y="865413"/>
            <a:ext cx="3937636" cy="2129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727" t="33482" r="22683" b="27455"/>
          <a:stretch/>
        </p:blipFill>
        <p:spPr>
          <a:xfrm>
            <a:off x="5404758" y="2220684"/>
            <a:ext cx="4457699" cy="4333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3598" t="21206" r="25444" b="49553"/>
          <a:stretch/>
        </p:blipFill>
        <p:spPr>
          <a:xfrm>
            <a:off x="554081" y="3137395"/>
            <a:ext cx="4135755" cy="32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82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38399" y="419100"/>
            <a:ext cx="6858001" cy="5829300"/>
            <a:chOff x="2438399" y="419100"/>
            <a:chExt cx="6858001" cy="58293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1113" t="29166" r="30820" b="36979"/>
            <a:stretch/>
          </p:blipFill>
          <p:spPr>
            <a:xfrm>
              <a:off x="2457449" y="419100"/>
              <a:ext cx="6838951" cy="325239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0966" t="34896" r="30966" b="38021"/>
            <a:stretch/>
          </p:blipFill>
          <p:spPr>
            <a:xfrm>
              <a:off x="2438399" y="3646481"/>
              <a:ext cx="6838951" cy="2601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66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957" t="25546" r="35944" b="50446"/>
          <a:stretch/>
        </p:blipFill>
        <p:spPr>
          <a:xfrm>
            <a:off x="986970" y="566057"/>
            <a:ext cx="3265715" cy="1756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6096" t="25545" r="43307" b="52034"/>
          <a:stretch/>
        </p:blipFill>
        <p:spPr>
          <a:xfrm>
            <a:off x="5065486" y="682171"/>
            <a:ext cx="1378858" cy="1640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5092" t="25148" r="42415" b="52034"/>
          <a:stretch/>
        </p:blipFill>
        <p:spPr>
          <a:xfrm>
            <a:off x="7126514" y="682171"/>
            <a:ext cx="1625600" cy="1669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4200" t="25744" r="41298" b="50843"/>
          <a:stretch/>
        </p:blipFill>
        <p:spPr>
          <a:xfrm>
            <a:off x="9390744" y="609601"/>
            <a:ext cx="1886857" cy="171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6765" t="23958" r="43530" b="50645"/>
          <a:stretch/>
        </p:blipFill>
        <p:spPr>
          <a:xfrm>
            <a:off x="827315" y="2786743"/>
            <a:ext cx="1262744" cy="1857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8662" t="24554" r="45760" b="51240"/>
          <a:stretch/>
        </p:blipFill>
        <p:spPr>
          <a:xfrm>
            <a:off x="3468914" y="2873829"/>
            <a:ext cx="725714" cy="1770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1619" t="24893" r="38250" b="50164"/>
          <a:stretch/>
        </p:blipFill>
        <p:spPr>
          <a:xfrm>
            <a:off x="4949371" y="2873829"/>
            <a:ext cx="2583544" cy="1799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44646" t="23562" r="41745" b="48859"/>
          <a:stretch/>
        </p:blipFill>
        <p:spPr>
          <a:xfrm>
            <a:off x="7866742" y="2706914"/>
            <a:ext cx="1770744" cy="2017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1410" t="24752" r="38510" b="50843"/>
          <a:stretch/>
        </p:blipFill>
        <p:spPr>
          <a:xfrm>
            <a:off x="841828" y="4862284"/>
            <a:ext cx="2612572" cy="1785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l="44868" t="25348" r="41857" b="51240"/>
          <a:stretch/>
        </p:blipFill>
        <p:spPr>
          <a:xfrm>
            <a:off x="4615543" y="4898569"/>
            <a:ext cx="1727200" cy="17126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43976" t="22172" r="40853" b="48265"/>
          <a:stretch/>
        </p:blipFill>
        <p:spPr>
          <a:xfrm>
            <a:off x="9782629" y="4586515"/>
            <a:ext cx="1973942" cy="216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7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57714" y="870858"/>
            <a:ext cx="7678057" cy="5131685"/>
            <a:chOff x="2757714" y="870858"/>
            <a:chExt cx="7678057" cy="51316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3155" t="17808" r="31259" b="40129"/>
            <a:stretch/>
          </p:blipFill>
          <p:spPr>
            <a:xfrm>
              <a:off x="2757714" y="899884"/>
              <a:ext cx="7678057" cy="510265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085943" y="870858"/>
              <a:ext cx="1349828" cy="3483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2256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13" t="19990" r="29920" b="38939"/>
          <a:stretch/>
        </p:blipFill>
        <p:spPr>
          <a:xfrm>
            <a:off x="2061027" y="870855"/>
            <a:ext cx="7922699" cy="465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9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016" t="18006" r="29474" b="66320"/>
          <a:stretch/>
        </p:blipFill>
        <p:spPr>
          <a:xfrm>
            <a:off x="4260980" y="2017484"/>
            <a:ext cx="2148116" cy="1146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522" t="21776" r="54685" b="72073"/>
          <a:stretch/>
        </p:blipFill>
        <p:spPr>
          <a:xfrm>
            <a:off x="2815771" y="4238170"/>
            <a:ext cx="1445209" cy="131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793" t="21776" r="41522" b="72073"/>
          <a:stretch/>
        </p:blipFill>
        <p:spPr>
          <a:xfrm>
            <a:off x="6110514" y="4274454"/>
            <a:ext cx="1785257" cy="13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18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41598" y="261257"/>
            <a:ext cx="6545943" cy="5849257"/>
            <a:chOff x="1451428" y="1146629"/>
            <a:chExt cx="5050972" cy="43833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1705" t="23958" r="43307" b="40328"/>
            <a:stretch/>
          </p:blipFill>
          <p:spPr>
            <a:xfrm>
              <a:off x="1451428" y="1146629"/>
              <a:ext cx="3251200" cy="261257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56916" t="21181" r="29251" b="61557"/>
            <a:stretch/>
          </p:blipFill>
          <p:spPr>
            <a:xfrm>
              <a:off x="4702628" y="1364341"/>
              <a:ext cx="1799772" cy="12627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56693" t="24355" r="29363" b="36756"/>
            <a:stretch/>
          </p:blipFill>
          <p:spPr>
            <a:xfrm>
              <a:off x="4688114" y="2685142"/>
              <a:ext cx="1814286" cy="28448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601028" y="4601028"/>
              <a:ext cx="290285" cy="2467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8170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2021-08-27T08:20:21Z</dcterms:created>
  <dcterms:modified xsi:type="dcterms:W3CDTF">2021-08-27T11:21:10Z</dcterms:modified>
</cp:coreProperties>
</file>