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1" r:id="rId4"/>
    <p:sldId id="385" r:id="rId5"/>
    <p:sldId id="262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8" r:id="rId17"/>
    <p:sldId id="257" r:id="rId18"/>
    <p:sldId id="276" r:id="rId19"/>
    <p:sldId id="279" r:id="rId20"/>
    <p:sldId id="280" r:id="rId21"/>
    <p:sldId id="281" r:id="rId22"/>
    <p:sldId id="277" r:id="rId23"/>
    <p:sldId id="282" r:id="rId24"/>
    <p:sldId id="381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36" r:id="rId35"/>
    <p:sldId id="380" r:id="rId36"/>
    <p:sldId id="382" r:id="rId37"/>
    <p:sldId id="383" r:id="rId38"/>
    <p:sldId id="384" r:id="rId39"/>
    <p:sldId id="27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8" autoAdjust="0"/>
    <p:restoredTop sz="94660"/>
  </p:normalViewPr>
  <p:slideViewPr>
    <p:cSldViewPr snapToGrid="0">
      <p:cViewPr>
        <p:scale>
          <a:sx n="81" d="100"/>
          <a:sy n="81" d="100"/>
        </p:scale>
        <p:origin x="-264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013D07-36B7-4D3C-BFBA-C675312E2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9802B9A-50E8-4DDE-B8D7-2E0261BB3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C5812D-59FC-4E99-A876-A5039F6B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619B-5234-4385-A6A8-7D77826F3B8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6C5C96-F045-45CB-86A9-033EF17B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53192B-F90E-42DF-A844-09DBBB88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6290-C798-4CD3-866C-BC6F4E5F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9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57D73F-70A5-42BB-9C4E-A6BA8D25C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1BA6DA-BB55-4779-94D1-4483B04F6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5FBE4C-BE4E-418E-92DB-DC2369D7B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619B-5234-4385-A6A8-7D77826F3B8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25DADC-1DDD-4980-A926-2A2FFD7BE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887351-3671-4F0D-A726-D5700A97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6290-C798-4CD3-866C-BC6F4E5F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6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8F5E6A-8D22-4730-80E2-5E7224B6C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95485D-7E91-4734-BA72-2EB391478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FF2EAB-6BC9-4A63-BA64-650BD3084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619B-5234-4385-A6A8-7D77826F3B8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3E9347-0955-40B5-8BA8-C8E0AA7C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DBF194-B566-4979-B161-77E4AA1B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6290-C798-4CD3-866C-BC6F4E5F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2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C13212-7714-4C0D-93AB-C0361A77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DBE29-59BB-44B7-9945-AB4B77110C07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007A96-B7DA-44C0-997E-3190A9DA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A63513-FD74-4664-9B69-BC993AB4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C931E-FFB8-4C69-9785-4170F01EBE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020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EE2999-28B4-4265-8568-D0F8EE820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731E6-819E-46C7-96FF-E9A2A056B878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73ED1E-9294-4330-B5E2-58F0C6E0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B44FA-CF55-441B-8441-02C3BF75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C7C30-8773-40C0-B78B-808CF491B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304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A554D2-35C1-4011-B658-58C3E37CB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EB754-D123-4D7E-A59D-DA417FF37674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5C0D06-4D92-4187-9594-05286D573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C2B3F8-3E4F-4163-A6E3-343A9EBF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5E376-DB3E-4D93-A7A6-EE56F93AA5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391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ABE5A67-206F-4266-8263-E0A70AE3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716-C2BC-445A-BABC-A690189F30E0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AACE3FB-0D16-4E0B-B9F2-E0CF0A8EB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3AE132D-8BCF-4D0E-A134-19135C5F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8693A-6925-45EC-B29D-89D91D6B9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97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7DB43DE-606D-4758-ADFF-C9ADBE12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416A7-0272-4340-AC9C-A1AF728A0695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CC710C0A-2319-40E3-B15B-3DBBF7DF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06F262A6-7B58-456F-BEB0-203797454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7DF5E-1073-4299-924B-BFC031C26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358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218F0FEB-298D-4FF4-9702-D83CA288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2600E-A35B-40A1-A4AA-3FEE6358DD13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836579B0-46B7-4628-A102-26BD5D862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59102CD-0034-4852-99C8-0E902D88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25806-079C-4255-A5A0-9507FD250C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861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D006BCD3-43BD-4357-B108-8DC6E236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770E9-9D6C-4FDF-8626-FADD07652A86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211AA409-BB1B-4460-AC61-30B526A95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5668A898-C868-41D9-AFA9-1139E865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A6038-687B-4FA0-81DF-CC3D569BF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974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1CF4F9C-E21D-45C3-8617-9422FFE2F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E1565-9560-42CE-BD32-FE4B9002423E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F4D10D9-6A3D-4254-AB68-DB6127A28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A259FD1-3444-4FF2-B321-9F9BDC8C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57AAC-E7A6-4FDD-B6D2-E0B6E4B3F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55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2677A7-4C3B-414A-BEF4-A87D6B9D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2E05DE-3244-4383-8698-D162C97E3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F8A664-B526-4BED-8378-1690D9FB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619B-5234-4385-A6A8-7D77826F3B8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34F68E-E794-4291-B0FB-8A26E59D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8BEB0E-6FDA-4861-A89D-FBCF0B67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6290-C798-4CD3-866C-BC6F4E5F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68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2E90241-AFD9-4B97-8CE1-DD21C964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BC65-FF35-48F7-AD5A-B0853AE01555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9B71A37-1437-4948-B086-92F867D4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0DB2C7F-8C8F-4CB7-8DBF-60E6051F3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086FC-38EF-4C65-B465-20F834EAC1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437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0D742D-062D-42A5-B139-55D9E1C00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11486-6E6C-434E-B4A9-E9DC0BFD1398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2EC41-693C-4968-B5D3-1705F3F6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3586AA-8300-4356-B7A5-244AD444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C132B-4B52-4949-BC2D-1648776483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762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66957B-6AB3-4BE8-9A8A-08C45CCF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52DFC-9A67-4577-8CB2-5172EC9443CA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0722C4-E7EB-480A-92EB-EFBF179F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F16884-B40B-4EF3-9B5B-E12C80D5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438D6-CB49-4D8C-9475-A85B741C59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167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31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37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10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32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88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93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8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5AC06D-AB1F-4E2E-8EEF-62A7961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023467-5AA9-4353-B61D-C5D5FA3A5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212B82-5533-4091-B1F7-7C0759DE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619B-5234-4385-A6A8-7D77826F3B8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DEA2BD-260A-4FBD-9575-8BF2F0B6D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90C63E-CED7-4B3D-B5FB-51DA8B04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6290-C798-4CD3-866C-BC6F4E5F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47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15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12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06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28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372C46-F9BB-4562-809C-C01DF390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38545C-4ECB-4E62-9D8E-7FC2803A5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D11D25-262C-4E87-BD98-3DC3DA459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F1178C-2228-4341-9132-D1F804D5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619B-5234-4385-A6A8-7D77826F3B8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ABD285-9BE9-4834-AD20-F549A578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75DA84-F155-44CE-8D98-E1B02D69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6290-C798-4CD3-866C-BC6F4E5F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4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31184B-E114-4D7F-9F4E-9E1C07C5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568854-F0AE-4000-95E4-F2EDB5039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A964E5-EDB7-455A-85B3-836CC3CDB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82D26A7-903E-4D82-BC74-53E9F4E73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033F5A-F998-4001-BA33-BE66137DB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15002C5-B1DD-40FF-A586-21B42178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619B-5234-4385-A6A8-7D77826F3B8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515EAD0-111D-4C71-89CD-FBE8E859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DD23FC-F6F3-4B42-BFA2-98DECD294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6290-C798-4CD3-866C-BC6F4E5F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3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F49E1A-535C-4187-9163-449A6713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4C7A477-B161-4496-821A-A6ACA0698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619B-5234-4385-A6A8-7D77826F3B8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EDC106-2CCF-4314-BBF2-290D42C8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A397D14-5189-479C-9F7A-561686E81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6290-C798-4CD3-866C-BC6F4E5F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6809B5-A077-4D21-8144-1A1D40AE1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619B-5234-4385-A6A8-7D77826F3B8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5389F1B-907A-4346-8C80-89B0F71E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35C5D9E-BA0A-4B53-AAAB-13AD6AD1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6290-C798-4CD3-866C-BC6F4E5F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6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789176-3432-4337-BD5F-7CA368833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9C79EB-1873-4212-B7F6-3B4B7F288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AF431D-8574-472C-A4E6-1CB69FF8E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6F1901-469A-4943-A75D-0F1AE15F9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619B-5234-4385-A6A8-7D77826F3B8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25FB5D-9CB4-4670-AFFA-932CA2680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FC4939-A50D-41D1-9E59-8499D6DEC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6290-C798-4CD3-866C-BC6F4E5F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0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A845E9-52C9-4903-9B45-8DE267F9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CEBCA2A-3652-4BF8-999E-A5051F11A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86D037-85DF-4619-BE67-29769188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3C414D-37BD-42F0-BF7F-BFC21DDF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619B-5234-4385-A6A8-7D77826F3B8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BC5628-DECC-4150-85B5-286A0E629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1A9595-8603-4C2D-880C-CBE8A6F6D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6290-C798-4CD3-866C-BC6F4E5F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1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6E2F7D-1ACE-4621-B0E3-1430F6D8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E58DBB-4999-46CE-8C26-7F64478C5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6FBA6E-3FAB-41AA-ADBE-45DD02137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6619B-5234-4385-A6A8-7D77826F3B8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B8D68A-51AE-4C0A-B03D-5504B88C3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F7D5A2-2E87-470F-8CAA-C7E76B853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66290-C798-4CD3-866C-BC6F4E5F9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9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F9EC73FA-53E2-4FC7-AD55-54808F3F014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1836901E-F637-4AB3-B0DA-02FD23A3D7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D967DE-4C2F-47F4-8545-85E38932E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6D38A1-591E-4C8A-BAE3-0E5467A3A13D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64F97-6D96-4A62-B0CC-3E74CA7B3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8390BC-5F04-45A3-B9AC-2E0B8D7C7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BF0EC05-824D-4053-AA96-F8AD8FAF54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29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0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9.wdp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27.xml"/><Relationship Id="rId18" Type="http://schemas.openxmlformats.org/officeDocument/2006/relationships/image" Target="../media/image34.png"/><Relationship Id="rId26" Type="http://schemas.openxmlformats.org/officeDocument/2006/relationships/image" Target="../media/image39.png"/><Relationship Id="rId3" Type="http://schemas.openxmlformats.org/officeDocument/2006/relationships/image" Target="../media/image24.jpeg"/><Relationship Id="rId21" Type="http://schemas.openxmlformats.org/officeDocument/2006/relationships/image" Target="../media/image36.png"/><Relationship Id="rId34" Type="http://schemas.openxmlformats.org/officeDocument/2006/relationships/image" Target="../media/image45.GIF"/><Relationship Id="rId7" Type="http://schemas.openxmlformats.org/officeDocument/2006/relationships/slide" Target="slide25.xml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slide" Target="slide31.xml"/><Relationship Id="rId33" Type="http://schemas.openxmlformats.org/officeDocument/2006/relationships/image" Target="../media/image44.png"/><Relationship Id="rId2" Type="http://schemas.openxmlformats.org/officeDocument/2006/relationships/image" Target="../media/image23.jpeg"/><Relationship Id="rId16" Type="http://schemas.openxmlformats.org/officeDocument/2006/relationships/slide" Target="slide28.xml"/><Relationship Id="rId20" Type="http://schemas.openxmlformats.org/officeDocument/2006/relationships/image" Target="../media/image35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24" Type="http://schemas.openxmlformats.org/officeDocument/2006/relationships/image" Target="../media/image38.png"/><Relationship Id="rId32" Type="http://schemas.openxmlformats.org/officeDocument/2006/relationships/image" Target="../media/image43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23" Type="http://schemas.openxmlformats.org/officeDocument/2006/relationships/image" Target="../media/image37.png"/><Relationship Id="rId28" Type="http://schemas.openxmlformats.org/officeDocument/2006/relationships/slide" Target="slide32.xml"/><Relationship Id="rId10" Type="http://schemas.openxmlformats.org/officeDocument/2006/relationships/slide" Target="slide26.xml"/><Relationship Id="rId19" Type="http://schemas.openxmlformats.org/officeDocument/2006/relationships/slide" Target="slide29.xml"/><Relationship Id="rId31" Type="http://schemas.openxmlformats.org/officeDocument/2006/relationships/slide" Target="slide33.xml"/><Relationship Id="rId4" Type="http://schemas.openxmlformats.org/officeDocument/2006/relationships/slide" Target="slide24.xml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openxmlformats.org/officeDocument/2006/relationships/slide" Target="slide30.xml"/><Relationship Id="rId27" Type="http://schemas.openxmlformats.org/officeDocument/2006/relationships/image" Target="../media/image40.png"/><Relationship Id="rId30" Type="http://schemas.openxmlformats.org/officeDocument/2006/relationships/image" Target="../media/image42.png"/><Relationship Id="rId35" Type="http://schemas.openxmlformats.org/officeDocument/2006/relationships/slide" Target="slide3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23.xml"/><Relationship Id="rId14" Type="http://schemas.openxmlformats.org/officeDocument/2006/relationships/image" Target="../media/image5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23.xml"/><Relationship Id="rId14" Type="http://schemas.openxmlformats.org/officeDocument/2006/relationships/image" Target="../media/image5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23.xml"/><Relationship Id="rId14" Type="http://schemas.openxmlformats.org/officeDocument/2006/relationships/image" Target="../media/image5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23.xml"/><Relationship Id="rId14" Type="http://schemas.openxmlformats.org/officeDocument/2006/relationships/image" Target="../media/image5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23.xml"/><Relationship Id="rId14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23.xml"/><Relationship Id="rId1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23.xml"/><Relationship Id="rId14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23.xml"/><Relationship Id="rId14" Type="http://schemas.openxmlformats.org/officeDocument/2006/relationships/image" Target="../media/image53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23.xml"/><Relationship Id="rId14" Type="http://schemas.openxmlformats.org/officeDocument/2006/relationships/image" Target="../media/image53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slide" Target="slide23.xml"/><Relationship Id="rId14" Type="http://schemas.openxmlformats.org/officeDocument/2006/relationships/image" Target="../media/image53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0.jpg"/><Relationship Id="rId3" Type="http://schemas.microsoft.com/office/2007/relationships/hdphoto" Target="../media/hdphoto3.wdp"/><Relationship Id="rId7" Type="http://schemas.openxmlformats.org/officeDocument/2006/relationships/slide" Target="slide8.xml"/><Relationship Id="rId12" Type="http://schemas.openxmlformats.org/officeDocument/2006/relationships/slide" Target="slide1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image" Target="../media/image7.gif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F0855B-4133-489C-978C-DD5D574C3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0CF5EC-DDBC-4145-AACE-8C8FB251D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289" y1="35260" x2="76289" y2="35260"/>
                        <a14:foregroundMark x1="78351" y1="30058" x2="78351" y2="30058"/>
                        <a14:foregroundMark x1="78351" y1="30058" x2="78351" y2="30058"/>
                        <a14:foregroundMark x1="16495" y1="60116" x2="16495" y2="601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4616" y="-176168"/>
            <a:ext cx="3011648" cy="1647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C67239-2B67-4BC1-A0AB-EC7FEF560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" b="96250" l="10000" r="90000">
                        <a14:foregroundMark x1="34333" y1="3750" x2="34333" y2="3750"/>
                        <a14:foregroundMark x1="42667" y1="88929" x2="42667" y2="88929"/>
                        <a14:foregroundMark x1="57000" y1="96250" x2="57000" y2="9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6437" y="-176168"/>
            <a:ext cx="4481989" cy="27887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06EACB-EAC1-4AC2-BD3B-58AACCF9155A}"/>
              </a:ext>
            </a:extLst>
          </p:cNvPr>
          <p:cNvSpPr txBox="1"/>
          <p:nvPr/>
        </p:nvSpPr>
        <p:spPr>
          <a:xfrm>
            <a:off x="3717420" y="1110953"/>
            <a:ext cx="1737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A23732-BA11-4BE4-BE82-8E1BB0E3231D}"/>
              </a:ext>
            </a:extLst>
          </p:cNvPr>
          <p:cNvSpPr txBox="1"/>
          <p:nvPr/>
        </p:nvSpPr>
        <p:spPr>
          <a:xfrm>
            <a:off x="1914257" y="2475927"/>
            <a:ext cx="9751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3919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DAE62D-BB8F-416A-93E4-C67619877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628" y="0"/>
            <a:ext cx="12230628" cy="6858000"/>
          </a:xfrm>
          <a:prstGeom prst="rect">
            <a:avLst/>
          </a:prstGeom>
        </p:spPr>
      </p:pic>
      <p:sp>
        <p:nvSpPr>
          <p:cNvPr id="9218" name="Title 6">
            <a:extLst>
              <a:ext uri="{FF2B5EF4-FFF2-40B4-BE49-F238E27FC236}">
                <a16:creationId xmlns:a16="http://schemas.microsoft.com/office/drawing/2014/main" xmlns="" id="{1FB30FC9-9F1E-4563-BBD7-3EAAA07EE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1600200" cy="6096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A3BDD019-8831-495C-994A-C83BB41DCE83}"/>
              </a:ext>
            </a:extLst>
          </p:cNvPr>
          <p:cNvGrpSpPr>
            <a:grpSpLocks/>
          </p:cNvGrpSpPr>
          <p:nvPr/>
        </p:nvGrpSpPr>
        <p:grpSpPr bwMode="auto">
          <a:xfrm>
            <a:off x="446014" y="-132186"/>
            <a:ext cx="2514600" cy="1825625"/>
            <a:chOff x="-295781" y="2954293"/>
            <a:chExt cx="2828713" cy="1976662"/>
          </a:xfrm>
        </p:grpSpPr>
        <p:pic>
          <p:nvPicPr>
            <p:cNvPr id="9224" name="Picture 3" descr="chim-dong-2.gif">
              <a:extLst>
                <a:ext uri="{FF2B5EF4-FFF2-40B4-BE49-F238E27FC236}">
                  <a16:creationId xmlns:a16="http://schemas.microsoft.com/office/drawing/2014/main" xmlns="" id="{AB7672FC-0E29-4942-9123-662FD40CD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0515" flipH="1">
              <a:off x="-295781" y="2954293"/>
              <a:ext cx="2828713" cy="186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uble Wave 7">
              <a:extLst>
                <a:ext uri="{FF2B5EF4-FFF2-40B4-BE49-F238E27FC236}">
                  <a16:creationId xmlns:a16="http://schemas.microsoft.com/office/drawing/2014/main" xmlns="" id="{631E2A4D-7FE1-43B5-BF96-A0803E407301}"/>
                </a:ext>
              </a:extLst>
            </p:cNvPr>
            <p:cNvSpPr/>
            <p:nvPr/>
          </p:nvSpPr>
          <p:spPr>
            <a:xfrm rot="20808397">
              <a:off x="656053" y="4348270"/>
              <a:ext cx="1451858" cy="582685"/>
            </a:xfrm>
            <a:prstGeom prst="doubleWav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5</a:t>
              </a:r>
            </a:p>
          </p:txBody>
        </p:sp>
      </p:grpSp>
      <p:sp>
        <p:nvSpPr>
          <p:cNvPr id="10" name="Curved Up Arrow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FF6FA740-2061-4BB3-A385-D47EB3EDE3E1}"/>
              </a:ext>
            </a:extLst>
          </p:cNvPr>
          <p:cNvSpPr/>
          <p:nvPr/>
        </p:nvSpPr>
        <p:spPr>
          <a:xfrm>
            <a:off x="8873455" y="342052"/>
            <a:ext cx="1524000" cy="762000"/>
          </a:xfrm>
          <a:prstGeom prst="curvedUpArrow">
            <a:avLst>
              <a:gd name="adj1" fmla="val 38310"/>
              <a:gd name="adj2" fmla="val 72148"/>
              <a:gd name="adj3" fmla="val 621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78F0207D-3709-4F86-A3BF-9C6BCBDCAAD6}"/>
              </a:ext>
            </a:extLst>
          </p:cNvPr>
          <p:cNvSpPr/>
          <p:nvPr/>
        </p:nvSpPr>
        <p:spPr>
          <a:xfrm>
            <a:off x="3835167" y="4584584"/>
            <a:ext cx="5485002" cy="960539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wn Arrow Callout 11">
            <a:extLst>
              <a:ext uri="{FF2B5EF4-FFF2-40B4-BE49-F238E27FC236}">
                <a16:creationId xmlns:a16="http://schemas.microsoft.com/office/drawing/2014/main" xmlns="" id="{9F349A4D-CA99-4ADB-AB90-75E26491DF6E}"/>
              </a:ext>
            </a:extLst>
          </p:cNvPr>
          <p:cNvSpPr/>
          <p:nvPr/>
        </p:nvSpPr>
        <p:spPr>
          <a:xfrm>
            <a:off x="5783510" y="3894790"/>
            <a:ext cx="914400" cy="685800"/>
          </a:xfrm>
          <a:prstGeom prst="downArrowCallou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endParaRPr lang="en-US" sz="1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2CEC169-C9F9-4154-A6C7-1FA5AA9D1C12}"/>
              </a:ext>
            </a:extLst>
          </p:cNvPr>
          <p:cNvSpPr/>
          <p:nvPr/>
        </p:nvSpPr>
        <p:spPr>
          <a:xfrm>
            <a:off x="2615967" y="1561252"/>
            <a:ext cx="8163886" cy="2180238"/>
          </a:xfrm>
          <a:prstGeom prst="rect">
            <a:avLst/>
          </a:prstGeom>
          <a:ln w="762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sông chẳng giọt nước nào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 còn vắt vẻo trên cao lạ kỳ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Ban ngày tránh nắng sông đi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Lúc sông hiện rỏ là khi đêm về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98 0.00023 L 0.2033 0.12072 L 0.24237 0.00023 L 0.28403 0.12072 L 0.3257 0.00023 L 0.36424 0.12072 L 0.40591 0.00023 L 0.44514 0.12072 L 0.48664 0.00023 L 0.52813 0.12072 L 0.56754 0.00023 L 0.60903 0.12072 L 0.64775 0.00023 L 0.68941 0.12072 L 0.73091 0.00023 L 0.77014 0.12072 L 0.81198 0.00023 " pathEditMode="relative" rAng="0" ptsTypes="FFFFFFFFFFFFFFFFF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60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DAE62D-BB8F-416A-93E4-C67619877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628" y="0"/>
            <a:ext cx="12230628" cy="6858000"/>
          </a:xfrm>
          <a:prstGeom prst="rect">
            <a:avLst/>
          </a:prstGeom>
        </p:spPr>
      </p:pic>
      <p:sp>
        <p:nvSpPr>
          <p:cNvPr id="9218" name="Title 6">
            <a:extLst>
              <a:ext uri="{FF2B5EF4-FFF2-40B4-BE49-F238E27FC236}">
                <a16:creationId xmlns:a16="http://schemas.microsoft.com/office/drawing/2014/main" xmlns="" id="{1FB30FC9-9F1E-4563-BBD7-3EAAA07EE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1600200" cy="6096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A3BDD019-8831-495C-994A-C83BB41DCE83}"/>
              </a:ext>
            </a:extLst>
          </p:cNvPr>
          <p:cNvGrpSpPr>
            <a:grpSpLocks/>
          </p:cNvGrpSpPr>
          <p:nvPr/>
        </p:nvGrpSpPr>
        <p:grpSpPr bwMode="auto">
          <a:xfrm>
            <a:off x="1091967" y="-139815"/>
            <a:ext cx="2514600" cy="1825625"/>
            <a:chOff x="-295781" y="2954293"/>
            <a:chExt cx="2828713" cy="1976662"/>
          </a:xfrm>
        </p:grpSpPr>
        <p:pic>
          <p:nvPicPr>
            <p:cNvPr id="9224" name="Picture 3" descr="chim-dong-2.gif">
              <a:extLst>
                <a:ext uri="{FF2B5EF4-FFF2-40B4-BE49-F238E27FC236}">
                  <a16:creationId xmlns:a16="http://schemas.microsoft.com/office/drawing/2014/main" xmlns="" id="{AB7672FC-0E29-4942-9123-662FD40CD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0515" flipH="1">
              <a:off x="-295781" y="2954293"/>
              <a:ext cx="2828713" cy="186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uble Wave 7">
              <a:extLst>
                <a:ext uri="{FF2B5EF4-FFF2-40B4-BE49-F238E27FC236}">
                  <a16:creationId xmlns:a16="http://schemas.microsoft.com/office/drawing/2014/main" xmlns="" id="{631E2A4D-7FE1-43B5-BF96-A0803E407301}"/>
                </a:ext>
              </a:extLst>
            </p:cNvPr>
            <p:cNvSpPr/>
            <p:nvPr/>
          </p:nvSpPr>
          <p:spPr>
            <a:xfrm rot="20808397">
              <a:off x="656053" y="4348270"/>
              <a:ext cx="1451858" cy="582685"/>
            </a:xfrm>
            <a:prstGeom prst="doubleWav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6</a:t>
              </a:r>
            </a:p>
          </p:txBody>
        </p:sp>
      </p:grpSp>
      <p:sp>
        <p:nvSpPr>
          <p:cNvPr id="10" name="Curved Up Arrow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FF6FA740-2061-4BB3-A385-D47EB3EDE3E1}"/>
              </a:ext>
            </a:extLst>
          </p:cNvPr>
          <p:cNvSpPr/>
          <p:nvPr/>
        </p:nvSpPr>
        <p:spPr>
          <a:xfrm>
            <a:off x="8873455" y="342052"/>
            <a:ext cx="1524000" cy="762000"/>
          </a:xfrm>
          <a:prstGeom prst="curvedUpArrow">
            <a:avLst>
              <a:gd name="adj1" fmla="val 38310"/>
              <a:gd name="adj2" fmla="val 72148"/>
              <a:gd name="adj3" fmla="val 621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78F0207D-3709-4F86-A3BF-9C6BCBDCAAD6}"/>
              </a:ext>
            </a:extLst>
          </p:cNvPr>
          <p:cNvSpPr/>
          <p:nvPr/>
        </p:nvSpPr>
        <p:spPr>
          <a:xfrm>
            <a:off x="3835167" y="4584584"/>
            <a:ext cx="4495800" cy="960539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wn Arrow Callout 11">
            <a:extLst>
              <a:ext uri="{FF2B5EF4-FFF2-40B4-BE49-F238E27FC236}">
                <a16:creationId xmlns:a16="http://schemas.microsoft.com/office/drawing/2014/main" xmlns="" id="{9F349A4D-CA99-4ADB-AB90-75E26491DF6E}"/>
              </a:ext>
            </a:extLst>
          </p:cNvPr>
          <p:cNvSpPr/>
          <p:nvPr/>
        </p:nvSpPr>
        <p:spPr>
          <a:xfrm>
            <a:off x="5740167" y="3441584"/>
            <a:ext cx="914400" cy="685800"/>
          </a:xfrm>
          <a:prstGeom prst="downArrowCallou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endParaRPr lang="en-US" sz="1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2CEC169-C9F9-4154-A6C7-1FA5AA9D1C12}"/>
              </a:ext>
            </a:extLst>
          </p:cNvPr>
          <p:cNvSpPr/>
          <p:nvPr/>
        </p:nvSpPr>
        <p:spPr>
          <a:xfrm>
            <a:off x="2615967" y="1561251"/>
            <a:ext cx="7239000" cy="1785955"/>
          </a:xfrm>
          <a:prstGeom prst="rect">
            <a:avLst/>
          </a:prstGeom>
          <a:ln w="762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 như hạt ngọc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Mọc trên lá xanh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 rọi xuống cành</a:t>
            </a:r>
          </a:p>
        </p:txBody>
      </p:sp>
    </p:spTree>
    <p:extLst>
      <p:ext uri="{BB962C8B-B14F-4D97-AF65-F5344CB8AC3E}">
        <p14:creationId xmlns:p14="http://schemas.microsoft.com/office/powerpoint/2010/main" val="20656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98 0.00023 L 0.2033 0.12072 L 0.24237 0.00023 L 0.28403 0.12072 L 0.3257 0.00023 L 0.36424 0.12072 L 0.40591 0.00023 L 0.44514 0.12072 L 0.48664 0.00023 L 0.52813 0.12072 L 0.56754 0.00023 L 0.60903 0.12072 L 0.64775 0.00023 L 0.68941 0.12072 L 0.73091 0.00023 L 0.77014 0.12072 L 0.81198 0.00023 " pathEditMode="relative" rAng="0" ptsTypes="FFFFFFFFFFFFFFFFF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60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DAE62D-BB8F-416A-93E4-C67619877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628" y="0"/>
            <a:ext cx="12230628" cy="6858000"/>
          </a:xfrm>
          <a:prstGeom prst="rect">
            <a:avLst/>
          </a:prstGeom>
        </p:spPr>
      </p:pic>
      <p:sp>
        <p:nvSpPr>
          <p:cNvPr id="9218" name="Title 6">
            <a:extLst>
              <a:ext uri="{FF2B5EF4-FFF2-40B4-BE49-F238E27FC236}">
                <a16:creationId xmlns:a16="http://schemas.microsoft.com/office/drawing/2014/main" xmlns="" id="{1FB30FC9-9F1E-4563-BBD7-3EAAA07EE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1600200" cy="6096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A3BDD019-8831-495C-994A-C83BB41DCE83}"/>
              </a:ext>
            </a:extLst>
          </p:cNvPr>
          <p:cNvGrpSpPr>
            <a:grpSpLocks/>
          </p:cNvGrpSpPr>
          <p:nvPr/>
        </p:nvGrpSpPr>
        <p:grpSpPr bwMode="auto">
          <a:xfrm>
            <a:off x="1091967" y="-139815"/>
            <a:ext cx="2514600" cy="1825625"/>
            <a:chOff x="-295781" y="2954293"/>
            <a:chExt cx="2828713" cy="1976662"/>
          </a:xfrm>
        </p:grpSpPr>
        <p:pic>
          <p:nvPicPr>
            <p:cNvPr id="9224" name="Picture 3" descr="chim-dong-2.gif">
              <a:extLst>
                <a:ext uri="{FF2B5EF4-FFF2-40B4-BE49-F238E27FC236}">
                  <a16:creationId xmlns:a16="http://schemas.microsoft.com/office/drawing/2014/main" xmlns="" id="{AB7672FC-0E29-4942-9123-662FD40CD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0515" flipH="1">
              <a:off x="-295781" y="2954293"/>
              <a:ext cx="2828713" cy="186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uble Wave 7">
              <a:extLst>
                <a:ext uri="{FF2B5EF4-FFF2-40B4-BE49-F238E27FC236}">
                  <a16:creationId xmlns:a16="http://schemas.microsoft.com/office/drawing/2014/main" xmlns="" id="{631E2A4D-7FE1-43B5-BF96-A0803E407301}"/>
                </a:ext>
              </a:extLst>
            </p:cNvPr>
            <p:cNvSpPr/>
            <p:nvPr/>
          </p:nvSpPr>
          <p:spPr>
            <a:xfrm rot="20808397">
              <a:off x="656053" y="4348270"/>
              <a:ext cx="1451858" cy="582685"/>
            </a:xfrm>
            <a:prstGeom prst="doubleWav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7</a:t>
              </a:r>
            </a:p>
          </p:txBody>
        </p:sp>
      </p:grpSp>
      <p:sp>
        <p:nvSpPr>
          <p:cNvPr id="10" name="Curved Up Arrow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FF6FA740-2061-4BB3-A385-D47EB3EDE3E1}"/>
              </a:ext>
            </a:extLst>
          </p:cNvPr>
          <p:cNvSpPr/>
          <p:nvPr/>
        </p:nvSpPr>
        <p:spPr>
          <a:xfrm>
            <a:off x="8873455" y="342052"/>
            <a:ext cx="1524000" cy="762000"/>
          </a:xfrm>
          <a:prstGeom prst="curvedUpArrow">
            <a:avLst>
              <a:gd name="adj1" fmla="val 38310"/>
              <a:gd name="adj2" fmla="val 72148"/>
              <a:gd name="adj3" fmla="val 621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78F0207D-3709-4F86-A3BF-9C6BCBDCAAD6}"/>
              </a:ext>
            </a:extLst>
          </p:cNvPr>
          <p:cNvSpPr/>
          <p:nvPr/>
        </p:nvSpPr>
        <p:spPr>
          <a:xfrm>
            <a:off x="3835167" y="4584584"/>
            <a:ext cx="4495800" cy="960539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wn Arrow Callout 11">
            <a:extLst>
              <a:ext uri="{FF2B5EF4-FFF2-40B4-BE49-F238E27FC236}">
                <a16:creationId xmlns:a16="http://schemas.microsoft.com/office/drawing/2014/main" xmlns="" id="{9F349A4D-CA99-4ADB-AB90-75E26491DF6E}"/>
              </a:ext>
            </a:extLst>
          </p:cNvPr>
          <p:cNvSpPr/>
          <p:nvPr/>
        </p:nvSpPr>
        <p:spPr>
          <a:xfrm>
            <a:off x="5740167" y="3441584"/>
            <a:ext cx="914400" cy="685800"/>
          </a:xfrm>
          <a:prstGeom prst="downArrowCallou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endParaRPr lang="en-US" sz="1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2CEC169-C9F9-4154-A6C7-1FA5AA9D1C12}"/>
              </a:ext>
            </a:extLst>
          </p:cNvPr>
          <p:cNvSpPr/>
          <p:nvPr/>
        </p:nvSpPr>
        <p:spPr>
          <a:xfrm>
            <a:off x="2583423" y="1631082"/>
            <a:ext cx="8423945" cy="1731915"/>
          </a:xfrm>
          <a:prstGeom prst="rect">
            <a:avLst/>
          </a:prstGeom>
          <a:ln w="762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Biến nhanh như chớp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 hài nào thấy xưa nay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mà chạy được suốt ngày suốt đêm</a:t>
            </a:r>
          </a:p>
        </p:txBody>
      </p:sp>
    </p:spTree>
    <p:extLst>
      <p:ext uri="{BB962C8B-B14F-4D97-AF65-F5344CB8AC3E}">
        <p14:creationId xmlns:p14="http://schemas.microsoft.com/office/powerpoint/2010/main" val="27616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98 0.00023 L 0.2033 0.12072 L 0.24237 0.00023 L 0.28403 0.12072 L 0.3257 0.00023 L 0.36424 0.12072 L 0.40591 0.00023 L 0.44514 0.12072 L 0.48664 0.00023 L 0.52813 0.12072 L 0.56754 0.00023 L 0.60903 0.12072 L 0.64775 0.00023 L 0.68941 0.12072 L 0.73091 0.00023 L 0.77014 0.12072 L 0.81198 0.00023 " pathEditMode="relative" rAng="0" ptsTypes="FFFFFFFFFFFFFFFFF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60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94D4A6-065E-4C46-B256-995CF1A7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34" y="0"/>
            <a:ext cx="122549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6AE747-FA8A-4E37-ADAD-D3D79536199E}"/>
              </a:ext>
            </a:extLst>
          </p:cNvPr>
          <p:cNvSpPr txBox="1"/>
          <p:nvPr/>
        </p:nvSpPr>
        <p:spPr>
          <a:xfrm>
            <a:off x="2555192" y="1946088"/>
            <a:ext cx="7682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</a:t>
            </a:r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26889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94D4A6-065E-4C46-B256-995CF1A7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34" y="0"/>
            <a:ext cx="122549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6AE747-FA8A-4E37-ADAD-D3D79536199E}"/>
              </a:ext>
            </a:extLst>
          </p:cNvPr>
          <p:cNvSpPr txBox="1"/>
          <p:nvPr/>
        </p:nvSpPr>
        <p:spPr>
          <a:xfrm>
            <a:off x="2555192" y="1946088"/>
            <a:ext cx="7682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8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56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504180-DFDF-4AAF-B6B4-EF1290E4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6A62AF-35D5-4B0F-B61A-98066FE72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9365" l="0" r="89850">
                        <a14:foregroundMark x1="8271" y1="58730" x2="8271" y2="58730"/>
                        <a14:foregroundMark x1="10714" y1="90794" x2="10714" y2="90794"/>
                        <a14:foregroundMark x1="11090" y1="91111" x2="11090" y2="91111"/>
                        <a14:foregroundMark x1="11466" y1="92063" x2="11466" y2="92063"/>
                        <a14:foregroundMark x1="10526" y1="91746" x2="10526" y2="91746"/>
                        <a14:foregroundMark x1="9774" y1="89524" x2="9398" y2="87619"/>
                        <a14:foregroundMark x1="7331" y1="87619" x2="7331" y2="87619"/>
                        <a14:foregroundMark x1="8271" y1="88254" x2="8271" y2="88254"/>
                        <a14:foregroundMark x1="9023" y1="91746" x2="9962" y2="91111"/>
                        <a14:foregroundMark x1="11466" y1="91746" x2="15602" y2="89841"/>
                        <a14:foregroundMark x1="26880" y1="92063" x2="26880" y2="92063"/>
                        <a14:foregroundMark x1="21053" y1="82857" x2="21053" y2="82857"/>
                        <a14:foregroundMark x1="21053" y1="82857" x2="23684" y2="89841"/>
                        <a14:foregroundMark x1="9211" y1="94286" x2="9211" y2="94286"/>
                        <a14:foregroundMark x1="5263" y1="89841" x2="5263" y2="89841"/>
                        <a14:foregroundMark x1="4135" y1="88889" x2="4135" y2="88889"/>
                        <a14:foregroundMark x1="0" y1="93651" x2="0" y2="93651"/>
                        <a14:foregroundMark x1="940" y1="87302" x2="940" y2="87302"/>
                        <a14:foregroundMark x1="22180" y1="98730" x2="24248" y2="98730"/>
                        <a14:foregroundMark x1="31391" y1="99365" x2="32519" y2="99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746620"/>
            <a:ext cx="3833768" cy="6111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CE8033-7EF8-4CFE-B559-EFDF8A4EB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6885" y="4376957"/>
            <a:ext cx="3254930" cy="3780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92EFC5-8A65-4D8E-8BAB-FC67FFCA6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1778" y1="68444" x2="81778" y2="68444"/>
                        <a14:foregroundMark x1="85333" y1="75111" x2="67556" y2="68000"/>
                        <a14:foregroundMark x1="32444" y1="56889" x2="32444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114" y="5575249"/>
            <a:ext cx="1384053" cy="1384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735629-BE72-418A-959F-4905F538A2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884" y="349045"/>
            <a:ext cx="7846232" cy="49686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AAEC33B-081F-4E9D-8DAE-7496828BB4C7}"/>
              </a:ext>
            </a:extLst>
          </p:cNvPr>
          <p:cNvSpPr/>
          <p:nvPr/>
        </p:nvSpPr>
        <p:spPr>
          <a:xfrm>
            <a:off x="3994962" y="1584726"/>
            <a:ext cx="4202076" cy="1954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71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504180-DFDF-4AAF-B6B4-EF1290E4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169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6A62AF-35D5-4B0F-B61A-98066FE72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9365" l="0" r="89850">
                        <a14:foregroundMark x1="8271" y1="58730" x2="8271" y2="58730"/>
                        <a14:foregroundMark x1="10714" y1="90794" x2="10714" y2="90794"/>
                        <a14:foregroundMark x1="11090" y1="91111" x2="11090" y2="91111"/>
                        <a14:foregroundMark x1="11466" y1="92063" x2="11466" y2="92063"/>
                        <a14:foregroundMark x1="10526" y1="91746" x2="10526" y2="91746"/>
                        <a14:foregroundMark x1="9774" y1="89524" x2="9398" y2="87619"/>
                        <a14:foregroundMark x1="7331" y1="87619" x2="7331" y2="87619"/>
                        <a14:foregroundMark x1="8271" y1="88254" x2="8271" y2="88254"/>
                        <a14:foregroundMark x1="9023" y1="91746" x2="9962" y2="91111"/>
                        <a14:foregroundMark x1="11466" y1="91746" x2="15602" y2="89841"/>
                        <a14:foregroundMark x1="26880" y1="92063" x2="26880" y2="92063"/>
                        <a14:foregroundMark x1="21053" y1="82857" x2="21053" y2="82857"/>
                        <a14:foregroundMark x1="21053" y1="82857" x2="23684" y2="89841"/>
                        <a14:foregroundMark x1="9211" y1="94286" x2="9211" y2="94286"/>
                        <a14:foregroundMark x1="5263" y1="89841" x2="5263" y2="89841"/>
                        <a14:foregroundMark x1="4135" y1="88889" x2="4135" y2="88889"/>
                        <a14:foregroundMark x1="0" y1="93651" x2="0" y2="93651"/>
                        <a14:foregroundMark x1="940" y1="87302" x2="940" y2="87302"/>
                        <a14:foregroundMark x1="22180" y1="98730" x2="24248" y2="98730"/>
                        <a14:foregroundMark x1="31391" y1="99365" x2="32519" y2="99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746620"/>
            <a:ext cx="3833768" cy="6111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CE8033-7EF8-4CFE-B559-EFDF8A4EB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6885" y="4376957"/>
            <a:ext cx="3254930" cy="3780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92EFC5-8A65-4D8E-8BAB-FC67FFCA6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1778" y1="68444" x2="81778" y2="68444"/>
                        <a14:foregroundMark x1="85333" y1="75111" x2="67556" y2="68000"/>
                        <a14:foregroundMark x1="32444" y1="56889" x2="32444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114" y="5575249"/>
            <a:ext cx="1384053" cy="1384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B6CDDF-9D07-4016-99FF-E183A6AB1DDB}"/>
              </a:ext>
            </a:extLst>
          </p:cNvPr>
          <p:cNvSpPr txBox="1"/>
          <p:nvPr/>
        </p:nvSpPr>
        <p:spPr>
          <a:xfrm>
            <a:off x="2060241" y="436070"/>
            <a:ext cx="898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D4B854-0FBD-464C-96BE-ED7EA830E0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468" y="251321"/>
            <a:ext cx="1129323" cy="646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698939-1437-4EC6-8906-194D8F2168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4222" l="9778" r="89778">
                        <a14:foregroundMark x1="48000" y1="94222" x2="48000" y2="94222"/>
                        <a14:foregroundMark x1="9778" y1="64889" x2="9778" y2="6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6885" y="911863"/>
            <a:ext cx="1237375" cy="12373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C39371B-7D24-4250-BCBD-340DB3016455}"/>
              </a:ext>
            </a:extLst>
          </p:cNvPr>
          <p:cNvSpPr/>
          <p:nvPr/>
        </p:nvSpPr>
        <p:spPr>
          <a:xfrm>
            <a:off x="3258620" y="1485635"/>
            <a:ext cx="3711272" cy="580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807C31-7C87-4C97-841C-4CFA8BDB05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4222" l="9778" r="89778">
                        <a14:foregroundMark x1="48000" y1="94222" x2="48000" y2="94222"/>
                        <a14:foregroundMark x1="9778" y1="64889" x2="9778" y2="6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3839" y="2208359"/>
            <a:ext cx="1237375" cy="12373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6A47AB-007F-4119-BC86-357B41210974}"/>
              </a:ext>
            </a:extLst>
          </p:cNvPr>
          <p:cNvSpPr/>
          <p:nvPr/>
        </p:nvSpPr>
        <p:spPr>
          <a:xfrm>
            <a:off x="3797133" y="2835374"/>
            <a:ext cx="4597734" cy="580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5C7893-4523-408B-A0B6-8C3E057142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4222" l="9778" r="89778">
                        <a14:foregroundMark x1="48000" y1="94222" x2="48000" y2="94222"/>
                        <a14:foregroundMark x1="9778" y1="64889" x2="9778" y2="6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4640" y="3719635"/>
            <a:ext cx="1237375" cy="12373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16F07A6-621F-4DD1-B064-3CF9702F6ECF}"/>
              </a:ext>
            </a:extLst>
          </p:cNvPr>
          <p:cNvSpPr/>
          <p:nvPr/>
        </p:nvSpPr>
        <p:spPr>
          <a:xfrm>
            <a:off x="4867762" y="4338322"/>
            <a:ext cx="1824538" cy="580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832764-3E87-4A4C-8FE4-6F1ADB570E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8000" r="92000">
                        <a14:foregroundMark x1="89778" y1="35111" x2="89778" y2="35111"/>
                        <a14:foregroundMark x1="92000" y1="28000" x2="92000" y2="28000"/>
                        <a14:foregroundMark x1="8000" y1="65778" x2="8000" y2="6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7308" y="666902"/>
            <a:ext cx="4093828" cy="409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44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504180-DFDF-4AAF-B6B4-EF1290E4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169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6A62AF-35D5-4B0F-B61A-98066FE72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9365" l="0" r="89850">
                        <a14:foregroundMark x1="8271" y1="58730" x2="8271" y2="58730"/>
                        <a14:foregroundMark x1="10714" y1="90794" x2="10714" y2="90794"/>
                        <a14:foregroundMark x1="11090" y1="91111" x2="11090" y2="91111"/>
                        <a14:foregroundMark x1="11466" y1="92063" x2="11466" y2="92063"/>
                        <a14:foregroundMark x1="10526" y1="91746" x2="10526" y2="91746"/>
                        <a14:foregroundMark x1="9774" y1="89524" x2="9398" y2="87619"/>
                        <a14:foregroundMark x1="7331" y1="87619" x2="7331" y2="87619"/>
                        <a14:foregroundMark x1="8271" y1="88254" x2="8271" y2="88254"/>
                        <a14:foregroundMark x1="9023" y1="91746" x2="9962" y2="91111"/>
                        <a14:foregroundMark x1="11466" y1="91746" x2="15602" y2="89841"/>
                        <a14:foregroundMark x1="26880" y1="92063" x2="26880" y2="92063"/>
                        <a14:foregroundMark x1="21053" y1="82857" x2="21053" y2="82857"/>
                        <a14:foregroundMark x1="21053" y1="82857" x2="23684" y2="89841"/>
                        <a14:foregroundMark x1="9211" y1="94286" x2="9211" y2="94286"/>
                        <a14:foregroundMark x1="5263" y1="89841" x2="5263" y2="89841"/>
                        <a14:foregroundMark x1="4135" y1="88889" x2="4135" y2="88889"/>
                        <a14:foregroundMark x1="0" y1="93651" x2="0" y2="93651"/>
                        <a14:foregroundMark x1="940" y1="87302" x2="940" y2="87302"/>
                        <a14:foregroundMark x1="22180" y1="98730" x2="24248" y2="98730"/>
                        <a14:foregroundMark x1="31391" y1="99365" x2="32519" y2="99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746620"/>
            <a:ext cx="3833768" cy="6111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CE8033-7EF8-4CFE-B559-EFDF8A4EB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6885" y="4376957"/>
            <a:ext cx="3254930" cy="3780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92EFC5-8A65-4D8E-8BAB-FC67FFCA6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1778" y1="68444" x2="81778" y2="68444"/>
                        <a14:foregroundMark x1="85333" y1="75111" x2="67556" y2="68000"/>
                        <a14:foregroundMark x1="32444" y1="56889" x2="32444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114" y="5575249"/>
            <a:ext cx="1384053" cy="1384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B6CDDF-9D07-4016-99FF-E183A6AB1DDB}"/>
              </a:ext>
            </a:extLst>
          </p:cNvPr>
          <p:cNvSpPr txBox="1"/>
          <p:nvPr/>
        </p:nvSpPr>
        <p:spPr>
          <a:xfrm>
            <a:off x="2060241" y="436070"/>
            <a:ext cx="898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D4B854-0FBD-464C-96BE-ED7EA830E0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468" y="251321"/>
            <a:ext cx="1129323" cy="646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698939-1437-4EC6-8906-194D8F2168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4222" l="9778" r="89778">
                        <a14:foregroundMark x1="48000" y1="94222" x2="48000" y2="94222"/>
                        <a14:foregroundMark x1="9778" y1="64889" x2="9778" y2="6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6885" y="911863"/>
            <a:ext cx="1237375" cy="12373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C39371B-7D24-4250-BCBD-340DB3016455}"/>
              </a:ext>
            </a:extLst>
          </p:cNvPr>
          <p:cNvSpPr/>
          <p:nvPr/>
        </p:nvSpPr>
        <p:spPr>
          <a:xfrm>
            <a:off x="3258024" y="1257549"/>
            <a:ext cx="1824538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807C31-7C87-4C97-841C-4CFA8BDB05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4222" l="9778" r="89778">
                        <a14:foregroundMark x1="48000" y1="94222" x2="48000" y2="94222"/>
                        <a14:foregroundMark x1="9778" y1="64889" x2="9778" y2="6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3839" y="2208359"/>
            <a:ext cx="1237375" cy="12373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6A47AB-007F-4119-BC86-357B41210974}"/>
              </a:ext>
            </a:extLst>
          </p:cNvPr>
          <p:cNvSpPr/>
          <p:nvPr/>
        </p:nvSpPr>
        <p:spPr>
          <a:xfrm>
            <a:off x="3913899" y="2441338"/>
            <a:ext cx="5161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 mở về việc đọc sách: đọc các tác phẩm văn chương, các văn bản nghị luận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5C7893-4523-408B-A0B6-8C3E057142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4222" l="9778" r="89778">
                        <a14:foregroundMark x1="48000" y1="94222" x2="48000" y2="94222"/>
                        <a14:foregroundMark x1="9778" y1="64889" x2="9778" y2="6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4177" y="3608693"/>
            <a:ext cx="1237375" cy="12373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16F07A6-621F-4DD1-B064-3CF9702F6ECF}"/>
              </a:ext>
            </a:extLst>
          </p:cNvPr>
          <p:cNvSpPr/>
          <p:nvPr/>
        </p:nvSpPr>
        <p:spPr>
          <a:xfrm>
            <a:off x="4532068" y="4176935"/>
            <a:ext cx="4732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832764-3E87-4A4C-8FE4-6F1ADB570E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8000" r="92000">
                        <a14:foregroundMark x1="89778" y1="35111" x2="89778" y2="35111"/>
                        <a14:foregroundMark x1="92000" y1="28000" x2="92000" y2="28000"/>
                        <a14:foregroundMark x1="8000" y1="65778" x2="8000" y2="6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9821" y="324496"/>
            <a:ext cx="2902244" cy="290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89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94D4A6-065E-4C46-B256-995CF1A7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34" y="0"/>
            <a:ext cx="122549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6AE747-FA8A-4E37-ADAD-D3D79536199E}"/>
              </a:ext>
            </a:extLst>
          </p:cNvPr>
          <p:cNvSpPr txBox="1"/>
          <p:nvPr/>
        </p:nvSpPr>
        <p:spPr>
          <a:xfrm>
            <a:off x="2555192" y="1946088"/>
            <a:ext cx="7682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2387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504180-DFDF-4AAF-B6B4-EF1290E4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6A62AF-35D5-4B0F-B61A-98066FE72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9365" l="0" r="89850">
                        <a14:foregroundMark x1="8271" y1="58730" x2="8271" y2="58730"/>
                        <a14:foregroundMark x1="10714" y1="90794" x2="10714" y2="90794"/>
                        <a14:foregroundMark x1="11090" y1="91111" x2="11090" y2="91111"/>
                        <a14:foregroundMark x1="11466" y1="92063" x2="11466" y2="92063"/>
                        <a14:foregroundMark x1="10526" y1="91746" x2="10526" y2="91746"/>
                        <a14:foregroundMark x1="9774" y1="89524" x2="9398" y2="87619"/>
                        <a14:foregroundMark x1="7331" y1="87619" x2="7331" y2="87619"/>
                        <a14:foregroundMark x1="8271" y1="88254" x2="8271" y2="88254"/>
                        <a14:foregroundMark x1="9023" y1="91746" x2="9962" y2="91111"/>
                        <a14:foregroundMark x1="11466" y1="91746" x2="15602" y2="89841"/>
                        <a14:foregroundMark x1="26880" y1="92063" x2="26880" y2="92063"/>
                        <a14:foregroundMark x1="21053" y1="82857" x2="21053" y2="82857"/>
                        <a14:foregroundMark x1="21053" y1="82857" x2="23684" y2="89841"/>
                        <a14:foregroundMark x1="9211" y1="94286" x2="9211" y2="94286"/>
                        <a14:foregroundMark x1="5263" y1="89841" x2="5263" y2="89841"/>
                        <a14:foregroundMark x1="4135" y1="88889" x2="4135" y2="88889"/>
                        <a14:foregroundMark x1="0" y1="93651" x2="0" y2="93651"/>
                        <a14:foregroundMark x1="940" y1="87302" x2="940" y2="87302"/>
                        <a14:foregroundMark x1="22180" y1="98730" x2="24248" y2="98730"/>
                        <a14:foregroundMark x1="31391" y1="99365" x2="32519" y2="99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746620"/>
            <a:ext cx="3833768" cy="6111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CE8033-7EF8-4CFE-B559-EFDF8A4EB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6885" y="4376957"/>
            <a:ext cx="3254930" cy="3780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92EFC5-8A65-4D8E-8BAB-FC67FFCA6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1778" y1="68444" x2="81778" y2="68444"/>
                        <a14:foregroundMark x1="85333" y1="75111" x2="67556" y2="68000"/>
                        <a14:foregroundMark x1="32444" y1="56889" x2="32444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114" y="5575249"/>
            <a:ext cx="1384053" cy="1384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735629-BE72-418A-959F-4905F538A2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884" y="349045"/>
            <a:ext cx="7846232" cy="49686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AAEC33B-081F-4E9D-8DAE-7496828BB4C7}"/>
              </a:ext>
            </a:extLst>
          </p:cNvPr>
          <p:cNvSpPr/>
          <p:nvPr/>
        </p:nvSpPr>
        <p:spPr>
          <a:xfrm>
            <a:off x="3758269" y="1584726"/>
            <a:ext cx="4599964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VB nghị luận văn học là gì?</a:t>
            </a:r>
          </a:p>
          <a:p>
            <a:pPr lvl="0" algn="just">
              <a:lnSpc>
                <a:spcPct val="150000"/>
              </a:lnSpc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+Lí lẽ là gì? Bằng chứng trong VB được lấy từ đâu?</a:t>
            </a:r>
          </a:p>
        </p:txBody>
      </p:sp>
    </p:spTree>
    <p:extLst>
      <p:ext uri="{BB962C8B-B14F-4D97-AF65-F5344CB8AC3E}">
        <p14:creationId xmlns:p14="http://schemas.microsoft.com/office/powerpoint/2010/main" val="4210389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F0855B-4133-489C-978C-DD5D574C3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0CF5EC-DDBC-4145-AACE-8C8FB251D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289" y1="35260" x2="76289" y2="35260"/>
                        <a14:foregroundMark x1="78351" y1="30058" x2="78351" y2="30058"/>
                        <a14:foregroundMark x1="78351" y1="30058" x2="78351" y2="30058"/>
                        <a14:foregroundMark x1="16495" y1="60116" x2="16495" y2="601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4616" y="-176168"/>
            <a:ext cx="3011648" cy="1647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C67239-2B67-4BC1-A0AB-EC7FEF560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" b="96250" l="10000" r="90000">
                        <a14:foregroundMark x1="34333" y1="3750" x2="34333" y2="3750"/>
                        <a14:foregroundMark x1="42667" y1="88929" x2="42667" y2="88929"/>
                        <a14:foregroundMark x1="57000" y1="96250" x2="57000" y2="9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6437" y="-176168"/>
            <a:ext cx="4481989" cy="27887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06EACB-EAC1-4AC2-BD3B-58AACCF9155A}"/>
              </a:ext>
            </a:extLst>
          </p:cNvPr>
          <p:cNvSpPr txBox="1"/>
          <p:nvPr/>
        </p:nvSpPr>
        <p:spPr>
          <a:xfrm>
            <a:off x="3717420" y="1110953"/>
            <a:ext cx="2297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109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A23732-BA11-4BE4-BE82-8E1BB0E3231D}"/>
              </a:ext>
            </a:extLst>
          </p:cNvPr>
          <p:cNvSpPr txBox="1"/>
          <p:nvPr/>
        </p:nvSpPr>
        <p:spPr>
          <a:xfrm>
            <a:off x="1914257" y="2475927"/>
            <a:ext cx="103571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</a:p>
        </p:txBody>
      </p:sp>
    </p:spTree>
    <p:extLst>
      <p:ext uri="{BB962C8B-B14F-4D97-AF65-F5344CB8AC3E}">
        <p14:creationId xmlns:p14="http://schemas.microsoft.com/office/powerpoint/2010/main" val="208016381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504180-DFDF-4AAF-B6B4-EF1290E4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6A62AF-35D5-4B0F-B61A-98066FE72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9365" l="0" r="89850">
                        <a14:foregroundMark x1="8271" y1="58730" x2="8271" y2="58730"/>
                        <a14:foregroundMark x1="10714" y1="90794" x2="10714" y2="90794"/>
                        <a14:foregroundMark x1="11090" y1="91111" x2="11090" y2="91111"/>
                        <a14:foregroundMark x1="11466" y1="92063" x2="11466" y2="92063"/>
                        <a14:foregroundMark x1="10526" y1="91746" x2="10526" y2="91746"/>
                        <a14:foregroundMark x1="9774" y1="89524" x2="9398" y2="87619"/>
                        <a14:foregroundMark x1="7331" y1="87619" x2="7331" y2="87619"/>
                        <a14:foregroundMark x1="8271" y1="88254" x2="8271" y2="88254"/>
                        <a14:foregroundMark x1="9023" y1="91746" x2="9962" y2="91111"/>
                        <a14:foregroundMark x1="11466" y1="91746" x2="15602" y2="89841"/>
                        <a14:foregroundMark x1="26880" y1="92063" x2="26880" y2="92063"/>
                        <a14:foregroundMark x1="21053" y1="82857" x2="21053" y2="82857"/>
                        <a14:foregroundMark x1="21053" y1="82857" x2="23684" y2="89841"/>
                        <a14:foregroundMark x1="9211" y1="94286" x2="9211" y2="94286"/>
                        <a14:foregroundMark x1="5263" y1="89841" x2="5263" y2="89841"/>
                        <a14:foregroundMark x1="4135" y1="88889" x2="4135" y2="88889"/>
                        <a14:foregroundMark x1="0" y1="93651" x2="0" y2="93651"/>
                        <a14:foregroundMark x1="940" y1="87302" x2="940" y2="87302"/>
                        <a14:foregroundMark x1="22180" y1="98730" x2="24248" y2="98730"/>
                        <a14:foregroundMark x1="31391" y1="99365" x2="32519" y2="99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746620"/>
            <a:ext cx="3833768" cy="6111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CE8033-7EF8-4CFE-B559-EFDF8A4EB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6885" y="4376957"/>
            <a:ext cx="3254930" cy="3780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92EFC5-8A65-4D8E-8BAB-FC67FFCA6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1778" y1="68444" x2="81778" y2="68444"/>
                        <a14:foregroundMark x1="85333" y1="75111" x2="67556" y2="68000"/>
                        <a14:foregroundMark x1="32444" y1="56889" x2="32444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114" y="5575249"/>
            <a:ext cx="1384053" cy="1384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6A262B-CB1E-4C3B-B212-FAE73864E136}"/>
              </a:ext>
            </a:extLst>
          </p:cNvPr>
          <p:cNvSpPr txBox="1"/>
          <p:nvPr/>
        </p:nvSpPr>
        <p:spPr>
          <a:xfrm>
            <a:off x="2060241" y="436070"/>
            <a:ext cx="8988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288062-725B-4992-88BD-B0FB2595FE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45055" y="166338"/>
            <a:ext cx="915884" cy="915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F20EC8-8943-4448-8738-AF046B706F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22" b="92667" l="10000" r="90000">
                        <a14:foregroundMark x1="27111" y1="19667" x2="27111" y2="19667"/>
                        <a14:foregroundMark x1="36111" y1="13889" x2="36111" y2="13889"/>
                        <a14:foregroundMark x1="51444" y1="9333" x2="51444" y2="9333"/>
                        <a14:foregroundMark x1="66222" y1="13222" x2="66222" y2="13222"/>
                        <a14:foregroundMark x1="76444" y1="15778" x2="76444" y2="15778"/>
                        <a14:foregroundMark x1="80889" y1="29889" x2="80889" y2="29889"/>
                        <a14:foregroundMark x1="85444" y1="42667" x2="85444" y2="42667"/>
                        <a14:foregroundMark x1="83444" y1="58111" x2="83444" y2="58111"/>
                        <a14:foregroundMark x1="75778" y1="71556" x2="75778" y2="71556"/>
                        <a14:foregroundMark x1="63000" y1="88889" x2="63000" y2="88889"/>
                        <a14:foregroundMark x1="56556" y1="87556" x2="56556" y2="87556"/>
                        <a14:foregroundMark x1="51444" y1="85667" x2="51444" y2="85667"/>
                        <a14:foregroundMark x1="48222" y1="92667" x2="48222" y2="92667"/>
                        <a14:foregroundMark x1="56556" y1="92111" x2="56556" y2="92111"/>
                        <a14:foregroundMark x1="53333" y1="88889" x2="53333" y2="88889"/>
                        <a14:foregroundMark x1="52111" y1="91444" x2="52111" y2="91444"/>
                        <a14:foregroundMark x1="52111" y1="91444" x2="52111" y2="91444"/>
                        <a14:foregroundMark x1="29000" y1="70222" x2="29000" y2="70222"/>
                        <a14:foregroundMark x1="23889" y1="59333" x2="23889" y2="59333"/>
                        <a14:foregroundMark x1="16778" y1="45222" x2="16778" y2="45222"/>
                        <a14:foregroundMark x1="25778" y1="61333" x2="25778" y2="61333"/>
                        <a14:foregroundMark x1="20000" y1="33111" x2="20000" y2="33111"/>
                        <a14:foregroundMark x1="24556" y1="17667" x2="24556" y2="17667"/>
                        <a14:foregroundMark x1="25111" y1="58111" x2="25111" y2="58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769" y="1020845"/>
            <a:ext cx="4408391" cy="440839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675CAC93-FE2B-4568-8665-E2A5BDEE0B58}"/>
              </a:ext>
            </a:extLst>
          </p:cNvPr>
          <p:cNvSpPr/>
          <p:nvPr/>
        </p:nvSpPr>
        <p:spPr>
          <a:xfrm>
            <a:off x="8148503" y="1508991"/>
            <a:ext cx="3833768" cy="1189909"/>
          </a:xfrm>
          <a:prstGeom prst="wedgeRoundRectCallout">
            <a:avLst>
              <a:gd name="adj1" fmla="val -55409"/>
              <a:gd name="adj2" fmla="val 87099"/>
              <a:gd name="adj3" fmla="val 16667"/>
            </a:avLst>
          </a:prstGeom>
          <a:ln w="571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một loại của văn nghị luận, có nội dung bàn về một vấn đề văn học như tác giả, tác phẩm, thể loại,...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7FFB5E4E-CD1A-40B4-9B1B-8BB2E6243908}"/>
              </a:ext>
            </a:extLst>
          </p:cNvPr>
          <p:cNvSpPr/>
          <p:nvPr/>
        </p:nvSpPr>
        <p:spPr>
          <a:xfrm>
            <a:off x="448785" y="3332927"/>
            <a:ext cx="3833768" cy="1189909"/>
          </a:xfrm>
          <a:prstGeom prst="wedgeRoundRectCallout">
            <a:avLst>
              <a:gd name="adj1" fmla="val 73256"/>
              <a:gd name="adj2" fmla="val -44738"/>
              <a:gd name="adj3" fmla="val 16667"/>
            </a:avLst>
          </a:prstGeom>
          <a:ln w="571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 luận văn học sử dụng lí lẽ và bằng chứng để làm sáng tỏ vấn đề văn học được nói tới.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85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504180-DFDF-4AAF-B6B4-EF1290E4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169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6E505B7-5D79-43DF-9B65-9C9B6A8F6C03}"/>
              </a:ext>
            </a:extLst>
          </p:cNvPr>
          <p:cNvSpPr/>
          <p:nvPr/>
        </p:nvSpPr>
        <p:spPr>
          <a:xfrm>
            <a:off x="3704971" y="1575814"/>
            <a:ext cx="5301438" cy="143025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DEF6BD8-8EB0-4F34-B45D-A3B324ED8DE2}"/>
              </a:ext>
            </a:extLst>
          </p:cNvPr>
          <p:cNvSpPr/>
          <p:nvPr/>
        </p:nvSpPr>
        <p:spPr>
          <a:xfrm>
            <a:off x="3373468" y="1820524"/>
            <a:ext cx="5301438" cy="143025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6A62AF-35D5-4B0F-B61A-98066FE72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9365" l="0" r="89850">
                        <a14:foregroundMark x1="8271" y1="58730" x2="8271" y2="58730"/>
                        <a14:foregroundMark x1="10714" y1="90794" x2="10714" y2="90794"/>
                        <a14:foregroundMark x1="11090" y1="91111" x2="11090" y2="91111"/>
                        <a14:foregroundMark x1="11466" y1="92063" x2="11466" y2="92063"/>
                        <a14:foregroundMark x1="10526" y1="91746" x2="10526" y2="91746"/>
                        <a14:foregroundMark x1="9774" y1="89524" x2="9398" y2="87619"/>
                        <a14:foregroundMark x1="7331" y1="87619" x2="7331" y2="87619"/>
                        <a14:foregroundMark x1="8271" y1="88254" x2="8271" y2="88254"/>
                        <a14:foregroundMark x1="9023" y1="91746" x2="9962" y2="91111"/>
                        <a14:foregroundMark x1="11466" y1="91746" x2="15602" y2="89841"/>
                        <a14:foregroundMark x1="26880" y1="92063" x2="26880" y2="92063"/>
                        <a14:foregroundMark x1="21053" y1="82857" x2="21053" y2="82857"/>
                        <a14:foregroundMark x1="21053" y1="82857" x2="23684" y2="89841"/>
                        <a14:foregroundMark x1="9211" y1="94286" x2="9211" y2="94286"/>
                        <a14:foregroundMark x1="5263" y1="89841" x2="5263" y2="89841"/>
                        <a14:foregroundMark x1="4135" y1="88889" x2="4135" y2="88889"/>
                        <a14:foregroundMark x1="0" y1="93651" x2="0" y2="93651"/>
                        <a14:foregroundMark x1="940" y1="87302" x2="940" y2="87302"/>
                        <a14:foregroundMark x1="22180" y1="98730" x2="24248" y2="98730"/>
                        <a14:foregroundMark x1="31391" y1="99365" x2="32519" y2="99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746620"/>
            <a:ext cx="3833768" cy="6111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CE8033-7EF8-4CFE-B559-EFDF8A4EB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6885" y="4376957"/>
            <a:ext cx="3254930" cy="3780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92EFC5-8A65-4D8E-8BAB-FC67FFCA6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1778" y1="68444" x2="81778" y2="68444"/>
                        <a14:foregroundMark x1="85333" y1="75111" x2="67556" y2="68000"/>
                        <a14:foregroundMark x1="32444" y1="56889" x2="32444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114" y="5575249"/>
            <a:ext cx="1384053" cy="1384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B6CDDF-9D07-4016-99FF-E183A6AB1DDB}"/>
              </a:ext>
            </a:extLst>
          </p:cNvPr>
          <p:cNvSpPr txBox="1"/>
          <p:nvPr/>
        </p:nvSpPr>
        <p:spPr>
          <a:xfrm>
            <a:off x="2659633" y="142521"/>
            <a:ext cx="898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D4B854-0FBD-464C-96BE-ED7EA830E0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279" y="59948"/>
            <a:ext cx="1129323" cy="6464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C39371B-7D24-4250-BCBD-340DB3016455}"/>
              </a:ext>
            </a:extLst>
          </p:cNvPr>
          <p:cNvSpPr/>
          <p:nvPr/>
        </p:nvSpPr>
        <p:spPr>
          <a:xfrm>
            <a:off x="3704972" y="1820524"/>
            <a:ext cx="4830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hính là những nhận xét cụ thể của người viết về tác giả, tác phẩm, thể loại,...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832764-3E87-4A4C-8FE4-6F1ADB570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8000" r="92000">
                        <a14:foregroundMark x1="89778" y1="35111" x2="89778" y2="35111"/>
                        <a14:foregroundMark x1="92000" y1="28000" x2="92000" y2="28000"/>
                        <a14:foregroundMark x1="8000" y1="65778" x2="8000" y2="6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3268" y="59948"/>
            <a:ext cx="2165276" cy="2165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ADCE4B-25C8-40C2-91AD-E024D9C633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0237" y="726699"/>
            <a:ext cx="1398757" cy="1400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5AFE4CF-2D65-4645-8FDC-04D323D8D9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9354" y="2179825"/>
            <a:ext cx="1398757" cy="140069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FE2C188-F46A-445B-965B-7889247BAC48}"/>
              </a:ext>
            </a:extLst>
          </p:cNvPr>
          <p:cNvSpPr/>
          <p:nvPr/>
        </p:nvSpPr>
        <p:spPr>
          <a:xfrm>
            <a:off x="2884279" y="3683197"/>
            <a:ext cx="5301438" cy="143025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91B9D29-DCEE-4A3E-9816-F54E9060821B}"/>
              </a:ext>
            </a:extLst>
          </p:cNvPr>
          <p:cNvSpPr/>
          <p:nvPr/>
        </p:nvSpPr>
        <p:spPr>
          <a:xfrm>
            <a:off x="2552776" y="3927907"/>
            <a:ext cx="5301438" cy="143025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FE05052-F66B-46D2-A293-F8B5C8C66A3A}"/>
              </a:ext>
            </a:extLst>
          </p:cNvPr>
          <p:cNvSpPr/>
          <p:nvPr/>
        </p:nvSpPr>
        <p:spPr>
          <a:xfrm>
            <a:off x="2884280" y="3927907"/>
            <a:ext cx="4830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 chứng thường được lấy từ tác phẩm văn học.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8176DDE-94A4-4149-BDAA-FAD819C5E7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9545" y="2834082"/>
            <a:ext cx="1398757" cy="14006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0DAFD7F-A6FD-432E-B17B-8433D014A6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8662" y="4287208"/>
            <a:ext cx="1398757" cy="140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75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7" grpId="0"/>
      <p:bldP spid="9" grpId="0"/>
      <p:bldP spid="19" grpId="0" animBg="1"/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94D4A6-065E-4C46-B256-995CF1A7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34" y="0"/>
            <a:ext cx="122549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6AE747-FA8A-4E37-ADAD-D3D79536199E}"/>
              </a:ext>
            </a:extLst>
          </p:cNvPr>
          <p:cNvSpPr txBox="1"/>
          <p:nvPr/>
        </p:nvSpPr>
        <p:spPr>
          <a:xfrm>
            <a:off x="2462913" y="2407482"/>
            <a:ext cx="7682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77268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204" y="1839926"/>
            <a:ext cx="12187592" cy="11413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04" y="5174028"/>
            <a:ext cx="12187592" cy="11413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8" y="931554"/>
            <a:ext cx="1968467" cy="1742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0" y="419629"/>
            <a:ext cx="2059882" cy="13834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16" y="931553"/>
            <a:ext cx="1968467" cy="1742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07" y="419628"/>
            <a:ext cx="2059882" cy="13834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33" y="931553"/>
            <a:ext cx="1968467" cy="17429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25" y="419628"/>
            <a:ext cx="2059882" cy="13834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59" y="931552"/>
            <a:ext cx="1968467" cy="17429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50" y="419627"/>
            <a:ext cx="2059882" cy="13834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368" y="931551"/>
            <a:ext cx="1968467" cy="17429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59" y="419626"/>
            <a:ext cx="2059882" cy="13834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8" y="4250614"/>
            <a:ext cx="1968467" cy="17429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0" y="3738690"/>
            <a:ext cx="2059882" cy="13834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07" y="4250613"/>
            <a:ext cx="1968467" cy="17429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99" y="3738689"/>
            <a:ext cx="2059882" cy="13834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23" y="4250612"/>
            <a:ext cx="1968467" cy="17429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15" y="3738688"/>
            <a:ext cx="2059882" cy="13834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55" y="4250612"/>
            <a:ext cx="1968467" cy="17429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46" y="3738688"/>
            <a:ext cx="2059882" cy="13834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368" y="4250612"/>
            <a:ext cx="1968467" cy="17429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59" y="3738688"/>
            <a:ext cx="2059882" cy="13834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206" y="6307725"/>
            <a:ext cx="6093794" cy="33469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096003" y="6307725"/>
            <a:ext cx="6093794" cy="33469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205" y="2974794"/>
            <a:ext cx="6093794" cy="33469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096002" y="2974794"/>
            <a:ext cx="6093794" cy="334698"/>
          </a:xfrm>
          <a:prstGeom prst="rect">
            <a:avLst/>
          </a:prstGeom>
        </p:spPr>
      </p:pic>
      <p:sp>
        <p:nvSpPr>
          <p:cNvPr id="42" name="Flowchart: Summing Junction 41">
            <a:hlinkClick r:id="rId28" action="ppaction://hlinksldjump"/>
          </p:cNvPr>
          <p:cNvSpPr/>
          <p:nvPr/>
        </p:nvSpPr>
        <p:spPr>
          <a:xfrm>
            <a:off x="11396772" y="6113958"/>
            <a:ext cx="648833" cy="648833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>
            <a:hlinkClick r:id="rId35" action="ppaction://hlinksldjump"/>
            <a:extLst>
              <a:ext uri="{FF2B5EF4-FFF2-40B4-BE49-F238E27FC236}">
                <a16:creationId xmlns:a16="http://schemas.microsoft.com/office/drawing/2014/main" xmlns="" id="{2A8AA50B-137B-4E1F-9CEE-A3F9816718B7}"/>
              </a:ext>
            </a:extLst>
          </p:cNvPr>
          <p:cNvSpPr/>
          <p:nvPr/>
        </p:nvSpPr>
        <p:spPr>
          <a:xfrm>
            <a:off x="2205" y="6234967"/>
            <a:ext cx="1471408" cy="58010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178" y="-49168"/>
            <a:ext cx="1940727" cy="1855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99" y="4860323"/>
            <a:ext cx="1968467" cy="1742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946" y="4403693"/>
            <a:ext cx="2059882" cy="13834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5155" y="3920057"/>
            <a:ext cx="1470129" cy="132753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10021" y="276912"/>
            <a:ext cx="10185812" cy="17265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1.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10021" y="2131593"/>
            <a:ext cx="8981887" cy="11270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endParaRPr lang="en-US" sz="3199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2506" y="4993547"/>
            <a:ext cx="2437449" cy="25088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2599" y="4068790"/>
            <a:ext cx="2310102" cy="899189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2799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151" y="5456734"/>
            <a:ext cx="952156" cy="1018806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6648" y="4194049"/>
            <a:ext cx="154350" cy="1543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064" y="5153498"/>
            <a:ext cx="1163636" cy="12755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" y="3972063"/>
            <a:ext cx="1163636" cy="12755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0463" y="3437710"/>
            <a:ext cx="777697" cy="768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8451" y="3664793"/>
            <a:ext cx="879842" cy="8428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1952" y="3918860"/>
            <a:ext cx="495121" cy="4379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8700" y="3821892"/>
            <a:ext cx="714117" cy="1190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-0.224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178" y="-49168"/>
            <a:ext cx="1940727" cy="1855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99" y="4860323"/>
            <a:ext cx="1968467" cy="1742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790" y="4348399"/>
            <a:ext cx="2059882" cy="13834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5155" y="3920057"/>
            <a:ext cx="1470129" cy="132753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10021" y="276912"/>
            <a:ext cx="9619491" cy="17265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2.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endParaRPr lang="en-US" sz="3199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10021" y="2131593"/>
            <a:ext cx="8981887" cy="11270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lang="en-US" sz="3199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2506" y="4993547"/>
            <a:ext cx="2437449" cy="25088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2599" y="4068790"/>
            <a:ext cx="2310102" cy="899189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2799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151" y="5456734"/>
            <a:ext cx="952156" cy="1018806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6648" y="4194049"/>
            <a:ext cx="154350" cy="1543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064" y="5153498"/>
            <a:ext cx="1163636" cy="12755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" y="3972063"/>
            <a:ext cx="1163636" cy="12755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0463" y="3437710"/>
            <a:ext cx="777697" cy="768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8451" y="3664793"/>
            <a:ext cx="879842" cy="8428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1952" y="3918860"/>
            <a:ext cx="495121" cy="4379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8700" y="3821892"/>
            <a:ext cx="714117" cy="1190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178" y="-49168"/>
            <a:ext cx="1940727" cy="1855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99" y="4860323"/>
            <a:ext cx="1968467" cy="1742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790" y="4348399"/>
            <a:ext cx="2059882" cy="13834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5155" y="3920057"/>
            <a:ext cx="1470129" cy="132753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460878" y="242602"/>
            <a:ext cx="11046496" cy="17265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3.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Vấn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10021" y="2131593"/>
            <a:ext cx="8981887" cy="11270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Gợi mở về việc đọc sách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endParaRPr lang="en-US" sz="3199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2506" y="4993547"/>
            <a:ext cx="2437449" cy="25088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2599" y="4068790"/>
            <a:ext cx="2310102" cy="899189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2799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151" y="5456734"/>
            <a:ext cx="952156" cy="1018806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6648" y="4194049"/>
            <a:ext cx="154350" cy="1543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064" y="5153498"/>
            <a:ext cx="1163636" cy="12755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" y="3972063"/>
            <a:ext cx="1163636" cy="12755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0463" y="3437710"/>
            <a:ext cx="777697" cy="768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8451" y="3664793"/>
            <a:ext cx="879842" cy="8428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1952" y="3918860"/>
            <a:ext cx="495121" cy="4379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8700" y="3821892"/>
            <a:ext cx="714117" cy="1190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178" y="-49168"/>
            <a:ext cx="1940727" cy="1855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99" y="4860323"/>
            <a:ext cx="1968467" cy="1742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790" y="4348399"/>
            <a:ext cx="2059882" cy="13834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5155" y="3920057"/>
            <a:ext cx="1470129" cy="132753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38826" y="254700"/>
            <a:ext cx="9619491" cy="157654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>
              <a:defRPr/>
            </a:pP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4.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còn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thiếu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chỗ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“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 luận văn học sử dụng 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……………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 làm sáng tỏ vấn đề văn học được nói tới.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681354" y="2599232"/>
            <a:ext cx="8981887" cy="11270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lẽ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chứng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2506" y="4993547"/>
            <a:ext cx="2437449" cy="25088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2599" y="4068790"/>
            <a:ext cx="2310102" cy="899189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2799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151" y="5456734"/>
            <a:ext cx="952156" cy="1018806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6648" y="4194049"/>
            <a:ext cx="154350" cy="1543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064" y="5153498"/>
            <a:ext cx="1163636" cy="12755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" y="3972063"/>
            <a:ext cx="1163636" cy="12755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0463" y="3437710"/>
            <a:ext cx="777697" cy="768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8451" y="3664793"/>
            <a:ext cx="879842" cy="8428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1952" y="3918860"/>
            <a:ext cx="495121" cy="4379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8700" y="3821892"/>
            <a:ext cx="714117" cy="1190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178" y="-49168"/>
            <a:ext cx="1940727" cy="1855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99" y="4860323"/>
            <a:ext cx="1968467" cy="1742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790" y="4348399"/>
            <a:ext cx="2059882" cy="13834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5155" y="3920057"/>
            <a:ext cx="1470129" cy="132753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10021" y="276912"/>
            <a:ext cx="9619491" cy="17265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>
              <a:defRPr/>
            </a:pP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5. N</a:t>
            </a:r>
            <a:r>
              <a:rPr lang="vi-VN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hững nhận xét cụ thể của người viết về tác giả, tác phẩm, thể loại,...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r>
              <a:rPr lang="vi-VN" sz="2799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799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10021" y="2131593"/>
            <a:ext cx="8981887" cy="11270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lẽ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2506" y="4993547"/>
            <a:ext cx="2437449" cy="25088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2599" y="4068790"/>
            <a:ext cx="2310102" cy="899189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2799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151" y="5456734"/>
            <a:ext cx="952156" cy="1018806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6648" y="4194049"/>
            <a:ext cx="154350" cy="1543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064" y="5153498"/>
            <a:ext cx="1163636" cy="12755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" y="3972063"/>
            <a:ext cx="1163636" cy="12755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0463" y="3437710"/>
            <a:ext cx="777697" cy="768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8451" y="3664793"/>
            <a:ext cx="879842" cy="8428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1952" y="3918860"/>
            <a:ext cx="495121" cy="4379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8700" y="3821892"/>
            <a:ext cx="714117" cy="1190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178" y="-49168"/>
            <a:ext cx="1940727" cy="1855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99" y="4860323"/>
            <a:ext cx="1968467" cy="1742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790" y="4348399"/>
            <a:ext cx="2059882" cy="13834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5155" y="3920057"/>
            <a:ext cx="1470129" cy="132753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10021" y="276912"/>
            <a:ext cx="9619491" cy="17265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6.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b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ằng chứng thường được lấy từ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10021" y="2131593"/>
            <a:ext cx="8981887" cy="11270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lang="en-US" sz="3199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2506" y="4993547"/>
            <a:ext cx="2437449" cy="25088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2599" y="4068790"/>
            <a:ext cx="2310102" cy="899189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2799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151" y="5456734"/>
            <a:ext cx="952156" cy="1018806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6648" y="4194049"/>
            <a:ext cx="154350" cy="1543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064" y="5153498"/>
            <a:ext cx="1163636" cy="12755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" y="3972063"/>
            <a:ext cx="1163636" cy="12755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0463" y="3437710"/>
            <a:ext cx="777697" cy="768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8451" y="3664793"/>
            <a:ext cx="879842" cy="8428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1952" y="3918860"/>
            <a:ext cx="495121" cy="4379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8700" y="3821892"/>
            <a:ext cx="714117" cy="1190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94D4A6-065E-4C46-B256-995CF1A7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34" y="0"/>
            <a:ext cx="122549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6AE747-FA8A-4E37-ADAD-D3D79536199E}"/>
              </a:ext>
            </a:extLst>
          </p:cNvPr>
          <p:cNvSpPr txBox="1"/>
          <p:nvPr/>
        </p:nvSpPr>
        <p:spPr>
          <a:xfrm>
            <a:off x="3187580" y="2698118"/>
            <a:ext cx="63129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33605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178" y="-49168"/>
            <a:ext cx="1940727" cy="1855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99" y="4860323"/>
            <a:ext cx="1968467" cy="1742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790" y="4348399"/>
            <a:ext cx="2059882" cy="13834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5155" y="3920057"/>
            <a:ext cx="1470129" cy="132753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10021" y="276912"/>
            <a:ext cx="9619491" cy="17265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7.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10021" y="2131593"/>
            <a:ext cx="8981887" cy="11270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àn về một vấn đề văn học như tác giả, tác phẩm, thể loại,... </a:t>
            </a:r>
            <a:endParaRPr lang="en-US" sz="3199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2506" y="4993547"/>
            <a:ext cx="2437449" cy="25088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2599" y="4068790"/>
            <a:ext cx="2310102" cy="899189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2799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151" y="5456734"/>
            <a:ext cx="952156" cy="1018806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6648" y="4194049"/>
            <a:ext cx="154350" cy="1543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064" y="5153498"/>
            <a:ext cx="1163636" cy="12755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" y="3972063"/>
            <a:ext cx="1163636" cy="12755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0463" y="3437710"/>
            <a:ext cx="777697" cy="768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8451" y="3664793"/>
            <a:ext cx="879842" cy="8428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1952" y="3918860"/>
            <a:ext cx="495121" cy="4379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8700" y="3821892"/>
            <a:ext cx="714117" cy="1190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178" y="-49168"/>
            <a:ext cx="1940727" cy="1855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99" y="4860323"/>
            <a:ext cx="1968467" cy="1742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790" y="4348399"/>
            <a:ext cx="2059882" cy="13834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5155" y="3920057"/>
            <a:ext cx="1470129" cy="132753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10021" y="276912"/>
            <a:ext cx="9619491" cy="17265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8.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Vấn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 khám phá thế giới và tạo ra niềm vui riêng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gợi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vấn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10021" y="2131593"/>
            <a:ext cx="8981887" cy="11270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Ý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nghĩa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của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việc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đọc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sách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en-US" sz="3199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2506" y="4993547"/>
            <a:ext cx="2437449" cy="25088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2599" y="4068790"/>
            <a:ext cx="2310102" cy="899189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2799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151" y="5456734"/>
            <a:ext cx="952156" cy="1018806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6648" y="4194049"/>
            <a:ext cx="154350" cy="1543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064" y="5153498"/>
            <a:ext cx="1163636" cy="12755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" y="3972063"/>
            <a:ext cx="1163636" cy="12755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0463" y="3437710"/>
            <a:ext cx="777697" cy="768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8451" y="3664793"/>
            <a:ext cx="879842" cy="8428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1952" y="3918860"/>
            <a:ext cx="495121" cy="4379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8700" y="3821892"/>
            <a:ext cx="714117" cy="1190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178" y="-49168"/>
            <a:ext cx="1940727" cy="1855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99" y="4860323"/>
            <a:ext cx="1968467" cy="1742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790" y="4348399"/>
            <a:ext cx="2059882" cy="13834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5155" y="3920057"/>
            <a:ext cx="1470129" cy="132753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10021" y="276912"/>
            <a:ext cx="9619491" cy="17265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199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9. Theo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cảnh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12120" y="2173538"/>
            <a:ext cx="8981887" cy="11270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Rất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2506" y="4993547"/>
            <a:ext cx="2437449" cy="25088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2599" y="4068790"/>
            <a:ext cx="2310102" cy="899189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2799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151" y="5456734"/>
            <a:ext cx="952156" cy="1018806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6648" y="4194049"/>
            <a:ext cx="154350" cy="1543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064" y="5153498"/>
            <a:ext cx="1163636" cy="12755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" y="3972063"/>
            <a:ext cx="1163636" cy="12755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0463" y="3437710"/>
            <a:ext cx="777697" cy="768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8451" y="3664793"/>
            <a:ext cx="879842" cy="8428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1952" y="3918860"/>
            <a:ext cx="495121" cy="4379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8700" y="3821892"/>
            <a:ext cx="714117" cy="1190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178" y="-49168"/>
            <a:ext cx="1940727" cy="1855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99" y="4860323"/>
            <a:ext cx="1968467" cy="1742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790" y="4348399"/>
            <a:ext cx="2059882" cy="13834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5155" y="3920057"/>
            <a:ext cx="1470129" cy="132753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10021" y="276912"/>
            <a:ext cx="9619491" cy="17265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10.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10021" y="2131593"/>
            <a:ext cx="8981887" cy="11270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pt-BR" sz="3199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Phát triển niềm đam mê đọc sách và ý thức giữ gìn sách.</a:t>
            </a:r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2506" y="4993547"/>
            <a:ext cx="2437449" cy="25088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2599" y="4068790"/>
            <a:ext cx="2310102" cy="899189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27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151" y="5456734"/>
            <a:ext cx="952156" cy="1018806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6648" y="4194049"/>
            <a:ext cx="154350" cy="1543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064" y="5153498"/>
            <a:ext cx="1163636" cy="12755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" y="3972063"/>
            <a:ext cx="1163636" cy="12755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0463" y="3437710"/>
            <a:ext cx="777697" cy="768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8451" y="3664793"/>
            <a:ext cx="879842" cy="84288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1952" y="3918860"/>
            <a:ext cx="495121" cy="4379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8700" y="3821892"/>
            <a:ext cx="714117" cy="1190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94D4A6-065E-4C46-B256-995CF1A7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34" y="0"/>
            <a:ext cx="122549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6AE747-FA8A-4E37-ADAD-D3D79536199E}"/>
              </a:ext>
            </a:extLst>
          </p:cNvPr>
          <p:cNvSpPr txBox="1"/>
          <p:nvPr/>
        </p:nvSpPr>
        <p:spPr>
          <a:xfrm>
            <a:off x="2462913" y="2407482"/>
            <a:ext cx="7682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51381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504180-DFDF-4AAF-B6B4-EF1290E4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6A62AF-35D5-4B0F-B61A-98066FE72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9365" l="0" r="89850">
                        <a14:foregroundMark x1="8271" y1="58730" x2="8271" y2="58730"/>
                        <a14:foregroundMark x1="10714" y1="90794" x2="10714" y2="90794"/>
                        <a14:foregroundMark x1="11090" y1="91111" x2="11090" y2="91111"/>
                        <a14:foregroundMark x1="11466" y1="92063" x2="11466" y2="92063"/>
                        <a14:foregroundMark x1="10526" y1="91746" x2="10526" y2="91746"/>
                        <a14:foregroundMark x1="9774" y1="89524" x2="9398" y2="87619"/>
                        <a14:foregroundMark x1="7331" y1="87619" x2="7331" y2="87619"/>
                        <a14:foregroundMark x1="8271" y1="88254" x2="8271" y2="88254"/>
                        <a14:foregroundMark x1="9023" y1="91746" x2="9962" y2="91111"/>
                        <a14:foregroundMark x1="11466" y1="91746" x2="15602" y2="89841"/>
                        <a14:foregroundMark x1="26880" y1="92063" x2="26880" y2="92063"/>
                        <a14:foregroundMark x1="21053" y1="82857" x2="21053" y2="82857"/>
                        <a14:foregroundMark x1="21053" y1="82857" x2="23684" y2="89841"/>
                        <a14:foregroundMark x1="9211" y1="94286" x2="9211" y2="94286"/>
                        <a14:foregroundMark x1="5263" y1="89841" x2="5263" y2="89841"/>
                        <a14:foregroundMark x1="4135" y1="88889" x2="4135" y2="88889"/>
                        <a14:foregroundMark x1="0" y1="93651" x2="0" y2="93651"/>
                        <a14:foregroundMark x1="940" y1="87302" x2="940" y2="87302"/>
                        <a14:foregroundMark x1="22180" y1="98730" x2="24248" y2="98730"/>
                        <a14:foregroundMark x1="31391" y1="99365" x2="32519" y2="99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746620"/>
            <a:ext cx="3833768" cy="6111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CE8033-7EF8-4CFE-B559-EFDF8A4EB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6885" y="4376957"/>
            <a:ext cx="3254930" cy="3780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92EFC5-8A65-4D8E-8BAB-FC67FFCA6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1778" y1="68444" x2="81778" y2="68444"/>
                        <a14:foregroundMark x1="85333" y1="75111" x2="67556" y2="68000"/>
                        <a14:foregroundMark x1="32444" y1="56889" x2="32444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114" y="5575249"/>
            <a:ext cx="1384053" cy="1384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735629-BE72-418A-959F-4905F538A2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884" y="349045"/>
            <a:ext cx="7846232" cy="49686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AAEC33B-081F-4E9D-8DAE-7496828BB4C7}"/>
              </a:ext>
            </a:extLst>
          </p:cNvPr>
          <p:cNvSpPr/>
          <p:nvPr/>
        </p:nvSpPr>
        <p:spPr>
          <a:xfrm>
            <a:off x="3758269" y="1584726"/>
            <a:ext cx="4599964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i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25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504180-DFDF-4AAF-B6B4-EF1290E4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169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6E505B7-5D79-43DF-9B65-9C9B6A8F6C03}"/>
              </a:ext>
            </a:extLst>
          </p:cNvPr>
          <p:cNvSpPr/>
          <p:nvPr/>
        </p:nvSpPr>
        <p:spPr>
          <a:xfrm>
            <a:off x="3704971" y="1575814"/>
            <a:ext cx="5301438" cy="143025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DEF6BD8-8EB0-4F34-B45D-A3B324ED8DE2}"/>
              </a:ext>
            </a:extLst>
          </p:cNvPr>
          <p:cNvSpPr/>
          <p:nvPr/>
        </p:nvSpPr>
        <p:spPr>
          <a:xfrm>
            <a:off x="3373468" y="1820524"/>
            <a:ext cx="5301438" cy="143025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6A62AF-35D5-4B0F-B61A-98066FE72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9365" l="0" r="89850">
                        <a14:foregroundMark x1="8271" y1="58730" x2="8271" y2="58730"/>
                        <a14:foregroundMark x1="10714" y1="90794" x2="10714" y2="90794"/>
                        <a14:foregroundMark x1="11090" y1="91111" x2="11090" y2="91111"/>
                        <a14:foregroundMark x1="11466" y1="92063" x2="11466" y2="92063"/>
                        <a14:foregroundMark x1="10526" y1="91746" x2="10526" y2="91746"/>
                        <a14:foregroundMark x1="9774" y1="89524" x2="9398" y2="87619"/>
                        <a14:foregroundMark x1="7331" y1="87619" x2="7331" y2="87619"/>
                        <a14:foregroundMark x1="8271" y1="88254" x2="8271" y2="88254"/>
                        <a14:foregroundMark x1="9023" y1="91746" x2="9962" y2="91111"/>
                        <a14:foregroundMark x1="11466" y1="91746" x2="15602" y2="89841"/>
                        <a14:foregroundMark x1="26880" y1="92063" x2="26880" y2="92063"/>
                        <a14:foregroundMark x1="21053" y1="82857" x2="21053" y2="82857"/>
                        <a14:foregroundMark x1="21053" y1="82857" x2="23684" y2="89841"/>
                        <a14:foregroundMark x1="9211" y1="94286" x2="9211" y2="94286"/>
                        <a14:foregroundMark x1="5263" y1="89841" x2="5263" y2="89841"/>
                        <a14:foregroundMark x1="4135" y1="88889" x2="4135" y2="88889"/>
                        <a14:foregroundMark x1="0" y1="93651" x2="0" y2="93651"/>
                        <a14:foregroundMark x1="940" y1="87302" x2="940" y2="87302"/>
                        <a14:foregroundMark x1="22180" y1="98730" x2="24248" y2="98730"/>
                        <a14:foregroundMark x1="31391" y1="99365" x2="32519" y2="99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746620"/>
            <a:ext cx="3833768" cy="6111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CE8033-7EF8-4CFE-B559-EFDF8A4EB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6885" y="4376957"/>
            <a:ext cx="3254930" cy="3780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92EFC5-8A65-4D8E-8BAB-FC67FFCA6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1778" y1="68444" x2="81778" y2="68444"/>
                        <a14:foregroundMark x1="85333" y1="75111" x2="67556" y2="68000"/>
                        <a14:foregroundMark x1="32444" y1="56889" x2="32444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114" y="5575249"/>
            <a:ext cx="1384053" cy="1384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B6CDDF-9D07-4016-99FF-E183A6AB1DDB}"/>
              </a:ext>
            </a:extLst>
          </p:cNvPr>
          <p:cNvSpPr txBox="1"/>
          <p:nvPr/>
        </p:nvSpPr>
        <p:spPr>
          <a:xfrm>
            <a:off x="2659633" y="142521"/>
            <a:ext cx="898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DẪN HỌC 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D4B854-0FBD-464C-96BE-ED7EA830E0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279" y="59948"/>
            <a:ext cx="1129323" cy="6464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C39371B-7D24-4250-BCBD-340DB3016455}"/>
              </a:ext>
            </a:extLst>
          </p:cNvPr>
          <p:cNvSpPr/>
          <p:nvPr/>
        </p:nvSpPr>
        <p:spPr>
          <a:xfrm>
            <a:off x="3704970" y="2031336"/>
            <a:ext cx="4830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832764-3E87-4A4C-8FE4-6F1ADB570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8000" r="92000">
                        <a14:foregroundMark x1="89778" y1="35111" x2="89778" y2="35111"/>
                        <a14:foregroundMark x1="92000" y1="28000" x2="92000" y2="28000"/>
                        <a14:foregroundMark x1="8000" y1="65778" x2="8000" y2="6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3268" y="59948"/>
            <a:ext cx="2165276" cy="2165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ADCE4B-25C8-40C2-91AD-E024D9C633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0237" y="726699"/>
            <a:ext cx="1398757" cy="1400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5AFE4CF-2D65-4645-8FDC-04D323D8D9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9354" y="2179825"/>
            <a:ext cx="1398757" cy="140069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FE2C188-F46A-445B-965B-7889247BAC48}"/>
              </a:ext>
            </a:extLst>
          </p:cNvPr>
          <p:cNvSpPr/>
          <p:nvPr/>
        </p:nvSpPr>
        <p:spPr>
          <a:xfrm>
            <a:off x="2884279" y="3683197"/>
            <a:ext cx="5301438" cy="143025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91B9D29-DCEE-4A3E-9816-F54E9060821B}"/>
              </a:ext>
            </a:extLst>
          </p:cNvPr>
          <p:cNvSpPr/>
          <p:nvPr/>
        </p:nvSpPr>
        <p:spPr>
          <a:xfrm>
            <a:off x="2552776" y="3927907"/>
            <a:ext cx="5301438" cy="143025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FE05052-F66B-46D2-A293-F8B5C8C66A3A}"/>
              </a:ext>
            </a:extLst>
          </p:cNvPr>
          <p:cNvSpPr/>
          <p:nvPr/>
        </p:nvSpPr>
        <p:spPr>
          <a:xfrm>
            <a:off x="3092306" y="4363241"/>
            <a:ext cx="48307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8176DDE-94A4-4149-BDAA-FAD819C5E7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9545" y="2834082"/>
            <a:ext cx="1398757" cy="14006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0DAFD7F-A6FD-432E-B17B-8433D014A6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8662" y="4287208"/>
            <a:ext cx="1398757" cy="140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08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7" grpId="0"/>
      <p:bldP spid="9" grpId="0"/>
      <p:bldP spid="19" grpId="0" animBg="1"/>
      <p:bldP spid="20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504180-DFDF-4AAF-B6B4-EF1290E4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6A62AF-35D5-4B0F-B61A-98066FE72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9365" l="0" r="89850">
                        <a14:foregroundMark x1="8271" y1="58730" x2="8271" y2="58730"/>
                        <a14:foregroundMark x1="10714" y1="90794" x2="10714" y2="90794"/>
                        <a14:foregroundMark x1="11090" y1="91111" x2="11090" y2="91111"/>
                        <a14:foregroundMark x1="11466" y1="92063" x2="11466" y2="92063"/>
                        <a14:foregroundMark x1="10526" y1="91746" x2="10526" y2="91746"/>
                        <a14:foregroundMark x1="9774" y1="89524" x2="9398" y2="87619"/>
                        <a14:foregroundMark x1="7331" y1="87619" x2="7331" y2="87619"/>
                        <a14:foregroundMark x1="8271" y1="88254" x2="8271" y2="88254"/>
                        <a14:foregroundMark x1="9023" y1="91746" x2="9962" y2="91111"/>
                        <a14:foregroundMark x1="11466" y1="91746" x2="15602" y2="89841"/>
                        <a14:foregroundMark x1="26880" y1="92063" x2="26880" y2="92063"/>
                        <a14:foregroundMark x1="21053" y1="82857" x2="21053" y2="82857"/>
                        <a14:foregroundMark x1="21053" y1="82857" x2="23684" y2="89841"/>
                        <a14:foregroundMark x1="9211" y1="94286" x2="9211" y2="94286"/>
                        <a14:foregroundMark x1="5263" y1="89841" x2="5263" y2="89841"/>
                        <a14:foregroundMark x1="4135" y1="88889" x2="4135" y2="88889"/>
                        <a14:foregroundMark x1="0" y1="93651" x2="0" y2="93651"/>
                        <a14:foregroundMark x1="940" y1="87302" x2="940" y2="87302"/>
                        <a14:foregroundMark x1="22180" y1="98730" x2="24248" y2="98730"/>
                        <a14:foregroundMark x1="31391" y1="99365" x2="32519" y2="99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746620"/>
            <a:ext cx="3833768" cy="6111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CE8033-7EF8-4CFE-B559-EFDF8A4EB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6885" y="4376957"/>
            <a:ext cx="3254930" cy="3780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92EFC5-8A65-4D8E-8BAB-FC67FFCA6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1778" y1="68444" x2="81778" y2="68444"/>
                        <a14:foregroundMark x1="85333" y1="75111" x2="67556" y2="68000"/>
                        <a14:foregroundMark x1="32444" y1="56889" x2="32444" y2="5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114" y="5575249"/>
            <a:ext cx="1384053" cy="1384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8972CE1-CB61-4A9B-98AD-DE2EC8198EEA}"/>
              </a:ext>
            </a:extLst>
          </p:cNvPr>
          <p:cNvSpPr txBox="1"/>
          <p:nvPr/>
        </p:nvSpPr>
        <p:spPr>
          <a:xfrm>
            <a:off x="3050143" y="1332752"/>
            <a:ext cx="7682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8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886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F82334-88E2-470E-8903-562E68416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xmlns="" id="{EB85493E-3F2D-44B4-BE6F-82BE6DBA60B8}"/>
              </a:ext>
            </a:extLst>
          </p:cNvPr>
          <p:cNvSpPr/>
          <p:nvPr/>
        </p:nvSpPr>
        <p:spPr>
          <a:xfrm>
            <a:off x="3733800" y="3276600"/>
            <a:ext cx="4419600" cy="2362200"/>
          </a:xfrm>
          <a:prstGeom prst="doubleWav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 THƯ XANH</a:t>
            </a:r>
          </a:p>
        </p:txBody>
      </p:sp>
      <p:sp>
        <p:nvSpPr>
          <p:cNvPr id="2051" name="Title 1">
            <a:extLst>
              <a:ext uri="{FF2B5EF4-FFF2-40B4-BE49-F238E27FC236}">
                <a16:creationId xmlns:a16="http://schemas.microsoft.com/office/drawing/2014/main" xmlns="" id="{8ABCF487-9FCB-4824-A7DE-92F387043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sz="5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câu đưa mật thư</a:t>
            </a:r>
          </a:p>
        </p:txBody>
      </p:sp>
      <p:pic>
        <p:nvPicPr>
          <p:cNvPr id="4" name="Picture 3" descr="chim-bo-cau.gif">
            <a:extLst>
              <a:ext uri="{FF2B5EF4-FFF2-40B4-BE49-F238E27FC236}">
                <a16:creationId xmlns:a16="http://schemas.microsoft.com/office/drawing/2014/main" xmlns="" id="{8E6EB4F7-0323-4A3C-88FB-179C260BD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92">
            <a:off x="8077200" y="4800600"/>
            <a:ext cx="213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him-bo-cau.gif">
            <a:extLst>
              <a:ext uri="{FF2B5EF4-FFF2-40B4-BE49-F238E27FC236}">
                <a16:creationId xmlns:a16="http://schemas.microsoft.com/office/drawing/2014/main" xmlns="" id="{6B2B59B1-ABDE-4DE0-A277-52AB59D9D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2433" flipH="1">
            <a:off x="1760538" y="47371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him-dong-2.gif">
            <a:extLst>
              <a:ext uri="{FF2B5EF4-FFF2-40B4-BE49-F238E27FC236}">
                <a16:creationId xmlns:a16="http://schemas.microsoft.com/office/drawing/2014/main" xmlns="" id="{2C3A02C3-FAD6-4339-92F0-9ABBD94E4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3753">
            <a:off x="7234238" y="2065338"/>
            <a:ext cx="2336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him-dong-2.gif">
            <a:extLst>
              <a:ext uri="{FF2B5EF4-FFF2-40B4-BE49-F238E27FC236}">
                <a16:creationId xmlns:a16="http://schemas.microsoft.com/office/drawing/2014/main" xmlns="" id="{1038983E-F24A-4759-AC83-4A88246AB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128" flipH="1">
            <a:off x="1946275" y="1712913"/>
            <a:ext cx="2768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2" descr="bird30">
            <a:extLst>
              <a:ext uri="{FF2B5EF4-FFF2-40B4-BE49-F238E27FC236}">
                <a16:creationId xmlns:a16="http://schemas.microsoft.com/office/drawing/2014/main" xmlns="" id="{320408A3-302F-4D21-906B-BDEDA818DF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295400"/>
            <a:ext cx="33956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08 0.07517 C 0.03507 0.05597 0.03906 0.03701 0.09583 0.04325 C 0.1526 0.0495 0.32448 0.07077 0.37188 0.11263 C 0.41927 0.15449 0.42448 0.22688 0.38038 0.29464 C 0.33629 0.3624 0.20694 0.50532 0.10712 0.51989 C 0.00729 0.53446 -0.23212 0.426 -0.21823 0.38275 C -0.20434 0.33951 0.11892 0.33396 0.19028 0.26087 C 0.26163 0.18779 0.24167 -0.01271 0.2099 -0.05619 C 0.17813 -0.09967 0.03385 -0.00971 -8.33333E-7 9.52821E-6 " pathEditMode="relative" ptsTypes="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3.3765E-6 C -0.04619 -0.06314 -0.09219 -0.12605 -0.15487 -0.15195 C -0.21754 -0.17785 -0.31372 -0.18756 -0.37605 -0.15565 C -0.43855 -0.12373 -0.50938 -0.0192 -0.52952 0.03954 C -0.54966 0.09828 -0.52831 0.14546 -0.49706 0.19704 C -0.46581 0.24861 -0.39949 0.29417 -0.34219 0.34898 C -0.2849 0.40379 -0.17865 0.47548 -0.15348 0.52543 C -0.12831 0.57539 -0.14792 0.65217 -0.1915 0.64916 C -0.23508 0.64616 -0.48265 0.5518 -0.41546 0.5067 C -0.34844 0.46161 0.17135 0.42067 0.21128 0.37904 C 0.25121 0.33741 -0.11789 0.31521 -0.17605 0.25716 C -0.23421 0.19912 -0.18612 0.11447 -0.13803 0.03006 " pathEditMode="relative" ptsTypes="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4639 C -0.01389 -0.24422 -0.02865 -0.34181 -0.01441 -0.41466 C -0.00018 -0.48751 0.02344 -0.54857 0.08698 -0.58349 C 0.15052 -0.61841 0.27639 -0.63969 0.36719 -0.62465 C 0.45798 -0.60962 0.58073 -0.5555 0.63212 -0.49352 C 0.68351 -0.43154 0.74913 -0.29648 0.67569 -0.25324 C 0.60226 -0.20999 0.3967 -0.22225 0.19114 -0.23451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14061 C 0.01459 -0.19172 0.03733 -0.2426 0.04271 -0.31707 C 0.04809 -0.39154 0.06164 -0.54093 0.02448 -0.58719 C -0.01267 -0.63344 -0.13107 -0.65241 -0.17986 -0.59482 C -0.22864 -0.53723 -0.20746 -0.30897 -0.26857 -0.24214 C -0.32968 -0.1753 -0.46805 -0.15587 -0.546 -0.19334 C -0.62395 -0.2308 -0.74479 -0.43478 -0.73611 -0.46716 C -0.72743 -0.49954 -0.55781 -0.4445 -0.49392 -0.3883 C -0.43003 -0.3321 -0.43385 -0.11378 -0.35312 -0.12951 C -0.27239 -0.14524 -0.14097 -0.31383 -0.00937 -0.48219 " pathEditMode="relative" ptsTypes="aaaaaaaaaA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52EE7E-C3CC-4EEB-8876-93F51EB15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7" y="0"/>
            <a:ext cx="12192000" cy="6857999"/>
          </a:xfrm>
          <a:prstGeom prst="rect">
            <a:avLst/>
          </a:prstGeom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CD56C35F-DFBE-4268-85F0-71B24EF50837}"/>
              </a:ext>
            </a:extLst>
          </p:cNvPr>
          <p:cNvGrpSpPr>
            <a:grpSpLocks/>
          </p:cNvGrpSpPr>
          <p:nvPr/>
        </p:nvGrpSpPr>
        <p:grpSpPr bwMode="auto">
          <a:xfrm>
            <a:off x="990601" y="685801"/>
            <a:ext cx="2828925" cy="2435225"/>
            <a:chOff x="-295781" y="2954293"/>
            <a:chExt cx="2828713" cy="1976662"/>
          </a:xfrm>
        </p:grpSpPr>
        <p:pic>
          <p:nvPicPr>
            <p:cNvPr id="4116" name="Picture 3" descr="chim-dong-2.gif">
              <a:extLst>
                <a:ext uri="{FF2B5EF4-FFF2-40B4-BE49-F238E27FC236}">
                  <a16:creationId xmlns:a16="http://schemas.microsoft.com/office/drawing/2014/main" xmlns="" id="{6251BFC3-698B-425A-A47C-53C6C4E01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0515" flipH="1">
              <a:off x="-295781" y="2954293"/>
              <a:ext cx="2828713" cy="186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Double Wave 5">
              <a:extLst>
                <a:ext uri="{FF2B5EF4-FFF2-40B4-BE49-F238E27FC236}">
                  <a16:creationId xmlns:a16="http://schemas.microsoft.com/office/drawing/2014/main" xmlns="" id="{7D5F4CA0-68FF-4177-994D-05E846AC33FD}"/>
                </a:ext>
              </a:extLst>
            </p:cNvPr>
            <p:cNvSpPr/>
            <p:nvPr/>
          </p:nvSpPr>
          <p:spPr>
            <a:xfrm rot="20808397">
              <a:off x="656648" y="4348523"/>
              <a:ext cx="1452454" cy="582432"/>
            </a:xfrm>
            <a:prstGeom prst="doubleWav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Mật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vi-VN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99" name="Title 6">
            <a:extLst>
              <a:ext uri="{FF2B5EF4-FFF2-40B4-BE49-F238E27FC236}">
                <a16:creationId xmlns:a16="http://schemas.microsoft.com/office/drawing/2014/main" xmlns="" id="{A4138D5B-4607-459F-A20A-05425926B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582" y="319770"/>
            <a:ext cx="4800600" cy="853580"/>
          </a:xfr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 TH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</a:p>
        </p:txBody>
      </p:sp>
      <p:pic>
        <p:nvPicPr>
          <p:cNvPr id="4100" name="Picture 3" descr="chim-dong-2.gif">
            <a:extLst>
              <a:ext uri="{FF2B5EF4-FFF2-40B4-BE49-F238E27FC236}">
                <a16:creationId xmlns:a16="http://schemas.microsoft.com/office/drawing/2014/main" xmlns="" id="{04F1F31B-B625-4727-B5E1-D05CDD3A9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515" flipH="1">
            <a:off x="1450975" y="3275014"/>
            <a:ext cx="16002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uble Wav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0A7D57C3-CE48-484A-9140-55B1047AD878}"/>
              </a:ext>
            </a:extLst>
          </p:cNvPr>
          <p:cNvSpPr/>
          <p:nvPr/>
        </p:nvSpPr>
        <p:spPr bwMode="auto">
          <a:xfrm rot="20808397">
            <a:off x="1954214" y="4583114"/>
            <a:ext cx="820737" cy="5302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4102" name="Picture 3" descr="chim-dong-2.gif">
            <a:extLst>
              <a:ext uri="{FF2B5EF4-FFF2-40B4-BE49-F238E27FC236}">
                <a16:creationId xmlns:a16="http://schemas.microsoft.com/office/drawing/2014/main" xmlns="" id="{AF63841E-0A3F-4E0C-9F4E-E80FF55B9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515" flipH="1">
            <a:off x="2974975" y="3275014"/>
            <a:ext cx="16002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uble Wave 12">
            <a:hlinkClick r:id="rId6" action="ppaction://hlinksldjump"/>
            <a:extLst>
              <a:ext uri="{FF2B5EF4-FFF2-40B4-BE49-F238E27FC236}">
                <a16:creationId xmlns:a16="http://schemas.microsoft.com/office/drawing/2014/main" xmlns="" id="{CB1235AD-B7A6-44D5-AD4A-69C038B30F67}"/>
              </a:ext>
            </a:extLst>
          </p:cNvPr>
          <p:cNvSpPr/>
          <p:nvPr/>
        </p:nvSpPr>
        <p:spPr bwMode="auto">
          <a:xfrm rot="20808397">
            <a:off x="3478214" y="4478339"/>
            <a:ext cx="820737" cy="5302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4104" name="Picture 3" descr="chim-dong-2.gif">
            <a:extLst>
              <a:ext uri="{FF2B5EF4-FFF2-40B4-BE49-F238E27FC236}">
                <a16:creationId xmlns:a16="http://schemas.microsoft.com/office/drawing/2014/main" xmlns="" id="{88DB0E2A-2130-4B29-AF82-507894EB5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515" flipH="1">
            <a:off x="4422775" y="3275014"/>
            <a:ext cx="16002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uble Wave 15">
            <a:hlinkClick r:id="rId7" action="ppaction://hlinksldjump"/>
            <a:extLst>
              <a:ext uri="{FF2B5EF4-FFF2-40B4-BE49-F238E27FC236}">
                <a16:creationId xmlns:a16="http://schemas.microsoft.com/office/drawing/2014/main" xmlns="" id="{83E07402-6FCE-43A1-86D7-EAD5D6516C27}"/>
              </a:ext>
            </a:extLst>
          </p:cNvPr>
          <p:cNvSpPr/>
          <p:nvPr/>
        </p:nvSpPr>
        <p:spPr bwMode="auto">
          <a:xfrm rot="20808397">
            <a:off x="4926014" y="4402139"/>
            <a:ext cx="820737" cy="5302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</a:p>
        </p:txBody>
      </p:sp>
      <p:pic>
        <p:nvPicPr>
          <p:cNvPr id="4106" name="Picture 3" descr="chim-dong-2.gif">
            <a:extLst>
              <a:ext uri="{FF2B5EF4-FFF2-40B4-BE49-F238E27FC236}">
                <a16:creationId xmlns:a16="http://schemas.microsoft.com/office/drawing/2014/main" xmlns="" id="{D599CD3F-9D53-4CEF-B886-458D5D7D6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515" flipH="1">
            <a:off x="6099175" y="3275014"/>
            <a:ext cx="16002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Double Wave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65A5662-A9A6-49E1-9019-FB19FCDF8DD5}"/>
              </a:ext>
            </a:extLst>
          </p:cNvPr>
          <p:cNvSpPr/>
          <p:nvPr/>
        </p:nvSpPr>
        <p:spPr bwMode="auto">
          <a:xfrm rot="20808397">
            <a:off x="6597650" y="4478339"/>
            <a:ext cx="820738" cy="5302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</a:p>
        </p:txBody>
      </p:sp>
      <p:pic>
        <p:nvPicPr>
          <p:cNvPr id="4108" name="Picture 3" descr="chim-dong-2.gif">
            <a:extLst>
              <a:ext uri="{FF2B5EF4-FFF2-40B4-BE49-F238E27FC236}">
                <a16:creationId xmlns:a16="http://schemas.microsoft.com/office/drawing/2014/main" xmlns="" id="{D93F098D-3266-4597-9649-D2C0543E0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515" flipH="1">
            <a:off x="7699375" y="3275014"/>
            <a:ext cx="16002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Double Wave 21">
            <a:hlinkClick r:id="rId9" action="ppaction://hlinksldjump"/>
            <a:extLst>
              <a:ext uri="{FF2B5EF4-FFF2-40B4-BE49-F238E27FC236}">
                <a16:creationId xmlns:a16="http://schemas.microsoft.com/office/drawing/2014/main" xmlns="" id="{4757E250-2E8C-42D9-A6DE-6FE1B03EF85A}"/>
              </a:ext>
            </a:extLst>
          </p:cNvPr>
          <p:cNvSpPr/>
          <p:nvPr/>
        </p:nvSpPr>
        <p:spPr bwMode="auto">
          <a:xfrm rot="20808397">
            <a:off x="8281989" y="4476751"/>
            <a:ext cx="820737" cy="5302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</a:t>
            </a:r>
          </a:p>
        </p:txBody>
      </p:sp>
      <p:sp>
        <p:nvSpPr>
          <p:cNvPr id="23" name="Flowchart: Summing Junction 22">
            <a:extLst>
              <a:ext uri="{FF2B5EF4-FFF2-40B4-BE49-F238E27FC236}">
                <a16:creationId xmlns:a16="http://schemas.microsoft.com/office/drawing/2014/main" xmlns="" id="{13CF6D7D-18B0-4A45-B20E-35E56D904A37}"/>
              </a:ext>
            </a:extLst>
          </p:cNvPr>
          <p:cNvSpPr/>
          <p:nvPr/>
        </p:nvSpPr>
        <p:spPr>
          <a:xfrm>
            <a:off x="2209800" y="3962400"/>
            <a:ext cx="457200" cy="457200"/>
          </a:xfrm>
          <a:prstGeom prst="flowChartSummingJunction">
            <a:avLst/>
          </a:prstGeom>
          <a:solidFill>
            <a:srgbClr val="FF0000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lowchart: Summing Junction 23">
            <a:extLst>
              <a:ext uri="{FF2B5EF4-FFF2-40B4-BE49-F238E27FC236}">
                <a16:creationId xmlns:a16="http://schemas.microsoft.com/office/drawing/2014/main" xmlns="" id="{B1F03B01-DCD9-4270-9DBA-C5C5473FD79E}"/>
              </a:ext>
            </a:extLst>
          </p:cNvPr>
          <p:cNvSpPr/>
          <p:nvPr/>
        </p:nvSpPr>
        <p:spPr>
          <a:xfrm>
            <a:off x="3733800" y="3886200"/>
            <a:ext cx="457200" cy="457200"/>
          </a:xfrm>
          <a:prstGeom prst="flowChartSummingJunction">
            <a:avLst/>
          </a:prstGeom>
          <a:solidFill>
            <a:srgbClr val="FF0000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Summing Junction 24">
            <a:extLst>
              <a:ext uri="{FF2B5EF4-FFF2-40B4-BE49-F238E27FC236}">
                <a16:creationId xmlns:a16="http://schemas.microsoft.com/office/drawing/2014/main" xmlns="" id="{C89BD17D-B3BC-46B3-A5D1-65DBFDA49879}"/>
              </a:ext>
            </a:extLst>
          </p:cNvPr>
          <p:cNvSpPr/>
          <p:nvPr/>
        </p:nvSpPr>
        <p:spPr>
          <a:xfrm>
            <a:off x="5181600" y="3886200"/>
            <a:ext cx="457200" cy="457200"/>
          </a:xfrm>
          <a:prstGeom prst="flowChartSummingJunction">
            <a:avLst/>
          </a:prstGeom>
          <a:solidFill>
            <a:srgbClr val="FF0000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lowchart: Summing Junction 25">
            <a:extLst>
              <a:ext uri="{FF2B5EF4-FFF2-40B4-BE49-F238E27FC236}">
                <a16:creationId xmlns:a16="http://schemas.microsoft.com/office/drawing/2014/main" xmlns="" id="{B5E38928-2CA4-46EE-A0CB-B0DA3BE17486}"/>
              </a:ext>
            </a:extLst>
          </p:cNvPr>
          <p:cNvSpPr/>
          <p:nvPr/>
        </p:nvSpPr>
        <p:spPr>
          <a:xfrm>
            <a:off x="6781800" y="3962400"/>
            <a:ext cx="457200" cy="457200"/>
          </a:xfrm>
          <a:prstGeom prst="flowChartSummingJunction">
            <a:avLst/>
          </a:prstGeom>
          <a:solidFill>
            <a:srgbClr val="FF0000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lowchart: Summing Junction 26">
            <a:extLst>
              <a:ext uri="{FF2B5EF4-FFF2-40B4-BE49-F238E27FC236}">
                <a16:creationId xmlns:a16="http://schemas.microsoft.com/office/drawing/2014/main" xmlns="" id="{B6002635-C14D-4657-9021-3396EEE01347}"/>
              </a:ext>
            </a:extLst>
          </p:cNvPr>
          <p:cNvSpPr/>
          <p:nvPr/>
        </p:nvSpPr>
        <p:spPr>
          <a:xfrm>
            <a:off x="8382000" y="3962400"/>
            <a:ext cx="457200" cy="457200"/>
          </a:xfrm>
          <a:prstGeom prst="flowChartSummingJunction">
            <a:avLst/>
          </a:prstGeom>
          <a:solidFill>
            <a:srgbClr val="FF0000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3" descr="chim-dong-2.gif">
            <a:extLst>
              <a:ext uri="{FF2B5EF4-FFF2-40B4-BE49-F238E27FC236}">
                <a16:creationId xmlns:a16="http://schemas.microsoft.com/office/drawing/2014/main" xmlns="" id="{C11D1034-07C5-4420-B841-A62A0E746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515" flipH="1">
            <a:off x="9095591" y="3108160"/>
            <a:ext cx="16002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Double Wave 3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D3B8EFA-C59B-4E2A-93EB-DD695A134C66}"/>
              </a:ext>
            </a:extLst>
          </p:cNvPr>
          <p:cNvSpPr/>
          <p:nvPr/>
        </p:nvSpPr>
        <p:spPr bwMode="auto">
          <a:xfrm rot="20808397">
            <a:off x="9598830" y="4416260"/>
            <a:ext cx="820737" cy="5302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</a:t>
            </a:r>
          </a:p>
        </p:txBody>
      </p:sp>
      <p:sp>
        <p:nvSpPr>
          <p:cNvPr id="34" name="Flowchart: Summing Junction 33">
            <a:extLst>
              <a:ext uri="{FF2B5EF4-FFF2-40B4-BE49-F238E27FC236}">
                <a16:creationId xmlns:a16="http://schemas.microsoft.com/office/drawing/2014/main" xmlns="" id="{4F4077F0-DFC0-4509-8FE4-B3C92741B216}"/>
              </a:ext>
            </a:extLst>
          </p:cNvPr>
          <p:cNvSpPr/>
          <p:nvPr/>
        </p:nvSpPr>
        <p:spPr>
          <a:xfrm>
            <a:off x="9854416" y="3795546"/>
            <a:ext cx="457200" cy="457200"/>
          </a:xfrm>
          <a:prstGeom prst="flowChartSummingJunction">
            <a:avLst/>
          </a:prstGeom>
          <a:solidFill>
            <a:srgbClr val="FF0000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5" name="Picture 3" descr="chim-dong-2.gif">
            <a:extLst>
              <a:ext uri="{FF2B5EF4-FFF2-40B4-BE49-F238E27FC236}">
                <a16:creationId xmlns:a16="http://schemas.microsoft.com/office/drawing/2014/main" xmlns="" id="{9B8EE808-CEC2-41CF-A99C-01BF0046D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515" flipH="1">
            <a:off x="10397080" y="3113465"/>
            <a:ext cx="16002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Double Wave 3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02D18AD-5FD6-4428-8921-63E9F60A21AB}"/>
              </a:ext>
            </a:extLst>
          </p:cNvPr>
          <p:cNvSpPr/>
          <p:nvPr/>
        </p:nvSpPr>
        <p:spPr bwMode="auto">
          <a:xfrm rot="20808397">
            <a:off x="10900319" y="4421565"/>
            <a:ext cx="820737" cy="5302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</a:t>
            </a:r>
          </a:p>
        </p:txBody>
      </p:sp>
      <p:sp>
        <p:nvSpPr>
          <p:cNvPr id="37" name="Flowchart: Summing Junction 36">
            <a:extLst>
              <a:ext uri="{FF2B5EF4-FFF2-40B4-BE49-F238E27FC236}">
                <a16:creationId xmlns:a16="http://schemas.microsoft.com/office/drawing/2014/main" xmlns="" id="{AD507437-1FB0-4D08-B6DE-046662D468FA}"/>
              </a:ext>
            </a:extLst>
          </p:cNvPr>
          <p:cNvSpPr/>
          <p:nvPr/>
        </p:nvSpPr>
        <p:spPr>
          <a:xfrm>
            <a:off x="11155905" y="3800851"/>
            <a:ext cx="457200" cy="457200"/>
          </a:xfrm>
          <a:prstGeom prst="flowChartSummingJunction">
            <a:avLst/>
          </a:prstGeom>
          <a:solidFill>
            <a:srgbClr val="FF0000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Arrow: Right 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5B501D4-2365-42DA-A68B-B5A5A96CA7F2}"/>
              </a:ext>
            </a:extLst>
          </p:cNvPr>
          <p:cNvSpPr/>
          <p:nvPr/>
        </p:nvSpPr>
        <p:spPr>
          <a:xfrm>
            <a:off x="9748006" y="551953"/>
            <a:ext cx="2022727" cy="853579"/>
          </a:xfrm>
          <a:prstGeom prst="rightArrow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98 0.00023 L 0.2033 0.12072 L 0.24237 0.00023 L 0.28403 0.12072 L 0.3257 0.00023 L 0.36424 0.12072 L 0.40591 0.00023 L 0.44514 0.12072 L 0.48664 0.00023 L 0.52813 0.12072 L 0.56754 0.00023 L 0.60903 0.12072 L 0.64775 0.00023 L 0.68941 0.12072 L 0.73091 0.00023 L 0.77014 0.12072 L 0.81198 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60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4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E16A71-ED50-4E45-9485-CEDB2613F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2" name="Title 6">
            <a:extLst>
              <a:ext uri="{FF2B5EF4-FFF2-40B4-BE49-F238E27FC236}">
                <a16:creationId xmlns:a16="http://schemas.microsoft.com/office/drawing/2014/main" xmlns="" id="{4903F70A-657B-4FED-BB19-3896A8BF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1600200" cy="6096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5590E407-2DFF-4BD0-A7E0-B7B75114B51E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04801"/>
            <a:ext cx="2514600" cy="1825625"/>
            <a:chOff x="-295781" y="2954293"/>
            <a:chExt cx="2828713" cy="1976662"/>
          </a:xfrm>
        </p:grpSpPr>
        <p:pic>
          <p:nvPicPr>
            <p:cNvPr id="5128" name="Picture 3" descr="chim-dong-2.gif">
              <a:extLst>
                <a:ext uri="{FF2B5EF4-FFF2-40B4-BE49-F238E27FC236}">
                  <a16:creationId xmlns:a16="http://schemas.microsoft.com/office/drawing/2014/main" xmlns="" id="{D0F294EE-C2CD-4815-B60C-C20CBDA1A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0515" flipH="1">
              <a:off x="-295781" y="2954293"/>
              <a:ext cx="2828713" cy="186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uble Wave 7">
              <a:extLst>
                <a:ext uri="{FF2B5EF4-FFF2-40B4-BE49-F238E27FC236}">
                  <a16:creationId xmlns:a16="http://schemas.microsoft.com/office/drawing/2014/main" xmlns="" id="{072BC591-F4E1-4777-9828-054340598AF4}"/>
                </a:ext>
              </a:extLst>
            </p:cNvPr>
            <p:cNvSpPr/>
            <p:nvPr/>
          </p:nvSpPr>
          <p:spPr>
            <a:xfrm rot="20808397">
              <a:off x="656053" y="4348270"/>
              <a:ext cx="1451858" cy="582685"/>
            </a:xfrm>
            <a:prstGeom prst="doubleWav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1</a:t>
              </a:r>
            </a:p>
          </p:txBody>
        </p:sp>
      </p:grpSp>
      <p:sp>
        <p:nvSpPr>
          <p:cNvPr id="10" name="Curved Up Arrow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E5A686B0-B3F4-4E20-955F-B07902D38B1A}"/>
              </a:ext>
            </a:extLst>
          </p:cNvPr>
          <p:cNvSpPr/>
          <p:nvPr/>
        </p:nvSpPr>
        <p:spPr>
          <a:xfrm>
            <a:off x="8915400" y="152400"/>
            <a:ext cx="1524000" cy="762000"/>
          </a:xfrm>
          <a:prstGeom prst="curvedUpArrow">
            <a:avLst>
              <a:gd name="adj1" fmla="val 38310"/>
              <a:gd name="adj2" fmla="val 72148"/>
              <a:gd name="adj3" fmla="val 621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13048FC4-85F9-4AD7-8B62-5FF48EA659CB}"/>
              </a:ext>
            </a:extLst>
          </p:cNvPr>
          <p:cNvSpPr/>
          <p:nvPr/>
        </p:nvSpPr>
        <p:spPr>
          <a:xfrm>
            <a:off x="3810000" y="5029200"/>
            <a:ext cx="4495800" cy="1371600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wn Arrow Callout 11">
            <a:extLst>
              <a:ext uri="{FF2B5EF4-FFF2-40B4-BE49-F238E27FC236}">
                <a16:creationId xmlns:a16="http://schemas.microsoft.com/office/drawing/2014/main" xmlns="" id="{63E309AA-6186-4C50-A45F-89BE2C314073}"/>
              </a:ext>
            </a:extLst>
          </p:cNvPr>
          <p:cNvSpPr/>
          <p:nvPr/>
        </p:nvSpPr>
        <p:spPr>
          <a:xfrm>
            <a:off x="5715000" y="3886200"/>
            <a:ext cx="914400" cy="685800"/>
          </a:xfrm>
          <a:prstGeom prst="down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endParaRPr lang="en-US" sz="1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104460-7C0E-43A1-AD2E-0899EDA1DBDD}"/>
              </a:ext>
            </a:extLst>
          </p:cNvPr>
          <p:cNvSpPr/>
          <p:nvPr/>
        </p:nvSpPr>
        <p:spPr>
          <a:xfrm>
            <a:off x="2590800" y="2286000"/>
            <a:ext cx="7239000" cy="1447800"/>
          </a:xfrm>
          <a:prstGeom prst="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98 0.00023 L 0.2033 0.12072 L 0.24237 0.00023 L 0.28403 0.12072 L 0.3257 0.00023 L 0.36424 0.12072 L 0.40591 0.00023 L 0.44514 0.12072 L 0.48664 0.00023 L 0.52813 0.12072 L 0.56754 0.00023 L 0.60903 0.12072 L 0.64775 0.00023 L 0.68941 0.12072 L 0.73091 0.00023 L 0.77014 0.12072 L 0.81198 0.00023 " pathEditMode="relative" rAng="0" ptsTypes="FFFFFFFFFFFFFFFFF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60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AB07AC-E915-4B62-AEB0-8821AFBF7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628" y="0"/>
            <a:ext cx="12230628" cy="6920917"/>
          </a:xfrm>
          <a:prstGeom prst="rect">
            <a:avLst/>
          </a:prstGeom>
        </p:spPr>
      </p:pic>
      <p:sp>
        <p:nvSpPr>
          <p:cNvPr id="6146" name="Title 6">
            <a:extLst>
              <a:ext uri="{FF2B5EF4-FFF2-40B4-BE49-F238E27FC236}">
                <a16:creationId xmlns:a16="http://schemas.microsoft.com/office/drawing/2014/main" xmlns="" id="{16D47BBB-DC14-4A80-B9A4-5B961004A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1600200" cy="6096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F6FA2707-A536-4F97-AAE0-DBF7BE7C0562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04801"/>
            <a:ext cx="2514600" cy="1825625"/>
            <a:chOff x="-295781" y="2954293"/>
            <a:chExt cx="2828713" cy="1976662"/>
          </a:xfrm>
        </p:grpSpPr>
        <p:pic>
          <p:nvPicPr>
            <p:cNvPr id="6152" name="Picture 3" descr="chim-dong-2.gif">
              <a:extLst>
                <a:ext uri="{FF2B5EF4-FFF2-40B4-BE49-F238E27FC236}">
                  <a16:creationId xmlns:a16="http://schemas.microsoft.com/office/drawing/2014/main" xmlns="" id="{45A84CCC-5CC3-40AF-BB9A-3EB241393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0515" flipH="1">
              <a:off x="-295781" y="2954293"/>
              <a:ext cx="2828713" cy="186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uble Wave 7">
              <a:extLst>
                <a:ext uri="{FF2B5EF4-FFF2-40B4-BE49-F238E27FC236}">
                  <a16:creationId xmlns:a16="http://schemas.microsoft.com/office/drawing/2014/main" xmlns="" id="{D9C820EA-91E6-4AC4-B2F0-2AB53A2419B9}"/>
                </a:ext>
              </a:extLst>
            </p:cNvPr>
            <p:cNvSpPr/>
            <p:nvPr/>
          </p:nvSpPr>
          <p:spPr>
            <a:xfrm rot="20808397">
              <a:off x="656053" y="4348270"/>
              <a:ext cx="1451858" cy="582685"/>
            </a:xfrm>
            <a:prstGeom prst="doubleWav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2</a:t>
              </a:r>
            </a:p>
          </p:txBody>
        </p:sp>
      </p:grpSp>
      <p:sp>
        <p:nvSpPr>
          <p:cNvPr id="10" name="Curved Up Arrow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4EAA103D-F29F-43D4-93C7-3165E7EF1E48}"/>
              </a:ext>
            </a:extLst>
          </p:cNvPr>
          <p:cNvSpPr/>
          <p:nvPr/>
        </p:nvSpPr>
        <p:spPr>
          <a:xfrm>
            <a:off x="8915400" y="152400"/>
            <a:ext cx="1524000" cy="762000"/>
          </a:xfrm>
          <a:prstGeom prst="curvedUpArrow">
            <a:avLst>
              <a:gd name="adj1" fmla="val 38310"/>
              <a:gd name="adj2" fmla="val 72148"/>
              <a:gd name="adj3" fmla="val 621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D3EAC361-24DC-4D65-A2D0-085F1B07C498}"/>
              </a:ext>
            </a:extLst>
          </p:cNvPr>
          <p:cNvSpPr/>
          <p:nvPr/>
        </p:nvSpPr>
        <p:spPr>
          <a:xfrm>
            <a:off x="3810000" y="5029200"/>
            <a:ext cx="4495800" cy="1371600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wn Arrow Callout 11">
            <a:extLst>
              <a:ext uri="{FF2B5EF4-FFF2-40B4-BE49-F238E27FC236}">
                <a16:creationId xmlns:a16="http://schemas.microsoft.com/office/drawing/2014/main" xmlns="" id="{2E6BA60B-B77E-40F7-A173-6C9970C0B18B}"/>
              </a:ext>
            </a:extLst>
          </p:cNvPr>
          <p:cNvSpPr/>
          <p:nvPr/>
        </p:nvSpPr>
        <p:spPr>
          <a:xfrm>
            <a:off x="5715000" y="3886200"/>
            <a:ext cx="914400" cy="685800"/>
          </a:xfrm>
          <a:prstGeom prst="down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endParaRPr lang="en-US" sz="1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7799EDF-8722-492E-B8C6-4F36A94133A1}"/>
              </a:ext>
            </a:extLst>
          </p:cNvPr>
          <p:cNvSpPr/>
          <p:nvPr/>
        </p:nvSpPr>
        <p:spPr>
          <a:xfrm>
            <a:off x="2590800" y="2286000"/>
            <a:ext cx="7239000" cy="1447800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 có quả không có cây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mà có hạt rụng đầy nơi nơi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Cỏ cây thấy rụng thì vui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Loài vật thấy rụng tìm nơi ẩn mình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98 0.00023 L 0.2033 0.12072 L 0.24237 0.00023 L 0.28403 0.12072 L 0.3257 0.00023 L 0.36424 0.12072 L 0.40591 0.00023 L 0.44514 0.12072 L 0.48664 0.00023 L 0.52813 0.12072 L 0.56754 0.00023 L 0.60903 0.12072 L 0.64775 0.00023 L 0.68941 0.12072 L 0.73091 0.00023 L 0.77014 0.12072 L 0.81198 0.00023 " pathEditMode="relative" rAng="0" ptsTypes="FFFFFFFFFFFFFFFFF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60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39410E-A9C2-4CAC-BDFF-CC7519777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7170" name="Title 6">
            <a:extLst>
              <a:ext uri="{FF2B5EF4-FFF2-40B4-BE49-F238E27FC236}">
                <a16:creationId xmlns:a16="http://schemas.microsoft.com/office/drawing/2014/main" xmlns="" id="{26C0CADB-1235-4E30-A205-BDC76EBED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1600200" cy="6096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BF63A30C-6476-4D32-B2E5-6C7D7443B17B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04801"/>
            <a:ext cx="2514600" cy="1825625"/>
            <a:chOff x="-295781" y="2954293"/>
            <a:chExt cx="2828713" cy="1976662"/>
          </a:xfrm>
        </p:grpSpPr>
        <p:pic>
          <p:nvPicPr>
            <p:cNvPr id="7176" name="Picture 3" descr="chim-dong-2.gif">
              <a:extLst>
                <a:ext uri="{FF2B5EF4-FFF2-40B4-BE49-F238E27FC236}">
                  <a16:creationId xmlns:a16="http://schemas.microsoft.com/office/drawing/2014/main" xmlns="" id="{202EB9B4-37E7-47E8-B1AB-019B2CAB0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0515" flipH="1">
              <a:off x="-295781" y="2954293"/>
              <a:ext cx="2828713" cy="186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uble Wave 7">
              <a:extLst>
                <a:ext uri="{FF2B5EF4-FFF2-40B4-BE49-F238E27FC236}">
                  <a16:creationId xmlns:a16="http://schemas.microsoft.com/office/drawing/2014/main" xmlns="" id="{5D4BD939-9FC4-4B48-B44A-41BCF7ED62B2}"/>
                </a:ext>
              </a:extLst>
            </p:cNvPr>
            <p:cNvSpPr/>
            <p:nvPr/>
          </p:nvSpPr>
          <p:spPr>
            <a:xfrm rot="20808397">
              <a:off x="656053" y="4348270"/>
              <a:ext cx="1451858" cy="582685"/>
            </a:xfrm>
            <a:prstGeom prst="doubleWav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3</a:t>
              </a:r>
            </a:p>
          </p:txBody>
        </p:sp>
      </p:grpSp>
      <p:sp>
        <p:nvSpPr>
          <p:cNvPr id="10" name="Curved Up Arrow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59440499-10BD-49D6-A29B-8071E483FDCD}"/>
              </a:ext>
            </a:extLst>
          </p:cNvPr>
          <p:cNvSpPr/>
          <p:nvPr/>
        </p:nvSpPr>
        <p:spPr>
          <a:xfrm>
            <a:off x="8915400" y="152400"/>
            <a:ext cx="1524000" cy="762000"/>
          </a:xfrm>
          <a:prstGeom prst="curvedUpArrow">
            <a:avLst>
              <a:gd name="adj1" fmla="val 38310"/>
              <a:gd name="adj2" fmla="val 72148"/>
              <a:gd name="adj3" fmla="val 621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CD411183-1EFE-4685-9856-17F66677511C}"/>
              </a:ext>
            </a:extLst>
          </p:cNvPr>
          <p:cNvSpPr/>
          <p:nvPr/>
        </p:nvSpPr>
        <p:spPr>
          <a:xfrm>
            <a:off x="3581400" y="5129786"/>
            <a:ext cx="50292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wn Arrow Callout 11">
            <a:extLst>
              <a:ext uri="{FF2B5EF4-FFF2-40B4-BE49-F238E27FC236}">
                <a16:creationId xmlns:a16="http://schemas.microsoft.com/office/drawing/2014/main" xmlns="" id="{47417276-88E4-40F9-985D-FEB810230371}"/>
              </a:ext>
            </a:extLst>
          </p:cNvPr>
          <p:cNvSpPr/>
          <p:nvPr/>
        </p:nvSpPr>
        <p:spPr>
          <a:xfrm>
            <a:off x="5715000" y="3886200"/>
            <a:ext cx="914400" cy="685800"/>
          </a:xfrm>
          <a:prstGeom prst="down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endParaRPr lang="en-US" sz="1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76773B3-8730-49C3-9196-A44E2D6F83E6}"/>
              </a:ext>
            </a:extLst>
          </p:cNvPr>
          <p:cNvSpPr/>
          <p:nvPr/>
        </p:nvSpPr>
        <p:spPr>
          <a:xfrm>
            <a:off x="2590800" y="2386586"/>
            <a:ext cx="7239000" cy="1447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 gì chỉ mọc sau mưa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Lung linh bảy sắc, bắc vừa tới mây?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98 0.00023 L 0.2033 0.12072 L 0.24237 0.00023 L 0.28403 0.12072 L 0.3257 0.00023 L 0.36424 0.12072 L 0.40591 0.00023 L 0.44514 0.12072 L 0.48664 0.00023 L 0.52813 0.12072 L 0.56754 0.00023 L 0.60903 0.12072 L 0.64775 0.00023 L 0.68941 0.12072 L 0.73091 0.00023 L 0.77014 0.12072 L 0.81198 0.00023 " pathEditMode="relative" rAng="0" ptsTypes="FFFFFFFFFFFFFFFFF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60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EED19F-DEF0-4E62-A5AD-8A01A32BB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194" name="Title 6">
            <a:extLst>
              <a:ext uri="{FF2B5EF4-FFF2-40B4-BE49-F238E27FC236}">
                <a16:creationId xmlns:a16="http://schemas.microsoft.com/office/drawing/2014/main" xmlns="" id="{E481808D-49E3-4FEE-BD3F-83959AB3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1600200" cy="6096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6B075292-99D8-452E-9917-C6799F0634B2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04801"/>
            <a:ext cx="2514600" cy="1825625"/>
            <a:chOff x="-295781" y="2954293"/>
            <a:chExt cx="2828713" cy="1976662"/>
          </a:xfrm>
        </p:grpSpPr>
        <p:pic>
          <p:nvPicPr>
            <p:cNvPr id="8200" name="Picture 3" descr="chim-dong-2.gif">
              <a:extLst>
                <a:ext uri="{FF2B5EF4-FFF2-40B4-BE49-F238E27FC236}">
                  <a16:creationId xmlns:a16="http://schemas.microsoft.com/office/drawing/2014/main" xmlns="" id="{D300E0D6-D10D-4CC0-AA13-12163531B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0515" flipH="1">
              <a:off x="-295781" y="2954293"/>
              <a:ext cx="2828713" cy="186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uble Wave 7">
              <a:extLst>
                <a:ext uri="{FF2B5EF4-FFF2-40B4-BE49-F238E27FC236}">
                  <a16:creationId xmlns:a16="http://schemas.microsoft.com/office/drawing/2014/main" xmlns="" id="{CF8849B3-15E6-4A6B-A437-5F1A58ABAF66}"/>
                </a:ext>
              </a:extLst>
            </p:cNvPr>
            <p:cNvSpPr/>
            <p:nvPr/>
          </p:nvSpPr>
          <p:spPr>
            <a:xfrm rot="20808397">
              <a:off x="656053" y="4348270"/>
              <a:ext cx="1451858" cy="582685"/>
            </a:xfrm>
            <a:prstGeom prst="doubleWav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4</a:t>
              </a:r>
            </a:p>
          </p:txBody>
        </p:sp>
      </p:grpSp>
      <p:sp>
        <p:nvSpPr>
          <p:cNvPr id="10" name="Curved Up Arrow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E68885A-6163-45F5-8E3C-1428ECAB1032}"/>
              </a:ext>
            </a:extLst>
          </p:cNvPr>
          <p:cNvSpPr/>
          <p:nvPr/>
        </p:nvSpPr>
        <p:spPr>
          <a:xfrm>
            <a:off x="8915400" y="152400"/>
            <a:ext cx="1524000" cy="762000"/>
          </a:xfrm>
          <a:prstGeom prst="curvedUpArrow">
            <a:avLst>
              <a:gd name="adj1" fmla="val 38310"/>
              <a:gd name="adj2" fmla="val 72148"/>
              <a:gd name="adj3" fmla="val 621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38227B30-1B3F-4170-A891-EC3F663F11CC}"/>
              </a:ext>
            </a:extLst>
          </p:cNvPr>
          <p:cNvSpPr/>
          <p:nvPr/>
        </p:nvSpPr>
        <p:spPr>
          <a:xfrm>
            <a:off x="3200400" y="5029200"/>
            <a:ext cx="6019800" cy="13716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wn Arrow Callout 11">
            <a:extLst>
              <a:ext uri="{FF2B5EF4-FFF2-40B4-BE49-F238E27FC236}">
                <a16:creationId xmlns:a16="http://schemas.microsoft.com/office/drawing/2014/main" xmlns="" id="{44D08407-9902-47B3-AEBA-F4E793233884}"/>
              </a:ext>
            </a:extLst>
          </p:cNvPr>
          <p:cNvSpPr/>
          <p:nvPr/>
        </p:nvSpPr>
        <p:spPr>
          <a:xfrm>
            <a:off x="5715000" y="3886200"/>
            <a:ext cx="914400" cy="685800"/>
          </a:xfrm>
          <a:prstGeom prst="down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endParaRPr lang="en-US" sz="1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63FDBE6-7D2B-4FB5-A76D-7C01E2076462}"/>
              </a:ext>
            </a:extLst>
          </p:cNvPr>
          <p:cNvSpPr/>
          <p:nvPr/>
        </p:nvSpPr>
        <p:spPr>
          <a:xfrm>
            <a:off x="2590799" y="2286000"/>
            <a:ext cx="7970939" cy="144780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 gì ở tít tắp xa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Gọi là chân đấy, nhưng mà không chân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98 0.00023 L 0.2033 0.12072 L 0.24237 0.00023 L 0.28403 0.12072 L 0.3257 0.00023 L 0.36424 0.12072 L 0.40591 0.00023 L 0.44514 0.12072 L 0.48664 0.00023 L 0.52813 0.12072 L 0.56754 0.00023 L 0.60903 0.12072 L 0.64775 0.00023 L 0.68941 0.12072 L 0.73091 0.00023 L 0.77014 0.12072 L 0.81198 0.00023 " pathEditMode="relative" rAng="0" ptsTypes="FFFFFFFFFFFFFFFFF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60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883</Words>
  <PresentationFormat>Custom</PresentationFormat>
  <Paragraphs>135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Bồ câu đưa mật thư</vt:lpstr>
      <vt:lpstr>MẬT THƯ XANH</vt:lpstr>
      <vt:lpstr>CHỦ ĐỀ 1</vt:lpstr>
      <vt:lpstr>CHỦ ĐỀ 1</vt:lpstr>
      <vt:lpstr>CHỦ ĐỀ 1</vt:lpstr>
      <vt:lpstr>CHỦ ĐỀ 1</vt:lpstr>
      <vt:lpstr>CHỦ ĐỀ 1</vt:lpstr>
      <vt:lpstr>CHỦ ĐỀ 1</vt:lpstr>
      <vt:lpstr>CHỦ ĐỀ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2022-01-29T07:51:11Z</dcterms:created>
  <dcterms:modified xsi:type="dcterms:W3CDTF">2022-03-25T12:47:38Z</dcterms:modified>
</cp:coreProperties>
</file>