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7" r:id="rId2"/>
    <p:sldId id="427" r:id="rId3"/>
    <p:sldId id="432" r:id="rId4"/>
    <p:sldId id="433" r:id="rId5"/>
    <p:sldId id="340" r:id="rId6"/>
  </p:sldIdLst>
  <p:sldSz cx="16276638" cy="9144000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0066"/>
    <a:srgbClr val="C5F3F3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53" d="100"/>
          <a:sy n="53" d="100"/>
        </p:scale>
        <p:origin x="126" y="10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5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46821" y="4137819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CUỐI HỌC KÌ 1 (TIẾT 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3)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A7D6CF-3036-493F-8FE8-02B61E05DED0}"/>
              </a:ext>
            </a:extLst>
          </p:cNvPr>
          <p:cNvSpPr/>
          <p:nvPr/>
        </p:nvSpPr>
        <p:spPr>
          <a:xfrm>
            <a:off x="1356519" y="2081910"/>
            <a:ext cx="13792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Đánh giá kĩ năng đọc thành tiếng, học thuộc lòng: Mỗi học sinh đọc một đoạn văn, đoạn thơ khoảng 60 - 65 tiếng hoặc đọc thuộc lòng một đoạn thơ (bài thơ) đã học.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3)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E19F732-48DF-9208-5A9D-421C8B8D869A}"/>
              </a:ext>
            </a:extLst>
          </p:cNvPr>
          <p:cNvSpPr txBox="1"/>
          <p:nvPr/>
        </p:nvSpPr>
        <p:spPr>
          <a:xfrm>
            <a:off x="518319" y="1905000"/>
            <a:ext cx="14935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 sau: </a:t>
            </a:r>
          </a:p>
          <a:p>
            <a:pPr algn="just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xuân, cây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bao nhiêu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cây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sừng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sững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tháp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lồ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bông hoa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tươi.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nõn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xanh.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đôi chim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ngay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bông hoa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lìa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bông hoa rơi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cao,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chúi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chong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r"/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VŨ TÚ NAM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C2310B-9FAD-C8CD-E015-1E18E6564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33787"/>
              </p:ext>
            </p:extLst>
          </p:nvPr>
        </p:nvGraphicFramePr>
        <p:xfrm>
          <a:off x="518319" y="6638588"/>
          <a:ext cx="14782802" cy="243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002">
                  <a:extLst>
                    <a:ext uri="{9D8B030D-6E8A-4147-A177-3AD203B41FA5}">
                      <a16:colId xmlns:a16="http://schemas.microsoft.com/office/drawing/2014/main" val="2147850698"/>
                    </a:ext>
                  </a:extLst>
                </a:gridCol>
                <a:gridCol w="4567556">
                  <a:extLst>
                    <a:ext uri="{9D8B030D-6E8A-4147-A177-3AD203B41FA5}">
                      <a16:colId xmlns:a16="http://schemas.microsoft.com/office/drawing/2014/main" val="3952110637"/>
                    </a:ext>
                  </a:extLst>
                </a:gridCol>
                <a:gridCol w="2391945">
                  <a:extLst>
                    <a:ext uri="{9D8B030D-6E8A-4147-A177-3AD203B41FA5}">
                      <a16:colId xmlns:a16="http://schemas.microsoft.com/office/drawing/2014/main" val="3671257645"/>
                    </a:ext>
                  </a:extLst>
                </a:gridCol>
                <a:gridCol w="6525299">
                  <a:extLst>
                    <a:ext uri="{9D8B030D-6E8A-4147-A177-3AD203B41FA5}">
                      <a16:colId xmlns:a16="http://schemas.microsoft.com/office/drawing/2014/main" val="3512420736"/>
                    </a:ext>
                  </a:extLst>
                </a:gridCol>
              </a:tblGrid>
              <a:tr h="249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 so sánh</a:t>
                      </a:r>
                      <a:endParaRPr lang="en-US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 vật 2</a:t>
                      </a:r>
                      <a:endParaRPr lang="en-US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975143"/>
                  </a:ext>
                </a:extLst>
              </a:tr>
              <a:tr h="440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tháp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lồ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395200"/>
                  </a:ext>
                </a:extLst>
              </a:tr>
              <a:tr h="440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572871"/>
                  </a:ext>
                </a:extLst>
              </a:tr>
              <a:tr h="440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 ngàn búp nõn</a:t>
                      </a:r>
                      <a:endParaRPr lang="en-US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nến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488508"/>
                  </a:ext>
                </a:extLst>
              </a:tr>
              <a:tr h="440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cánh hoa đỏ rực</a:t>
                      </a:r>
                      <a:endParaRPr lang="en-US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endParaRPr lang="en-US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924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24610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0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3)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81301D7-0468-AD3D-672C-6D582BC48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27" t="52964"/>
          <a:stretch/>
        </p:blipFill>
        <p:spPr>
          <a:xfrm>
            <a:off x="9918935" y="5236063"/>
            <a:ext cx="4905141" cy="28989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99E4729-C7D0-0682-078E-7D1FF0603291}"/>
              </a:ext>
            </a:extLst>
          </p:cNvPr>
          <p:cNvSpPr txBox="1"/>
          <p:nvPr/>
        </p:nvSpPr>
        <p:spPr>
          <a:xfrm>
            <a:off x="289719" y="1524000"/>
            <a:ext cx="15468600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3.Tìm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ADF448F-F3CB-88BD-DE83-0E2E63AD9D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12" t="2473" r="1272" b="56872"/>
          <a:stretch/>
        </p:blipFill>
        <p:spPr>
          <a:xfrm>
            <a:off x="9570541" y="2180179"/>
            <a:ext cx="4900327" cy="2505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0A17C3E-94B2-7330-AC2A-61CC3408A6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727" b="55636"/>
          <a:stretch/>
        </p:blipFill>
        <p:spPr>
          <a:xfrm>
            <a:off x="2134659" y="1981200"/>
            <a:ext cx="5301719" cy="27342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3C6704D-4299-440F-D20B-54C994B78F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636" r="55727"/>
          <a:stretch/>
        </p:blipFill>
        <p:spPr>
          <a:xfrm>
            <a:off x="2134658" y="5297264"/>
            <a:ext cx="5301719" cy="273427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A36BFBF-4D95-D835-1715-FE86F265FDB8}"/>
              </a:ext>
            </a:extLst>
          </p:cNvPr>
          <p:cNvSpPr txBox="1"/>
          <p:nvPr/>
        </p:nvSpPr>
        <p:spPr>
          <a:xfrm>
            <a:off x="159" y="4724400"/>
            <a:ext cx="8138160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rực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lửa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81D7E0-8FC6-E22B-D3F7-5CD5C200A959}"/>
              </a:ext>
            </a:extLst>
          </p:cNvPr>
          <p:cNvSpPr txBox="1"/>
          <p:nvPr/>
        </p:nvSpPr>
        <p:spPr>
          <a:xfrm>
            <a:off x="7461729" y="4747013"/>
            <a:ext cx="91694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trắng</a:t>
            </a:r>
            <a:r>
              <a:rPr lang="en-US" sz="32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bông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A29DF9D-17F9-8154-8679-35215F143CDA}"/>
              </a:ext>
            </a:extLst>
          </p:cNvPr>
          <p:cNvSpPr txBox="1"/>
          <p:nvPr/>
        </p:nvSpPr>
        <p:spPr>
          <a:xfrm>
            <a:off x="746919" y="8020650"/>
            <a:ext cx="7604760" cy="1110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quàng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116871-4C03-BE12-D28C-4C251E4699D6}"/>
              </a:ext>
            </a:extLst>
          </p:cNvPr>
          <p:cNvSpPr txBox="1"/>
          <p:nvPr/>
        </p:nvSpPr>
        <p:spPr>
          <a:xfrm>
            <a:off x="9544574" y="8016973"/>
            <a:ext cx="65996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d)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lấp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lánh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trăm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nghìn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mắt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nháy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C919C6F-D53C-36EA-22D8-4D623AFFDA59}"/>
              </a:ext>
            </a:extLst>
          </p:cNvPr>
          <p:cNvSpPr/>
          <p:nvPr/>
        </p:nvSpPr>
        <p:spPr>
          <a:xfrm>
            <a:off x="4252119" y="4747013"/>
            <a:ext cx="2895600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B995BCC-0ACA-441F-05DD-E70F3BD84399}"/>
              </a:ext>
            </a:extLst>
          </p:cNvPr>
          <p:cNvSpPr/>
          <p:nvPr/>
        </p:nvSpPr>
        <p:spPr>
          <a:xfrm>
            <a:off x="12481718" y="4813947"/>
            <a:ext cx="3662469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10B6C80-68AA-D6BB-544E-2FBC207759B3}"/>
              </a:ext>
            </a:extLst>
          </p:cNvPr>
          <p:cNvSpPr/>
          <p:nvPr/>
        </p:nvSpPr>
        <p:spPr>
          <a:xfrm>
            <a:off x="6239707" y="8056616"/>
            <a:ext cx="2895600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4EE219A-C4B3-6147-7E6B-9AD070CD37C1}"/>
              </a:ext>
            </a:extLst>
          </p:cNvPr>
          <p:cNvSpPr/>
          <p:nvPr/>
        </p:nvSpPr>
        <p:spPr>
          <a:xfrm>
            <a:off x="686858" y="8613155"/>
            <a:ext cx="2895600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2D10544-C1FF-822A-4191-D327BDEFC90F}"/>
              </a:ext>
            </a:extLst>
          </p:cNvPr>
          <p:cNvSpPr/>
          <p:nvPr/>
        </p:nvSpPr>
        <p:spPr>
          <a:xfrm>
            <a:off x="9606853" y="8575994"/>
            <a:ext cx="4551266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473B79B-CA74-38F3-DB67-F0D1044F43D8}"/>
              </a:ext>
            </a:extLst>
          </p:cNvPr>
          <p:cNvSpPr/>
          <p:nvPr/>
        </p:nvSpPr>
        <p:spPr>
          <a:xfrm>
            <a:off x="14779356" y="8031536"/>
            <a:ext cx="1093263" cy="541323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00861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10175</TotalTime>
  <Words>407</Words>
  <Application>Microsoft Office PowerPoint</Application>
  <PresentationFormat>Custom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1144</cp:revision>
  <dcterms:created xsi:type="dcterms:W3CDTF">2008-09-09T22:52:10Z</dcterms:created>
  <dcterms:modified xsi:type="dcterms:W3CDTF">2022-08-02T08:58:23Z</dcterms:modified>
</cp:coreProperties>
</file>