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</p:sldMasterIdLst>
  <p:notesMasterIdLst>
    <p:notesMasterId r:id="rId13"/>
  </p:notesMasterIdLst>
  <p:sldIdLst>
    <p:sldId id="294" r:id="rId3"/>
    <p:sldId id="285" r:id="rId4"/>
    <p:sldId id="286" r:id="rId5"/>
    <p:sldId id="289" r:id="rId6"/>
    <p:sldId id="268" r:id="rId7"/>
    <p:sldId id="269" r:id="rId8"/>
    <p:sldId id="293" r:id="rId9"/>
    <p:sldId id="270" r:id="rId10"/>
    <p:sldId id="290" r:id="rId11"/>
    <p:sldId id="28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6" d="100"/>
          <a:sy n="86" d="100"/>
        </p:scale>
        <p:origin x="44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95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533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28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78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705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6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5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0637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29:</a:t>
            </a:r>
            <a:r>
              <a:rPr kumimoji="0" lang="en-US" sz="4400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6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4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61" y="-28485"/>
            <a:ext cx="10720873" cy="352697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408088" y="936429"/>
            <a:ext cx="923826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FF0000"/>
                </a:solidFill>
              </a:rPr>
              <a:t>=13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408088" y="1601393"/>
            <a:ext cx="923826" cy="5191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FF0000"/>
                </a:solidFill>
              </a:rPr>
              <a:t>=13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408088" y="2156950"/>
            <a:ext cx="923826" cy="5191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FF0000"/>
                </a:solidFill>
              </a:rPr>
              <a:t>=4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408088" y="2785504"/>
            <a:ext cx="923826" cy="5378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FF0000"/>
                </a:solidFill>
              </a:rPr>
              <a:t>=4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95602" y="1023333"/>
            <a:ext cx="923826" cy="4911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FF0000"/>
                </a:solidFill>
              </a:rPr>
              <a:t>=14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295602" y="1601392"/>
            <a:ext cx="923826" cy="5191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FF0000"/>
                </a:solidFill>
              </a:rPr>
              <a:t>=14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295602" y="2207443"/>
            <a:ext cx="923826" cy="5004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FF0000"/>
                </a:solidFill>
              </a:rPr>
              <a:t>=4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295602" y="2716819"/>
            <a:ext cx="923826" cy="5284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FF0000"/>
                </a:solidFill>
              </a:rPr>
              <a:t>=4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339109" y="995340"/>
            <a:ext cx="923826" cy="5471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FF0000"/>
                </a:solidFill>
              </a:rPr>
              <a:t>=16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339109" y="1601392"/>
            <a:ext cx="923826" cy="39784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FF0000"/>
                </a:solidFill>
              </a:rPr>
              <a:t>=16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39109" y="2081514"/>
            <a:ext cx="923826" cy="5471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FF0000"/>
                </a:solidFill>
              </a:rPr>
              <a:t>=9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339109" y="2757512"/>
            <a:ext cx="923826" cy="56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FF0000"/>
                </a:solidFill>
              </a:rPr>
              <a:t>=7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82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07078" cy="685799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405673" y="2612571"/>
            <a:ext cx="242596" cy="7091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071396" y="2612571"/>
            <a:ext cx="3741575" cy="9050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1181183" y="2701210"/>
            <a:ext cx="351454" cy="6204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648269" y="4170784"/>
            <a:ext cx="5645021" cy="9361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400800" y="3900197"/>
            <a:ext cx="914400" cy="7386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6153539" y="4077478"/>
            <a:ext cx="3429001" cy="10294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628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861250" y="2939143"/>
            <a:ext cx="1754154" cy="7056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69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736702" y="2939143"/>
            <a:ext cx="1595534" cy="7056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58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53534" y="2939143"/>
            <a:ext cx="1670177" cy="7056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11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245009" y="2939143"/>
            <a:ext cx="1579984" cy="7056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15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979437" y="6030686"/>
            <a:ext cx="1635967" cy="7056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16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677608" y="6030686"/>
            <a:ext cx="1654628" cy="7056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71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453534" y="6030686"/>
            <a:ext cx="1570653" cy="7056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8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192138" y="6030686"/>
            <a:ext cx="1533331" cy="7056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4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aby Shark Dance - Sing and Dance! - @Baby Shark Official - PINKFONG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668" y="1139465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7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2" y="140639"/>
            <a:ext cx="10599576" cy="30410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199565" y="1328707"/>
            <a:ext cx="1025578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FF0000"/>
                </a:solidFill>
              </a:rPr>
              <a:t>=</a:t>
            </a:r>
            <a:r>
              <a:rPr lang="en-US" sz="4000" dirty="0" smtClean="0">
                <a:solidFill>
                  <a:srgbClr val="FF0000"/>
                </a:solidFill>
              </a:rPr>
              <a:t>12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209686" y="2287880"/>
            <a:ext cx="1128214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FF0000"/>
                </a:solidFill>
              </a:rPr>
              <a:t>=</a:t>
            </a:r>
            <a:r>
              <a:rPr lang="en-US" sz="4000" dirty="0" smtClean="0">
                <a:solidFill>
                  <a:srgbClr val="FF0000"/>
                </a:solidFill>
              </a:rPr>
              <a:t>7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637688" y="1328706"/>
            <a:ext cx="1128214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FF0000"/>
                </a:solidFill>
              </a:rPr>
              <a:t>=</a:t>
            </a:r>
            <a:r>
              <a:rPr lang="en-US" sz="4000" dirty="0" smtClean="0">
                <a:solidFill>
                  <a:srgbClr val="FF0000"/>
                </a:solidFill>
              </a:rPr>
              <a:t>15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637688" y="2287880"/>
            <a:ext cx="1128214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FF0000"/>
                </a:solidFill>
              </a:rPr>
              <a:t>=</a:t>
            </a:r>
            <a:r>
              <a:rPr lang="en-US" sz="4000" dirty="0" smtClean="0">
                <a:solidFill>
                  <a:srgbClr val="FF0000"/>
                </a:solidFill>
              </a:rPr>
              <a:t>94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50" y="-1"/>
            <a:ext cx="11998293" cy="471195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788229" y="4841538"/>
            <a:ext cx="8005665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xi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588185" y="5516452"/>
            <a:ext cx="4405751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98 - 34 = 64 (</a:t>
            </a:r>
            <a:r>
              <a:rPr lang="en-US" sz="3200" dirty="0" err="1" smtClean="0">
                <a:solidFill>
                  <a:schemeClr val="tx1"/>
                </a:solidFill>
              </a:rPr>
              <a:t>bao</a:t>
            </a:r>
            <a:r>
              <a:rPr lang="en-US" sz="3200" dirty="0" smtClean="0">
                <a:solidFill>
                  <a:schemeClr val="tx1"/>
                </a:solidFill>
              </a:rPr>
              <a:t>)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464865" y="6191365"/>
            <a:ext cx="4265340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64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74024" y="4178243"/>
            <a:ext cx="209938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u="sng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u="sng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83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5" grpId="0" animBg="1"/>
      <p:bldP spid="15" grpId="1" animBg="1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sz="3200" u="sng" dirty="0" err="1" smtClean="0">
            <a:solidFill>
              <a:schemeClr val="tx1"/>
            </a:solidFill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defRPr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96</Words>
  <Application>Microsoft Office PowerPoint</Application>
  <PresentationFormat>Widescreen</PresentationFormat>
  <Paragraphs>36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inpin heiti</vt:lpstr>
      <vt:lpstr>ITC Avant Garde Std Bk</vt:lpstr>
      <vt:lpstr>宋体</vt:lpstr>
      <vt:lpstr>宋体</vt:lpstr>
      <vt:lpstr>UTM Avo</vt:lpstr>
      <vt:lpstr>.VnAvant</vt:lpstr>
      <vt:lpstr>Arial</vt:lpstr>
      <vt:lpstr>Arial-Rounded</vt:lpstr>
      <vt:lpstr>Calibri</vt:lpstr>
      <vt:lpstr>Calibri Light</vt:lpstr>
      <vt:lpstr>Times New Roman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DELL</cp:lastModifiedBy>
  <cp:revision>14</cp:revision>
  <dcterms:created xsi:type="dcterms:W3CDTF">2021-05-19T13:36:00Z</dcterms:created>
  <dcterms:modified xsi:type="dcterms:W3CDTF">2021-06-19T12:03:35Z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