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4" r:id="rId4"/>
  </p:sldMasterIdLst>
  <p:notesMasterIdLst>
    <p:notesMasterId r:id="rId20"/>
  </p:notesMasterIdLst>
  <p:sldIdLst>
    <p:sldId id="284" r:id="rId5"/>
    <p:sldId id="282" r:id="rId6"/>
    <p:sldId id="283" r:id="rId7"/>
    <p:sldId id="285" r:id="rId8"/>
    <p:sldId id="256" r:id="rId9"/>
    <p:sldId id="257" r:id="rId10"/>
    <p:sldId id="271" r:id="rId11"/>
    <p:sldId id="272" r:id="rId12"/>
    <p:sldId id="273" r:id="rId13"/>
    <p:sldId id="274" r:id="rId14"/>
    <p:sldId id="276" r:id="rId15"/>
    <p:sldId id="278" r:id="rId16"/>
    <p:sldId id="277" r:id="rId17"/>
    <p:sldId id="279" r:id="rId18"/>
    <p:sldId id="280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7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1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  <a:endParaRPr lang="en-US" sz="35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05026" y="1334329"/>
            <a:ext cx="7747646" cy="2956314"/>
            <a:chOff x="1606701" y="2295939"/>
            <a:chExt cx="8978597" cy="3041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>
              <a:fillRect/>
            </a:stretch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824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5399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82448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5045935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572251" y="3680917"/>
            <a:ext cx="206237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15654" y="-13754"/>
            <a:ext cx="708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1554" y="307166"/>
            <a:ext cx="3429000" cy="4603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00" dirty="0">
                <a:latin typeface="+mn-lt"/>
              </a:rPr>
              <a:t>    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Môn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Toán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>
            <a:fillRect/>
          </a:stretch>
        </p:blipFill>
        <p:spPr>
          <a:xfrm>
            <a:off x="1975403" y="89452"/>
            <a:ext cx="6889143" cy="49645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68098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4000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164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2067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3152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0644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8359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9709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4612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5698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8098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359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7164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2067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3152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9855" r="10043" b="12609"/>
          <a:stretch>
            <a:fillRect/>
          </a:stretch>
        </p:blipFill>
        <p:spPr>
          <a:xfrm>
            <a:off x="2787926" y="45636"/>
            <a:ext cx="3786809" cy="50522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553489" y="145359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6029" y="309603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3488" y="3084856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0936" y="475835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3488" y="475835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75656" y="758798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PresentationFormat>On-screen Show (16:9)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SimSun</vt:lpstr>
      <vt:lpstr>Wingdings</vt:lpstr>
      <vt:lpstr>Constantia</vt:lpstr>
      <vt:lpstr>Malgun Gothic</vt:lpstr>
      <vt:lpstr>Times New Roman</vt:lpstr>
      <vt:lpstr>Aharoni</vt:lpstr>
      <vt:lpstr>Microsoft YaHei</vt:lpstr>
      <vt:lpstr>Arial Unicode MS</vt:lpstr>
      <vt:lpstr>Calibri</vt:lpstr>
      <vt:lpstr>Calibri Light</vt:lpstr>
      <vt:lpstr>Office Theme</vt:lpstr>
      <vt:lpstr>Custom Design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Đếm cá theo kích cỡ (to, nhỏ)</vt:lpstr>
      <vt:lpstr>Đếm cá theo kích cỡ (to, nhỏ)</vt:lpstr>
      <vt:lpstr>Đếm cá theo kích cỡ (to, nhỏ)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2014-04-01T16:27:00Z</dcterms:created>
  <dcterms:modified xsi:type="dcterms:W3CDTF">2020-09-01T15:01:30Z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