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89045" y="1344666"/>
            <a:ext cx="7162800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F1083-5706-4310-A725-3389B2A71E1A}"/>
              </a:ext>
            </a:extLst>
          </p:cNvPr>
          <p:cNvSpPr txBox="1"/>
          <p:nvPr/>
        </p:nvSpPr>
        <p:spPr>
          <a:xfrm>
            <a:off x="3124200" y="7374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26036"/>
            <a:ext cx="9982200" cy="24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C6188-AB11-4CD0-9908-A0FCB977160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0A602-9973-44E5-A927-7E765C34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161308"/>
            <a:ext cx="9344905" cy="55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470579" y="1676400"/>
            <a:ext cx="990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888018" y="16764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3864C-3C2A-4335-9FD4-F8AF1FC22E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D615E-6C2A-4123-B2B7-C11F6429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94" y="2438400"/>
            <a:ext cx="81240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914400"/>
            <a:ext cx="11430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ưc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E7447-CC5F-4791-A905-A03B9E2C5F81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67CFE-2A54-4F2F-8CD1-786A3A1F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10668000" cy="5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09EF1-9473-4E9B-9554-2E377F6A12B6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B3019-52E2-4DCC-BBAD-160DCC1C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95" y="2286000"/>
            <a:ext cx="8902009" cy="34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219200" y="171564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685800" y="171564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67BFE-3E35-46DA-9691-B577686FF32F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FD76E-11E5-4FF0-AEA8-F2ACDFC3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00060"/>
            <a:ext cx="10439400" cy="29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03634-F32C-4A29-8C56-0372A3D8AB38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" y="2590800"/>
            <a:ext cx="11218777" cy="25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38DB3-DF68-417F-A9A5-B0C91882F659}"/>
              </a:ext>
            </a:extLst>
          </p:cNvPr>
          <p:cNvSpPr txBox="1"/>
          <p:nvPr/>
        </p:nvSpPr>
        <p:spPr>
          <a:xfrm>
            <a:off x="3124200" y="-368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A4A20-F64E-41E6-8D38-A5995083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4685"/>
            <a:ext cx="10216863" cy="55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oc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8029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s</a:t>
            </a:r>
            <a:r>
              <a:rPr lang="en-SG" sz="3600" b="1" spc="3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óc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</a:t>
            </a:r>
            <a:r>
              <a:rPr kumimoji="0" lang="en-SG" sz="3600" b="1" i="0" u="none" strike="noStrike" kern="1200" cap="none" spc="30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ốc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xúc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mực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5F9B6-B2A3-4D9B-8B9C-789B15E9D47B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203</Words>
  <PresentationFormat>Custom</PresentationFormat>
  <Paragraphs>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oc, ôc, uc, ưc.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2020-07-22T10:07:09Z</dcterms:created>
  <dcterms:modified xsi:type="dcterms:W3CDTF">2020-08-24T15:21:40Z</dcterms:modified>
</cp:coreProperties>
</file>