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4" r:id="rId2"/>
    <p:sldId id="288" r:id="rId3"/>
    <p:sldId id="257" r:id="rId4"/>
    <p:sldId id="276" r:id="rId5"/>
    <p:sldId id="258" r:id="rId6"/>
    <p:sldId id="289" r:id="rId7"/>
    <p:sldId id="260" r:id="rId8"/>
    <p:sldId id="273" r:id="rId9"/>
    <p:sldId id="277" r:id="rId10"/>
    <p:sldId id="261" r:id="rId11"/>
    <p:sldId id="262"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BE1"/>
    <a:srgbClr val="A6DBE8"/>
    <a:srgbClr val="FBDFEB"/>
    <a:srgbClr val="62C8CE"/>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115" d="100"/>
          <a:sy n="115" d="100"/>
        </p:scale>
        <p:origin x="1416" y="114"/>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7/7/2023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20270" y="70783"/>
            <a:ext cx="7720810"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1580722" y="1180214"/>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447056" y="3240129"/>
            <a:ext cx="2223654" cy="830997"/>
          </a:xfrm>
          <a:prstGeom prst="rect">
            <a:avLst/>
          </a:prstGeom>
          <a:noFill/>
        </p:spPr>
        <p:txBody>
          <a:bodyPr wrap="square" rtlCol="0">
            <a:spAutoFit/>
          </a:bodyPr>
          <a:lstStyle/>
          <a:p>
            <a:pPr algn="ctr"/>
            <a:r>
              <a:rPr lang="en-US" sz="2400"/>
              <a:t>(1) Name of the attraction</a:t>
            </a:r>
          </a:p>
        </p:txBody>
      </p:sp>
      <p:cxnSp>
        <p:nvCxnSpPr>
          <p:cNvPr id="15" name="Straight Connector 14"/>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1718" y="1893420"/>
            <a:ext cx="2223654" cy="461665"/>
          </a:xfrm>
          <a:prstGeom prst="rect">
            <a:avLst/>
          </a:prstGeom>
          <a:noFill/>
        </p:spPr>
        <p:txBody>
          <a:bodyPr wrap="square" rtlCol="0">
            <a:spAutoFit/>
          </a:bodyPr>
          <a:lstStyle/>
          <a:p>
            <a:pPr algn="ctr"/>
            <a:r>
              <a:rPr lang="en-US" sz="2400"/>
              <a:t>(2) Where is it?</a:t>
            </a:r>
          </a:p>
        </p:txBody>
      </p:sp>
      <p:cxnSp>
        <p:nvCxnSpPr>
          <p:cNvPr id="18" name="Straight Connector 17"/>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0640" y="1893420"/>
            <a:ext cx="2223654" cy="830997"/>
          </a:xfrm>
          <a:prstGeom prst="rect">
            <a:avLst/>
          </a:prstGeom>
          <a:noFill/>
        </p:spPr>
        <p:txBody>
          <a:bodyPr wrap="square" rtlCol="0">
            <a:spAutoFit/>
          </a:bodyPr>
          <a:lstStyle/>
          <a:p>
            <a:pPr algn="ctr"/>
            <a:r>
              <a:rPr lang="en-US" sz="2400"/>
              <a:t>(3) How can you go there?</a:t>
            </a:r>
          </a:p>
        </p:txBody>
      </p:sp>
      <p:cxnSp>
        <p:nvCxnSpPr>
          <p:cNvPr id="20" name="Straight Connector 19"/>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48982" y="5062584"/>
            <a:ext cx="2223654" cy="830997"/>
          </a:xfrm>
          <a:prstGeom prst="rect">
            <a:avLst/>
          </a:prstGeom>
          <a:noFill/>
        </p:spPr>
        <p:txBody>
          <a:bodyPr wrap="square" rtlCol="0">
            <a:spAutoFit/>
          </a:bodyPr>
          <a:lstStyle/>
          <a:p>
            <a:pPr algn="ctr"/>
            <a:r>
              <a:rPr lang="en-US" sz="2400"/>
              <a:t>(5) What can you do there?</a:t>
            </a:r>
          </a:p>
        </p:txBody>
      </p:sp>
      <p:cxnSp>
        <p:nvCxnSpPr>
          <p:cNvPr id="22" name="Straight Connector 21"/>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062584"/>
            <a:ext cx="2223654" cy="830997"/>
          </a:xfrm>
          <a:prstGeom prst="rect">
            <a:avLst/>
          </a:prstGeom>
          <a:noFill/>
        </p:spPr>
        <p:txBody>
          <a:bodyPr wrap="square" rtlCol="0">
            <a:spAutoFit/>
          </a:bodyPr>
          <a:lstStyle/>
          <a:p>
            <a:pPr algn="ctr"/>
            <a:r>
              <a:rPr lang="en-US" sz="2400"/>
              <a:t>(4) What is special about it?</a:t>
            </a:r>
          </a:p>
        </p:txBody>
      </p:sp>
      <p:cxnSp>
        <p:nvCxnSpPr>
          <p:cNvPr id="24" name="Straight Connector 23"/>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0"/>
            <a:ext cx="9144000" cy="12469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69" y="1246909"/>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a:latin typeface="Comic Sans MS" panose="030F0702030302020204" pitchFamily="66" charset="0"/>
              </a:rPr>
              <a:t>It is in</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0428" y="4908511"/>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813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
        <p:nvSpPr>
          <p:cNvPr id="9" name="Rectangle 8"/>
          <p:cNvSpPr/>
          <p:nvPr/>
        </p:nvSpPr>
        <p:spPr>
          <a:xfrm>
            <a:off x="1524000" y="5616279"/>
            <a:ext cx="6096000" cy="646331"/>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Calibri" panose="020F0502020204030204" pitchFamily="34" charset="0"/>
              </a:rPr>
              <a:t>Website: </a:t>
            </a:r>
            <a:r>
              <a:rPr lang="en-GB" b="1" i="1" dirty="0" err="1">
                <a:latin typeface="Calibri" panose="020F0502020204030204" pitchFamily="34" charset="0"/>
              </a:rPr>
              <a:t>hoclieu.vn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err="1">
                <a:latin typeface="Calibri" panose="020F0502020204030204" pitchFamily="34" charset="0"/>
              </a:rPr>
              <a:t>facebook.com</a:t>
            </a:r>
            <a:r>
              <a:rPr lang="en-GB" b="1" i="1" dirty="0">
                <a:latin typeface="Calibri" panose="020F0502020204030204" pitchFamily="34" charset="0"/>
              </a:rPr>
              <a:t>/</a:t>
            </a:r>
            <a:r>
              <a:rPr lang="en-GB" b="1" i="1" dirty="0" err="1">
                <a:latin typeface="Calibri" panose="020F0502020204030204" pitchFamily="34" charset="0"/>
              </a:rPr>
              <a:t>www.tienganhglobalsuccess.vn</a:t>
            </a:r>
            <a:r>
              <a:rPr lang="en-GB" b="1" i="1" dirty="0">
                <a:latin typeface="Calibri" panose="020F0502020204030204" pitchFamily="34" charset="0"/>
              </a:rPr>
              <a:t>/</a:t>
            </a:r>
            <a:endParaRPr lang="en-GB" dirty="0"/>
          </a:p>
        </p:txBody>
      </p:sp>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8" y="2907793"/>
            <a:ext cx="8533559" cy="3197781"/>
          </a:xfrm>
          <a:prstGeom prst="rect">
            <a:avLst/>
          </a:prstGeom>
        </p:spPr>
      </p:pic>
    </p:spTree>
    <p:extLst>
      <p:ext uri="{BB962C8B-B14F-4D97-AF65-F5344CB8AC3E}">
        <p14:creationId xmlns:p14="http://schemas.microsoft.com/office/powerpoint/2010/main" val="1604782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5" y="4992119"/>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882" y="5152450"/>
            <a:ext cx="375944" cy="386788"/>
          </a:xfrm>
          <a:prstGeom prst="rect">
            <a:avLst/>
          </a:prstGeom>
        </p:spPr>
      </p:pic>
      <p:sp>
        <p:nvSpPr>
          <p:cNvPr id="13" name="TextBox 12"/>
          <p:cNvSpPr txBox="1"/>
          <p:nvPr/>
        </p:nvSpPr>
        <p:spPr>
          <a:xfrm>
            <a:off x="750195" y="3964787"/>
            <a:ext cx="373867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the question.</a:t>
            </a:r>
          </a:p>
        </p:txBody>
      </p:sp>
      <p:sp>
        <p:nvSpPr>
          <p:cNvPr id="14" name="TextBox 13"/>
          <p:cNvSpPr txBox="1"/>
          <p:nvPr/>
        </p:nvSpPr>
        <p:spPr>
          <a:xfrm>
            <a:off x="750196" y="4980384"/>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5138824" y="5106150"/>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Use the notes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 to write a paragraph of about 50 words.</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Fill each blank in the network with the information about a travel attraction you know.</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955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224285"/>
            <a:ext cx="7783288"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Discuss the question.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686" y="1392885"/>
            <a:ext cx="5143500" cy="3855542"/>
          </a:xfrm>
          <a:prstGeom prst="rect">
            <a:avLst/>
          </a:prstGeom>
          <a:ln>
            <a:noFill/>
          </a:ln>
          <a:effectLst>
            <a:softEdge rad="112500"/>
          </a:effectLst>
        </p:spPr>
      </p:pic>
      <p:sp>
        <p:nvSpPr>
          <p:cNvPr id="3" name="TextBox 2"/>
          <p:cNvSpPr txBox="1"/>
          <p:nvPr/>
        </p:nvSpPr>
        <p:spPr>
          <a:xfrm>
            <a:off x="200084" y="2713986"/>
            <a:ext cx="3735028" cy="954107"/>
          </a:xfrm>
          <a:prstGeom prst="rect">
            <a:avLst/>
          </a:prstGeom>
          <a:noFill/>
        </p:spPr>
        <p:txBody>
          <a:bodyPr wrap="square" rtlCol="0">
            <a:spAutoFit/>
          </a:bodyPr>
          <a:lstStyle/>
          <a:p>
            <a:r>
              <a:rPr lang="en-US" sz="2800" dirty="0"/>
              <a:t>What do you know about </a:t>
            </a:r>
            <a:r>
              <a:rPr lang="en-US" sz="2800" dirty="0" err="1"/>
              <a:t>Phu</a:t>
            </a:r>
            <a:r>
              <a:rPr lang="en-US" sz="2800" dirty="0"/>
              <a:t> Quoc Island?</a:t>
            </a:r>
          </a:p>
        </p:txBody>
      </p:sp>
      <p:sp>
        <p:nvSpPr>
          <p:cNvPr id="8" name="TextBox 7"/>
          <p:cNvSpPr txBox="1"/>
          <p:nvPr/>
        </p:nvSpPr>
        <p:spPr>
          <a:xfrm>
            <a:off x="1267690" y="5547544"/>
            <a:ext cx="6608619" cy="523220"/>
          </a:xfrm>
          <a:prstGeom prst="rect">
            <a:avLst/>
          </a:prstGeom>
          <a:noFill/>
        </p:spPr>
        <p:txBody>
          <a:bodyPr wrap="square" rtlCol="0">
            <a:spAutoFit/>
          </a:bodyPr>
          <a:lstStyle/>
          <a:p>
            <a:r>
              <a:rPr lang="en-US" sz="2800" b="1" dirty="0"/>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6405" y="5547544"/>
            <a:ext cx="487363" cy="487363"/>
          </a:xfrm>
          <a:prstGeom prst="rect">
            <a:avLst/>
          </a:prstGeom>
        </p:spPr>
      </p:pic>
      <p:sp>
        <p:nvSpPr>
          <p:cNvPr id="9" name="Rounded Rectangle 3">
            <a:hlinkClick r:id="rId8" action="ppaction://hlinksldjump"/>
            <a:extLst>
              <a:ext uri="{FF2B5EF4-FFF2-40B4-BE49-F238E27FC236}">
                <a16:creationId xmlns:a16="http://schemas.microsoft.com/office/drawing/2014/main" id="{479B3CAC-4196-46DA-BACC-17681A2D19C1}"/>
              </a:ext>
            </a:extLst>
          </p:cNvPr>
          <p:cNvSpPr/>
          <p:nvPr/>
        </p:nvSpPr>
        <p:spPr>
          <a:xfrm>
            <a:off x="3786501" y="6323533"/>
            <a:ext cx="1570997" cy="453639"/>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998665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1496415164"/>
              </p:ext>
            </p:extLst>
          </p:nvPr>
        </p:nvGraphicFramePr>
        <p:xfrm>
          <a:off x="136072" y="1897387"/>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1762" y="192400"/>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7342909" y="2419927"/>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8234994" y="293716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7342908" y="3560911"/>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8234994" y="426932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7342907" y="4854103"/>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5" name="Rounded Rectangle 3">
            <a:hlinkClick r:id="rId7" action="ppaction://hlinksldjump"/>
            <a:extLst>
              <a:ext uri="{FF2B5EF4-FFF2-40B4-BE49-F238E27FC236}">
                <a16:creationId xmlns:a16="http://schemas.microsoft.com/office/drawing/2014/main" id="{03A8210C-107F-483F-8B4C-2A80D11AB686}"/>
              </a:ext>
            </a:extLst>
          </p:cNvPr>
          <p:cNvSpPr/>
          <p:nvPr/>
        </p:nvSpPr>
        <p:spPr>
          <a:xfrm>
            <a:off x="3809592" y="6354618"/>
            <a:ext cx="1524815" cy="41348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5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1240</TotalTime>
  <Words>457</Words>
  <Application>Microsoft Office PowerPoint</Application>
  <PresentationFormat>On-screen Show (4:3)</PresentationFormat>
  <Paragraphs>46</Paragraphs>
  <Slides>12</Slides>
  <Notes>0</Notes>
  <HiddenSlides>2</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Comic Sans MS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101</cp:revision>
  <dcterms:created xsi:type="dcterms:W3CDTF">2020-12-09T02:04:09Z</dcterms:created>
  <dcterms:modified xsi:type="dcterms:W3CDTF">2023-07-07T10:05:34Z</dcterms:modified>
</cp:coreProperties>
</file>