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72" r:id="rId3"/>
    <p:sldId id="273" r:id="rId4"/>
    <p:sldId id="264" r:id="rId5"/>
    <p:sldId id="256" r:id="rId6"/>
    <p:sldId id="271" r:id="rId7"/>
    <p:sldId id="274" r:id="rId8"/>
    <p:sldId id="258" r:id="rId9"/>
    <p:sldId id="259" r:id="rId10"/>
    <p:sldId id="265" r:id="rId11"/>
    <p:sldId id="266" r:id="rId12"/>
    <p:sldId id="261" r:id="rId13"/>
    <p:sldId id="275" r:id="rId14"/>
    <p:sldId id="276" r:id="rId15"/>
    <p:sldId id="269" r:id="rId16"/>
    <p:sldId id="270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jpe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5.jpeg"/><Relationship Id="rId4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4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Relationship Id="rId14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jpe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9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5.jpeg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5.jpeg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05995-E279-4DA0-961F-99AB113102E8}" type="datetimeFigureOut">
              <a:rPr lang="vi-VN" smtClean="0"/>
              <a:t>15/12/2016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E7F0F-BD81-489C-A8B7-91204D1A4B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93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BF616-20D3-458D-829D-79D8D644D05D}" type="slidenum">
              <a:rPr lang="en-US" altLang="vi-VN"/>
              <a:pPr/>
              <a:t>1</a:t>
            </a:fld>
            <a:endParaRPr lang="en-US" altLang="vi-VN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74649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32C64-A79B-450A-999F-4E22A1A691B9}" type="slidenum">
              <a:rPr lang="en-US" altLang="vi-VN"/>
              <a:pPr/>
              <a:t>4</a:t>
            </a:fld>
            <a:endParaRPr lang="en-US" altLang="vi-VN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71604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</a:pPr>
            <a:fld id="{BBE0562F-C406-4A60-98D4-3D0326CC9B08}" type="slidenum">
              <a:rPr lang="en-US" altLang="vi-VN" sz="1200"/>
              <a:pPr>
                <a:spcBef>
                  <a:spcPct val="0"/>
                </a:spcBef>
              </a:pPr>
              <a:t>16</a:t>
            </a:fld>
            <a:endParaRPr lang="en-US" altLang="vi-VN" sz="120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52188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346-71E4-45ED-92A5-6C301D646B02}" type="datetimeFigureOut">
              <a:rPr lang="vi-VN" smtClean="0"/>
              <a:t>15/12/2016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1E9A-5905-49D9-8F83-EC044B79A8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52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346-71E4-45ED-92A5-6C301D646B02}" type="datetimeFigureOut">
              <a:rPr lang="vi-VN" smtClean="0"/>
              <a:t>15/12/2016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1E9A-5905-49D9-8F83-EC044B79A8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587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346-71E4-45ED-92A5-6C301D646B02}" type="datetimeFigureOut">
              <a:rPr lang="vi-VN" smtClean="0"/>
              <a:t>15/12/2016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1E9A-5905-49D9-8F83-EC044B79A8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924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0AF85-5419-412A-97A5-8A81F49F2D8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0064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35CA3-DEB7-444D-9E7E-B273563B244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155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346-71E4-45ED-92A5-6C301D646B02}" type="datetimeFigureOut">
              <a:rPr lang="vi-VN" smtClean="0"/>
              <a:t>15/12/2016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1E9A-5905-49D9-8F83-EC044B79A8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487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346-71E4-45ED-92A5-6C301D646B02}" type="datetimeFigureOut">
              <a:rPr lang="vi-VN" smtClean="0"/>
              <a:t>15/12/2016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1E9A-5905-49D9-8F83-EC044B79A8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83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346-71E4-45ED-92A5-6C301D646B02}" type="datetimeFigureOut">
              <a:rPr lang="vi-VN" smtClean="0"/>
              <a:t>15/12/2016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1E9A-5905-49D9-8F83-EC044B79A8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477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346-71E4-45ED-92A5-6C301D646B02}" type="datetimeFigureOut">
              <a:rPr lang="vi-VN" smtClean="0"/>
              <a:t>15/12/2016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1E9A-5905-49D9-8F83-EC044B79A8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664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346-71E4-45ED-92A5-6C301D646B02}" type="datetimeFigureOut">
              <a:rPr lang="vi-VN" smtClean="0"/>
              <a:t>15/12/2016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1E9A-5905-49D9-8F83-EC044B79A8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905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346-71E4-45ED-92A5-6C301D646B02}" type="datetimeFigureOut">
              <a:rPr lang="vi-VN" smtClean="0"/>
              <a:t>15/12/2016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1E9A-5905-49D9-8F83-EC044B79A8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831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346-71E4-45ED-92A5-6C301D646B02}" type="datetimeFigureOut">
              <a:rPr lang="vi-VN" smtClean="0"/>
              <a:t>15/12/2016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1E9A-5905-49D9-8F83-EC044B79A8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409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346-71E4-45ED-92A5-6C301D646B02}" type="datetimeFigureOut">
              <a:rPr lang="vi-VN" smtClean="0"/>
              <a:t>15/12/2016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1E9A-5905-49D9-8F83-EC044B79A8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040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6E346-71E4-45ED-92A5-6C301D646B02}" type="datetimeFigureOut">
              <a:rPr lang="vi-VN" smtClean="0"/>
              <a:t>15/12/2016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61E9A-5905-49D9-8F83-EC044B79A8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980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25.wmf"/><Relationship Id="rId12" Type="http://schemas.openxmlformats.org/officeDocument/2006/relationships/image" Target="../media/image3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audio" Target="../media/audio3.wav"/><Relationship Id="rId9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18.bin"/><Relationship Id="rId3" Type="http://schemas.openxmlformats.org/officeDocument/2006/relationships/audio" Target="../media/audio4.wav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jpeg"/><Relationship Id="rId11" Type="http://schemas.openxmlformats.org/officeDocument/2006/relationships/oleObject" Target="../embeddings/oleObject17.bin"/><Relationship Id="rId5" Type="http://schemas.openxmlformats.org/officeDocument/2006/relationships/audio" Target="../media/audio6.wav"/><Relationship Id="rId15" Type="http://schemas.openxmlformats.org/officeDocument/2006/relationships/image" Target="../media/image36.emf"/><Relationship Id="rId10" Type="http://schemas.openxmlformats.org/officeDocument/2006/relationships/image" Target="../media/image32.wmf"/><Relationship Id="rId4" Type="http://schemas.openxmlformats.org/officeDocument/2006/relationships/audio" Target="../media/audio5.wav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0.emf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11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10.emf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18.wmf"/><Relationship Id="rId3" Type="http://schemas.openxmlformats.org/officeDocument/2006/relationships/image" Target="../media/image37.wmf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wmf"/><Relationship Id="rId11" Type="http://schemas.openxmlformats.org/officeDocument/2006/relationships/image" Target="../media/image5.jpeg"/><Relationship Id="rId5" Type="http://schemas.openxmlformats.org/officeDocument/2006/relationships/image" Target="../media/image39.wmf"/><Relationship Id="rId15" Type="http://schemas.openxmlformats.org/officeDocument/2006/relationships/image" Target="../media/image19.wmf"/><Relationship Id="rId10" Type="http://schemas.openxmlformats.org/officeDocument/2006/relationships/image" Target="../media/image17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49.wmf"/><Relationship Id="rId26" Type="http://schemas.openxmlformats.org/officeDocument/2006/relationships/image" Target="../media/image53.wmf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32.bin"/><Relationship Id="rId25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29" Type="http://schemas.openxmlformats.org/officeDocument/2006/relationships/oleObject" Target="../embeddings/oleObject38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52.wmf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28" Type="http://schemas.openxmlformats.org/officeDocument/2006/relationships/image" Target="../media/image54.wmf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7.wmf"/><Relationship Id="rId22" Type="http://schemas.openxmlformats.org/officeDocument/2006/relationships/image" Target="../media/image51.wmf"/><Relationship Id="rId27" Type="http://schemas.openxmlformats.org/officeDocument/2006/relationships/oleObject" Target="../embeddings/oleObject37.bin"/><Relationship Id="rId30" Type="http://schemas.openxmlformats.org/officeDocument/2006/relationships/image" Target="../media/image5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0.emf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6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0.emf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0.emf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1676400" y="76200"/>
            <a:ext cx="1295400" cy="1295400"/>
            <a:chOff x="1632" y="2880"/>
            <a:chExt cx="1288" cy="1233"/>
          </a:xfrm>
        </p:grpSpPr>
        <p:sp>
          <p:nvSpPr>
            <p:cNvPr id="78851" name="AutoShape 3"/>
            <p:cNvSpPr>
              <a:spLocks noChangeArrowheads="1"/>
            </p:cNvSpPr>
            <p:nvPr/>
          </p:nvSpPr>
          <p:spPr bwMode="auto">
            <a:xfrm>
              <a:off x="1736" y="3656"/>
              <a:ext cx="1120" cy="305"/>
            </a:xfrm>
            <a:prstGeom prst="cube">
              <a:avLst>
                <a:gd name="adj" fmla="val 84120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28575">
              <a:solidFill>
                <a:srgbClr val="FFFFFF"/>
              </a:solidFill>
              <a:miter lim="800000"/>
              <a:headEnd/>
              <a:tailEnd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vi-VN"/>
            </a:p>
          </p:txBody>
        </p:sp>
        <p:sp>
          <p:nvSpPr>
            <p:cNvPr id="78852" name="AutoShape 4"/>
            <p:cNvSpPr>
              <a:spLocks noChangeArrowheads="1"/>
            </p:cNvSpPr>
            <p:nvPr/>
          </p:nvSpPr>
          <p:spPr bwMode="auto">
            <a:xfrm>
              <a:off x="2072" y="3656"/>
              <a:ext cx="392" cy="305"/>
            </a:xfrm>
            <a:prstGeom prst="star16">
              <a:avLst>
                <a:gd name="adj" fmla="val 209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8853" name="AutoShape 5"/>
            <p:cNvSpPr>
              <a:spLocks noChangeArrowheads="1"/>
            </p:cNvSpPr>
            <p:nvPr/>
          </p:nvSpPr>
          <p:spPr bwMode="auto">
            <a:xfrm>
              <a:off x="1848" y="3199"/>
              <a:ext cx="392" cy="610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/>
            </a:p>
          </p:txBody>
        </p:sp>
        <p:sp>
          <p:nvSpPr>
            <p:cNvPr id="78854" name="AutoShape 6"/>
            <p:cNvSpPr>
              <a:spLocks noChangeArrowheads="1"/>
            </p:cNvSpPr>
            <p:nvPr/>
          </p:nvSpPr>
          <p:spPr bwMode="auto">
            <a:xfrm>
              <a:off x="2240" y="3199"/>
              <a:ext cx="392" cy="61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/>
            </a:p>
          </p:txBody>
        </p:sp>
        <p:sp>
          <p:nvSpPr>
            <p:cNvPr id="78855" name="AutoShape 7"/>
            <p:cNvSpPr>
              <a:spLocks noChangeArrowheads="1"/>
            </p:cNvSpPr>
            <p:nvPr/>
          </p:nvSpPr>
          <p:spPr bwMode="auto">
            <a:xfrm>
              <a:off x="1904" y="3199"/>
              <a:ext cx="392" cy="610"/>
            </a:xfrm>
            <a:prstGeom prst="flowChartPunchedTap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/>
            </a:p>
          </p:txBody>
        </p:sp>
        <p:sp>
          <p:nvSpPr>
            <p:cNvPr id="78856" name="AutoShape 8"/>
            <p:cNvSpPr>
              <a:spLocks noChangeArrowheads="1"/>
            </p:cNvSpPr>
            <p:nvPr/>
          </p:nvSpPr>
          <p:spPr bwMode="auto">
            <a:xfrm>
              <a:off x="2296" y="3199"/>
              <a:ext cx="392" cy="61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vi-VN"/>
            </a:p>
          </p:txBody>
        </p:sp>
        <p:sp>
          <p:nvSpPr>
            <p:cNvPr id="78857" name="AutoShape 9"/>
            <p:cNvSpPr>
              <a:spLocks noChangeArrowheads="1"/>
            </p:cNvSpPr>
            <p:nvPr/>
          </p:nvSpPr>
          <p:spPr bwMode="auto">
            <a:xfrm>
              <a:off x="1736" y="3808"/>
              <a:ext cx="1008" cy="153"/>
            </a:xfrm>
            <a:prstGeom prst="ribbon">
              <a:avLst>
                <a:gd name="adj1" fmla="val 33333"/>
                <a:gd name="adj2" fmla="val 4524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8858" name="Text Box 10"/>
            <p:cNvSpPr txBox="1">
              <a:spLocks noChangeArrowheads="1"/>
            </p:cNvSpPr>
            <p:nvPr/>
          </p:nvSpPr>
          <p:spPr bwMode="auto">
            <a:xfrm>
              <a:off x="1960" y="3808"/>
              <a:ext cx="616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vi-VN" sz="1200" b="1">
                  <a:latin typeface="Arial" panose="020B0604020202020204" pitchFamily="34" charset="0"/>
                  <a:cs typeface="Arial" panose="020B0604020202020204" pitchFamily="34" charset="0"/>
                </a:rPr>
                <a:t>GD</a:t>
              </a:r>
              <a:endParaRPr lang="en-US" altLang="vi-V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859" name="Line 11"/>
            <p:cNvSpPr>
              <a:spLocks noChangeShapeType="1"/>
            </p:cNvSpPr>
            <p:nvPr/>
          </p:nvSpPr>
          <p:spPr bwMode="auto">
            <a:xfrm>
              <a:off x="2128" y="3808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8860" name="Line 12"/>
            <p:cNvSpPr>
              <a:spLocks noChangeShapeType="1"/>
            </p:cNvSpPr>
            <p:nvPr/>
          </p:nvSpPr>
          <p:spPr bwMode="auto">
            <a:xfrm>
              <a:off x="2128" y="3808"/>
              <a:ext cx="2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8861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32" y="2880"/>
              <a:ext cx="1288" cy="1219"/>
            </a:xfrm>
            <a:prstGeom prst="rect">
              <a:avLst/>
            </a:prstGeom>
          </p:spPr>
          <p:txBody>
            <a:bodyPr wrap="none" fromWordArt="1">
              <a:prstTxWarp prst="textButtonPour">
                <a:avLst>
                  <a:gd name="adj1" fmla="val 10651789"/>
                  <a:gd name="adj2" fmla="val 86417"/>
                </a:avLst>
              </a:prstTxWarp>
            </a:bodyPr>
            <a:lstStyle/>
            <a:p>
              <a:r>
                <a:rPr lang="fr-FR" sz="8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.VnTimeH" panose="020B7200000000000000" pitchFamily="34" charset="0"/>
                </a:rPr>
                <a:t>thi ®ua d¹y tèt - häc tèt</a:t>
              </a:r>
              <a:endParaRPr lang="vi-VN" sz="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</a:endParaRPr>
            </a:p>
          </p:txBody>
        </p:sp>
      </p:grpSp>
      <p:pic>
        <p:nvPicPr>
          <p:cNvPr id="78862" name="Picture 14" descr="GEOMT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487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63" name="WordArt 15" descr="Paper bag"/>
          <p:cNvSpPr>
            <a:spLocks noChangeArrowheads="1" noChangeShapeType="1" noTextEdit="1"/>
          </p:cNvSpPr>
          <p:nvPr/>
        </p:nvSpPr>
        <p:spPr bwMode="auto">
          <a:xfrm>
            <a:off x="3286126" y="5162550"/>
            <a:ext cx="56292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Giáo viên: Y Bế Kuan</a:t>
            </a:r>
            <a:endParaRPr lang="vi-VN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78864" name="WordArt 16"/>
          <p:cNvSpPr>
            <a:spLocks noChangeArrowheads="1" noChangeShapeType="1" noTextEdit="1"/>
          </p:cNvSpPr>
          <p:nvPr/>
        </p:nvSpPr>
        <p:spPr bwMode="auto">
          <a:xfrm>
            <a:off x="4572000" y="5791200"/>
            <a:ext cx="31242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Đơn vị: Trường THCS Cư Pui</a:t>
            </a:r>
          </a:p>
        </p:txBody>
      </p:sp>
      <p:sp>
        <p:nvSpPr>
          <p:cNvPr id="78865" name="WordArt 17"/>
          <p:cNvSpPr>
            <a:spLocks noChangeArrowheads="1" noChangeShapeType="1" noTextEdit="1"/>
          </p:cNvSpPr>
          <p:nvPr/>
        </p:nvSpPr>
        <p:spPr bwMode="auto">
          <a:xfrm>
            <a:off x="2805113" y="1828801"/>
            <a:ext cx="6934200" cy="919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vi-VN" sz="3600" b="1" i="1" kern="10" dirty="0"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 CHÀO MỪNG CÁC THẦY CÔ GIÁO VỀ DỰ TIẾT HỌC </a:t>
            </a:r>
          </a:p>
        </p:txBody>
      </p:sp>
      <p:sp>
        <p:nvSpPr>
          <p:cNvPr id="78866" name="WordArt 18"/>
          <p:cNvSpPr>
            <a:spLocks noChangeArrowheads="1" noChangeShapeType="1" noTextEdit="1"/>
          </p:cNvSpPr>
          <p:nvPr/>
        </p:nvSpPr>
        <p:spPr bwMode="auto">
          <a:xfrm>
            <a:off x="4800600" y="1066800"/>
            <a:ext cx="3048000" cy="73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 HÌNH HỌC 8</a:t>
            </a:r>
          </a:p>
        </p:txBody>
      </p:sp>
      <p:sp>
        <p:nvSpPr>
          <p:cNvPr id="78867" name="AutoShape 19"/>
          <p:cNvSpPr>
            <a:spLocks noChangeArrowheads="1"/>
          </p:cNvSpPr>
          <p:nvPr/>
        </p:nvSpPr>
        <p:spPr bwMode="auto">
          <a:xfrm rot="-1373167">
            <a:off x="2057400" y="3579814"/>
            <a:ext cx="685800" cy="611187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vi-VN"/>
          </a:p>
        </p:txBody>
      </p:sp>
      <p:sp>
        <p:nvSpPr>
          <p:cNvPr id="78868" name="AutoShape 20"/>
          <p:cNvSpPr>
            <a:spLocks noChangeArrowheads="1"/>
          </p:cNvSpPr>
          <p:nvPr/>
        </p:nvSpPr>
        <p:spPr bwMode="auto">
          <a:xfrm rot="-1373167">
            <a:off x="9507538" y="1371600"/>
            <a:ext cx="779462" cy="712788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78869" name="Picture 21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2312988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70" name="Picture 22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276600"/>
            <a:ext cx="2233613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71" name="Picture 23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1905000"/>
            <a:ext cx="2233613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72" name="Picture 24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419600"/>
            <a:ext cx="2233613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73" name="Picture 25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857500"/>
            <a:ext cx="12192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74" name="WordArt 26"/>
          <p:cNvSpPr>
            <a:spLocks noChangeArrowheads="1" noChangeShapeType="1" noTextEdit="1"/>
          </p:cNvSpPr>
          <p:nvPr/>
        </p:nvSpPr>
        <p:spPr bwMode="auto">
          <a:xfrm>
            <a:off x="2895601" y="533400"/>
            <a:ext cx="6596063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CUỘC THI GIÁO VIÊN GIỎI CẤP HUYỆN NĂM HỌC </a:t>
            </a: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2016-2017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2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78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1" dur="2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7" grpId="0" animBg="1"/>
      <p:bldP spid="78867" grpId="1" animBg="1"/>
      <p:bldP spid="78867" grpId="2" animBg="1"/>
      <p:bldP spid="78867" grpId="3" animBg="1"/>
      <p:bldP spid="78868" grpId="0" animBg="1"/>
      <p:bldP spid="78868" grpId="1" animBg="1"/>
      <p:bldP spid="78868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10" name="AutoShape 42"/>
          <p:cNvSpPr>
            <a:spLocks noChangeArrowheads="1"/>
          </p:cNvSpPr>
          <p:nvPr/>
        </p:nvSpPr>
        <p:spPr bwMode="auto">
          <a:xfrm>
            <a:off x="8724900" y="3962400"/>
            <a:ext cx="1752600" cy="1905000"/>
          </a:xfrm>
          <a:prstGeom prst="cloudCallout">
            <a:avLst>
              <a:gd name="adj1" fmla="val 65491"/>
              <a:gd name="adj2" fmla="val 261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vi-VN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10s</a:t>
            </a:r>
          </a:p>
          <a:p>
            <a:pPr algn="ctr" eaLnBrk="1" hangingPunct="1">
              <a:defRPr/>
            </a:pPr>
            <a:r>
              <a:rPr lang="en-US" altLang="vi-VN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Bắt đầu</a:t>
            </a:r>
          </a:p>
        </p:txBody>
      </p:sp>
      <p:sp>
        <p:nvSpPr>
          <p:cNvPr id="263241" name="AutoShape 73"/>
          <p:cNvSpPr>
            <a:spLocks noChangeArrowheads="1"/>
          </p:cNvSpPr>
          <p:nvPr/>
        </p:nvSpPr>
        <p:spPr bwMode="auto">
          <a:xfrm>
            <a:off x="8991600" y="3886200"/>
            <a:ext cx="1676400" cy="2133600"/>
          </a:xfrm>
          <a:prstGeom prst="cloudCallout">
            <a:avLst>
              <a:gd name="adj1" fmla="val 41759"/>
              <a:gd name="adj2" fmla="val -3199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vi-VN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Hết giờ</a:t>
            </a:r>
          </a:p>
        </p:txBody>
      </p:sp>
      <p:sp>
        <p:nvSpPr>
          <p:cNvPr id="19460" name="Rectangle 54"/>
          <p:cNvSpPr>
            <a:spLocks noChangeArrowheads="1"/>
          </p:cNvSpPr>
          <p:nvPr/>
        </p:nvSpPr>
        <p:spPr bwMode="auto">
          <a:xfrm>
            <a:off x="4267200" y="4343400"/>
            <a:ext cx="41910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4343400" y="4495800"/>
            <a:ext cx="40386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24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63186" name="Rectangle 18"/>
          <p:cNvSpPr>
            <a:spLocks noChangeArrowheads="1"/>
          </p:cNvSpPr>
          <p:nvPr/>
        </p:nvSpPr>
        <p:spPr bwMode="auto">
          <a:xfrm>
            <a:off x="5105401" y="4572001"/>
            <a:ext cx="20224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vi-VN" sz="3200">
                <a:latin typeface="Times New Roman" panose="02020603050405020304" pitchFamily="18" charset="0"/>
              </a:rPr>
              <a:t>S=10,8cm</a:t>
            </a:r>
            <a:r>
              <a:rPr lang="en-US" altLang="vi-VN" sz="3200" baseline="30000">
                <a:latin typeface="Times New Roman" panose="02020603050405020304" pitchFamily="18" charset="0"/>
              </a:rPr>
              <a:t>2</a:t>
            </a:r>
            <a:endParaRPr lang="en-US" altLang="vi-VN" sz="3200">
              <a:latin typeface="Times New Roman" panose="02020603050405020304" pitchFamily="18" charset="0"/>
            </a:endParaRPr>
          </a:p>
        </p:txBody>
      </p:sp>
      <p:sp>
        <p:nvSpPr>
          <p:cNvPr id="19467" name="Rectangle 27"/>
          <p:cNvSpPr>
            <a:spLocks noChangeArrowheads="1"/>
          </p:cNvSpPr>
          <p:nvPr/>
        </p:nvSpPr>
        <p:spPr bwMode="auto">
          <a:xfrm>
            <a:off x="1524000" y="76200"/>
            <a:ext cx="609600" cy="56388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073275" y="440055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Arial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248400" y="319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Arial" charset="0"/>
            </a:endParaRPr>
          </a:p>
        </p:txBody>
      </p:sp>
      <p:sp>
        <p:nvSpPr>
          <p:cNvPr id="19470" name="AutoShape 10"/>
          <p:cNvSpPr>
            <a:spLocks noChangeArrowheads="1"/>
          </p:cNvSpPr>
          <p:nvPr/>
        </p:nvSpPr>
        <p:spPr bwMode="auto">
          <a:xfrm>
            <a:off x="3933825" y="485774"/>
            <a:ext cx="4838700" cy="411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1676400" y="76200"/>
            <a:ext cx="457200" cy="5638800"/>
          </a:xfrm>
          <a:prstGeom prst="rect">
            <a:avLst/>
          </a:prstGeom>
          <a:gradFill rotWithShape="1">
            <a:gsLst>
              <a:gs pos="0">
                <a:srgbClr val="38393A"/>
              </a:gs>
              <a:gs pos="50000">
                <a:schemeClr val="accent1"/>
              </a:gs>
              <a:gs pos="100000">
                <a:srgbClr val="38393A"/>
              </a:gs>
            </a:gsLst>
            <a:lin ang="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Arial" charset="0"/>
            </a:endParaRPr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2133600" y="90488"/>
            <a:ext cx="4343400" cy="214312"/>
          </a:xfrm>
          <a:prstGeom prst="rect">
            <a:avLst/>
          </a:prstGeom>
          <a:gradFill rotWithShape="1">
            <a:gsLst>
              <a:gs pos="0">
                <a:srgbClr val="38393A"/>
              </a:gs>
              <a:gs pos="50000">
                <a:schemeClr val="accent1"/>
              </a:gs>
              <a:gs pos="100000">
                <a:srgbClr val="38393A"/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Arial" charset="0"/>
            </a:endParaRPr>
          </a:p>
        </p:txBody>
      </p:sp>
      <p:pic>
        <p:nvPicPr>
          <p:cNvPr id="19473" name="Picture 38" descr="mouse"/>
          <p:cNvPicPr>
            <a:picLocks noChangeAspect="1" noChangeArrowheads="1" noCrop="1"/>
          </p:cNvPicPr>
          <p:nvPr/>
        </p:nvPicPr>
        <p:blipFill>
          <a:blip r:embed="rId5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AutoShape 40"/>
          <p:cNvSpPr>
            <a:spLocks noChangeArrowheads="1"/>
          </p:cNvSpPr>
          <p:nvPr/>
        </p:nvSpPr>
        <p:spPr bwMode="auto">
          <a:xfrm>
            <a:off x="5407025" y="37512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 b="1">
              <a:latin typeface="Arial" panose="020B0604020202020204" pitchFamily="34" charset="0"/>
            </a:endParaRPr>
          </a:p>
        </p:txBody>
      </p:sp>
      <p:sp>
        <p:nvSpPr>
          <p:cNvPr id="19475" name="AutoShape 41"/>
          <p:cNvSpPr>
            <a:spLocks noChangeArrowheads="1"/>
          </p:cNvSpPr>
          <p:nvPr/>
        </p:nvSpPr>
        <p:spPr bwMode="auto">
          <a:xfrm>
            <a:off x="5483225" y="3803651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 b="1">
              <a:latin typeface="Times New Roman" panose="02020603050405020304" pitchFamily="18" charset="0"/>
            </a:endParaRPr>
          </a:p>
        </p:txBody>
      </p:sp>
      <p:sp>
        <p:nvSpPr>
          <p:cNvPr id="263208" name="Text Box 42"/>
          <p:cNvSpPr txBox="1">
            <a:spLocks noChangeArrowheads="1"/>
          </p:cNvSpPr>
          <p:nvPr/>
        </p:nvSpPr>
        <p:spPr bwMode="auto">
          <a:xfrm>
            <a:off x="5486400" y="3790951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CC3300"/>
                </a:solidFill>
                <a:latin typeface="Arial" panose="020B0604020202020204" pitchFamily="34" charset="0"/>
              </a:rPr>
              <a:t>Đáp án</a:t>
            </a:r>
          </a:p>
        </p:txBody>
      </p:sp>
      <p:pic>
        <p:nvPicPr>
          <p:cNvPr id="19477" name="Picture 41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571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3211" name="Group 43"/>
          <p:cNvGrpSpPr>
            <a:grpSpLocks/>
          </p:cNvGrpSpPr>
          <p:nvPr/>
        </p:nvGrpSpPr>
        <p:grpSpPr bwMode="auto">
          <a:xfrm>
            <a:off x="2416176" y="3886200"/>
            <a:ext cx="1774825" cy="1371600"/>
            <a:chOff x="4450" y="0"/>
            <a:chExt cx="1118" cy="1104"/>
          </a:xfrm>
        </p:grpSpPr>
        <p:pic>
          <p:nvPicPr>
            <p:cNvPr id="19523" name="Picture 44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24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kumimoji="1" lang="en-US" altLang="vi-VN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263214" name="Group 46"/>
          <p:cNvGrpSpPr>
            <a:grpSpLocks/>
          </p:cNvGrpSpPr>
          <p:nvPr/>
        </p:nvGrpSpPr>
        <p:grpSpPr bwMode="auto">
          <a:xfrm>
            <a:off x="2393951" y="3886200"/>
            <a:ext cx="1774825" cy="1371600"/>
            <a:chOff x="4450" y="0"/>
            <a:chExt cx="1118" cy="1104"/>
          </a:xfrm>
        </p:grpSpPr>
        <p:pic>
          <p:nvPicPr>
            <p:cNvPr id="19521" name="Picture 47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22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kumimoji="1" lang="en-US" altLang="vi-VN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263217" name="Group 49"/>
          <p:cNvGrpSpPr>
            <a:grpSpLocks/>
          </p:cNvGrpSpPr>
          <p:nvPr/>
        </p:nvGrpSpPr>
        <p:grpSpPr bwMode="auto">
          <a:xfrm>
            <a:off x="2416176" y="3886200"/>
            <a:ext cx="1774825" cy="1371600"/>
            <a:chOff x="4450" y="0"/>
            <a:chExt cx="1118" cy="1104"/>
          </a:xfrm>
        </p:grpSpPr>
        <p:pic>
          <p:nvPicPr>
            <p:cNvPr id="19519" name="Picture 50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20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kumimoji="1" lang="en-US" altLang="vi-VN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263220" name="Group 52"/>
          <p:cNvGrpSpPr>
            <a:grpSpLocks/>
          </p:cNvGrpSpPr>
          <p:nvPr/>
        </p:nvGrpSpPr>
        <p:grpSpPr bwMode="auto">
          <a:xfrm>
            <a:off x="2416176" y="3886200"/>
            <a:ext cx="1774825" cy="1371600"/>
            <a:chOff x="4450" y="0"/>
            <a:chExt cx="1118" cy="1104"/>
          </a:xfrm>
        </p:grpSpPr>
        <p:pic>
          <p:nvPicPr>
            <p:cNvPr id="19517" name="Picture 53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8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kumimoji="1" lang="en-US" altLang="vi-VN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263223" name="Group 55"/>
          <p:cNvGrpSpPr>
            <a:grpSpLocks/>
          </p:cNvGrpSpPr>
          <p:nvPr/>
        </p:nvGrpSpPr>
        <p:grpSpPr bwMode="auto">
          <a:xfrm>
            <a:off x="2393951" y="3886200"/>
            <a:ext cx="1774825" cy="1371600"/>
            <a:chOff x="4450" y="0"/>
            <a:chExt cx="1118" cy="1104"/>
          </a:xfrm>
        </p:grpSpPr>
        <p:pic>
          <p:nvPicPr>
            <p:cNvPr id="19515" name="Picture 56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6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kumimoji="1" lang="en-US" altLang="vi-VN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263226" name="Group 58"/>
          <p:cNvGrpSpPr>
            <a:grpSpLocks/>
          </p:cNvGrpSpPr>
          <p:nvPr/>
        </p:nvGrpSpPr>
        <p:grpSpPr bwMode="auto">
          <a:xfrm>
            <a:off x="2416176" y="3886200"/>
            <a:ext cx="1774825" cy="1371600"/>
            <a:chOff x="4450" y="0"/>
            <a:chExt cx="1118" cy="1104"/>
          </a:xfrm>
        </p:grpSpPr>
        <p:pic>
          <p:nvPicPr>
            <p:cNvPr id="19513" name="Picture 59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4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kumimoji="1" lang="en-US" altLang="vi-VN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263229" name="Group 61"/>
          <p:cNvGrpSpPr>
            <a:grpSpLocks/>
          </p:cNvGrpSpPr>
          <p:nvPr/>
        </p:nvGrpSpPr>
        <p:grpSpPr bwMode="auto">
          <a:xfrm>
            <a:off x="2416176" y="3886200"/>
            <a:ext cx="1774825" cy="1371600"/>
            <a:chOff x="4450" y="0"/>
            <a:chExt cx="1118" cy="1104"/>
          </a:xfrm>
        </p:grpSpPr>
        <p:pic>
          <p:nvPicPr>
            <p:cNvPr id="19511" name="Picture 62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2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kumimoji="1" lang="en-US" altLang="vi-VN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263232" name="Group 64"/>
          <p:cNvGrpSpPr>
            <a:grpSpLocks/>
          </p:cNvGrpSpPr>
          <p:nvPr/>
        </p:nvGrpSpPr>
        <p:grpSpPr bwMode="auto">
          <a:xfrm>
            <a:off x="2416176" y="3886200"/>
            <a:ext cx="1774825" cy="1371600"/>
            <a:chOff x="4450" y="0"/>
            <a:chExt cx="1118" cy="1104"/>
          </a:xfrm>
        </p:grpSpPr>
        <p:pic>
          <p:nvPicPr>
            <p:cNvPr id="19509" name="Picture 65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0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kumimoji="1" lang="en-US" altLang="vi-VN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263235" name="Group 67"/>
          <p:cNvGrpSpPr>
            <a:grpSpLocks/>
          </p:cNvGrpSpPr>
          <p:nvPr/>
        </p:nvGrpSpPr>
        <p:grpSpPr bwMode="auto">
          <a:xfrm>
            <a:off x="2378076" y="3873500"/>
            <a:ext cx="1774825" cy="1371600"/>
            <a:chOff x="4450" y="0"/>
            <a:chExt cx="1118" cy="1104"/>
          </a:xfrm>
        </p:grpSpPr>
        <p:pic>
          <p:nvPicPr>
            <p:cNvPr id="19507" name="Picture 68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8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kumimoji="1" lang="en-US" altLang="vi-VN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263238" name="Group 70"/>
          <p:cNvGrpSpPr>
            <a:grpSpLocks/>
          </p:cNvGrpSpPr>
          <p:nvPr/>
        </p:nvGrpSpPr>
        <p:grpSpPr bwMode="auto">
          <a:xfrm>
            <a:off x="2416176" y="3886200"/>
            <a:ext cx="1774825" cy="1371600"/>
            <a:chOff x="4450" y="0"/>
            <a:chExt cx="1118" cy="1104"/>
          </a:xfrm>
        </p:grpSpPr>
        <p:pic>
          <p:nvPicPr>
            <p:cNvPr id="19505" name="Picture 71" descr="CLO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6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kumimoji="1" lang="en-US" altLang="vi-VN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pic>
        <p:nvPicPr>
          <p:cNvPr id="19488" name="Picture 74" descr="Hoa2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57150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Picture 75" descr="Buomba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98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Picture 76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1" name="Picture 77" descr="690739pesbqr6dqw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53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2" name="Picture 78" descr="690739pesbqr6dqw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76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3" name="Picture 79" descr="690739pesbqr6dqw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-762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4" name="Picture 80" descr="690739pesbqr6dqw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838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95" name="Group 81"/>
          <p:cNvGrpSpPr>
            <a:grpSpLocks/>
          </p:cNvGrpSpPr>
          <p:nvPr/>
        </p:nvGrpSpPr>
        <p:grpSpPr bwMode="auto">
          <a:xfrm>
            <a:off x="8001000" y="6019800"/>
            <a:ext cx="2667000" cy="685800"/>
            <a:chOff x="0" y="3552"/>
            <a:chExt cx="1392" cy="768"/>
          </a:xfrm>
        </p:grpSpPr>
        <p:pic>
          <p:nvPicPr>
            <p:cNvPr id="19503" name="Picture 82" descr="671691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4" name="Picture 83" descr="671691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96" name="Group 84"/>
          <p:cNvGrpSpPr>
            <a:grpSpLocks/>
          </p:cNvGrpSpPr>
          <p:nvPr/>
        </p:nvGrpSpPr>
        <p:grpSpPr bwMode="auto">
          <a:xfrm>
            <a:off x="2057400" y="5638800"/>
            <a:ext cx="1828800" cy="990600"/>
            <a:chOff x="0" y="3552"/>
            <a:chExt cx="1392" cy="768"/>
          </a:xfrm>
        </p:grpSpPr>
        <p:pic>
          <p:nvPicPr>
            <p:cNvPr id="19501" name="Picture 85" descr="671691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2" name="Picture 86" descr="671691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97" name="Picture 87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8" name="Picture 88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8928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0" name="Rectangle 93"/>
          <p:cNvSpPr>
            <a:spLocks noChangeArrowheads="1"/>
          </p:cNvSpPr>
          <p:nvPr/>
        </p:nvSpPr>
        <p:spPr bwMode="auto">
          <a:xfrm>
            <a:off x="3657601" y="3200401"/>
            <a:ext cx="422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vi-VN" b="1"/>
              <a:t>H·y tÝnh diÖn tÝch mçi tø gi¸c võa vÏ.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87128" y="935743"/>
            <a:ext cx="4315637" cy="250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3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3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63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63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263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6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210" grpId="0" animBg="1"/>
      <p:bldP spid="263210" grpId="1" animBg="1"/>
      <p:bldP spid="57356" grpId="0" animBg="1"/>
      <p:bldP spid="57356" grpId="1" animBg="1"/>
      <p:bldP spid="2631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141"/>
          <p:cNvSpPr>
            <a:spLocks noChangeArrowheads="1"/>
          </p:cNvSpPr>
          <p:nvPr/>
        </p:nvSpPr>
        <p:spPr bwMode="auto">
          <a:xfrm>
            <a:off x="1524000" y="4191000"/>
            <a:ext cx="4876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0" name="Rectangle 20"/>
          <p:cNvSpPr>
            <a:spLocks noChangeArrowheads="1"/>
          </p:cNvSpPr>
          <p:nvPr/>
        </p:nvSpPr>
        <p:spPr bwMode="auto">
          <a:xfrm>
            <a:off x="6877050" y="4748213"/>
            <a:ext cx="356235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63"/>
          <p:cNvSpPr>
            <a:spLocks noChangeArrowheads="1"/>
          </p:cNvSpPr>
          <p:nvPr/>
        </p:nvSpPr>
        <p:spPr bwMode="gray">
          <a:xfrm rot="5400000">
            <a:off x="6003132" y="3193257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3"/>
          <p:cNvSpPr>
            <a:spLocks noChangeArrowheads="1"/>
          </p:cNvSpPr>
          <p:nvPr/>
        </p:nvSpPr>
        <p:spPr bwMode="gray">
          <a:xfrm rot="5400000">
            <a:off x="6003133" y="2016920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3"/>
          <p:cNvSpPr>
            <a:spLocks noChangeArrowheads="1"/>
          </p:cNvSpPr>
          <p:nvPr/>
        </p:nvSpPr>
        <p:spPr bwMode="gray">
          <a:xfrm rot="5400000">
            <a:off x="6003133" y="4407695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3"/>
          <p:cNvSpPr>
            <a:spLocks noChangeArrowheads="1"/>
          </p:cNvSpPr>
          <p:nvPr/>
        </p:nvSpPr>
        <p:spPr bwMode="gray">
          <a:xfrm rot="5400000">
            <a:off x="6003132" y="5622132"/>
            <a:ext cx="928688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 rot="5400000">
            <a:off x="6131823" y="2480359"/>
            <a:ext cx="652256" cy="377825"/>
            <a:chOff x="1421" y="1824"/>
            <a:chExt cx="2944" cy="1754"/>
          </a:xfrm>
        </p:grpSpPr>
        <p:sp>
          <p:nvSpPr>
            <p:cNvPr id="9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554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55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80"/>
            <p:cNvSpPr>
              <a:spLocks noChangeArrowheads="1"/>
            </p:cNvSpPr>
            <p:nvPr/>
          </p:nvSpPr>
          <p:spPr bwMode="gray">
            <a:xfrm>
              <a:off x="1421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557" name="Oval 81"/>
            <p:cNvSpPr>
              <a:spLocks noChangeArrowheads="1"/>
            </p:cNvSpPr>
            <p:nvPr/>
          </p:nvSpPr>
          <p:spPr bwMode="gray">
            <a:xfrm>
              <a:off x="1421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gray">
            <a:xfrm>
              <a:off x="1435" y="2089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559" name="Oval 83"/>
            <p:cNvSpPr>
              <a:spLocks noChangeArrowheads="1"/>
            </p:cNvSpPr>
            <p:nvPr/>
          </p:nvSpPr>
          <p:spPr bwMode="gray">
            <a:xfrm>
              <a:off x="1435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AutoShape 17" descr="Oak"/>
          <p:cNvSpPr>
            <a:spLocks noChangeArrowheads="1"/>
          </p:cNvSpPr>
          <p:nvPr/>
        </p:nvSpPr>
        <p:spPr bwMode="gray">
          <a:xfrm>
            <a:off x="6019800" y="1219200"/>
            <a:ext cx="5822244" cy="990600"/>
          </a:xfrm>
          <a:prstGeom prst="roundRect">
            <a:avLst>
              <a:gd name="adj" fmla="val 50000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  <a:endParaRPr lang="en-US" altLang="vi-VN" sz="2400" b="1" dirty="0" smtClean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877050" y="2338388"/>
            <a:ext cx="356235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6858000" y="3505200"/>
            <a:ext cx="358140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672264" y="2390775"/>
            <a:ext cx="3614737" cy="604838"/>
            <a:chOff x="881063" y="2185988"/>
            <a:chExt cx="3803867" cy="604837"/>
          </a:xfrm>
        </p:grpSpPr>
        <p:grpSp>
          <p:nvGrpSpPr>
            <p:cNvPr id="18545" name="Group 5"/>
            <p:cNvGrpSpPr>
              <a:grpSpLocks/>
            </p:cNvGrpSpPr>
            <p:nvPr/>
          </p:nvGrpSpPr>
          <p:grpSpPr bwMode="auto">
            <a:xfrm>
              <a:off x="881063" y="2185988"/>
              <a:ext cx="3762077" cy="604837"/>
              <a:chOff x="384" y="1344"/>
              <a:chExt cx="1584" cy="381"/>
            </a:xfrm>
          </p:grpSpPr>
          <p:sp>
            <p:nvSpPr>
              <p:cNvPr id="24" name="AutoShape 6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1584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8548" name="AutoShape 7"/>
              <p:cNvSpPr>
                <a:spLocks noChangeArrowheads="1"/>
              </p:cNvSpPr>
              <p:nvPr/>
            </p:nvSpPr>
            <p:spPr bwMode="gray">
              <a:xfrm>
                <a:off x="448" y="1379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gray">
              <a:xfrm>
                <a:off x="478" y="1383"/>
                <a:ext cx="211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</a:p>
            </p:txBody>
          </p:sp>
        </p:grpSp>
        <p:sp>
          <p:nvSpPr>
            <p:cNvPr id="18546" name="Text Box 26"/>
            <p:cNvSpPr txBox="1">
              <a:spLocks noChangeArrowheads="1"/>
            </p:cNvSpPr>
            <p:nvPr/>
          </p:nvSpPr>
          <p:spPr bwMode="gray">
            <a:xfrm>
              <a:off x="1747101" y="2298700"/>
              <a:ext cx="293782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 rot="5400000">
            <a:off x="5903120" y="2188370"/>
            <a:ext cx="992187" cy="930275"/>
            <a:chOff x="1872" y="1824"/>
            <a:chExt cx="2014" cy="1821"/>
          </a:xfrm>
        </p:grpSpPr>
        <p:sp>
          <p:nvSpPr>
            <p:cNvPr id="29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539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40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542" name="Oval 34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544" name="Oval 3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74"/>
          <p:cNvGrpSpPr>
            <a:grpSpLocks/>
          </p:cNvGrpSpPr>
          <p:nvPr/>
        </p:nvGrpSpPr>
        <p:grpSpPr bwMode="auto">
          <a:xfrm rot="5400000">
            <a:off x="6131825" y="3694796"/>
            <a:ext cx="652255" cy="377825"/>
            <a:chOff x="1421" y="1824"/>
            <a:chExt cx="2944" cy="1754"/>
          </a:xfrm>
        </p:grpSpPr>
        <p:sp>
          <p:nvSpPr>
            <p:cNvPr id="39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530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31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80"/>
            <p:cNvSpPr>
              <a:spLocks noChangeArrowheads="1"/>
            </p:cNvSpPr>
            <p:nvPr/>
          </p:nvSpPr>
          <p:spPr bwMode="gray">
            <a:xfrm>
              <a:off x="1421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533" name="Oval 81"/>
            <p:cNvSpPr>
              <a:spLocks noChangeArrowheads="1"/>
            </p:cNvSpPr>
            <p:nvPr/>
          </p:nvSpPr>
          <p:spPr bwMode="gray">
            <a:xfrm>
              <a:off x="1421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82"/>
            <p:cNvSpPr>
              <a:spLocks noChangeArrowheads="1"/>
            </p:cNvSpPr>
            <p:nvPr/>
          </p:nvSpPr>
          <p:spPr bwMode="gray">
            <a:xfrm>
              <a:off x="1435" y="2089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535" name="Oval 83"/>
            <p:cNvSpPr>
              <a:spLocks noChangeArrowheads="1"/>
            </p:cNvSpPr>
            <p:nvPr/>
          </p:nvSpPr>
          <p:spPr bwMode="gray">
            <a:xfrm>
              <a:off x="1435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74"/>
          <p:cNvGrpSpPr>
            <a:grpSpLocks/>
          </p:cNvGrpSpPr>
          <p:nvPr/>
        </p:nvGrpSpPr>
        <p:grpSpPr bwMode="auto">
          <a:xfrm rot="5400000">
            <a:off x="6131825" y="4891771"/>
            <a:ext cx="652255" cy="377825"/>
            <a:chOff x="1421" y="1824"/>
            <a:chExt cx="2944" cy="1754"/>
          </a:xfrm>
        </p:grpSpPr>
        <p:sp>
          <p:nvSpPr>
            <p:cNvPr id="49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5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5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521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22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val 80"/>
            <p:cNvSpPr>
              <a:spLocks noChangeArrowheads="1"/>
            </p:cNvSpPr>
            <p:nvPr/>
          </p:nvSpPr>
          <p:spPr bwMode="gray">
            <a:xfrm>
              <a:off x="1421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524" name="Oval 81"/>
            <p:cNvSpPr>
              <a:spLocks noChangeArrowheads="1"/>
            </p:cNvSpPr>
            <p:nvPr/>
          </p:nvSpPr>
          <p:spPr bwMode="gray">
            <a:xfrm>
              <a:off x="1421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val 82"/>
            <p:cNvSpPr>
              <a:spLocks noChangeArrowheads="1"/>
            </p:cNvSpPr>
            <p:nvPr/>
          </p:nvSpPr>
          <p:spPr bwMode="gray">
            <a:xfrm>
              <a:off x="1435" y="2089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526" name="Oval 83"/>
            <p:cNvSpPr>
              <a:spLocks noChangeArrowheads="1"/>
            </p:cNvSpPr>
            <p:nvPr/>
          </p:nvSpPr>
          <p:spPr bwMode="gray">
            <a:xfrm>
              <a:off x="1435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74"/>
          <p:cNvGrpSpPr>
            <a:grpSpLocks/>
          </p:cNvGrpSpPr>
          <p:nvPr/>
        </p:nvGrpSpPr>
        <p:grpSpPr bwMode="auto">
          <a:xfrm rot="5400000">
            <a:off x="6131825" y="6034771"/>
            <a:ext cx="652255" cy="377825"/>
            <a:chOff x="1421" y="1824"/>
            <a:chExt cx="2944" cy="1754"/>
          </a:xfrm>
        </p:grpSpPr>
        <p:sp>
          <p:nvSpPr>
            <p:cNvPr id="59" name="AutoShape 75"/>
            <p:cNvSpPr>
              <a:spLocks noChangeArrowheads="1"/>
            </p:cNvSpPr>
            <p:nvPr/>
          </p:nvSpPr>
          <p:spPr bwMode="gray">
            <a:xfrm rot="16200000" flipH="1">
              <a:off x="1822" y="2457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6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7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512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13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Oval 80"/>
            <p:cNvSpPr>
              <a:spLocks noChangeArrowheads="1"/>
            </p:cNvSpPr>
            <p:nvPr/>
          </p:nvSpPr>
          <p:spPr bwMode="gray">
            <a:xfrm>
              <a:off x="1421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515" name="Oval 81"/>
            <p:cNvSpPr>
              <a:spLocks noChangeArrowheads="1"/>
            </p:cNvSpPr>
            <p:nvPr/>
          </p:nvSpPr>
          <p:spPr bwMode="gray">
            <a:xfrm>
              <a:off x="1421" y="2635"/>
              <a:ext cx="2930" cy="6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Oval 82"/>
            <p:cNvSpPr>
              <a:spLocks noChangeArrowheads="1"/>
            </p:cNvSpPr>
            <p:nvPr/>
          </p:nvSpPr>
          <p:spPr bwMode="gray">
            <a:xfrm>
              <a:off x="1435" y="2089"/>
              <a:ext cx="2930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517" name="Oval 83"/>
            <p:cNvSpPr>
              <a:spLocks noChangeArrowheads="1"/>
            </p:cNvSpPr>
            <p:nvPr/>
          </p:nvSpPr>
          <p:spPr bwMode="gray">
            <a:xfrm>
              <a:off x="1435" y="2082"/>
              <a:ext cx="2930" cy="10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6897688" y="3522663"/>
            <a:ext cx="3465512" cy="614362"/>
            <a:chOff x="508" y="2112"/>
            <a:chExt cx="1583" cy="387"/>
          </a:xfrm>
        </p:grpSpPr>
        <p:sp>
          <p:nvSpPr>
            <p:cNvPr id="69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39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70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72" name="Text Box 15"/>
            <p:cNvSpPr txBox="1">
              <a:spLocks noChangeArrowheads="1"/>
            </p:cNvSpPr>
            <p:nvPr/>
          </p:nvSpPr>
          <p:spPr bwMode="gray">
            <a:xfrm>
              <a:off x="571" y="2139"/>
              <a:ext cx="17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18508" name="Text Box 16"/>
            <p:cNvSpPr txBox="1">
              <a:spLocks noChangeArrowheads="1"/>
            </p:cNvSpPr>
            <p:nvPr/>
          </p:nvSpPr>
          <p:spPr bwMode="gray">
            <a:xfrm>
              <a:off x="835" y="2197"/>
              <a:ext cx="1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37"/>
          <p:cNvGrpSpPr>
            <a:grpSpLocks/>
          </p:cNvGrpSpPr>
          <p:nvPr/>
        </p:nvGrpSpPr>
        <p:grpSpPr bwMode="auto">
          <a:xfrm rot="5400000">
            <a:off x="5934869" y="3402807"/>
            <a:ext cx="992188" cy="930275"/>
            <a:chOff x="1872" y="1824"/>
            <a:chExt cx="2014" cy="1821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76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77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498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99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val 43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501" name="Oval 44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Oval 45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503" name="Oval 4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7"/>
          <p:cNvGrpSpPr>
            <a:grpSpLocks/>
          </p:cNvGrpSpPr>
          <p:nvPr/>
        </p:nvGrpSpPr>
        <p:grpSpPr bwMode="auto">
          <a:xfrm rot="5400000">
            <a:off x="5903119" y="4625182"/>
            <a:ext cx="992188" cy="930275"/>
            <a:chOff x="1872" y="1824"/>
            <a:chExt cx="2014" cy="1821"/>
          </a:xfrm>
        </p:grpSpPr>
        <p:sp>
          <p:nvSpPr>
            <p:cNvPr id="85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86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87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489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90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33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492" name="Oval 34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35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494" name="Oval 3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93"/>
          <p:cNvGrpSpPr>
            <a:grpSpLocks/>
          </p:cNvGrpSpPr>
          <p:nvPr/>
        </p:nvGrpSpPr>
        <p:grpSpPr bwMode="auto">
          <a:xfrm>
            <a:off x="6953250" y="5908676"/>
            <a:ext cx="3333750" cy="606425"/>
            <a:chOff x="508" y="2112"/>
            <a:chExt cx="1554" cy="382"/>
          </a:xfrm>
        </p:grpSpPr>
        <p:sp>
          <p:nvSpPr>
            <p:cNvPr id="95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40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96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97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98" name="Text Box 15"/>
            <p:cNvSpPr txBox="1">
              <a:spLocks noChangeArrowheads="1"/>
            </p:cNvSpPr>
            <p:nvPr/>
          </p:nvSpPr>
          <p:spPr bwMode="gray">
            <a:xfrm>
              <a:off x="568" y="2139"/>
              <a:ext cx="19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  <p:sp>
          <p:nvSpPr>
            <p:cNvPr id="18485" name="Text Box 16"/>
            <p:cNvSpPr txBox="1">
              <a:spLocks noChangeArrowheads="1"/>
            </p:cNvSpPr>
            <p:nvPr/>
          </p:nvSpPr>
          <p:spPr bwMode="gray">
            <a:xfrm>
              <a:off x="818" y="2199"/>
              <a:ext cx="1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vi-VN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37"/>
          <p:cNvGrpSpPr>
            <a:grpSpLocks/>
          </p:cNvGrpSpPr>
          <p:nvPr/>
        </p:nvGrpSpPr>
        <p:grpSpPr bwMode="auto">
          <a:xfrm rot="5400000">
            <a:off x="5934869" y="5768182"/>
            <a:ext cx="992188" cy="930275"/>
            <a:chOff x="1872" y="1824"/>
            <a:chExt cx="2014" cy="1821"/>
          </a:xfrm>
        </p:grpSpPr>
        <p:sp>
          <p:nvSpPr>
            <p:cNvPr id="101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02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03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475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76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Oval 43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478" name="Oval 44"/>
            <p:cNvSpPr>
              <a:spLocks noChangeArrowheads="1"/>
            </p:cNvSpPr>
            <p:nvPr/>
          </p:nvSpPr>
          <p:spPr bwMode="gray">
            <a:xfrm>
              <a:off x="2230" y="2887"/>
              <a:ext cx="1318" cy="25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Oval 45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480" name="Oval 46"/>
            <p:cNvSpPr>
              <a:spLocks noChangeArrowheads="1"/>
            </p:cNvSpPr>
            <p:nvPr/>
          </p:nvSpPr>
          <p:spPr bwMode="gray">
            <a:xfrm>
              <a:off x="2227" y="2082"/>
              <a:ext cx="1318" cy="11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36" name="Group 11"/>
          <p:cNvGrpSpPr>
            <a:grpSpLocks/>
          </p:cNvGrpSpPr>
          <p:nvPr/>
        </p:nvGrpSpPr>
        <p:grpSpPr bwMode="auto">
          <a:xfrm>
            <a:off x="6959600" y="4773614"/>
            <a:ext cx="3403600" cy="636587"/>
            <a:chOff x="508" y="2112"/>
            <a:chExt cx="1582" cy="401"/>
          </a:xfrm>
        </p:grpSpPr>
        <p:sp>
          <p:nvSpPr>
            <p:cNvPr id="112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37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13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15" name="Text Box 15"/>
            <p:cNvSpPr txBox="1">
              <a:spLocks noChangeArrowheads="1"/>
            </p:cNvSpPr>
            <p:nvPr/>
          </p:nvSpPr>
          <p:spPr bwMode="gray">
            <a:xfrm>
              <a:off x="559" y="2139"/>
              <a:ext cx="174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8471" name="Text Box 16"/>
            <p:cNvSpPr txBox="1">
              <a:spLocks noChangeArrowheads="1"/>
            </p:cNvSpPr>
            <p:nvPr/>
          </p:nvSpPr>
          <p:spPr bwMode="gray">
            <a:xfrm>
              <a:off x="815" y="2186"/>
              <a:ext cx="12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vi-VN" sz="28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7" name="Rectangle 20"/>
          <p:cNvSpPr>
            <a:spLocks noChangeArrowheads="1"/>
          </p:cNvSpPr>
          <p:nvPr/>
        </p:nvSpPr>
        <p:spPr bwMode="auto">
          <a:xfrm>
            <a:off x="6896100" y="5872163"/>
            <a:ext cx="3549650" cy="7937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12-Point Star 117"/>
          <p:cNvSpPr/>
          <p:nvPr/>
        </p:nvSpPr>
        <p:spPr bwMode="auto">
          <a:xfrm>
            <a:off x="4616450" y="5846764"/>
            <a:ext cx="1220788" cy="903287"/>
          </a:xfrm>
          <a:prstGeom prst="star12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defRPr/>
            </a:pPr>
            <a:r>
              <a:rPr lang="vi-VN" altLang="vi-VN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aphicFrame>
        <p:nvGraphicFramePr>
          <p:cNvPr id="150" name="Objec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447679"/>
              </p:ext>
            </p:extLst>
          </p:nvPr>
        </p:nvGraphicFramePr>
        <p:xfrm>
          <a:off x="8337149" y="2492865"/>
          <a:ext cx="924783" cy="46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" name="Equation" r:id="rId7" imgW="457200" imgH="228600" progId="Equation.DSMT4">
                  <p:embed/>
                </p:oleObj>
              </mc:Choice>
              <mc:Fallback>
                <p:oleObj name="Equation" r:id="rId7" imgW="457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37149" y="2492865"/>
                        <a:ext cx="924783" cy="461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982373"/>
              </p:ext>
            </p:extLst>
          </p:nvPr>
        </p:nvGraphicFramePr>
        <p:xfrm>
          <a:off x="8269251" y="3503613"/>
          <a:ext cx="872276" cy="662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" name="Equation" r:id="rId9" imgW="583920" imgH="444240" progId="Equation.DSMT4">
                  <p:embed/>
                </p:oleObj>
              </mc:Choice>
              <mc:Fallback>
                <p:oleObj name="Equation" r:id="rId9" imgW="5839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69251" y="3503613"/>
                        <a:ext cx="872276" cy="662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329747"/>
              </p:ext>
            </p:extLst>
          </p:nvPr>
        </p:nvGraphicFramePr>
        <p:xfrm>
          <a:off x="8330718" y="4720196"/>
          <a:ext cx="955675" cy="711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" name="Equation" r:id="rId11" imgW="596880" imgH="444240" progId="Equation.DSMT4">
                  <p:embed/>
                </p:oleObj>
              </mc:Choice>
              <mc:Fallback>
                <p:oleObj name="Equation" r:id="rId11" imgW="596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30718" y="4720196"/>
                        <a:ext cx="955675" cy="711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549682"/>
              </p:ext>
            </p:extLst>
          </p:nvPr>
        </p:nvGraphicFramePr>
        <p:xfrm>
          <a:off x="8505825" y="6043781"/>
          <a:ext cx="821988" cy="410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" name="Equation" r:id="rId13" imgW="457200" imgH="228600" progId="Equation.DSMT4">
                  <p:embed/>
                </p:oleObj>
              </mc:Choice>
              <mc:Fallback>
                <p:oleObj name="Equation" r:id="rId13" imgW="457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05825" y="6043781"/>
                        <a:ext cx="821988" cy="4109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36948" y="1399822"/>
            <a:ext cx="2867175" cy="3282703"/>
          </a:xfrm>
          <a:prstGeom prst="rect">
            <a:avLst/>
          </a:prstGeom>
        </p:spPr>
      </p:pic>
      <p:sp>
        <p:nvSpPr>
          <p:cNvPr id="125" name="AutoShape 22"/>
          <p:cNvSpPr>
            <a:spLocks noChangeArrowheads="1"/>
          </p:cNvSpPr>
          <p:nvPr/>
        </p:nvSpPr>
        <p:spPr bwMode="auto">
          <a:xfrm>
            <a:off x="357188" y="180622"/>
            <a:ext cx="2581275" cy="1219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altLang="vi-VN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7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8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3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110" grpId="0" animBg="1"/>
      <p:bldP spid="4" grpId="0" animBg="1"/>
      <p:bldP spid="5" grpId="0" animBg="1"/>
      <p:bldP spid="6" grpId="0" animBg="1"/>
      <p:bldP spid="7" grpId="0" animBg="1"/>
      <p:bldP spid="18" grpId="0" uiExpand="1" build="allAtOnce" animBg="1"/>
      <p:bldP spid="19" grpId="0" animBg="1"/>
      <p:bldP spid="20" grpId="0" animBg="1"/>
      <p:bldP spid="1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4288" y="6350"/>
            <a:ext cx="12206288" cy="50323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3399">
                  <a:alpha val="28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34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vi-VN" sz="28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DIỆN TÍCH HÌNH THOI </a:t>
            </a:r>
            <a:endParaRPr lang="en-US" altLang="vi-VN" sz="28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359" y="3325095"/>
            <a:ext cx="3598386" cy="2461683"/>
          </a:xfrm>
          <a:prstGeom prst="rect">
            <a:avLst/>
          </a:prstGeom>
        </p:spPr>
      </p:pic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377298" y="694740"/>
            <a:ext cx="8509527" cy="461665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glow rad="127000">
              <a:schemeClr val="accent4">
                <a:lumMod val="75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821" y="1227851"/>
            <a:ext cx="2698069" cy="1880529"/>
          </a:xfrm>
          <a:prstGeom prst="rect">
            <a:avLst/>
          </a:prstGeom>
        </p:spPr>
      </p:pic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377298" y="2959011"/>
            <a:ext cx="4890087" cy="461665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glow rad="127000">
              <a:schemeClr val="accent4">
                <a:lumMod val="75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90457"/>
              </p:ext>
            </p:extLst>
          </p:nvPr>
        </p:nvGraphicFramePr>
        <p:xfrm>
          <a:off x="1298066" y="1688265"/>
          <a:ext cx="2359063" cy="81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Equation" r:id="rId5" imgW="1295280" imgH="444240" progId="Equation.DSMT4">
                  <p:embed/>
                </p:oleObj>
              </mc:Choice>
              <mc:Fallback>
                <p:oleObj name="Equation" r:id="rId5" imgW="1295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8066" y="1688265"/>
                        <a:ext cx="2359063" cy="810334"/>
                      </a:xfrm>
                      <a:prstGeom prst="rect">
                        <a:avLst/>
                      </a:prstGeom>
                      <a:blipFill>
                        <a:blip r:embed="rId7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19502"/>
              </p:ext>
            </p:extLst>
          </p:nvPr>
        </p:nvGraphicFramePr>
        <p:xfrm>
          <a:off x="2453922" y="3563165"/>
          <a:ext cx="1577446" cy="53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Equation" r:id="rId8" imgW="558720" imgH="190440" progId="Equation.DSMT4">
                  <p:embed/>
                </p:oleObj>
              </mc:Choice>
              <mc:Fallback>
                <p:oleObj name="Equation" r:id="rId8" imgW="558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53922" y="3563165"/>
                        <a:ext cx="1577446" cy="537048"/>
                      </a:xfrm>
                      <a:prstGeom prst="rect">
                        <a:avLst/>
                      </a:prstGeom>
                      <a:blipFill>
                        <a:blip r:embed="rId7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228395"/>
              </p:ext>
            </p:extLst>
          </p:nvPr>
        </p:nvGraphicFramePr>
        <p:xfrm>
          <a:off x="2453922" y="4301205"/>
          <a:ext cx="1858258" cy="1033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" name="Equation" r:id="rId10" imgW="799920" imgH="444240" progId="Equation.DSMT4">
                  <p:embed/>
                </p:oleObj>
              </mc:Choice>
              <mc:Fallback>
                <p:oleObj name="Equation" r:id="rId10" imgW="7999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53922" y="4301205"/>
                        <a:ext cx="1858258" cy="1033905"/>
                      </a:xfrm>
                      <a:prstGeom prst="rect">
                        <a:avLst/>
                      </a:prstGeom>
                      <a:blipFill>
                        <a:blip r:embed="rId7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855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4288" y="6350"/>
            <a:ext cx="12206288" cy="50323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3399">
                  <a:alpha val="28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34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vi-VN" sz="28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DIỆN TÍCH HÌNH THOI </a:t>
            </a:r>
            <a:endParaRPr lang="en-US" altLang="vi-VN" sz="28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205847" y="693737"/>
            <a:ext cx="8509527" cy="461665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glow rad="127000">
              <a:schemeClr val="accent4">
                <a:lumMod val="75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268418" y="1796591"/>
            <a:ext cx="4890087" cy="461665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glow rad="127000">
              <a:schemeClr val="accent4">
                <a:lumMod val="75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205847" y="3587600"/>
            <a:ext cx="1351491" cy="461665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glow rad="127000">
              <a:schemeClr val="accent4">
                <a:lumMod val="75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6348" y="4110263"/>
            <a:ext cx="8077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(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= 30m,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CD = 50m,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800</a:t>
            </a:r>
            <a:r>
              <a:rPr lang="en-US" altLang="vi-VN" sz="2400" dirty="0" smtClean="0"/>
              <a:t>m</a:t>
            </a:r>
            <a:r>
              <a:rPr lang="en-US" altLang="vi-VN" sz="2400" baseline="30000" dirty="0" smtClean="0"/>
              <a:t>2</a:t>
            </a:r>
            <a:r>
              <a:rPr lang="en-US" altLang="vi-VN" sz="2400" dirty="0" smtClean="0"/>
              <a:t>),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MENG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M, E, N, G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(h.146)</a:t>
            </a:r>
          </a:p>
          <a:p>
            <a:pPr marL="457200" indent="-457200">
              <a:spcBef>
                <a:spcPct val="50000"/>
              </a:spcBef>
              <a:buAutoNum type="alphaLcParenR"/>
            </a:pP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MENG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spcBef>
                <a:spcPct val="50000"/>
              </a:spcBef>
              <a:buAutoNum type="alphaLcParenR"/>
            </a:pP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33711" y="3028259"/>
            <a:ext cx="3760789" cy="2903538"/>
            <a:chOff x="8333711" y="3028259"/>
            <a:chExt cx="3760789" cy="2903538"/>
          </a:xfrm>
        </p:grpSpPr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8333711" y="5323785"/>
              <a:ext cx="3635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 dirty="0"/>
                <a:t>D</a:t>
              </a:r>
            </a:p>
          </p:txBody>
        </p:sp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8711048" y="4387097"/>
              <a:ext cx="409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 dirty="0"/>
                <a:t>M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8716299" y="3028259"/>
              <a:ext cx="3378201" cy="2903538"/>
              <a:chOff x="8183563" y="3123108"/>
              <a:chExt cx="3378201" cy="2903538"/>
            </a:xfrm>
          </p:grpSpPr>
          <p:sp>
            <p:nvSpPr>
              <p:cNvPr id="43" name="AutoShape 5"/>
              <p:cNvSpPr>
                <a:spLocks noChangeArrowheads="1"/>
              </p:cNvSpPr>
              <p:nvPr/>
            </p:nvSpPr>
            <p:spPr bwMode="auto">
              <a:xfrm rot="10800000">
                <a:off x="8183563" y="3966071"/>
                <a:ext cx="3081338" cy="1628775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4" name="Oval 6"/>
              <p:cNvSpPr>
                <a:spLocks noChangeArrowheads="1"/>
              </p:cNvSpPr>
              <p:nvPr/>
            </p:nvSpPr>
            <p:spPr bwMode="auto">
              <a:xfrm>
                <a:off x="9707563" y="3943846"/>
                <a:ext cx="38100" cy="39687"/>
              </a:xfrm>
              <a:prstGeom prst="ellipse">
                <a:avLst/>
              </a:prstGeom>
              <a:solidFill>
                <a:schemeClr val="tx2">
                  <a:alpha val="50195"/>
                </a:schemeClr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vi-VN" sz="2800"/>
              </a:p>
            </p:txBody>
          </p:sp>
          <p:sp>
            <p:nvSpPr>
              <p:cNvPr id="45" name="Oval 7"/>
              <p:cNvSpPr>
                <a:spLocks noChangeArrowheads="1"/>
              </p:cNvSpPr>
              <p:nvPr/>
            </p:nvSpPr>
            <p:spPr bwMode="auto">
              <a:xfrm>
                <a:off x="9693276" y="5569446"/>
                <a:ext cx="38100" cy="39687"/>
              </a:xfrm>
              <a:prstGeom prst="ellipse">
                <a:avLst/>
              </a:prstGeom>
              <a:solidFill>
                <a:schemeClr val="tx2">
                  <a:alpha val="50195"/>
                </a:schemeClr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vi-VN" sz="2800"/>
              </a:p>
            </p:txBody>
          </p:sp>
          <p:sp>
            <p:nvSpPr>
              <p:cNvPr id="46" name="Freeform 8"/>
              <p:cNvSpPr>
                <a:spLocks/>
              </p:cNvSpPr>
              <p:nvPr/>
            </p:nvSpPr>
            <p:spPr bwMode="auto">
              <a:xfrm>
                <a:off x="9725027" y="3972421"/>
                <a:ext cx="1150937" cy="808037"/>
              </a:xfrm>
              <a:custGeom>
                <a:avLst/>
                <a:gdLst>
                  <a:gd name="T0" fmla="*/ 0 w 1472"/>
                  <a:gd name="T1" fmla="*/ 0 h 952"/>
                  <a:gd name="T2" fmla="*/ 899902159 w 1472"/>
                  <a:gd name="T3" fmla="*/ 685844321 h 952"/>
                  <a:gd name="T4" fmla="*/ 0 60000 65536"/>
                  <a:gd name="T5" fmla="*/ 0 60000 65536"/>
                  <a:gd name="T6" fmla="*/ 0 w 1472"/>
                  <a:gd name="T7" fmla="*/ 0 h 952"/>
                  <a:gd name="T8" fmla="*/ 1472 w 1472"/>
                  <a:gd name="T9" fmla="*/ 952 h 95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72" h="952">
                    <a:moveTo>
                      <a:pt x="0" y="0"/>
                    </a:moveTo>
                    <a:lnTo>
                      <a:pt x="1472" y="952"/>
                    </a:lnTo>
                  </a:path>
                </a:pathLst>
              </a:cu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10863263" y="4759821"/>
                <a:ext cx="38100" cy="41275"/>
              </a:xfrm>
              <a:prstGeom prst="ellipse">
                <a:avLst/>
              </a:prstGeom>
              <a:solidFill>
                <a:schemeClr val="tx2">
                  <a:alpha val="50195"/>
                </a:schemeClr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vi-VN" sz="2800"/>
              </a:p>
            </p:txBody>
          </p:sp>
          <p:sp>
            <p:nvSpPr>
              <p:cNvPr id="48" name="Oval 10"/>
              <p:cNvSpPr>
                <a:spLocks noChangeArrowheads="1"/>
              </p:cNvSpPr>
              <p:nvPr/>
            </p:nvSpPr>
            <p:spPr bwMode="auto">
              <a:xfrm>
                <a:off x="8542338" y="4770933"/>
                <a:ext cx="38100" cy="41275"/>
              </a:xfrm>
              <a:prstGeom prst="ellipse">
                <a:avLst/>
              </a:prstGeom>
              <a:solidFill>
                <a:schemeClr val="tx2">
                  <a:alpha val="50195"/>
                </a:schemeClr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vi-VN" sz="2800"/>
              </a:p>
            </p:txBody>
          </p:sp>
          <p:sp>
            <p:nvSpPr>
              <p:cNvPr id="49" name="Freeform 11"/>
              <p:cNvSpPr>
                <a:spLocks/>
              </p:cNvSpPr>
              <p:nvPr/>
            </p:nvSpPr>
            <p:spPr bwMode="auto">
              <a:xfrm>
                <a:off x="8559801" y="4794745"/>
                <a:ext cx="1154112" cy="800100"/>
              </a:xfrm>
              <a:custGeom>
                <a:avLst/>
                <a:gdLst>
                  <a:gd name="T0" fmla="*/ 0 w 1474"/>
                  <a:gd name="T1" fmla="*/ 0 h 944"/>
                  <a:gd name="T2" fmla="*/ 903646207 w 1474"/>
                  <a:gd name="T3" fmla="*/ 678135604 h 944"/>
                  <a:gd name="T4" fmla="*/ 0 60000 65536"/>
                  <a:gd name="T5" fmla="*/ 0 60000 65536"/>
                  <a:gd name="T6" fmla="*/ 0 w 1474"/>
                  <a:gd name="T7" fmla="*/ 0 h 944"/>
                  <a:gd name="T8" fmla="*/ 1474 w 1474"/>
                  <a:gd name="T9" fmla="*/ 944 h 9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74" h="944">
                    <a:moveTo>
                      <a:pt x="0" y="0"/>
                    </a:moveTo>
                    <a:lnTo>
                      <a:pt x="1474" y="944"/>
                    </a:lnTo>
                  </a:path>
                </a:pathLst>
              </a:cu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V="1">
                <a:off x="8559802" y="3966071"/>
                <a:ext cx="1165225" cy="8143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" name="Freeform 13"/>
              <p:cNvSpPr>
                <a:spLocks/>
              </p:cNvSpPr>
              <p:nvPr/>
            </p:nvSpPr>
            <p:spPr bwMode="auto">
              <a:xfrm>
                <a:off x="9699627" y="4780457"/>
                <a:ext cx="1189037" cy="814388"/>
              </a:xfrm>
              <a:custGeom>
                <a:avLst/>
                <a:gdLst>
                  <a:gd name="T0" fmla="*/ 930137492 w 1520"/>
                  <a:gd name="T1" fmla="*/ 0 h 960"/>
                  <a:gd name="T2" fmla="*/ 0 w 1520"/>
                  <a:gd name="T3" fmla="*/ 690862307 h 960"/>
                  <a:gd name="T4" fmla="*/ 0 60000 65536"/>
                  <a:gd name="T5" fmla="*/ 0 60000 65536"/>
                  <a:gd name="T6" fmla="*/ 0 w 1520"/>
                  <a:gd name="T7" fmla="*/ 0 h 960"/>
                  <a:gd name="T8" fmla="*/ 1520 w 1520"/>
                  <a:gd name="T9" fmla="*/ 960 h 9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20" h="960">
                    <a:moveTo>
                      <a:pt x="1520" y="0"/>
                    </a:moveTo>
                    <a:lnTo>
                      <a:pt x="0" y="96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2" name="Text Box 14"/>
              <p:cNvSpPr txBox="1">
                <a:spLocks noChangeArrowheads="1"/>
              </p:cNvSpPr>
              <p:nvPr/>
            </p:nvSpPr>
            <p:spPr bwMode="auto">
              <a:xfrm>
                <a:off x="10888664" y="4502646"/>
                <a:ext cx="365125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/>
                  <a:t>N</a:t>
                </a:r>
              </a:p>
            </p:txBody>
          </p:sp>
          <p:sp>
            <p:nvSpPr>
              <p:cNvPr id="53" name="Text Box 15"/>
              <p:cNvSpPr txBox="1">
                <a:spLocks noChangeArrowheads="1"/>
              </p:cNvSpPr>
              <p:nvPr/>
            </p:nvSpPr>
            <p:spPr bwMode="auto">
              <a:xfrm>
                <a:off x="8613776" y="3619996"/>
                <a:ext cx="3667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/>
                  <a:t>A</a:t>
                </a:r>
              </a:p>
            </p:txBody>
          </p:sp>
          <p:sp>
            <p:nvSpPr>
              <p:cNvPr id="55" name="Text Box 17"/>
              <p:cNvSpPr txBox="1">
                <a:spLocks noChangeArrowheads="1"/>
              </p:cNvSpPr>
              <p:nvPr/>
            </p:nvSpPr>
            <p:spPr bwMode="auto">
              <a:xfrm>
                <a:off x="11217277" y="5529758"/>
                <a:ext cx="34448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/>
                  <a:t>C</a:t>
                </a:r>
              </a:p>
            </p:txBody>
          </p:sp>
          <p:sp>
            <p:nvSpPr>
              <p:cNvPr id="56" name="Text Box 18"/>
              <p:cNvSpPr txBox="1">
                <a:spLocks noChangeArrowheads="1"/>
              </p:cNvSpPr>
              <p:nvPr/>
            </p:nvSpPr>
            <p:spPr bwMode="auto">
              <a:xfrm>
                <a:off x="9563102" y="3596183"/>
                <a:ext cx="339725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/>
                  <a:t>E</a:t>
                </a:r>
              </a:p>
            </p:txBody>
          </p:sp>
          <p:sp>
            <p:nvSpPr>
              <p:cNvPr id="57" name="Text Box 19"/>
              <p:cNvSpPr txBox="1">
                <a:spLocks noChangeArrowheads="1"/>
              </p:cNvSpPr>
              <p:nvPr/>
            </p:nvSpPr>
            <p:spPr bwMode="auto">
              <a:xfrm>
                <a:off x="10447338" y="3646983"/>
                <a:ext cx="3365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/>
                  <a:t>B</a:t>
                </a:r>
              </a:p>
            </p:txBody>
          </p:sp>
          <p:sp>
            <p:nvSpPr>
              <p:cNvPr id="58" name="Text Box 21"/>
              <p:cNvSpPr txBox="1">
                <a:spLocks noChangeArrowheads="1"/>
              </p:cNvSpPr>
              <p:nvPr/>
            </p:nvSpPr>
            <p:spPr bwMode="auto">
              <a:xfrm>
                <a:off x="9515477" y="5629771"/>
                <a:ext cx="3635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/>
                  <a:t>G</a:t>
                </a:r>
              </a:p>
            </p:txBody>
          </p:sp>
          <p:grpSp>
            <p:nvGrpSpPr>
              <p:cNvPr id="60" name="Group 85"/>
              <p:cNvGrpSpPr>
                <a:grpSpLocks/>
              </p:cNvGrpSpPr>
              <p:nvPr/>
            </p:nvGrpSpPr>
            <p:grpSpPr bwMode="auto">
              <a:xfrm>
                <a:off x="8281988" y="3843832"/>
                <a:ext cx="2876550" cy="1885950"/>
                <a:chOff x="2328" y="1068"/>
                <a:chExt cx="1812" cy="1188"/>
              </a:xfrm>
            </p:grpSpPr>
            <p:sp>
              <p:nvSpPr>
                <p:cNvPr id="61" name="Line 86"/>
                <p:cNvSpPr>
                  <a:spLocks noChangeShapeType="1"/>
                </p:cNvSpPr>
                <p:nvPr/>
              </p:nvSpPr>
              <p:spPr bwMode="auto">
                <a:xfrm>
                  <a:off x="3000" y="1080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2" name="Line 87"/>
                <p:cNvSpPr>
                  <a:spLocks noChangeShapeType="1"/>
                </p:cNvSpPr>
                <p:nvPr/>
              </p:nvSpPr>
              <p:spPr bwMode="auto">
                <a:xfrm>
                  <a:off x="3480" y="106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3" name="Line 88"/>
                <p:cNvSpPr>
                  <a:spLocks noChangeShapeType="1"/>
                </p:cNvSpPr>
                <p:nvPr/>
              </p:nvSpPr>
              <p:spPr bwMode="auto">
                <a:xfrm>
                  <a:off x="3648" y="2112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4" name="Line 89"/>
                <p:cNvSpPr>
                  <a:spLocks noChangeShapeType="1"/>
                </p:cNvSpPr>
                <p:nvPr/>
              </p:nvSpPr>
              <p:spPr bwMode="auto">
                <a:xfrm>
                  <a:off x="3684" y="2112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5" name="Line 90"/>
                <p:cNvSpPr>
                  <a:spLocks noChangeShapeType="1"/>
                </p:cNvSpPr>
                <p:nvPr/>
              </p:nvSpPr>
              <p:spPr bwMode="auto">
                <a:xfrm>
                  <a:off x="2760" y="2100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6" name="Line 91"/>
                <p:cNvSpPr>
                  <a:spLocks noChangeShapeType="1"/>
                </p:cNvSpPr>
                <p:nvPr/>
              </p:nvSpPr>
              <p:spPr bwMode="auto">
                <a:xfrm>
                  <a:off x="2796" y="2100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7" name="Line 92"/>
                <p:cNvSpPr>
                  <a:spLocks noChangeShapeType="1"/>
                </p:cNvSpPr>
                <p:nvPr/>
              </p:nvSpPr>
              <p:spPr bwMode="auto">
                <a:xfrm>
                  <a:off x="2592" y="1296"/>
                  <a:ext cx="96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8" name="Line 93"/>
                <p:cNvSpPr>
                  <a:spLocks noChangeShapeType="1"/>
                </p:cNvSpPr>
                <p:nvPr/>
              </p:nvSpPr>
              <p:spPr bwMode="auto">
                <a:xfrm>
                  <a:off x="2568" y="1368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69" name="Line 94"/>
                <p:cNvSpPr>
                  <a:spLocks noChangeShapeType="1"/>
                </p:cNvSpPr>
                <p:nvPr/>
              </p:nvSpPr>
              <p:spPr bwMode="auto">
                <a:xfrm>
                  <a:off x="2352" y="1812"/>
                  <a:ext cx="96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70" name="Line 95"/>
                <p:cNvSpPr>
                  <a:spLocks noChangeShapeType="1"/>
                </p:cNvSpPr>
                <p:nvPr/>
              </p:nvSpPr>
              <p:spPr bwMode="auto">
                <a:xfrm>
                  <a:off x="2328" y="1884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71" name="Line 96"/>
                <p:cNvSpPr>
                  <a:spLocks noChangeShapeType="1"/>
                </p:cNvSpPr>
                <p:nvPr/>
              </p:nvSpPr>
              <p:spPr bwMode="auto">
                <a:xfrm>
                  <a:off x="3744" y="1344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72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3768" y="1296"/>
                  <a:ext cx="108" cy="1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73" name="Line 98"/>
                <p:cNvSpPr>
                  <a:spLocks noChangeShapeType="1"/>
                </p:cNvSpPr>
                <p:nvPr/>
              </p:nvSpPr>
              <p:spPr bwMode="auto">
                <a:xfrm>
                  <a:off x="3996" y="1884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74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4020" y="1836"/>
                  <a:ext cx="108" cy="1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75" name="Group 42"/>
              <p:cNvGrpSpPr>
                <a:grpSpLocks/>
              </p:cNvGrpSpPr>
              <p:nvPr/>
            </p:nvGrpSpPr>
            <p:grpSpPr bwMode="auto">
              <a:xfrm>
                <a:off x="8586788" y="3977182"/>
                <a:ext cx="2209800" cy="1524000"/>
                <a:chOff x="1641" y="1968"/>
                <a:chExt cx="2615" cy="1884"/>
              </a:xfrm>
            </p:grpSpPr>
            <p:pic>
              <p:nvPicPr>
                <p:cNvPr id="76" name="Picture 43" descr="FLOWR05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2" y="2541"/>
                  <a:ext cx="2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" name="Picture 44" descr="FLOWR05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9" y="2784"/>
                  <a:ext cx="230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" name="Picture 45" descr="FLOWR05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" y="3168"/>
                  <a:ext cx="230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" name="Picture 46" descr="FLOWR05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0" y="2784"/>
                  <a:ext cx="230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" name="Picture 47" descr="FLOWR05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4" y="3024"/>
                  <a:ext cx="230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" name="Picture 48" descr="FLOWR05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3" y="3054"/>
                  <a:ext cx="230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" name="Picture 49" descr="FLOWR05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6" y="2208"/>
                  <a:ext cx="255" cy="3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" name="Picture 50" descr="FLOWR05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4" y="3408"/>
                  <a:ext cx="230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" name="Picture 51" descr="FLOWR05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9" y="2208"/>
                  <a:ext cx="231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5" name="Picture 52" descr="FLOWR05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3" y="2592"/>
                  <a:ext cx="230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6" name="Picture 53" descr="FLOWR05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44" y="3408"/>
                  <a:ext cx="230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7" name="Picture 54" descr="FLOWR03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47" y="3198"/>
                  <a:ext cx="263" cy="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8" name="Picture 55" descr="FLOWR03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3" y="2751"/>
                  <a:ext cx="263" cy="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9" name="Picture 56" descr="FLOWR03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57" y="1968"/>
                  <a:ext cx="263" cy="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0" name="Picture 57" descr="FLOWR03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6" y="2337"/>
                  <a:ext cx="263" cy="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" name="Picture 58" descr="FLOWR03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1" y="2751"/>
                  <a:ext cx="263" cy="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" name="Picture 59" descr="FLOWR03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7" y="2400"/>
                  <a:ext cx="229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" name="Picture 60" descr="FLOWR03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08" y="3477"/>
                  <a:ext cx="263" cy="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" name="Picture 61" descr="FLOWR03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2" y="3174"/>
                  <a:ext cx="263" cy="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" name="Picture 62" descr="FLOWR009">
                  <a:hlinkClick r:id="" action="ppaction://noaction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34" y="3078"/>
                  <a:ext cx="126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6" name="Picture 63" descr="FLOWR009">
                  <a:hlinkClick r:id="" action="ppaction://noaction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2640"/>
                  <a:ext cx="126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" name="Picture 64" descr="FLOWR009">
                  <a:hlinkClick r:id="" action="ppaction://noaction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22" y="3084"/>
                  <a:ext cx="126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" name="Picture 65" descr="FLOWR009">
                  <a:hlinkClick r:id="" action="ppaction://noaction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9" y="2622"/>
                  <a:ext cx="126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9" name="Oval 66"/>
                <p:cNvSpPr>
                  <a:spLocks noChangeArrowheads="1"/>
                </p:cNvSpPr>
                <p:nvPr/>
              </p:nvSpPr>
              <p:spPr bwMode="auto">
                <a:xfrm>
                  <a:off x="2880" y="2811"/>
                  <a:ext cx="242" cy="240"/>
                </a:xfrm>
                <a:prstGeom prst="ellipse">
                  <a:avLst/>
                </a:prstGeom>
                <a:solidFill>
                  <a:srgbClr val="990000">
                    <a:alpha val="50195"/>
                  </a:srgbClr>
                </a:soli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50000"/>
                    </a:spcBef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spcBef>
                      <a:spcPct val="50000"/>
                    </a:spcBef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spcBef>
                      <a:spcPct val="50000"/>
                    </a:spcBef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spcBef>
                      <a:spcPct val="50000"/>
                    </a:spcBef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spcBef>
                      <a:spcPct val="50000"/>
                    </a:spcBef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pPr eaLnBrk="1" hangingPunct="1"/>
                  <a:endParaRPr lang="vi-VN" altLang="vi-VN"/>
                </a:p>
              </p:txBody>
            </p:sp>
            <p:pic>
              <p:nvPicPr>
                <p:cNvPr id="100" name="Picture 67" descr="FORST06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93" y="2274"/>
                  <a:ext cx="418" cy="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3" name="Text Box 70"/>
              <p:cNvSpPr txBox="1">
                <a:spLocks noChangeArrowheads="1"/>
              </p:cNvSpPr>
              <p:nvPr/>
            </p:nvSpPr>
            <p:spPr bwMode="auto">
              <a:xfrm>
                <a:off x="9424988" y="3123108"/>
                <a:ext cx="8382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vi-VN" dirty="0"/>
                  <a:t>30m</a:t>
                </a:r>
                <a:endParaRPr lang="vi-VN" altLang="vi-VN" dirty="0"/>
              </a:p>
            </p:txBody>
          </p:sp>
        </p:grpSp>
      </p:grpSp>
      <p:sp>
        <p:nvSpPr>
          <p:cNvPr id="104" name="Text Box 71"/>
          <p:cNvSpPr txBox="1">
            <a:spLocks noChangeArrowheads="1"/>
          </p:cNvSpPr>
          <p:nvPr/>
        </p:nvSpPr>
        <p:spPr bwMode="auto">
          <a:xfrm>
            <a:off x="9463088" y="6313983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vi-VN"/>
              <a:t>50m</a:t>
            </a:r>
            <a:endParaRPr lang="vi-VN" altLang="vi-VN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7132" y="456318"/>
            <a:ext cx="2698069" cy="188052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7983" y="1708738"/>
            <a:ext cx="3092123" cy="2115345"/>
          </a:xfrm>
          <a:prstGeom prst="rect">
            <a:avLst/>
          </a:prstGeom>
        </p:spPr>
      </p:pic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563195"/>
              </p:ext>
            </p:extLst>
          </p:nvPr>
        </p:nvGraphicFramePr>
        <p:xfrm>
          <a:off x="9938201" y="1988711"/>
          <a:ext cx="2113705" cy="72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Equation" r:id="rId9" imgW="1295280" imgH="444240" progId="Equation.DSMT4">
                  <p:embed/>
                </p:oleObj>
              </mc:Choice>
              <mc:Fallback>
                <p:oleObj name="Equation" r:id="rId9" imgW="1295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38201" y="1988711"/>
                        <a:ext cx="2113705" cy="726054"/>
                      </a:xfrm>
                      <a:prstGeom prst="rect">
                        <a:avLst/>
                      </a:prstGeom>
                      <a:blipFill>
                        <a:blip r:embed="rId11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06256"/>
              </p:ext>
            </p:extLst>
          </p:nvPr>
        </p:nvGraphicFramePr>
        <p:xfrm>
          <a:off x="1048079" y="2717298"/>
          <a:ext cx="1160816" cy="395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Equation" r:id="rId12" imgW="558720" imgH="190440" progId="Equation.DSMT4">
                  <p:embed/>
                </p:oleObj>
              </mc:Choice>
              <mc:Fallback>
                <p:oleObj name="Equation" r:id="rId12" imgW="558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48079" y="2717298"/>
                        <a:ext cx="1160816" cy="395205"/>
                      </a:xfrm>
                      <a:prstGeom prst="rect">
                        <a:avLst/>
                      </a:prstGeom>
                      <a:blipFill>
                        <a:blip r:embed="rId11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123067"/>
              </p:ext>
            </p:extLst>
          </p:nvPr>
        </p:nvGraphicFramePr>
        <p:xfrm>
          <a:off x="2756336" y="2555999"/>
          <a:ext cx="1386765" cy="771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Equation" r:id="rId14" imgW="799920" imgH="444240" progId="Equation.DSMT4">
                  <p:embed/>
                </p:oleObj>
              </mc:Choice>
              <mc:Fallback>
                <p:oleObj name="Equation" r:id="rId14" imgW="7999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756336" y="2555999"/>
                        <a:ext cx="1386765" cy="771574"/>
                      </a:xfrm>
                      <a:prstGeom prst="rect">
                        <a:avLst/>
                      </a:prstGeom>
                      <a:blipFill>
                        <a:blip r:embed="rId11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732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856" y="857250"/>
            <a:ext cx="7398300" cy="45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24000" y="0"/>
            <a:ext cx="51816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vi-VN" sz="3200">
                <a:solidFill>
                  <a:srgbClr val="3333FF"/>
                </a:solidFill>
                <a:latin typeface="Times New Roman" panose="02020603050405020304" pitchFamily="18" charset="0"/>
              </a:rPr>
              <a:t>Bài tập 35 trang 128sgk</a:t>
            </a:r>
          </a:p>
        </p:txBody>
      </p:sp>
      <p:grpSp>
        <p:nvGrpSpPr>
          <p:cNvPr id="27651" name="Group 43"/>
          <p:cNvGrpSpPr>
            <a:grpSpLocks/>
          </p:cNvGrpSpPr>
          <p:nvPr/>
        </p:nvGrpSpPr>
        <p:grpSpPr bwMode="auto">
          <a:xfrm>
            <a:off x="6553200" y="152400"/>
            <a:ext cx="4552950" cy="2724150"/>
            <a:chOff x="2892" y="864"/>
            <a:chExt cx="2868" cy="1716"/>
          </a:xfrm>
        </p:grpSpPr>
        <p:sp>
          <p:nvSpPr>
            <p:cNvPr id="27782" name="Text Box 14"/>
            <p:cNvSpPr txBox="1">
              <a:spLocks noChangeArrowheads="1"/>
            </p:cNvSpPr>
            <p:nvPr/>
          </p:nvSpPr>
          <p:spPr bwMode="auto">
            <a:xfrm>
              <a:off x="5184" y="1593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 sz="18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27783" name="Rectangle 26"/>
            <p:cNvSpPr>
              <a:spLocks noChangeArrowheads="1"/>
            </p:cNvSpPr>
            <p:nvPr/>
          </p:nvSpPr>
          <p:spPr bwMode="auto">
            <a:xfrm>
              <a:off x="4044" y="1616"/>
              <a:ext cx="96" cy="9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27784" name="AutoShape 6"/>
            <p:cNvSpPr>
              <a:spLocks noChangeArrowheads="1"/>
            </p:cNvSpPr>
            <p:nvPr/>
          </p:nvSpPr>
          <p:spPr bwMode="auto">
            <a:xfrm>
              <a:off x="3084" y="1068"/>
              <a:ext cx="2112" cy="1296"/>
            </a:xfrm>
            <a:prstGeom prst="diamond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27785" name="Line 7"/>
            <p:cNvSpPr>
              <a:spLocks noChangeShapeType="1"/>
            </p:cNvSpPr>
            <p:nvPr/>
          </p:nvSpPr>
          <p:spPr bwMode="auto">
            <a:xfrm>
              <a:off x="4136" y="1064"/>
              <a:ext cx="0" cy="1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786" name="Line 8"/>
            <p:cNvSpPr>
              <a:spLocks noChangeShapeType="1"/>
            </p:cNvSpPr>
            <p:nvPr/>
          </p:nvSpPr>
          <p:spPr bwMode="auto">
            <a:xfrm>
              <a:off x="3084" y="171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787" name="Arc 9"/>
            <p:cNvSpPr>
              <a:spLocks/>
            </p:cNvSpPr>
            <p:nvPr/>
          </p:nvSpPr>
          <p:spPr bwMode="auto">
            <a:xfrm rot="1747301">
              <a:off x="3112" y="1632"/>
              <a:ext cx="240" cy="168"/>
            </a:xfrm>
            <a:custGeom>
              <a:avLst/>
              <a:gdLst>
                <a:gd name="T0" fmla="*/ 79 w 21600"/>
                <a:gd name="T1" fmla="*/ 0 h 23416"/>
                <a:gd name="T2" fmla="*/ 238 w 21600"/>
                <a:gd name="T3" fmla="*/ 168 h 23416"/>
                <a:gd name="T4" fmla="*/ 0 w 21600"/>
                <a:gd name="T5" fmla="*/ 146 h 234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416" fill="none" extrusionOk="0">
                  <a:moveTo>
                    <a:pt x="7088" y="0"/>
                  </a:moveTo>
                  <a:cubicBezTo>
                    <a:pt x="15776" y="3018"/>
                    <a:pt x="21600" y="11207"/>
                    <a:pt x="21600" y="20404"/>
                  </a:cubicBezTo>
                  <a:cubicBezTo>
                    <a:pt x="21600" y="21411"/>
                    <a:pt x="21529" y="22418"/>
                    <a:pt x="21388" y="23415"/>
                  </a:cubicBezTo>
                </a:path>
                <a:path w="21600" h="23416" stroke="0" extrusionOk="0">
                  <a:moveTo>
                    <a:pt x="7088" y="0"/>
                  </a:moveTo>
                  <a:cubicBezTo>
                    <a:pt x="15776" y="3018"/>
                    <a:pt x="21600" y="11207"/>
                    <a:pt x="21600" y="20404"/>
                  </a:cubicBezTo>
                  <a:cubicBezTo>
                    <a:pt x="21600" y="21411"/>
                    <a:pt x="21529" y="22418"/>
                    <a:pt x="21388" y="23415"/>
                  </a:cubicBezTo>
                  <a:lnTo>
                    <a:pt x="0" y="20404"/>
                  </a:lnTo>
                  <a:lnTo>
                    <a:pt x="7088" y="0"/>
                  </a:lnTo>
                  <a:close/>
                </a:path>
              </a:pathLst>
            </a:custGeom>
            <a:solidFill>
              <a:srgbClr val="99CCFF">
                <a:alpha val="4588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788" name="Text Box 10"/>
            <p:cNvSpPr txBox="1">
              <a:spLocks noChangeArrowheads="1"/>
            </p:cNvSpPr>
            <p:nvPr/>
          </p:nvSpPr>
          <p:spPr bwMode="auto">
            <a:xfrm>
              <a:off x="3311" y="1522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 sz="1800">
                  <a:latin typeface="Arial" panose="020B0604020202020204" pitchFamily="34" charset="0"/>
                </a:rPr>
                <a:t>60</a:t>
              </a:r>
              <a:r>
                <a:rPr lang="en-US" altLang="vi-VN" sz="1800" baseline="30000">
                  <a:latin typeface="Arial" panose="020B0604020202020204" pitchFamily="34" charset="0"/>
                </a:rPr>
                <a:t>0</a:t>
              </a:r>
              <a:endParaRPr lang="en-US" altLang="vi-VN" sz="1800">
                <a:latin typeface="Arial" panose="020B0604020202020204" pitchFamily="34" charset="0"/>
              </a:endParaRPr>
            </a:p>
          </p:txBody>
        </p:sp>
        <p:sp>
          <p:nvSpPr>
            <p:cNvPr id="27789" name="Text Box 11"/>
            <p:cNvSpPr txBox="1">
              <a:spLocks noChangeArrowheads="1"/>
            </p:cNvSpPr>
            <p:nvPr/>
          </p:nvSpPr>
          <p:spPr bwMode="auto">
            <a:xfrm rot="-1713645">
              <a:off x="3327" y="1108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 sz="1800">
                  <a:latin typeface="Arial" panose="020B0604020202020204" pitchFamily="34" charset="0"/>
                </a:rPr>
                <a:t>6m</a:t>
              </a:r>
            </a:p>
          </p:txBody>
        </p:sp>
        <p:sp>
          <p:nvSpPr>
            <p:cNvPr id="27790" name="Text Box 12"/>
            <p:cNvSpPr txBox="1">
              <a:spLocks noChangeArrowheads="1"/>
            </p:cNvSpPr>
            <p:nvPr/>
          </p:nvSpPr>
          <p:spPr bwMode="auto">
            <a:xfrm>
              <a:off x="2892" y="1596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 sz="18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7791" name="Text Box 13"/>
            <p:cNvSpPr txBox="1">
              <a:spLocks noChangeArrowheads="1"/>
            </p:cNvSpPr>
            <p:nvPr/>
          </p:nvSpPr>
          <p:spPr bwMode="auto">
            <a:xfrm>
              <a:off x="4044" y="864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 sz="18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27792" name="Text Box 15"/>
            <p:cNvSpPr txBox="1">
              <a:spLocks noChangeArrowheads="1"/>
            </p:cNvSpPr>
            <p:nvPr/>
          </p:nvSpPr>
          <p:spPr bwMode="auto">
            <a:xfrm>
              <a:off x="4027" y="2349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 sz="1800"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7793" name="Text Box 32"/>
            <p:cNvSpPr txBox="1">
              <a:spLocks noChangeArrowheads="1"/>
            </p:cNvSpPr>
            <p:nvPr/>
          </p:nvSpPr>
          <p:spPr bwMode="auto">
            <a:xfrm>
              <a:off x="3948" y="1672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7794" name="Line 33"/>
            <p:cNvSpPr>
              <a:spLocks noChangeShapeType="1"/>
            </p:cNvSpPr>
            <p:nvPr/>
          </p:nvSpPr>
          <p:spPr bwMode="auto">
            <a:xfrm>
              <a:off x="4056" y="135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795" name="Line 34"/>
            <p:cNvSpPr>
              <a:spLocks noChangeShapeType="1"/>
            </p:cNvSpPr>
            <p:nvPr/>
          </p:nvSpPr>
          <p:spPr bwMode="auto">
            <a:xfrm>
              <a:off x="4068" y="200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796" name="Line 35"/>
            <p:cNvSpPr>
              <a:spLocks noChangeShapeType="1"/>
            </p:cNvSpPr>
            <p:nvPr/>
          </p:nvSpPr>
          <p:spPr bwMode="auto">
            <a:xfrm>
              <a:off x="3756" y="165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797" name="Line 36"/>
            <p:cNvSpPr>
              <a:spLocks noChangeShapeType="1"/>
            </p:cNvSpPr>
            <p:nvPr/>
          </p:nvSpPr>
          <p:spPr bwMode="auto">
            <a:xfrm>
              <a:off x="3772" y="165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798" name="Line 37"/>
            <p:cNvSpPr>
              <a:spLocks noChangeShapeType="1"/>
            </p:cNvSpPr>
            <p:nvPr/>
          </p:nvSpPr>
          <p:spPr bwMode="auto">
            <a:xfrm>
              <a:off x="4620" y="165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799" name="Line 38"/>
            <p:cNvSpPr>
              <a:spLocks noChangeShapeType="1"/>
            </p:cNvSpPr>
            <p:nvPr/>
          </p:nvSpPr>
          <p:spPr bwMode="auto">
            <a:xfrm>
              <a:off x="4636" y="1656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65262" name="Group 46"/>
          <p:cNvGrpSpPr>
            <a:grpSpLocks/>
          </p:cNvGrpSpPr>
          <p:nvPr/>
        </p:nvGrpSpPr>
        <p:grpSpPr bwMode="auto">
          <a:xfrm>
            <a:off x="7239000" y="304801"/>
            <a:ext cx="1651000" cy="1133475"/>
            <a:chOff x="3312" y="976"/>
            <a:chExt cx="1040" cy="714"/>
          </a:xfrm>
        </p:grpSpPr>
        <p:sp>
          <p:nvSpPr>
            <p:cNvPr id="27760" name="Text Box 47"/>
            <p:cNvSpPr txBox="1">
              <a:spLocks noChangeArrowheads="1"/>
            </p:cNvSpPr>
            <p:nvPr/>
          </p:nvSpPr>
          <p:spPr bwMode="auto">
            <a:xfrm>
              <a:off x="3600" y="134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61" name="Text Box 48"/>
            <p:cNvSpPr txBox="1">
              <a:spLocks noChangeArrowheads="1"/>
            </p:cNvSpPr>
            <p:nvPr/>
          </p:nvSpPr>
          <p:spPr bwMode="auto">
            <a:xfrm>
              <a:off x="3696" y="144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62" name="Text Box 49"/>
            <p:cNvSpPr txBox="1">
              <a:spLocks noChangeArrowheads="1"/>
            </p:cNvSpPr>
            <p:nvPr/>
          </p:nvSpPr>
          <p:spPr bwMode="auto">
            <a:xfrm>
              <a:off x="3792" y="144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63" name="Text Box 50"/>
            <p:cNvSpPr txBox="1">
              <a:spLocks noChangeArrowheads="1"/>
            </p:cNvSpPr>
            <p:nvPr/>
          </p:nvSpPr>
          <p:spPr bwMode="auto">
            <a:xfrm>
              <a:off x="3792" y="129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64" name="Text Box 51"/>
            <p:cNvSpPr txBox="1">
              <a:spLocks noChangeArrowheads="1"/>
            </p:cNvSpPr>
            <p:nvPr/>
          </p:nvSpPr>
          <p:spPr bwMode="auto">
            <a:xfrm>
              <a:off x="3696" y="123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65" name="Text Box 52"/>
            <p:cNvSpPr txBox="1">
              <a:spLocks noChangeArrowheads="1"/>
            </p:cNvSpPr>
            <p:nvPr/>
          </p:nvSpPr>
          <p:spPr bwMode="auto">
            <a:xfrm>
              <a:off x="3888" y="134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66" name="Text Box 53"/>
            <p:cNvSpPr txBox="1">
              <a:spLocks noChangeArrowheads="1"/>
            </p:cNvSpPr>
            <p:nvPr/>
          </p:nvSpPr>
          <p:spPr bwMode="auto">
            <a:xfrm>
              <a:off x="3888" y="143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67" name="Text Box 54"/>
            <p:cNvSpPr txBox="1">
              <a:spLocks noChangeArrowheads="1"/>
            </p:cNvSpPr>
            <p:nvPr/>
          </p:nvSpPr>
          <p:spPr bwMode="auto">
            <a:xfrm>
              <a:off x="3792" y="120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68" name="Text Box 55"/>
            <p:cNvSpPr txBox="1">
              <a:spLocks noChangeArrowheads="1"/>
            </p:cNvSpPr>
            <p:nvPr/>
          </p:nvSpPr>
          <p:spPr bwMode="auto">
            <a:xfrm>
              <a:off x="3888" y="124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69" name="Text Box 56"/>
            <p:cNvSpPr txBox="1">
              <a:spLocks noChangeArrowheads="1"/>
            </p:cNvSpPr>
            <p:nvPr/>
          </p:nvSpPr>
          <p:spPr bwMode="auto">
            <a:xfrm>
              <a:off x="3888" y="115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70" name="Text Box 57"/>
            <p:cNvSpPr txBox="1">
              <a:spLocks noChangeArrowheads="1"/>
            </p:cNvSpPr>
            <p:nvPr/>
          </p:nvSpPr>
          <p:spPr bwMode="auto">
            <a:xfrm>
              <a:off x="3984" y="124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71" name="Text Box 58"/>
            <p:cNvSpPr txBox="1">
              <a:spLocks noChangeArrowheads="1"/>
            </p:cNvSpPr>
            <p:nvPr/>
          </p:nvSpPr>
          <p:spPr bwMode="auto">
            <a:xfrm>
              <a:off x="3984" y="138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72" name="Text Box 59"/>
            <p:cNvSpPr txBox="1">
              <a:spLocks noChangeArrowheads="1"/>
            </p:cNvSpPr>
            <p:nvPr/>
          </p:nvSpPr>
          <p:spPr bwMode="auto">
            <a:xfrm>
              <a:off x="3696" y="134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73" name="Text Box 60"/>
            <p:cNvSpPr txBox="1">
              <a:spLocks noChangeArrowheads="1"/>
            </p:cNvSpPr>
            <p:nvPr/>
          </p:nvSpPr>
          <p:spPr bwMode="auto">
            <a:xfrm>
              <a:off x="3792" y="110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74" name="Text Box 61"/>
            <p:cNvSpPr txBox="1">
              <a:spLocks noChangeArrowheads="1"/>
            </p:cNvSpPr>
            <p:nvPr/>
          </p:nvSpPr>
          <p:spPr bwMode="auto">
            <a:xfrm>
              <a:off x="3888" y="105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75" name="Text Box 62"/>
            <p:cNvSpPr txBox="1">
              <a:spLocks noChangeArrowheads="1"/>
            </p:cNvSpPr>
            <p:nvPr/>
          </p:nvSpPr>
          <p:spPr bwMode="auto">
            <a:xfrm>
              <a:off x="3984" y="115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76" name="Text Box 63"/>
            <p:cNvSpPr txBox="1">
              <a:spLocks noChangeArrowheads="1"/>
            </p:cNvSpPr>
            <p:nvPr/>
          </p:nvSpPr>
          <p:spPr bwMode="auto">
            <a:xfrm>
              <a:off x="3984" y="105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77" name="Text Box 64"/>
            <p:cNvSpPr txBox="1">
              <a:spLocks noChangeArrowheads="1"/>
            </p:cNvSpPr>
            <p:nvPr/>
          </p:nvSpPr>
          <p:spPr bwMode="auto">
            <a:xfrm>
              <a:off x="4016" y="97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78" name="Text Box 65"/>
            <p:cNvSpPr txBox="1">
              <a:spLocks noChangeArrowheads="1"/>
            </p:cNvSpPr>
            <p:nvPr/>
          </p:nvSpPr>
          <p:spPr bwMode="auto">
            <a:xfrm>
              <a:off x="3552" y="144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79" name="Text Box 66"/>
            <p:cNvSpPr txBox="1">
              <a:spLocks noChangeArrowheads="1"/>
            </p:cNvSpPr>
            <p:nvPr/>
          </p:nvSpPr>
          <p:spPr bwMode="auto">
            <a:xfrm>
              <a:off x="3456" y="134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80" name="Text Box 67"/>
            <p:cNvSpPr txBox="1">
              <a:spLocks noChangeArrowheads="1"/>
            </p:cNvSpPr>
            <p:nvPr/>
          </p:nvSpPr>
          <p:spPr bwMode="auto">
            <a:xfrm>
              <a:off x="3568" y="125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81" name="Text Box 68"/>
            <p:cNvSpPr txBox="1">
              <a:spLocks noChangeArrowheads="1"/>
            </p:cNvSpPr>
            <p:nvPr/>
          </p:nvSpPr>
          <p:spPr bwMode="auto">
            <a:xfrm>
              <a:off x="3312" y="138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</p:grpSp>
      <p:grpSp>
        <p:nvGrpSpPr>
          <p:cNvPr id="265285" name="Group 69"/>
          <p:cNvGrpSpPr>
            <a:grpSpLocks/>
          </p:cNvGrpSpPr>
          <p:nvPr/>
        </p:nvGrpSpPr>
        <p:grpSpPr bwMode="auto">
          <a:xfrm>
            <a:off x="7086600" y="1143001"/>
            <a:ext cx="1714500" cy="1247775"/>
            <a:chOff x="3240" y="1518"/>
            <a:chExt cx="1080" cy="786"/>
          </a:xfrm>
        </p:grpSpPr>
        <p:sp>
          <p:nvSpPr>
            <p:cNvPr id="27726" name="Text Box 70"/>
            <p:cNvSpPr txBox="1">
              <a:spLocks noChangeArrowheads="1"/>
            </p:cNvSpPr>
            <p:nvPr/>
          </p:nvSpPr>
          <p:spPr bwMode="auto">
            <a:xfrm>
              <a:off x="3576" y="155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27" name="Text Box 71"/>
            <p:cNvSpPr txBox="1">
              <a:spLocks noChangeArrowheads="1"/>
            </p:cNvSpPr>
            <p:nvPr/>
          </p:nvSpPr>
          <p:spPr bwMode="auto">
            <a:xfrm>
              <a:off x="3240" y="151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28" name="Text Box 72"/>
            <p:cNvSpPr txBox="1">
              <a:spLocks noChangeArrowheads="1"/>
            </p:cNvSpPr>
            <p:nvPr/>
          </p:nvSpPr>
          <p:spPr bwMode="auto">
            <a:xfrm>
              <a:off x="3696" y="171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29" name="Text Box 73"/>
            <p:cNvSpPr txBox="1">
              <a:spLocks noChangeArrowheads="1"/>
            </p:cNvSpPr>
            <p:nvPr/>
          </p:nvSpPr>
          <p:spPr bwMode="auto">
            <a:xfrm>
              <a:off x="3456" y="170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30" name="Text Box 74"/>
            <p:cNvSpPr txBox="1">
              <a:spLocks noChangeArrowheads="1"/>
            </p:cNvSpPr>
            <p:nvPr/>
          </p:nvSpPr>
          <p:spPr bwMode="auto">
            <a:xfrm>
              <a:off x="3984" y="178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31" name="Text Box 75"/>
            <p:cNvSpPr txBox="1">
              <a:spLocks noChangeArrowheads="1"/>
            </p:cNvSpPr>
            <p:nvPr/>
          </p:nvSpPr>
          <p:spPr bwMode="auto">
            <a:xfrm>
              <a:off x="3744" y="197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32" name="Text Box 76"/>
            <p:cNvSpPr txBox="1">
              <a:spLocks noChangeArrowheads="1"/>
            </p:cNvSpPr>
            <p:nvPr/>
          </p:nvSpPr>
          <p:spPr bwMode="auto">
            <a:xfrm>
              <a:off x="3648" y="191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33" name="Text Box 77"/>
            <p:cNvSpPr txBox="1">
              <a:spLocks noChangeArrowheads="1"/>
            </p:cNvSpPr>
            <p:nvPr/>
          </p:nvSpPr>
          <p:spPr bwMode="auto">
            <a:xfrm>
              <a:off x="3840" y="200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34" name="Text Box 78"/>
            <p:cNvSpPr txBox="1">
              <a:spLocks noChangeArrowheads="1"/>
            </p:cNvSpPr>
            <p:nvPr/>
          </p:nvSpPr>
          <p:spPr bwMode="auto">
            <a:xfrm>
              <a:off x="3744" y="187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35" name="Text Box 79"/>
            <p:cNvSpPr txBox="1">
              <a:spLocks noChangeArrowheads="1"/>
            </p:cNvSpPr>
            <p:nvPr/>
          </p:nvSpPr>
          <p:spPr bwMode="auto">
            <a:xfrm>
              <a:off x="3840" y="192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36" name="Text Box 80"/>
            <p:cNvSpPr txBox="1">
              <a:spLocks noChangeArrowheads="1"/>
            </p:cNvSpPr>
            <p:nvPr/>
          </p:nvSpPr>
          <p:spPr bwMode="auto">
            <a:xfrm>
              <a:off x="3840" y="182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37" name="Text Box 81"/>
            <p:cNvSpPr txBox="1">
              <a:spLocks noChangeArrowheads="1"/>
            </p:cNvSpPr>
            <p:nvPr/>
          </p:nvSpPr>
          <p:spPr bwMode="auto">
            <a:xfrm>
              <a:off x="3936" y="192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38" name="Text Box 82"/>
            <p:cNvSpPr txBox="1">
              <a:spLocks noChangeArrowheads="1"/>
            </p:cNvSpPr>
            <p:nvPr/>
          </p:nvSpPr>
          <p:spPr bwMode="auto">
            <a:xfrm>
              <a:off x="3936" y="205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39" name="Text Box 83"/>
            <p:cNvSpPr txBox="1">
              <a:spLocks noChangeArrowheads="1"/>
            </p:cNvSpPr>
            <p:nvPr/>
          </p:nvSpPr>
          <p:spPr bwMode="auto">
            <a:xfrm>
              <a:off x="3792" y="166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40" name="Text Box 84"/>
            <p:cNvSpPr txBox="1">
              <a:spLocks noChangeArrowheads="1"/>
            </p:cNvSpPr>
            <p:nvPr/>
          </p:nvSpPr>
          <p:spPr bwMode="auto">
            <a:xfrm>
              <a:off x="3744" y="178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41" name="Text Box 85"/>
            <p:cNvSpPr txBox="1">
              <a:spLocks noChangeArrowheads="1"/>
            </p:cNvSpPr>
            <p:nvPr/>
          </p:nvSpPr>
          <p:spPr bwMode="auto">
            <a:xfrm>
              <a:off x="3840" y="173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42" name="Text Box 86"/>
            <p:cNvSpPr txBox="1">
              <a:spLocks noChangeArrowheads="1"/>
            </p:cNvSpPr>
            <p:nvPr/>
          </p:nvSpPr>
          <p:spPr bwMode="auto">
            <a:xfrm>
              <a:off x="3936" y="182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43" name="Text Box 87"/>
            <p:cNvSpPr txBox="1">
              <a:spLocks noChangeArrowheads="1"/>
            </p:cNvSpPr>
            <p:nvPr/>
          </p:nvSpPr>
          <p:spPr bwMode="auto">
            <a:xfrm>
              <a:off x="3936" y="173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44" name="Text Box 88"/>
            <p:cNvSpPr txBox="1">
              <a:spLocks noChangeArrowheads="1"/>
            </p:cNvSpPr>
            <p:nvPr/>
          </p:nvSpPr>
          <p:spPr bwMode="auto">
            <a:xfrm>
              <a:off x="3504" y="162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45" name="Text Box 89"/>
            <p:cNvSpPr txBox="1">
              <a:spLocks noChangeArrowheads="1"/>
            </p:cNvSpPr>
            <p:nvPr/>
          </p:nvSpPr>
          <p:spPr bwMode="auto">
            <a:xfrm>
              <a:off x="3528" y="169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46" name="Text Box 90"/>
            <p:cNvSpPr txBox="1">
              <a:spLocks noChangeArrowheads="1"/>
            </p:cNvSpPr>
            <p:nvPr/>
          </p:nvSpPr>
          <p:spPr bwMode="auto">
            <a:xfrm>
              <a:off x="3408" y="167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47" name="Text Box 91"/>
            <p:cNvSpPr txBox="1">
              <a:spLocks noChangeArrowheads="1"/>
            </p:cNvSpPr>
            <p:nvPr/>
          </p:nvSpPr>
          <p:spPr bwMode="auto">
            <a:xfrm>
              <a:off x="3504" y="176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48" name="Text Box 92"/>
            <p:cNvSpPr txBox="1">
              <a:spLocks noChangeArrowheads="1"/>
            </p:cNvSpPr>
            <p:nvPr/>
          </p:nvSpPr>
          <p:spPr bwMode="auto">
            <a:xfrm>
              <a:off x="3312" y="171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49" name="Text Box 93"/>
            <p:cNvSpPr txBox="1">
              <a:spLocks noChangeArrowheads="1"/>
            </p:cNvSpPr>
            <p:nvPr/>
          </p:nvSpPr>
          <p:spPr bwMode="auto">
            <a:xfrm>
              <a:off x="3840" y="154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50" name="Text Box 94"/>
            <p:cNvSpPr txBox="1">
              <a:spLocks noChangeArrowheads="1"/>
            </p:cNvSpPr>
            <p:nvPr/>
          </p:nvSpPr>
          <p:spPr bwMode="auto">
            <a:xfrm>
              <a:off x="3360" y="162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51" name="Text Box 95"/>
            <p:cNvSpPr txBox="1">
              <a:spLocks noChangeArrowheads="1"/>
            </p:cNvSpPr>
            <p:nvPr/>
          </p:nvSpPr>
          <p:spPr bwMode="auto">
            <a:xfrm>
              <a:off x="3552" y="181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52" name="Text Box 96"/>
            <p:cNvSpPr txBox="1">
              <a:spLocks noChangeArrowheads="1"/>
            </p:cNvSpPr>
            <p:nvPr/>
          </p:nvSpPr>
          <p:spPr bwMode="auto">
            <a:xfrm>
              <a:off x="3600" y="186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53" name="Text Box 97"/>
            <p:cNvSpPr txBox="1">
              <a:spLocks noChangeArrowheads="1"/>
            </p:cNvSpPr>
            <p:nvPr/>
          </p:nvSpPr>
          <p:spPr bwMode="auto">
            <a:xfrm>
              <a:off x="3600" y="171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54" name="Text Box 98"/>
            <p:cNvSpPr txBox="1">
              <a:spLocks noChangeArrowheads="1"/>
            </p:cNvSpPr>
            <p:nvPr/>
          </p:nvSpPr>
          <p:spPr bwMode="auto">
            <a:xfrm>
              <a:off x="3648" y="166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55" name="Text Box 99"/>
            <p:cNvSpPr txBox="1">
              <a:spLocks noChangeArrowheads="1"/>
            </p:cNvSpPr>
            <p:nvPr/>
          </p:nvSpPr>
          <p:spPr bwMode="auto">
            <a:xfrm>
              <a:off x="3888" y="166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56" name="Text Box 100"/>
            <p:cNvSpPr txBox="1">
              <a:spLocks noChangeArrowheads="1"/>
            </p:cNvSpPr>
            <p:nvPr/>
          </p:nvSpPr>
          <p:spPr bwMode="auto">
            <a:xfrm>
              <a:off x="3984" y="199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57" name="Text Box 101"/>
            <p:cNvSpPr txBox="1">
              <a:spLocks noChangeArrowheads="1"/>
            </p:cNvSpPr>
            <p:nvPr/>
          </p:nvSpPr>
          <p:spPr bwMode="auto">
            <a:xfrm>
              <a:off x="3648" y="180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58" name="Text Box 102"/>
            <p:cNvSpPr txBox="1">
              <a:spLocks noChangeArrowheads="1"/>
            </p:cNvSpPr>
            <p:nvPr/>
          </p:nvSpPr>
          <p:spPr bwMode="auto">
            <a:xfrm>
              <a:off x="3408" y="176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59" name="Text Box 103"/>
            <p:cNvSpPr txBox="1">
              <a:spLocks noChangeArrowheads="1"/>
            </p:cNvSpPr>
            <p:nvPr/>
          </p:nvSpPr>
          <p:spPr bwMode="auto">
            <a:xfrm>
              <a:off x="3296" y="163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</p:grpSp>
      <p:grpSp>
        <p:nvGrpSpPr>
          <p:cNvPr id="265369" name="Group 153"/>
          <p:cNvGrpSpPr>
            <a:grpSpLocks/>
          </p:cNvGrpSpPr>
          <p:nvPr/>
        </p:nvGrpSpPr>
        <p:grpSpPr bwMode="auto">
          <a:xfrm>
            <a:off x="7239000" y="304801"/>
            <a:ext cx="1651000" cy="1133475"/>
            <a:chOff x="3312" y="976"/>
            <a:chExt cx="1040" cy="714"/>
          </a:xfrm>
        </p:grpSpPr>
        <p:sp>
          <p:nvSpPr>
            <p:cNvPr id="27704" name="Text Box 154"/>
            <p:cNvSpPr txBox="1">
              <a:spLocks noChangeArrowheads="1"/>
            </p:cNvSpPr>
            <p:nvPr/>
          </p:nvSpPr>
          <p:spPr bwMode="auto">
            <a:xfrm>
              <a:off x="3600" y="134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05" name="Text Box 155"/>
            <p:cNvSpPr txBox="1">
              <a:spLocks noChangeArrowheads="1"/>
            </p:cNvSpPr>
            <p:nvPr/>
          </p:nvSpPr>
          <p:spPr bwMode="auto">
            <a:xfrm>
              <a:off x="3696" y="144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06" name="Text Box 156"/>
            <p:cNvSpPr txBox="1">
              <a:spLocks noChangeArrowheads="1"/>
            </p:cNvSpPr>
            <p:nvPr/>
          </p:nvSpPr>
          <p:spPr bwMode="auto">
            <a:xfrm>
              <a:off x="3792" y="144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07" name="Text Box 157"/>
            <p:cNvSpPr txBox="1">
              <a:spLocks noChangeArrowheads="1"/>
            </p:cNvSpPr>
            <p:nvPr/>
          </p:nvSpPr>
          <p:spPr bwMode="auto">
            <a:xfrm>
              <a:off x="3792" y="129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08" name="Text Box 158"/>
            <p:cNvSpPr txBox="1">
              <a:spLocks noChangeArrowheads="1"/>
            </p:cNvSpPr>
            <p:nvPr/>
          </p:nvSpPr>
          <p:spPr bwMode="auto">
            <a:xfrm>
              <a:off x="3696" y="123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09" name="Text Box 159"/>
            <p:cNvSpPr txBox="1">
              <a:spLocks noChangeArrowheads="1"/>
            </p:cNvSpPr>
            <p:nvPr/>
          </p:nvSpPr>
          <p:spPr bwMode="auto">
            <a:xfrm>
              <a:off x="3888" y="134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10" name="Text Box 160"/>
            <p:cNvSpPr txBox="1">
              <a:spLocks noChangeArrowheads="1"/>
            </p:cNvSpPr>
            <p:nvPr/>
          </p:nvSpPr>
          <p:spPr bwMode="auto">
            <a:xfrm>
              <a:off x="3888" y="143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11" name="Text Box 161"/>
            <p:cNvSpPr txBox="1">
              <a:spLocks noChangeArrowheads="1"/>
            </p:cNvSpPr>
            <p:nvPr/>
          </p:nvSpPr>
          <p:spPr bwMode="auto">
            <a:xfrm>
              <a:off x="3792" y="120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12" name="Text Box 162"/>
            <p:cNvSpPr txBox="1">
              <a:spLocks noChangeArrowheads="1"/>
            </p:cNvSpPr>
            <p:nvPr/>
          </p:nvSpPr>
          <p:spPr bwMode="auto">
            <a:xfrm>
              <a:off x="3888" y="124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13" name="Text Box 163"/>
            <p:cNvSpPr txBox="1">
              <a:spLocks noChangeArrowheads="1"/>
            </p:cNvSpPr>
            <p:nvPr/>
          </p:nvSpPr>
          <p:spPr bwMode="auto">
            <a:xfrm>
              <a:off x="3888" y="115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14" name="Text Box 164"/>
            <p:cNvSpPr txBox="1">
              <a:spLocks noChangeArrowheads="1"/>
            </p:cNvSpPr>
            <p:nvPr/>
          </p:nvSpPr>
          <p:spPr bwMode="auto">
            <a:xfrm>
              <a:off x="3984" y="1248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15" name="Text Box 165"/>
            <p:cNvSpPr txBox="1">
              <a:spLocks noChangeArrowheads="1"/>
            </p:cNvSpPr>
            <p:nvPr/>
          </p:nvSpPr>
          <p:spPr bwMode="auto">
            <a:xfrm>
              <a:off x="3984" y="138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16" name="Text Box 166"/>
            <p:cNvSpPr txBox="1">
              <a:spLocks noChangeArrowheads="1"/>
            </p:cNvSpPr>
            <p:nvPr/>
          </p:nvSpPr>
          <p:spPr bwMode="auto">
            <a:xfrm>
              <a:off x="3696" y="134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17" name="Text Box 167"/>
            <p:cNvSpPr txBox="1">
              <a:spLocks noChangeArrowheads="1"/>
            </p:cNvSpPr>
            <p:nvPr/>
          </p:nvSpPr>
          <p:spPr bwMode="auto">
            <a:xfrm>
              <a:off x="3792" y="110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18" name="Text Box 168"/>
            <p:cNvSpPr txBox="1">
              <a:spLocks noChangeArrowheads="1"/>
            </p:cNvSpPr>
            <p:nvPr/>
          </p:nvSpPr>
          <p:spPr bwMode="auto">
            <a:xfrm>
              <a:off x="3888" y="105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19" name="Text Box 169"/>
            <p:cNvSpPr txBox="1">
              <a:spLocks noChangeArrowheads="1"/>
            </p:cNvSpPr>
            <p:nvPr/>
          </p:nvSpPr>
          <p:spPr bwMode="auto">
            <a:xfrm>
              <a:off x="3984" y="1152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20" name="Text Box 170"/>
            <p:cNvSpPr txBox="1">
              <a:spLocks noChangeArrowheads="1"/>
            </p:cNvSpPr>
            <p:nvPr/>
          </p:nvSpPr>
          <p:spPr bwMode="auto">
            <a:xfrm>
              <a:off x="3984" y="105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21" name="Text Box 171"/>
            <p:cNvSpPr txBox="1">
              <a:spLocks noChangeArrowheads="1"/>
            </p:cNvSpPr>
            <p:nvPr/>
          </p:nvSpPr>
          <p:spPr bwMode="auto">
            <a:xfrm>
              <a:off x="4016" y="97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22" name="Text Box 172"/>
            <p:cNvSpPr txBox="1">
              <a:spLocks noChangeArrowheads="1"/>
            </p:cNvSpPr>
            <p:nvPr/>
          </p:nvSpPr>
          <p:spPr bwMode="auto">
            <a:xfrm>
              <a:off x="3552" y="144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23" name="Text Box 173"/>
            <p:cNvSpPr txBox="1">
              <a:spLocks noChangeArrowheads="1"/>
            </p:cNvSpPr>
            <p:nvPr/>
          </p:nvSpPr>
          <p:spPr bwMode="auto">
            <a:xfrm>
              <a:off x="3456" y="134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24" name="Text Box 174"/>
            <p:cNvSpPr txBox="1">
              <a:spLocks noChangeArrowheads="1"/>
            </p:cNvSpPr>
            <p:nvPr/>
          </p:nvSpPr>
          <p:spPr bwMode="auto">
            <a:xfrm>
              <a:off x="3568" y="125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  <p:sp>
          <p:nvSpPr>
            <p:cNvPr id="27725" name="Text Box 175"/>
            <p:cNvSpPr txBox="1">
              <a:spLocks noChangeArrowheads="1"/>
            </p:cNvSpPr>
            <p:nvPr/>
          </p:nvSpPr>
          <p:spPr bwMode="auto">
            <a:xfrm>
              <a:off x="3312" y="1384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vi-VN"/>
                <a:t>.</a:t>
              </a:r>
              <a:endParaRPr lang="vi-VN" altLang="vi-VN"/>
            </a:p>
          </p:txBody>
        </p:sp>
      </p:grpSp>
      <p:graphicFrame>
        <p:nvGraphicFramePr>
          <p:cNvPr id="27655" name="Object 3"/>
          <p:cNvGraphicFramePr>
            <a:graphicFrameLocks noChangeAspect="1"/>
          </p:cNvGraphicFramePr>
          <p:nvPr/>
        </p:nvGraphicFramePr>
        <p:xfrm>
          <a:off x="3937000" y="3729039"/>
          <a:ext cx="122238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2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3729039"/>
                        <a:ext cx="122238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3" name="Text Box 43"/>
          <p:cNvSpPr txBox="1">
            <a:spLocks noChangeArrowheads="1"/>
          </p:cNvSpPr>
          <p:nvPr/>
        </p:nvSpPr>
        <p:spPr bwMode="auto">
          <a:xfrm>
            <a:off x="5334000" y="2057401"/>
            <a:ext cx="990600" cy="519113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F9FDF9"/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Giải:</a:t>
            </a:r>
          </a:p>
        </p:txBody>
      </p:sp>
      <p:sp>
        <p:nvSpPr>
          <p:cNvPr id="389174" name="Text Box 54"/>
          <p:cNvSpPr txBox="1">
            <a:spLocks noChangeArrowheads="1"/>
          </p:cNvSpPr>
          <p:nvPr/>
        </p:nvSpPr>
        <p:spPr bwMode="auto">
          <a:xfrm>
            <a:off x="1524000" y="4191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Áp dụng định lí Pitago ta có:</a:t>
            </a:r>
          </a:p>
        </p:txBody>
      </p:sp>
      <p:graphicFrame>
        <p:nvGraphicFramePr>
          <p:cNvPr id="389176" name="Object 56"/>
          <p:cNvGraphicFramePr>
            <a:graphicFrameLocks noChangeAspect="1"/>
          </p:cNvGraphicFramePr>
          <p:nvPr/>
        </p:nvGraphicFramePr>
        <p:xfrm>
          <a:off x="6624638" y="4806950"/>
          <a:ext cx="28241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3" name="Equation" r:id="rId5" imgW="1624895" imgH="304668" progId="Equation.DSMT4">
                  <p:embed/>
                </p:oleObj>
              </mc:Choice>
              <mc:Fallback>
                <p:oleObj name="Equation" r:id="rId5" imgW="1624895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4806950"/>
                        <a:ext cx="28241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5400" name="Group 184"/>
          <p:cNvGrpSpPr>
            <a:grpSpLocks/>
          </p:cNvGrpSpPr>
          <p:nvPr/>
        </p:nvGrpSpPr>
        <p:grpSpPr bwMode="auto">
          <a:xfrm>
            <a:off x="1905001" y="1143000"/>
            <a:ext cx="5400675" cy="1600200"/>
            <a:chOff x="246" y="720"/>
            <a:chExt cx="3402" cy="1008"/>
          </a:xfrm>
        </p:grpSpPr>
        <p:sp>
          <p:nvSpPr>
            <p:cNvPr id="27696" name="Line 30"/>
            <p:cNvSpPr>
              <a:spLocks noChangeShapeType="1"/>
            </p:cNvSpPr>
            <p:nvPr/>
          </p:nvSpPr>
          <p:spPr bwMode="auto">
            <a:xfrm>
              <a:off x="576" y="720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697" name="Line 31"/>
            <p:cNvSpPr>
              <a:spLocks noChangeShapeType="1"/>
            </p:cNvSpPr>
            <p:nvPr/>
          </p:nvSpPr>
          <p:spPr bwMode="auto">
            <a:xfrm>
              <a:off x="288" y="1248"/>
              <a:ext cx="20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698" name="Text Box 32"/>
            <p:cNvSpPr txBox="1">
              <a:spLocks noChangeArrowheads="1"/>
            </p:cNvSpPr>
            <p:nvPr/>
          </p:nvSpPr>
          <p:spPr bwMode="auto">
            <a:xfrm>
              <a:off x="246" y="950"/>
              <a:ext cx="3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>
                  <a:latin typeface="Times New Roman" panose="02020603050405020304" pitchFamily="18" charset="0"/>
                </a:rPr>
                <a:t>GT</a:t>
              </a:r>
            </a:p>
          </p:txBody>
        </p:sp>
        <p:sp>
          <p:nvSpPr>
            <p:cNvPr id="27699" name="Text Box 33"/>
            <p:cNvSpPr txBox="1">
              <a:spLocks noChangeArrowheads="1"/>
            </p:cNvSpPr>
            <p:nvPr/>
          </p:nvSpPr>
          <p:spPr bwMode="auto">
            <a:xfrm>
              <a:off x="246" y="1248"/>
              <a:ext cx="3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>
                  <a:latin typeface="Times New Roman" panose="02020603050405020304" pitchFamily="18" charset="0"/>
                </a:rPr>
                <a:t>KL</a:t>
              </a:r>
            </a:p>
          </p:txBody>
        </p:sp>
        <p:sp>
          <p:nvSpPr>
            <p:cNvPr id="27700" name="Text Box 34"/>
            <p:cNvSpPr txBox="1">
              <a:spLocks noChangeArrowheads="1"/>
            </p:cNvSpPr>
            <p:nvPr/>
          </p:nvSpPr>
          <p:spPr bwMode="auto">
            <a:xfrm>
              <a:off x="672" y="720"/>
              <a:ext cx="29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000">
                  <a:latin typeface="Times New Roman" panose="02020603050405020304" pitchFamily="18" charset="0"/>
                </a:rPr>
                <a:t>Cho hình thoi ABCD, AB = 6cm</a:t>
              </a:r>
            </a:p>
          </p:txBody>
        </p:sp>
        <p:graphicFrame>
          <p:nvGraphicFramePr>
            <p:cNvPr id="27701" name="Object 35"/>
            <p:cNvGraphicFramePr>
              <a:graphicFrameLocks noChangeAspect="1"/>
            </p:cNvGraphicFramePr>
            <p:nvPr/>
          </p:nvGraphicFramePr>
          <p:xfrm>
            <a:off x="1104" y="960"/>
            <a:ext cx="100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44" name="Equation" r:id="rId7" imgW="825500" imgH="254000" progId="Equation.DSMT4">
                    <p:embed/>
                  </p:oleObj>
                </mc:Choice>
                <mc:Fallback>
                  <p:oleObj name="Equation" r:id="rId7" imgW="8255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960"/>
                          <a:ext cx="1008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702" name="Text Box 36"/>
            <p:cNvSpPr txBox="1">
              <a:spLocks noChangeArrowheads="1"/>
            </p:cNvSpPr>
            <p:nvPr/>
          </p:nvSpPr>
          <p:spPr bwMode="auto">
            <a:xfrm>
              <a:off x="720" y="1248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>
                  <a:latin typeface="Times New Roman" panose="02020603050405020304" pitchFamily="18" charset="0"/>
                </a:rPr>
                <a:t>S</a:t>
              </a:r>
              <a:r>
                <a:rPr lang="en-US" altLang="vi-VN" sz="1400">
                  <a:latin typeface="Times New Roman" panose="02020603050405020304" pitchFamily="18" charset="0"/>
                </a:rPr>
                <a:t>ABCD</a:t>
              </a:r>
              <a:r>
                <a:rPr lang="en-US" altLang="vi-VN" sz="2400">
                  <a:latin typeface="Times New Roman" panose="02020603050405020304" pitchFamily="18" charset="0"/>
                </a:rPr>
                <a:t> = ?</a:t>
              </a:r>
            </a:p>
          </p:txBody>
        </p:sp>
        <p:graphicFrame>
          <p:nvGraphicFramePr>
            <p:cNvPr id="27703" name="Object 57"/>
            <p:cNvGraphicFramePr>
              <a:graphicFrameLocks noChangeAspect="1"/>
            </p:cNvGraphicFramePr>
            <p:nvPr/>
          </p:nvGraphicFramePr>
          <p:xfrm>
            <a:off x="1648" y="800"/>
            <a:ext cx="576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45" name="Equation" r:id="rId9" imgW="452253" imgH="678380" progId="Equation.DSMT4">
                    <p:embed/>
                  </p:oleObj>
                </mc:Choice>
                <mc:Fallback>
                  <p:oleObj name="Equation" r:id="rId9" imgW="452253" imgH="6783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8" y="800"/>
                          <a:ext cx="576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178" name="Text Box 58"/>
          <p:cNvSpPr txBox="1">
            <a:spLocks noChangeArrowheads="1"/>
          </p:cNvSpPr>
          <p:nvPr/>
        </p:nvSpPr>
        <p:spPr bwMode="auto">
          <a:xfrm>
            <a:off x="2057400" y="36576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</a:rPr>
              <a:t>=&gt;</a:t>
            </a:r>
            <a:r>
              <a:rPr lang="en-US" altLang="vi-VN" sz="2400" dirty="0">
                <a:latin typeface="Times New Roman" panose="02020603050405020304" pitchFamily="18" charset="0"/>
              </a:rPr>
              <a:t> BD = AB = 6 (cm) </a:t>
            </a:r>
          </a:p>
        </p:txBody>
      </p:sp>
      <p:graphicFrame>
        <p:nvGraphicFramePr>
          <p:cNvPr id="389179" name="Object 59"/>
          <p:cNvGraphicFramePr>
            <a:graphicFrameLocks noChangeAspect="1"/>
          </p:cNvGraphicFramePr>
          <p:nvPr/>
        </p:nvGraphicFramePr>
        <p:xfrm>
          <a:off x="3013076" y="4806950"/>
          <a:ext cx="36925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6" name="Equation" r:id="rId11" imgW="1651000" imgH="304800" progId="Equation.DSMT4">
                  <p:embed/>
                </p:oleObj>
              </mc:Choice>
              <mc:Fallback>
                <p:oleObj name="Equation" r:id="rId11" imgW="1651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6" y="4806950"/>
                        <a:ext cx="369252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1" name="Object 61"/>
          <p:cNvGraphicFramePr>
            <a:graphicFrameLocks noChangeAspect="1"/>
          </p:cNvGraphicFramePr>
          <p:nvPr/>
        </p:nvGraphicFramePr>
        <p:xfrm>
          <a:off x="5305425" y="5978525"/>
          <a:ext cx="14303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7" name="Equation" r:id="rId13" imgW="926698" imgH="444307" progId="Equation.DSMT4">
                  <p:embed/>
                </p:oleObj>
              </mc:Choice>
              <mc:Fallback>
                <p:oleObj name="Equation" r:id="rId13" imgW="926698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5978525"/>
                        <a:ext cx="14303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5412" name="Group 196"/>
          <p:cNvGrpSpPr>
            <a:grpSpLocks/>
          </p:cNvGrpSpPr>
          <p:nvPr/>
        </p:nvGrpSpPr>
        <p:grpSpPr bwMode="auto">
          <a:xfrm>
            <a:off x="2209800" y="2667000"/>
            <a:ext cx="3429000" cy="457200"/>
            <a:chOff x="432" y="1968"/>
            <a:chExt cx="2160" cy="288"/>
          </a:xfrm>
        </p:grpSpPr>
        <p:sp>
          <p:nvSpPr>
            <p:cNvPr id="27694" name="Text Box 50"/>
            <p:cNvSpPr txBox="1">
              <a:spLocks noChangeArrowheads="1"/>
            </p:cNvSpPr>
            <p:nvPr/>
          </p:nvSpPr>
          <p:spPr bwMode="auto">
            <a:xfrm>
              <a:off x="432" y="1968"/>
              <a:ext cx="1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 dirty="0" smtClean="0">
                  <a:latin typeface="Times New Roman" panose="02020603050405020304" pitchFamily="18" charset="0"/>
                </a:rPr>
                <a:t>Do: </a:t>
              </a:r>
              <a:r>
                <a:rPr lang="en-US" altLang="vi-VN" sz="2400" dirty="0">
                  <a:latin typeface="Times New Roman" panose="02020603050405020304" pitchFamily="18" charset="0"/>
                </a:rPr>
                <a:t>AB = AD  </a:t>
              </a:r>
              <a:r>
                <a:rPr lang="en-US" altLang="vi-VN" sz="2400" b="1" dirty="0">
                  <a:latin typeface="Times New Roman" panose="02020603050405020304" pitchFamily="18" charset="0"/>
                </a:rPr>
                <a:t>=&gt;</a:t>
              </a:r>
            </a:p>
          </p:txBody>
        </p:sp>
        <p:graphicFrame>
          <p:nvGraphicFramePr>
            <p:cNvPr id="27695" name="Object 198"/>
            <p:cNvGraphicFramePr>
              <a:graphicFrameLocks noChangeAspect="1"/>
            </p:cNvGraphicFramePr>
            <p:nvPr/>
          </p:nvGraphicFramePr>
          <p:xfrm>
            <a:off x="1920" y="1968"/>
            <a:ext cx="67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48" name="Equation" r:id="rId15" imgW="457002" imgH="165028" progId="Equation.DSMT4">
                    <p:embed/>
                  </p:oleObj>
                </mc:Choice>
                <mc:Fallback>
                  <p:oleObj name="Equation" r:id="rId15" imgW="457002" imgH="16502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968"/>
                          <a:ext cx="67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5715000" y="2667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là tam giác cân </a:t>
            </a:r>
          </a:p>
        </p:txBody>
      </p:sp>
      <p:grpSp>
        <p:nvGrpSpPr>
          <p:cNvPr id="265416" name="Group 200"/>
          <p:cNvGrpSpPr>
            <a:grpSpLocks/>
          </p:cNvGrpSpPr>
          <p:nvPr/>
        </p:nvGrpSpPr>
        <p:grpSpPr bwMode="auto">
          <a:xfrm>
            <a:off x="2209801" y="3124200"/>
            <a:ext cx="2011363" cy="457200"/>
            <a:chOff x="432" y="2208"/>
            <a:chExt cx="1267" cy="288"/>
          </a:xfrm>
        </p:grpSpPr>
        <p:sp>
          <p:nvSpPr>
            <p:cNvPr id="27692" name="Text Box 54"/>
            <p:cNvSpPr txBox="1">
              <a:spLocks noChangeArrowheads="1"/>
            </p:cNvSpPr>
            <p:nvPr/>
          </p:nvSpPr>
          <p:spPr bwMode="auto">
            <a:xfrm>
              <a:off x="432" y="220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>
                  <a:latin typeface="Times New Roman" panose="02020603050405020304" pitchFamily="18" charset="0"/>
                </a:rPr>
                <a:t>Vì </a:t>
              </a:r>
            </a:p>
          </p:txBody>
        </p:sp>
        <p:graphicFrame>
          <p:nvGraphicFramePr>
            <p:cNvPr id="27693" name="Object 56"/>
            <p:cNvGraphicFramePr>
              <a:graphicFrameLocks noChangeAspect="1"/>
            </p:cNvGraphicFramePr>
            <p:nvPr/>
          </p:nvGraphicFramePr>
          <p:xfrm>
            <a:off x="796" y="2226"/>
            <a:ext cx="903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49" name="Equation" r:id="rId17" imgW="825500" imgH="254000" progId="Equation.DSMT4">
                    <p:embed/>
                  </p:oleObj>
                </mc:Choice>
                <mc:Fallback>
                  <p:oleObj name="Equation" r:id="rId17" imgW="8255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" y="2226"/>
                          <a:ext cx="903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5419" name="Object 203"/>
          <p:cNvGraphicFramePr>
            <a:graphicFrameLocks noChangeAspect="1"/>
          </p:cNvGraphicFramePr>
          <p:nvPr/>
        </p:nvGraphicFramePr>
        <p:xfrm>
          <a:off x="4343400" y="3138488"/>
          <a:ext cx="15700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0" name="Equation" r:id="rId19" imgW="672808" imgH="203112" progId="Equation.DSMT4">
                  <p:embed/>
                </p:oleObj>
              </mc:Choice>
              <mc:Fallback>
                <p:oleObj name="Equation" r:id="rId19" imgW="67280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138488"/>
                        <a:ext cx="1570038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5867400" y="3124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là tam giác đều. </a:t>
            </a:r>
          </a:p>
        </p:txBody>
      </p:sp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5029200" y="3657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=&gt;</a:t>
            </a:r>
            <a:r>
              <a:rPr lang="en-US" altLang="vi-VN" sz="2400">
                <a:latin typeface="Times New Roman" panose="02020603050405020304" pitchFamily="18" charset="0"/>
              </a:rPr>
              <a:t>  BH = </a:t>
            </a: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3048000" y="548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=&gt;</a:t>
            </a:r>
            <a:r>
              <a:rPr lang="en-US" altLang="vi-VN" sz="2400">
                <a:latin typeface="Times New Roman" panose="02020603050405020304" pitchFamily="18" charset="0"/>
              </a:rPr>
              <a:t>  AC = 2.AH  </a:t>
            </a:r>
          </a:p>
        </p:txBody>
      </p:sp>
      <p:graphicFrame>
        <p:nvGraphicFramePr>
          <p:cNvPr id="8" name="Object 56"/>
          <p:cNvGraphicFramePr>
            <a:graphicFrameLocks noChangeAspect="1"/>
          </p:cNvGraphicFramePr>
          <p:nvPr/>
        </p:nvGraphicFramePr>
        <p:xfrm>
          <a:off x="5334000" y="5486401"/>
          <a:ext cx="18542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1" name="Equation" r:id="rId21" imgW="1066800" imgH="279400" progId="Equation.DSMT4">
                  <p:embed/>
                </p:oleObj>
              </mc:Choice>
              <mc:Fallback>
                <p:oleObj name="Equation" r:id="rId21" imgW="1066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486401"/>
                        <a:ext cx="18542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5424" name="Group 208"/>
          <p:cNvGrpSpPr>
            <a:grpSpLocks/>
          </p:cNvGrpSpPr>
          <p:nvPr/>
        </p:nvGrpSpPr>
        <p:grpSpPr bwMode="auto">
          <a:xfrm>
            <a:off x="2286000" y="5978526"/>
            <a:ext cx="3505200" cy="727075"/>
            <a:chOff x="480" y="3447"/>
            <a:chExt cx="2208" cy="458"/>
          </a:xfrm>
        </p:grpSpPr>
        <p:sp>
          <p:nvSpPr>
            <p:cNvPr id="27690" name="Text Box 60"/>
            <p:cNvSpPr txBox="1">
              <a:spLocks noChangeArrowheads="1"/>
            </p:cNvSpPr>
            <p:nvPr/>
          </p:nvSpPr>
          <p:spPr bwMode="auto">
            <a:xfrm>
              <a:off x="480" y="3504"/>
              <a:ext cx="22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latin typeface="Times New Roman" panose="02020603050405020304" pitchFamily="18" charset="0"/>
                </a:rPr>
                <a:t>=&gt;</a:t>
              </a:r>
              <a:r>
                <a:rPr lang="en-US" altLang="vi-VN" sz="2400">
                  <a:latin typeface="Times New Roman" panose="02020603050405020304" pitchFamily="18" charset="0"/>
                </a:rPr>
                <a:t>   S</a:t>
              </a:r>
              <a:r>
                <a:rPr lang="en-US" altLang="vi-VN" sz="1600">
                  <a:latin typeface="Times New Roman" panose="02020603050405020304" pitchFamily="18" charset="0"/>
                </a:rPr>
                <a:t>ABCD</a:t>
              </a:r>
              <a:r>
                <a:rPr lang="en-US" altLang="vi-VN" sz="2400">
                  <a:latin typeface="Times New Roman" panose="02020603050405020304" pitchFamily="18" charset="0"/>
                </a:rPr>
                <a:t> =     AC.BD</a:t>
              </a:r>
              <a:r>
                <a:rPr lang="en-US" altLang="vi-VN" sz="2800"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27691" name="Object 61"/>
            <p:cNvGraphicFramePr>
              <a:graphicFrameLocks noChangeAspect="1"/>
            </p:cNvGraphicFramePr>
            <p:nvPr/>
          </p:nvGraphicFramePr>
          <p:xfrm>
            <a:off x="1536" y="3447"/>
            <a:ext cx="193" cy="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52" name="Equation" r:id="rId23" imgW="164957" imgH="444114" progId="Equation.DSMT4">
                    <p:embed/>
                  </p:oleObj>
                </mc:Choice>
                <mc:Fallback>
                  <p:oleObj name="Equation" r:id="rId23" imgW="164957" imgH="44411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447"/>
                          <a:ext cx="193" cy="4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61"/>
          <p:cNvGraphicFramePr>
            <a:graphicFrameLocks noChangeAspect="1"/>
          </p:cNvGraphicFramePr>
          <p:nvPr/>
        </p:nvGraphicFramePr>
        <p:xfrm>
          <a:off x="6718300" y="6092825"/>
          <a:ext cx="2044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3" name="Equation" r:id="rId25" imgW="1002865" imgH="279279" progId="Equation.DSMT4">
                  <p:embed/>
                </p:oleObj>
              </mc:Choice>
              <mc:Fallback>
                <p:oleObj name="Equation" r:id="rId25" imgW="1002865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6092825"/>
                        <a:ext cx="2044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6248400" y="3657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</a:rPr>
              <a:t> BD : 2  = 6 : 2 =3 (cm) </a:t>
            </a:r>
          </a:p>
        </p:txBody>
      </p:sp>
      <p:graphicFrame>
        <p:nvGraphicFramePr>
          <p:cNvPr id="12" name="Object 59"/>
          <p:cNvGraphicFramePr>
            <a:graphicFrameLocks noChangeAspect="1"/>
          </p:cNvGraphicFramePr>
          <p:nvPr/>
        </p:nvGraphicFramePr>
        <p:xfrm>
          <a:off x="5257800" y="4200526"/>
          <a:ext cx="11366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4" name="Equation" r:id="rId27" imgW="507780" imgH="215806" progId="Equation.DSMT4">
                  <p:embed/>
                </p:oleObj>
              </mc:Choice>
              <mc:Fallback>
                <p:oleObj name="Equation" r:id="rId27" imgW="507780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200526"/>
                        <a:ext cx="113665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9"/>
          <p:cNvGraphicFramePr>
            <a:graphicFrameLocks noChangeAspect="1"/>
          </p:cNvGraphicFramePr>
          <p:nvPr/>
        </p:nvGraphicFramePr>
        <p:xfrm>
          <a:off x="6354764" y="4198938"/>
          <a:ext cx="18748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5" name="Equation" r:id="rId29" imgW="837836" imgH="215806" progId="Equation.DSMT4">
                  <p:embed/>
                </p:oleObj>
              </mc:Choice>
              <mc:Fallback>
                <p:oleObj name="Equation" r:id="rId29" imgW="837836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4" y="4198938"/>
                        <a:ext cx="187483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76" name="Group 224"/>
          <p:cNvGrpSpPr>
            <a:grpSpLocks/>
          </p:cNvGrpSpPr>
          <p:nvPr/>
        </p:nvGrpSpPr>
        <p:grpSpPr bwMode="auto">
          <a:xfrm>
            <a:off x="7772400" y="838200"/>
            <a:ext cx="76200" cy="165100"/>
            <a:chOff x="3960" y="520"/>
            <a:chExt cx="48" cy="104"/>
          </a:xfrm>
        </p:grpSpPr>
        <p:sp>
          <p:nvSpPr>
            <p:cNvPr id="27687" name="Line 215"/>
            <p:cNvSpPr>
              <a:spLocks noChangeShapeType="1"/>
            </p:cNvSpPr>
            <p:nvPr/>
          </p:nvSpPr>
          <p:spPr bwMode="auto">
            <a:xfrm>
              <a:off x="3984" y="52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vi-VN"/>
            </a:p>
          </p:txBody>
        </p:sp>
        <p:sp>
          <p:nvSpPr>
            <p:cNvPr id="27688" name="Line 216"/>
            <p:cNvSpPr>
              <a:spLocks noChangeShapeType="1"/>
            </p:cNvSpPr>
            <p:nvPr/>
          </p:nvSpPr>
          <p:spPr bwMode="auto">
            <a:xfrm>
              <a:off x="3984" y="52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vi-VN"/>
            </a:p>
          </p:txBody>
        </p:sp>
        <p:sp>
          <p:nvSpPr>
            <p:cNvPr id="27689" name="Line 223"/>
            <p:cNvSpPr>
              <a:spLocks noChangeShapeType="1"/>
            </p:cNvSpPr>
            <p:nvPr/>
          </p:nvSpPr>
          <p:spPr bwMode="auto">
            <a:xfrm>
              <a:off x="3960" y="544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vi-VN"/>
            </a:p>
          </p:txBody>
        </p:sp>
      </p:grpSp>
      <p:grpSp>
        <p:nvGrpSpPr>
          <p:cNvPr id="27677" name="Group 225"/>
          <p:cNvGrpSpPr>
            <a:grpSpLocks/>
          </p:cNvGrpSpPr>
          <p:nvPr/>
        </p:nvGrpSpPr>
        <p:grpSpPr bwMode="auto">
          <a:xfrm>
            <a:off x="9296400" y="1955800"/>
            <a:ext cx="76200" cy="165100"/>
            <a:chOff x="3960" y="520"/>
            <a:chExt cx="48" cy="104"/>
          </a:xfrm>
        </p:grpSpPr>
        <p:sp>
          <p:nvSpPr>
            <p:cNvPr id="27684" name="Line 226"/>
            <p:cNvSpPr>
              <a:spLocks noChangeShapeType="1"/>
            </p:cNvSpPr>
            <p:nvPr/>
          </p:nvSpPr>
          <p:spPr bwMode="auto">
            <a:xfrm>
              <a:off x="3984" y="52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vi-VN"/>
            </a:p>
          </p:txBody>
        </p:sp>
        <p:sp>
          <p:nvSpPr>
            <p:cNvPr id="27685" name="Line 227"/>
            <p:cNvSpPr>
              <a:spLocks noChangeShapeType="1"/>
            </p:cNvSpPr>
            <p:nvPr/>
          </p:nvSpPr>
          <p:spPr bwMode="auto">
            <a:xfrm>
              <a:off x="3984" y="52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vi-VN"/>
            </a:p>
          </p:txBody>
        </p:sp>
        <p:sp>
          <p:nvSpPr>
            <p:cNvPr id="27686" name="Line 228"/>
            <p:cNvSpPr>
              <a:spLocks noChangeShapeType="1"/>
            </p:cNvSpPr>
            <p:nvPr/>
          </p:nvSpPr>
          <p:spPr bwMode="auto">
            <a:xfrm>
              <a:off x="3960" y="544"/>
              <a:ext cx="4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vi-VN"/>
            </a:p>
          </p:txBody>
        </p:sp>
      </p:grpSp>
      <p:grpSp>
        <p:nvGrpSpPr>
          <p:cNvPr id="27678" name="Group 231"/>
          <p:cNvGrpSpPr>
            <a:grpSpLocks/>
          </p:cNvGrpSpPr>
          <p:nvPr/>
        </p:nvGrpSpPr>
        <p:grpSpPr bwMode="auto">
          <a:xfrm>
            <a:off x="7670800" y="1981200"/>
            <a:ext cx="152400" cy="152400"/>
            <a:chOff x="3872" y="1248"/>
            <a:chExt cx="96" cy="96"/>
          </a:xfrm>
        </p:grpSpPr>
        <p:sp>
          <p:nvSpPr>
            <p:cNvPr id="27682" name="Line 229"/>
            <p:cNvSpPr>
              <a:spLocks noChangeShapeType="1"/>
            </p:cNvSpPr>
            <p:nvPr/>
          </p:nvSpPr>
          <p:spPr bwMode="auto">
            <a:xfrm>
              <a:off x="3920" y="12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vi-VN"/>
            </a:p>
          </p:txBody>
        </p:sp>
        <p:sp>
          <p:nvSpPr>
            <p:cNvPr id="27683" name="Line 230"/>
            <p:cNvSpPr>
              <a:spLocks noChangeShapeType="1"/>
            </p:cNvSpPr>
            <p:nvPr/>
          </p:nvSpPr>
          <p:spPr bwMode="auto">
            <a:xfrm flipH="1">
              <a:off x="3872" y="1272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vi-VN"/>
            </a:p>
          </p:txBody>
        </p:sp>
      </p:grpSp>
      <p:grpSp>
        <p:nvGrpSpPr>
          <p:cNvPr id="27679" name="Group 232"/>
          <p:cNvGrpSpPr>
            <a:grpSpLocks/>
          </p:cNvGrpSpPr>
          <p:nvPr/>
        </p:nvGrpSpPr>
        <p:grpSpPr bwMode="auto">
          <a:xfrm>
            <a:off x="9296400" y="914400"/>
            <a:ext cx="152400" cy="152400"/>
            <a:chOff x="3872" y="1248"/>
            <a:chExt cx="96" cy="96"/>
          </a:xfrm>
        </p:grpSpPr>
        <p:sp>
          <p:nvSpPr>
            <p:cNvPr id="27680" name="Line 233"/>
            <p:cNvSpPr>
              <a:spLocks noChangeShapeType="1"/>
            </p:cNvSpPr>
            <p:nvPr/>
          </p:nvSpPr>
          <p:spPr bwMode="auto">
            <a:xfrm>
              <a:off x="3920" y="12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vi-VN"/>
            </a:p>
          </p:txBody>
        </p:sp>
        <p:sp>
          <p:nvSpPr>
            <p:cNvPr id="27681" name="Line 234"/>
            <p:cNvSpPr>
              <a:spLocks noChangeShapeType="1"/>
            </p:cNvSpPr>
            <p:nvPr/>
          </p:nvSpPr>
          <p:spPr bwMode="auto">
            <a:xfrm flipH="1">
              <a:off x="3872" y="1272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63863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8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8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65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8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8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6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8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3" grpId="0" animBg="1"/>
      <p:bldP spid="389174" grpId="0"/>
      <p:bldP spid="389178" grpId="0"/>
      <p:bldP spid="2" grpId="0"/>
      <p:bldP spid="5" grpId="0"/>
      <p:bldP spid="6" grpId="0"/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5" descr="B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>
            <a:off x="5034845" y="938818"/>
            <a:ext cx="3657600" cy="366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</a:rPr>
              <a:t>HƯỚNG DẪN VỀ NHÀ</a:t>
            </a:r>
            <a:endParaRPr lang="vi-VN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j-lt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4191000" y="1981200"/>
            <a:ext cx="5715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vi-VN" sz="2400" b="1" dirty="0" smtClean="0">
                <a:solidFill>
                  <a:srgbClr val="CC66FF"/>
                </a:solidFill>
                <a:latin typeface=".VnAristote" panose="020B7200000000000000" pitchFamily="34" charset="0"/>
              </a:rPr>
              <a:t>-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</a:pP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altLang="vi-VN" sz="2400" b="1" dirty="0">
              <a:solidFill>
                <a:srgbClr val="CC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sz="2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33,34,36 Tr128 </a:t>
            </a:r>
            <a:r>
              <a:rPr lang="en-US" altLang="vi-VN" sz="2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24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altLang="vi-VN" sz="2400" b="1" dirty="0">
              <a:solidFill>
                <a:srgbClr val="CC66FF"/>
              </a:solidFill>
              <a:latin typeface=".VnAristote" panose="020B7200000000000000" pitchFamily="34" charset="0"/>
            </a:endParaRPr>
          </a:p>
        </p:txBody>
      </p:sp>
      <p:pic>
        <p:nvPicPr>
          <p:cNvPr id="29701" name="Picture 6" descr="D3FLWS01"/>
          <p:cNvPicPr>
            <a:picLocks noChangeAspect="1" noChangeArrowheads="1"/>
          </p:cNvPicPr>
          <p:nvPr>
            <p:ph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4902200"/>
            <a:ext cx="2209800" cy="119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7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  <p:bldP spid="901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25633" y="0"/>
            <a:ext cx="5046841" cy="769441"/>
          </a:xfrm>
          <a:prstGeom prst="rect">
            <a:avLst/>
          </a:prstGeom>
          <a:pattFill prst="pct90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scene3d>
            <a:camera prst="orthographicFront"/>
            <a:lightRig rig="soft" dir="t">
              <a:rot lat="0" lon="0" rev="15600000"/>
            </a:lightRig>
          </a:scene3d>
          <a:sp3d>
            <a:bevelT w="114300" prst="artDeco"/>
            <a:bevelB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400" b="1" cap="none" spc="0" dirty="0" smtClean="0">
                <a:ln/>
                <a:solidFill>
                  <a:schemeClr val="accent4"/>
                </a:solidFill>
                <a:effectLst/>
              </a:rPr>
              <a:t>KIỂM TRA BÀI CŨ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500061" y="769441"/>
            <a:ext cx="104584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711" y="1388269"/>
            <a:ext cx="4316233" cy="27001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893730"/>
              </p:ext>
            </p:extLst>
          </p:nvPr>
        </p:nvGraphicFramePr>
        <p:xfrm>
          <a:off x="1161521" y="2407956"/>
          <a:ext cx="3509963" cy="98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4" imgW="863280" imgH="241200" progId="Equation.DSMT4">
                  <p:embed/>
                </p:oleObj>
              </mc:Choice>
              <mc:Fallback>
                <p:oleObj name="Equation" r:id="rId4" imgW="863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1521" y="2407956"/>
                        <a:ext cx="3509963" cy="982062"/>
                      </a:xfrm>
                      <a:prstGeom prst="rect">
                        <a:avLst/>
                      </a:prstGeom>
                      <a:blipFill>
                        <a:blip r:embed="rId6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6"/>
          <p:cNvSpPr>
            <a:spLocks noChangeArrowheads="1"/>
          </p:cNvSpPr>
          <p:nvPr/>
        </p:nvSpPr>
        <p:spPr bwMode="auto">
          <a:xfrm>
            <a:off x="604837" y="1388269"/>
            <a:ext cx="1524001" cy="643732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3399">
                  <a:alpha val="28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99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38579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1" y="388144"/>
            <a:ext cx="4316233" cy="27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623" y="388144"/>
            <a:ext cx="3501553" cy="268128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909286"/>
              </p:ext>
            </p:extLst>
          </p:nvPr>
        </p:nvGraphicFramePr>
        <p:xfrm>
          <a:off x="3489885" y="3931075"/>
          <a:ext cx="3509963" cy="98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5" imgW="863280" imgH="241200" progId="Equation.DSMT4">
                  <p:embed/>
                </p:oleObj>
              </mc:Choice>
              <mc:Fallback>
                <p:oleObj name="Equation" r:id="rId5" imgW="863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9885" y="3931075"/>
                        <a:ext cx="3509963" cy="982062"/>
                      </a:xfrm>
                      <a:prstGeom prst="rect">
                        <a:avLst/>
                      </a:prstGeom>
                      <a:blipFill>
                        <a:blip r:embed="rId7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48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743200" y="2286000"/>
            <a:ext cx="7162800" cy="1143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r>
              <a:rPr lang="vi-VN" sz="3600" kern="10" dirty="0" smtClean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800080">
                    <a:alpha val="73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DIỆN TÍCH HÌNH THOI</a:t>
            </a:r>
            <a:endParaRPr lang="vi-VN" sz="3600" kern="10" dirty="0">
              <a:ln w="12700">
                <a:solidFill>
                  <a:srgbClr val="993366"/>
                </a:solidFill>
                <a:round/>
                <a:headEnd/>
                <a:tailEnd/>
              </a:ln>
              <a:solidFill>
                <a:srgbClr val="800080">
                  <a:alpha val="73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4648200" y="1143000"/>
            <a:ext cx="3129844" cy="83255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altLang="vi-VN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9224" name="Picture 8" descr="GEOMT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91000"/>
            <a:ext cx="493324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14288" y="6350"/>
            <a:ext cx="12206288" cy="50323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3399">
                  <a:alpha val="28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34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vi-VN" sz="28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DIỆN TÍCH HÌNH THOI </a:t>
            </a:r>
            <a:endParaRPr lang="en-US" altLang="vi-VN" sz="28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496" y="2016174"/>
            <a:ext cx="3536561" cy="2464949"/>
          </a:xfrm>
          <a:prstGeom prst="rect">
            <a:avLst/>
          </a:prstGeom>
        </p:spPr>
      </p:pic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457198" y="1378297"/>
            <a:ext cx="9928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?1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AC, BD,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H(h.145)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360139"/>
              </p:ext>
            </p:extLst>
          </p:nvPr>
        </p:nvGraphicFramePr>
        <p:xfrm>
          <a:off x="7235668" y="1467056"/>
          <a:ext cx="1253578" cy="329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" name="Equation" r:id="rId4" imgW="723600" imgH="190440" progId="Equation.DSMT4">
                  <p:embed/>
                </p:oleObj>
              </mc:Choice>
              <mc:Fallback>
                <p:oleObj name="Equation" r:id="rId4" imgW="7236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35668" y="1467056"/>
                        <a:ext cx="1253578" cy="3293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457198" y="641420"/>
            <a:ext cx="8509527" cy="461665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glow rad="127000">
              <a:schemeClr val="accent4">
                <a:lumMod val="75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4047065" y="651932"/>
            <a:ext cx="41373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alt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61526"/>
              </p:ext>
            </p:extLst>
          </p:nvPr>
        </p:nvGraphicFramePr>
        <p:xfrm>
          <a:off x="1257300" y="1600200"/>
          <a:ext cx="3249613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Equation" r:id="rId3" imgW="1269720" imgH="444240" progId="Equation.DSMT4">
                  <p:embed/>
                </p:oleObj>
              </mc:Choice>
              <mc:Fallback>
                <p:oleObj name="Equation" r:id="rId3" imgW="1269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7300" y="1600200"/>
                        <a:ext cx="3249613" cy="1138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492253"/>
              </p:ext>
            </p:extLst>
          </p:nvPr>
        </p:nvGraphicFramePr>
        <p:xfrm>
          <a:off x="1257300" y="2978820"/>
          <a:ext cx="2954337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name="Equation" r:id="rId5" imgW="1155600" imgH="444240" progId="Equation.DSMT4">
                  <p:embed/>
                </p:oleObj>
              </mc:Choice>
              <mc:Fallback>
                <p:oleObj name="Equation" r:id="rId5" imgW="11556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7300" y="2978820"/>
                        <a:ext cx="2954337" cy="1136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778093"/>
              </p:ext>
            </p:extLst>
          </p:nvPr>
        </p:nvGraphicFramePr>
        <p:xfrm>
          <a:off x="1257300" y="4115470"/>
          <a:ext cx="8019327" cy="2216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Equation" r:id="rId7" imgW="2857320" imgH="927000" progId="Equation.DSMT4">
                  <p:embed/>
                </p:oleObj>
              </mc:Choice>
              <mc:Fallback>
                <p:oleObj name="Equation" r:id="rId7" imgW="285732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7300" y="4115470"/>
                        <a:ext cx="8019327" cy="2216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9585" y="924224"/>
            <a:ext cx="4161526" cy="29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1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14288" y="6350"/>
            <a:ext cx="12206288" cy="50323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3399">
                  <a:alpha val="28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34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vi-VN" sz="28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DIỆN TÍCH HÌNH THOI </a:t>
            </a:r>
            <a:endParaRPr lang="en-US" altLang="vi-VN" sz="28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496" y="2016174"/>
            <a:ext cx="3536561" cy="2464949"/>
          </a:xfrm>
          <a:prstGeom prst="rect">
            <a:avLst/>
          </a:prstGeom>
        </p:spPr>
      </p:pic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457198" y="1378297"/>
            <a:ext cx="9928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?1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AC, BD,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H(h.145)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235668" y="1467056"/>
          <a:ext cx="1253578" cy="329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4" name="Equation" r:id="rId4" imgW="723600" imgH="190440" progId="Equation.DSMT4">
                  <p:embed/>
                </p:oleObj>
              </mc:Choice>
              <mc:Fallback>
                <p:oleObj name="Equation" r:id="rId4" imgW="7236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35668" y="1467056"/>
                        <a:ext cx="1253578" cy="3293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347621" y="2016174"/>
          <a:ext cx="26241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5" name="Equation" r:id="rId6" imgW="1231560" imgH="444240" progId="Equation.DSMT4">
                  <p:embed/>
                </p:oleObj>
              </mc:Choice>
              <mc:Fallback>
                <p:oleObj name="Equation" r:id="rId6" imgW="12315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47621" y="2016174"/>
                        <a:ext cx="2624137" cy="947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300799" y="3140124"/>
          <a:ext cx="26495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Equation" r:id="rId8" imgW="1244520" imgH="444240" progId="Equation.DSMT4">
                  <p:embed/>
                </p:oleObj>
              </mc:Choice>
              <mc:Fallback>
                <p:oleObj name="Equation" r:id="rId8" imgW="12445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00799" y="3140124"/>
                        <a:ext cx="2649537" cy="947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290207" y="4399805"/>
          <a:ext cx="6572250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Equation" r:id="rId10" imgW="3085920" imgH="927000" progId="Equation.DSMT4">
                  <p:embed/>
                </p:oleObj>
              </mc:Choice>
              <mc:Fallback>
                <p:oleObj name="Equation" r:id="rId10" imgW="308592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90207" y="4399805"/>
                        <a:ext cx="6572250" cy="1976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457198" y="641420"/>
            <a:ext cx="8509527" cy="461665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glow rad="127000">
              <a:schemeClr val="accent4">
                <a:lumMod val="75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9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4288" y="6350"/>
            <a:ext cx="12206288" cy="50323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3399">
                  <a:alpha val="28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34 </a:t>
            </a:r>
            <a:r>
              <a:rPr lang="en-US" altLang="vi-VN" sz="28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vi-VN" sz="28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DIỆN TÍCH HÌNH THOI </a:t>
            </a:r>
            <a:endParaRPr lang="en-US" altLang="vi-VN" sz="28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359" y="3325095"/>
            <a:ext cx="3598386" cy="24616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682" y="1035728"/>
            <a:ext cx="3536561" cy="2464949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459796"/>
              </p:ext>
            </p:extLst>
          </p:nvPr>
        </p:nvGraphicFramePr>
        <p:xfrm>
          <a:off x="2850692" y="1280325"/>
          <a:ext cx="27590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name="Equation" r:id="rId5" imgW="1295280" imgH="444240" progId="Equation.DSMT4">
                  <p:embed/>
                </p:oleObj>
              </mc:Choice>
              <mc:Fallback>
                <p:oleObj name="Equation" r:id="rId5" imgW="1295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0692" y="1280325"/>
                        <a:ext cx="2759075" cy="947737"/>
                      </a:xfrm>
                      <a:prstGeom prst="rect">
                        <a:avLst/>
                      </a:prstGeom>
                      <a:blipFill>
                        <a:blip r:embed="rId7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275012"/>
              </p:ext>
            </p:extLst>
          </p:nvPr>
        </p:nvGraphicFramePr>
        <p:xfrm>
          <a:off x="2453922" y="3563165"/>
          <a:ext cx="1577446" cy="53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Equation" r:id="rId8" imgW="558720" imgH="190440" progId="Equation.DSMT4">
                  <p:embed/>
                </p:oleObj>
              </mc:Choice>
              <mc:Fallback>
                <p:oleObj name="Equation" r:id="rId8" imgW="558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53922" y="3563165"/>
                        <a:ext cx="1577446" cy="537048"/>
                      </a:xfrm>
                      <a:prstGeom prst="rect">
                        <a:avLst/>
                      </a:prstGeom>
                      <a:blipFill>
                        <a:blip r:embed="rId7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885402"/>
              </p:ext>
            </p:extLst>
          </p:nvPr>
        </p:nvGraphicFramePr>
        <p:xfrm>
          <a:off x="2481977" y="4344810"/>
          <a:ext cx="1858258" cy="1033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Equation" r:id="rId10" imgW="799920" imgH="444240" progId="Equation.DSMT4">
                  <p:embed/>
                </p:oleObj>
              </mc:Choice>
              <mc:Fallback>
                <p:oleObj name="Equation" r:id="rId10" imgW="7999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81977" y="4344810"/>
                        <a:ext cx="1858258" cy="1033905"/>
                      </a:xfrm>
                      <a:prstGeom prst="rect">
                        <a:avLst/>
                      </a:prstGeom>
                      <a:blipFill>
                        <a:blip r:embed="rId7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325501" y="666687"/>
            <a:ext cx="8509527" cy="461665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glow rad="127000">
              <a:schemeClr val="accent4">
                <a:lumMod val="75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325501" y="2824770"/>
            <a:ext cx="4890087" cy="461665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ffectLst>
            <a:glow rad="127000">
              <a:schemeClr val="accent4">
                <a:lumMod val="75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3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664" y="-205841"/>
            <a:ext cx="4373599" cy="2850081"/>
          </a:xfrm>
          <a:prstGeom prst="rect">
            <a:avLst/>
          </a:prstGeom>
          <a:noFill/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664342"/>
              </p:ext>
            </p:extLst>
          </p:nvPr>
        </p:nvGraphicFramePr>
        <p:xfrm>
          <a:off x="2559033" y="2093797"/>
          <a:ext cx="2289749" cy="75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4" imgW="1346040" imgH="444240" progId="Equation.DSMT4">
                  <p:embed/>
                </p:oleObj>
              </mc:Choice>
              <mc:Fallback>
                <p:oleObj name="Equation" r:id="rId4" imgW="13460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9033" y="2093797"/>
                        <a:ext cx="2289749" cy="7569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762000" y="0"/>
            <a:ext cx="2581275" cy="1219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altLang="vi-VN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304268" y="1425666"/>
            <a:ext cx="8833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MNPQ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18530" y="2850706"/>
            <a:ext cx="8833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6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635</Words>
  <Application>Microsoft Office PowerPoint</Application>
  <PresentationFormat>Widescreen</PresentationFormat>
  <Paragraphs>177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.VnAristote</vt:lpstr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35 trang 128sgk</vt:lpstr>
      <vt:lpstr>PowerPoint Presentation</vt:lpstr>
    </vt:vector>
  </TitlesOfParts>
  <Company>Microsoft.Com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65</cp:revision>
  <dcterms:created xsi:type="dcterms:W3CDTF">2016-12-14T13:14:16Z</dcterms:created>
  <dcterms:modified xsi:type="dcterms:W3CDTF">2016-12-15T15:01:12Z</dcterms:modified>
</cp:coreProperties>
</file>