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1" r:id="rId3"/>
    <p:sldId id="283" r:id="rId4"/>
    <p:sldId id="284" r:id="rId5"/>
    <p:sldId id="285" r:id="rId6"/>
    <p:sldId id="271" r:id="rId7"/>
    <p:sldId id="286" r:id="rId8"/>
    <p:sldId id="287" r:id="rId9"/>
    <p:sldId id="288" r:id="rId10"/>
    <p:sldId id="268" r:id="rId11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667" y="-101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694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24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645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2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970477" y="4386517"/>
            <a:ext cx="14490700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759380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BF1E6B1-874A-4F93-81A9-0F2982C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0" t="20833" r="24453" b="41667"/>
          <a:stretch/>
        </p:blipFill>
        <p:spPr>
          <a:xfrm>
            <a:off x="442750" y="2035775"/>
            <a:ext cx="15080404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980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425B9F9-7F16-4872-8955-6993B4A15D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895" t="25195" r="55245" b="70348"/>
          <a:stretch/>
        </p:blipFill>
        <p:spPr>
          <a:xfrm>
            <a:off x="1613547" y="1903603"/>
            <a:ext cx="7246726" cy="78909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E36BAD8-0C74-497B-B57B-A5D823259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932" t="28091" r="57621" b="53200"/>
          <a:stretch/>
        </p:blipFill>
        <p:spPr>
          <a:xfrm>
            <a:off x="1585119" y="3705998"/>
            <a:ext cx="4470405" cy="3352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F5E23D-49F4-4F81-9058-7FE86B3601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603" t="24972" r="46534" b="51641"/>
          <a:stretch/>
        </p:blipFill>
        <p:spPr>
          <a:xfrm>
            <a:off x="6868362" y="2964632"/>
            <a:ext cx="4155096" cy="479434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597DDCD-9785-42CE-B42C-F0B22B4DC2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802" t="24972" r="33335" b="51641"/>
          <a:stretch/>
        </p:blipFill>
        <p:spPr>
          <a:xfrm>
            <a:off x="11772388" y="2209800"/>
            <a:ext cx="4504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46612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47500" r="47674" b="48333"/>
          <a:stretch/>
        </p:blipFill>
        <p:spPr>
          <a:xfrm>
            <a:off x="1957342" y="1828800"/>
            <a:ext cx="7215050" cy="838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7E6C8B3-7D99-46D0-9D56-B2865E6E4B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50835" r="60321" b="33330"/>
          <a:stretch/>
        </p:blipFill>
        <p:spPr>
          <a:xfrm>
            <a:off x="1129259" y="3034430"/>
            <a:ext cx="3360237" cy="397597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2F8E52B-2B85-46D8-8443-2BA18CE70D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648" t="52083" r="44696" b="32082"/>
          <a:stretch/>
        </p:blipFill>
        <p:spPr>
          <a:xfrm>
            <a:off x="4505730" y="3429000"/>
            <a:ext cx="5522495" cy="38862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F2D29F7-49F1-4298-B854-127FBEC1AD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719" t="52083" r="31562" b="32082"/>
          <a:stretch/>
        </p:blipFill>
        <p:spPr>
          <a:xfrm>
            <a:off x="10122801" y="3200400"/>
            <a:ext cx="5231538" cy="397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940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 Box 14">
            <a:extLst>
              <a:ext uri="{FF2B5EF4-FFF2-40B4-BE49-F238E27FC236}">
                <a16:creationId xmlns:a16="http://schemas.microsoft.com/office/drawing/2014/main" xmlns="" id="{A4BCB28C-4D4F-4F21-BC23-E17CFF299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0EA065-AEA6-4177-A865-8C3F947F91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66440" r="63587" b="28635"/>
          <a:stretch/>
        </p:blipFill>
        <p:spPr>
          <a:xfrm>
            <a:off x="1329080" y="1278924"/>
            <a:ext cx="1992923" cy="12954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6F1666A-EFFE-42F9-9DCA-EDCFA7BC13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152" t="71364" r="62308" b="11209"/>
          <a:stretch/>
        </p:blipFill>
        <p:spPr>
          <a:xfrm>
            <a:off x="1004094" y="2743200"/>
            <a:ext cx="2627243" cy="46482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2756F55-D43B-495A-91AE-912143460E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1" t="71364" r="47180" b="8772"/>
          <a:stretch/>
        </p:blipFill>
        <p:spPr>
          <a:xfrm>
            <a:off x="3937794" y="2574324"/>
            <a:ext cx="5181600" cy="519807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8F61F7AC-ED0D-4F0B-B762-2E6958BF76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17" t="71364" r="31193" b="9696"/>
          <a:stretch/>
        </p:blipFill>
        <p:spPr>
          <a:xfrm>
            <a:off x="9119394" y="2448696"/>
            <a:ext cx="5800726" cy="5095103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949463AD-CF8F-413C-BA79-303BC065347C}"/>
              </a:ext>
            </a:extLst>
          </p:cNvPr>
          <p:cNvCxnSpPr/>
          <p:nvPr/>
        </p:nvCxnSpPr>
        <p:spPr>
          <a:xfrm>
            <a:off x="9119394" y="2448696"/>
            <a:ext cx="0" cy="55523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DC1F438-472B-4C0D-B183-8CE1FE4A1399}"/>
              </a:ext>
            </a:extLst>
          </p:cNvPr>
          <p:cNvSpPr txBox="1"/>
          <p:nvPr/>
        </p:nvSpPr>
        <p:spPr>
          <a:xfrm>
            <a:off x="10119518" y="1828800"/>
            <a:ext cx="37337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Đọc tên góc</a:t>
            </a:r>
            <a:endParaRPr lang="vi-VN" sz="36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45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xmlns="" id="{0063FE31-CD2F-45A1-85E4-A1CECB922E09}"/>
              </a:ext>
            </a:extLst>
          </p:cNvPr>
          <p:cNvGrpSpPr/>
          <p:nvPr/>
        </p:nvGrpSpPr>
        <p:grpSpPr>
          <a:xfrm>
            <a:off x="1280319" y="1622849"/>
            <a:ext cx="14096806" cy="1213316"/>
            <a:chOff x="1289607" y="1894713"/>
            <a:chExt cx="10006649" cy="121331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xmlns="" id="{8AD79A49-E34B-46F2-B121-1D54ECF065EE}"/>
                </a:ext>
              </a:extLst>
            </p:cNvPr>
            <p:cNvSpPr/>
            <p:nvPr/>
          </p:nvSpPr>
          <p:spPr>
            <a:xfrm>
              <a:off x="1289607" y="1894713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1</a:t>
              </a:r>
              <a:endParaRPr lang="vi-VN" sz="3600" b="1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xmlns="" id="{DD8A6A6D-FB84-465E-BADC-A01451DD4F1A}"/>
                </a:ext>
              </a:extLst>
            </p:cNvPr>
            <p:cNvSpPr txBox="1"/>
            <p:nvPr/>
          </p:nvSpPr>
          <p:spPr>
            <a:xfrm>
              <a:off x="1968908" y="1907700"/>
              <a:ext cx="93273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>
                  <a:solidFill>
                    <a:schemeClr val="tx2"/>
                  </a:solidFill>
                </a:rPr>
                <a:t>Dùng ê ke để nhận biết góc nào là góc vuông, góc nào là góc không vuông trong mỗi hình dưới đây?</a:t>
              </a: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8669FDD9-2C8F-4A7D-B2C7-B01482E42576}"/>
              </a:ext>
            </a:extLst>
          </p:cNvPr>
          <p:cNvSpPr/>
          <p:nvPr/>
        </p:nvSpPr>
        <p:spPr>
          <a:xfrm>
            <a:off x="2171962" y="638347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endParaRPr lang="vi-VN" sz="3200">
              <a:effectLst/>
              <a:ea typeface="Times New Roman" panose="02020603050405020304" pitchFamily="18" charset="0"/>
            </a:endParaRPr>
          </a:p>
        </p:txBody>
      </p:sp>
      <p:pic>
        <p:nvPicPr>
          <p:cNvPr id="1026" name="Picture 2" descr="https://img.loigiaihay.com/picture/2022/0323/bai-1_1.PNG">
            <a:extLst>
              <a:ext uri="{FF2B5EF4-FFF2-40B4-BE49-F238E27FC236}">
                <a16:creationId xmlns:a16="http://schemas.microsoft.com/office/drawing/2014/main" xmlns="" id="{E8EDE7A1-20DA-413A-BA9E-8741647DD2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867" y="3078411"/>
            <a:ext cx="12918426" cy="513735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DDC4C66-417D-48E3-A442-09DE346E99BE}"/>
              </a:ext>
            </a:extLst>
          </p:cNvPr>
          <p:cNvSpPr txBox="1"/>
          <p:nvPr/>
        </p:nvSpPr>
        <p:spPr>
          <a:xfrm>
            <a:off x="2804319" y="5396113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03823F2-4D17-44B9-A163-A8DE51142DDC}"/>
              </a:ext>
            </a:extLst>
          </p:cNvPr>
          <p:cNvSpPr txBox="1"/>
          <p:nvPr/>
        </p:nvSpPr>
        <p:spPr>
          <a:xfrm>
            <a:off x="2728119" y="8128346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vuông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9FC54494-5CAD-44DD-A1D9-7B057DB618F1}"/>
              </a:ext>
            </a:extLst>
          </p:cNvPr>
          <p:cNvSpPr txBox="1"/>
          <p:nvPr/>
        </p:nvSpPr>
        <p:spPr>
          <a:xfrm>
            <a:off x="7223919" y="518160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C78EB21-00B2-4423-9CF4-21492C861F0F}"/>
              </a:ext>
            </a:extLst>
          </p:cNvPr>
          <p:cNvSpPr txBox="1"/>
          <p:nvPr/>
        </p:nvSpPr>
        <p:spPr>
          <a:xfrm>
            <a:off x="12116530" y="5130225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A47BC98-9BD4-4104-8E14-1472A0F5CA82}"/>
              </a:ext>
            </a:extLst>
          </p:cNvPr>
          <p:cNvSpPr txBox="1"/>
          <p:nvPr/>
        </p:nvSpPr>
        <p:spPr>
          <a:xfrm>
            <a:off x="7453549" y="8128346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9592320-81EE-475E-A978-0E6E1F53072D}"/>
              </a:ext>
            </a:extLst>
          </p:cNvPr>
          <p:cNvSpPr txBox="1"/>
          <p:nvPr/>
        </p:nvSpPr>
        <p:spPr>
          <a:xfrm>
            <a:off x="12116530" y="8106920"/>
            <a:ext cx="37026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200">
                <a:solidFill>
                  <a:srgbClr val="FF0000"/>
                </a:solidFill>
                <a:ea typeface="Times New Roman" panose="02020603050405020304" pitchFamily="18" charset="0"/>
              </a:rPr>
              <a:t>Góc không vuông</a:t>
            </a:r>
          </a:p>
        </p:txBody>
      </p:sp>
      <p:sp>
        <p:nvSpPr>
          <p:cNvPr id="28" name="Text Box 14">
            <a:extLst>
              <a:ext uri="{FF2B5EF4-FFF2-40B4-BE49-F238E27FC236}">
                <a16:creationId xmlns:a16="http://schemas.microsoft.com/office/drawing/2014/main" xmlns="" id="{BB95603F-DFE7-45A3-9A61-758E82D62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</p:spTree>
    <p:extLst>
      <p:ext uri="{BB962C8B-B14F-4D97-AF65-F5344CB8AC3E}">
        <p14:creationId xmlns:p14="http://schemas.microsoft.com/office/powerpoint/2010/main" val="1015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9" grpId="0"/>
      <p:bldP spid="22" grpId="0"/>
      <p:bldP spid="23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-512" b="-457"/>
          <a:stretch/>
        </p:blipFill>
        <p:spPr bwMode="auto">
          <a:xfrm>
            <a:off x="2028489" y="2718608"/>
            <a:ext cx="12802605" cy="536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219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655540"/>
            <a:ext cx="13625471" cy="653023"/>
            <a:chOff x="1585119" y="1655539"/>
            <a:chExt cx="13335000" cy="1015873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655539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665836"/>
              <a:ext cx="12529676" cy="8378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a) Nêu tên đỉnh và cạnh của mỗi góc trong các hình dưới đây: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666095" y="2197136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C195E1-A0AE-4FAB-A6DC-78726DBEA162}"/>
              </a:ext>
            </a:extLst>
          </p:cNvPr>
          <p:cNvSpPr/>
          <p:nvPr/>
        </p:nvSpPr>
        <p:spPr>
          <a:xfrm>
            <a:off x="11124454" y="8232247"/>
            <a:ext cx="48333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S; cạnh SR, 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435728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đỉnh B; cạnh BA, BC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B964108-C268-4E63-B0EA-35807565BF95}"/>
              </a:ext>
            </a:extLst>
          </p:cNvPr>
          <p:cNvSpPr/>
          <p:nvPr/>
        </p:nvSpPr>
        <p:spPr>
          <a:xfrm>
            <a:off x="5977092" y="5096758"/>
            <a:ext cx="4833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E; cạnh ED, EG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4F5B658-6DDD-463D-955A-11A447455A69}"/>
              </a:ext>
            </a:extLst>
          </p:cNvPr>
          <p:cNvSpPr/>
          <p:nvPr/>
        </p:nvSpPr>
        <p:spPr>
          <a:xfrm>
            <a:off x="11102012" y="5070314"/>
            <a:ext cx="48558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Góc đỉnh P; cạnh PO, PQ</a:t>
            </a:r>
            <a:endParaRPr lang="vi-VN" sz="32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DF1A4B1-3008-4E2C-B208-F5C7333A81B5}"/>
              </a:ext>
            </a:extLst>
          </p:cNvPr>
          <p:cNvSpPr/>
          <p:nvPr/>
        </p:nvSpPr>
        <p:spPr>
          <a:xfrm>
            <a:off x="1438025" y="8140495"/>
            <a:ext cx="3990195" cy="584775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</a:t>
            </a:r>
            <a:r>
              <a:rPr lang="vi-VN" sz="3200">
                <a:solidFill>
                  <a:srgbClr val="FF0000"/>
                </a:solidFill>
              </a:rPr>
              <a:t>đỉnh</a:t>
            </a:r>
            <a:r>
              <a:rPr lang="vi-VN">
                <a:solidFill>
                  <a:srgbClr val="FF0000"/>
                </a:solidFill>
              </a:rPr>
              <a:t> I; cạnh IH, IK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D59447-35AF-4756-AF01-2E49776BB685}"/>
              </a:ext>
            </a:extLst>
          </p:cNvPr>
          <p:cNvSpPr/>
          <p:nvPr/>
        </p:nvSpPr>
        <p:spPr>
          <a:xfrm>
            <a:off x="6051452" y="8208485"/>
            <a:ext cx="49417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rgbClr val="FF0000"/>
                </a:solidFill>
              </a:rPr>
              <a:t>Góc đỉnh M; cạnh MN, ML 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73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xmlns="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xmlns="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6FDC273E-31FF-4F1D-B9A5-2B3D1CBD4BB7}"/>
              </a:ext>
            </a:extLst>
          </p:cNvPr>
          <p:cNvGrpSpPr/>
          <p:nvPr/>
        </p:nvGrpSpPr>
        <p:grpSpPr>
          <a:xfrm>
            <a:off x="1585118" y="1502383"/>
            <a:ext cx="14173201" cy="1009281"/>
            <a:chOff x="1585119" y="1417282"/>
            <a:chExt cx="13871053" cy="1570085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33D7064A-0DA8-4954-83EF-D9C0CE051195}"/>
                </a:ext>
              </a:extLst>
            </p:cNvPr>
            <p:cNvSpPr/>
            <p:nvPr/>
          </p:nvSpPr>
          <p:spPr>
            <a:xfrm>
              <a:off x="1585119" y="1417282"/>
              <a:ext cx="805324" cy="1015873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2</a:t>
              </a:r>
              <a:endParaRPr lang="vi-VN" sz="3600" b="1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2167BDA6-D7F7-4440-8B4C-E69FEFF38D9C}"/>
                </a:ext>
              </a:extLst>
            </p:cNvPr>
            <p:cNvSpPr/>
            <p:nvPr/>
          </p:nvSpPr>
          <p:spPr>
            <a:xfrm>
              <a:off x="2390443" y="1455234"/>
              <a:ext cx="13065729" cy="1532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b="1"/>
                <a:t>b) Dùng ê ke để nhận biết góc nào là góc vuông, góc nào là góc không vuông trong các hình trên:</a:t>
              </a:r>
            </a:p>
          </p:txBody>
        </p:sp>
      </p:grpSp>
      <p:sp>
        <p:nvSpPr>
          <p:cNvPr id="17" name="Text Box 14">
            <a:extLst>
              <a:ext uri="{FF2B5EF4-FFF2-40B4-BE49-F238E27FC236}">
                <a16:creationId xmlns:a16="http://schemas.microsoft.com/office/drawing/2014/main" xmlns="" id="{1075E7F6-152C-4B96-B3DE-A277A7396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2050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E1188D31-F7A2-4852-9825-4BBD11F624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t="1277" r="68774" b="46156"/>
          <a:stretch/>
        </p:blipFill>
        <p:spPr bwMode="auto">
          <a:xfrm>
            <a:off x="1881681" y="2438400"/>
            <a:ext cx="3679721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FB6EE7B4-B065-4049-B99B-BDBF34F8B9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96" t="1277" r="32394" b="46156"/>
          <a:stretch/>
        </p:blipFill>
        <p:spPr bwMode="auto">
          <a:xfrm>
            <a:off x="6894741" y="2375703"/>
            <a:ext cx="3455369" cy="263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B8AF368D-4FC3-482F-A534-84C4B6F56C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6" t="1277" r="800" b="46156"/>
          <a:stretch/>
        </p:blipFill>
        <p:spPr bwMode="auto">
          <a:xfrm>
            <a:off x="11455613" y="2375703"/>
            <a:ext cx="3396712" cy="2697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2E7354-5892-45C5-A7EC-F87FD0180082}"/>
              </a:ext>
            </a:extLst>
          </p:cNvPr>
          <p:cNvSpPr/>
          <p:nvPr/>
        </p:nvSpPr>
        <p:spPr>
          <a:xfrm>
            <a:off x="1347629" y="5170929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pic>
        <p:nvPicPr>
          <p:cNvPr id="22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296B85D0-EB05-4613-B4A8-4F6C3A947A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" t="53394" r="67067" b="901"/>
          <a:stretch/>
        </p:blipFill>
        <p:spPr bwMode="auto">
          <a:xfrm>
            <a:off x="1748499" y="5636300"/>
            <a:ext cx="3679721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4D1988E1-52C2-43C4-9357-79410CB2D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68" t="53394" r="32680" b="901"/>
          <a:stretch/>
        </p:blipFill>
        <p:spPr bwMode="auto">
          <a:xfrm>
            <a:off x="6862899" y="5709538"/>
            <a:ext cx="3318808" cy="228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img.loigiaihay.com/picture/2022/0323/bai-2_1.PNG">
            <a:extLst>
              <a:ext uri="{FF2B5EF4-FFF2-40B4-BE49-F238E27FC236}">
                <a16:creationId xmlns:a16="http://schemas.microsoft.com/office/drawing/2014/main" xmlns="" id="{8CF71E0C-3055-4009-B81C-5F49CAFC5E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31" t="50711" r="-1562" b="901"/>
          <a:stretch/>
        </p:blipFill>
        <p:spPr bwMode="auto">
          <a:xfrm>
            <a:off x="11847099" y="5788324"/>
            <a:ext cx="3363490" cy="242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4EA08BEB-7414-4C4A-86F4-BCFBD765BAAF}"/>
              </a:ext>
            </a:extLst>
          </p:cNvPr>
          <p:cNvSpPr/>
          <p:nvPr/>
        </p:nvSpPr>
        <p:spPr>
          <a:xfrm>
            <a:off x="7233633" y="5108257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6FEF995A-A2D7-4DDF-ABB8-B57AEAEC5531}"/>
              </a:ext>
            </a:extLst>
          </p:cNvPr>
          <p:cNvSpPr/>
          <p:nvPr/>
        </p:nvSpPr>
        <p:spPr>
          <a:xfrm>
            <a:off x="11612811" y="5042130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D158346-FF36-49A2-9FA8-DDB61876B177}"/>
              </a:ext>
            </a:extLst>
          </p:cNvPr>
          <p:cNvSpPr/>
          <p:nvPr/>
        </p:nvSpPr>
        <p:spPr>
          <a:xfrm>
            <a:off x="1559599" y="8005042"/>
            <a:ext cx="198163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vuông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29AF18D-FF88-478D-81A0-4657460E738D}"/>
              </a:ext>
            </a:extLst>
          </p:cNvPr>
          <p:cNvSpPr/>
          <p:nvPr/>
        </p:nvSpPr>
        <p:spPr>
          <a:xfrm>
            <a:off x="7230034" y="8115238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12AE99A3-0A1D-4A1D-91D6-37A96A7E3D6B}"/>
              </a:ext>
            </a:extLst>
          </p:cNvPr>
          <p:cNvSpPr/>
          <p:nvPr/>
        </p:nvSpPr>
        <p:spPr>
          <a:xfrm>
            <a:off x="11619716" y="8092544"/>
            <a:ext cx="309732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>
                <a:solidFill>
                  <a:srgbClr val="FF0000"/>
                </a:solidFill>
              </a:rPr>
              <a:t>Góc không vuông</a:t>
            </a:r>
          </a:p>
        </p:txBody>
      </p:sp>
    </p:spTree>
    <p:extLst>
      <p:ext uri="{BB962C8B-B14F-4D97-AF65-F5344CB8AC3E}">
        <p14:creationId xmlns:p14="http://schemas.microsoft.com/office/powerpoint/2010/main" val="333140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6" grpId="0"/>
      <p:bldP spid="27" grpId="0"/>
      <p:bldP spid="28" grpId="0"/>
      <p:bldP spid="29" grpId="0"/>
      <p:bldP spid="3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374</Words>
  <Application>Microsoft Office PowerPoint</Application>
  <PresentationFormat>Custom</PresentationFormat>
  <Paragraphs>67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701</cp:revision>
  <dcterms:created xsi:type="dcterms:W3CDTF">2022-07-10T01:37:20Z</dcterms:created>
  <dcterms:modified xsi:type="dcterms:W3CDTF">2022-08-20T15:27:48Z</dcterms:modified>
</cp:coreProperties>
</file>