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9" r:id="rId3"/>
    <p:sldId id="257" r:id="rId4"/>
    <p:sldId id="258" r:id="rId5"/>
    <p:sldId id="259" r:id="rId6"/>
    <p:sldId id="270" r:id="rId7"/>
    <p:sldId id="271" r:id="rId8"/>
    <p:sldId id="262" r:id="rId9"/>
    <p:sldId id="263" r:id="rId10"/>
    <p:sldId id="26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69200-B248-471C-89FF-CDF246F22DC0}" type="datetimeFigureOut">
              <a:rPr lang="vi-VN" smtClean="0"/>
              <a:t>09/11/2020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FEB94-33DD-439D-8432-B734EA9C06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810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457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05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61F0-7577-49F1-94D1-F6682B964F14}" type="datetimeFigureOut">
              <a:rPr lang="vi-VN" smtClean="0"/>
              <a:t>09/11/2020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E8E5-88A2-465F-9A43-6FEB52695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575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61F0-7577-49F1-94D1-F6682B964F14}" type="datetimeFigureOut">
              <a:rPr lang="vi-VN" smtClean="0"/>
              <a:t>09/11/2020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E8E5-88A2-465F-9A43-6FEB52695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23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61F0-7577-49F1-94D1-F6682B964F14}" type="datetimeFigureOut">
              <a:rPr lang="vi-VN" smtClean="0"/>
              <a:t>09/11/2020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E8E5-88A2-465F-9A43-6FEB52695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69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3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61F0-7577-49F1-94D1-F6682B964F14}" type="datetimeFigureOut">
              <a:rPr lang="vi-VN" smtClean="0"/>
              <a:t>09/11/2020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E8E5-88A2-465F-9A43-6FEB52695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82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61F0-7577-49F1-94D1-F6682B964F14}" type="datetimeFigureOut">
              <a:rPr lang="vi-VN" smtClean="0"/>
              <a:t>09/11/2020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E8E5-88A2-465F-9A43-6FEB52695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199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61F0-7577-49F1-94D1-F6682B964F14}" type="datetimeFigureOut">
              <a:rPr lang="vi-VN" smtClean="0"/>
              <a:t>09/11/2020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E8E5-88A2-465F-9A43-6FEB52695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61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61F0-7577-49F1-94D1-F6682B964F14}" type="datetimeFigureOut">
              <a:rPr lang="vi-VN" smtClean="0"/>
              <a:t>09/11/2020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E8E5-88A2-465F-9A43-6FEB52695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833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61F0-7577-49F1-94D1-F6682B964F14}" type="datetimeFigureOut">
              <a:rPr lang="vi-VN" smtClean="0"/>
              <a:t>09/11/2020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E8E5-88A2-465F-9A43-6FEB52695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79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61F0-7577-49F1-94D1-F6682B964F14}" type="datetimeFigureOut">
              <a:rPr lang="vi-VN" smtClean="0"/>
              <a:t>09/11/2020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E8E5-88A2-465F-9A43-6FEB52695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914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61F0-7577-49F1-94D1-F6682B964F14}" type="datetimeFigureOut">
              <a:rPr lang="vi-VN" smtClean="0"/>
              <a:t>09/11/2020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E8E5-88A2-465F-9A43-6FEB52695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748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61F0-7577-49F1-94D1-F6682B964F14}" type="datetimeFigureOut">
              <a:rPr lang="vi-VN" smtClean="0"/>
              <a:t>09/11/2020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E8E5-88A2-465F-9A43-6FEB52695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18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C61F0-7577-49F1-94D1-F6682B964F14}" type="datetimeFigureOut">
              <a:rPr lang="vi-VN" smtClean="0"/>
              <a:t>09/11/2020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3E8E5-88A2-465F-9A43-6FEB52695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72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516505" y="815859"/>
            <a:ext cx="6986032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 4</a:t>
            </a:r>
            <a:r>
              <a:rPr lang="en-GB" dirty="0" smtClean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3: </a:t>
            </a:r>
            <a:r>
              <a:rPr lang="en-GB" sz="8000" b="1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GB" sz="8000" b="1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GB" sz="8000" b="1" dirty="0" smtClean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endParaRPr lang="en-US" sz="8000" b="1" dirty="0"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19" y="1581020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5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6000" b="1" kern="0" spc="13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6000" b="1" kern="0" spc="13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6000" b="1" kern="0" spc="13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6000" b="1" kern="0" spc="13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6000" b="1" kern="0" spc="13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6000" b="1" kern="0" spc="13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6000" b="1" kern="0" spc="13" dirty="0" err="1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6000" b="1" kern="0" spc="13" dirty="0">
                <a:solidFill>
                  <a:srgbClr val="00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787" y="2514887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55827"/>
            <a:ext cx="12192000" cy="560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12592" cy="1325563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650631" y="4951420"/>
            <a:ext cx="10515600" cy="786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err="1" smtClean="0">
                <a:latin typeface="UTM Avo" panose="02040603050506020204" pitchFamily="18" charset="0"/>
              </a:rPr>
              <a:t>Đàn</a:t>
            </a:r>
            <a:r>
              <a:rPr lang="en-US" sz="4800" b="1" dirty="0" smtClean="0"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</a:rPr>
              <a:t>sẻ</a:t>
            </a:r>
            <a:r>
              <a:rPr lang="en-US" sz="4800" b="1" dirty="0" smtClean="0"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</a:rPr>
              <a:t>nâu</a:t>
            </a:r>
            <a:r>
              <a:rPr lang="en-US" sz="4800" b="1" dirty="0" smtClean="0"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</a:rPr>
              <a:t>kêu</a:t>
            </a:r>
            <a:r>
              <a:rPr lang="en-US" sz="4800" b="1" dirty="0" smtClean="0"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</a:rPr>
              <a:t>ríu</a:t>
            </a:r>
            <a:r>
              <a:rPr lang="en-US" sz="4800" b="1" dirty="0" smtClean="0"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</a:rPr>
              <a:t>rít</a:t>
            </a:r>
            <a:r>
              <a:rPr lang="en-US" sz="4800" b="1" dirty="0" smtClean="0">
                <a:latin typeface="UTM Avo" panose="02040603050506020204" pitchFamily="18" charset="0"/>
              </a:rPr>
              <a:t> ở </a:t>
            </a:r>
            <a:r>
              <a:rPr lang="en-US" sz="4800" b="1" dirty="0" err="1" smtClean="0">
                <a:latin typeface="UTM Avo" panose="02040603050506020204" pitchFamily="18" charset="0"/>
              </a:rPr>
              <a:t>sau</a:t>
            </a:r>
            <a:r>
              <a:rPr lang="en-US" sz="4800" b="1" dirty="0" smtClean="0">
                <a:latin typeface="UTM Avo" panose="02040603050506020204" pitchFamily="18" charset="0"/>
              </a:rPr>
              <a:t>  </a:t>
            </a:r>
            <a:r>
              <a:rPr lang="en-US" sz="4800" b="1" dirty="0" err="1" smtClean="0">
                <a:latin typeface="UTM Avo" panose="02040603050506020204" pitchFamily="18" charset="0"/>
              </a:rPr>
              <a:t>nhà</a:t>
            </a:r>
            <a:r>
              <a:rPr lang="en-US" sz="4800" b="1" dirty="0" smtClean="0">
                <a:latin typeface="UTM Avo" panose="02040603050506020204" pitchFamily="18" charset="0"/>
              </a:rPr>
              <a:t>.</a:t>
            </a:r>
            <a:endParaRPr lang="vi-VN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96633" y="4882656"/>
            <a:ext cx="100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au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5375" y="5369034"/>
            <a:ext cx="1041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15724" y="5533764"/>
            <a:ext cx="1242646" cy="17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62" y="5569855"/>
            <a:ext cx="1168641" cy="16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397267" y="4882655"/>
            <a:ext cx="100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âu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9" y="492367"/>
            <a:ext cx="3082835" cy="1192997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86446" y="2168434"/>
            <a:ext cx="7959634" cy="1900329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au   </a:t>
            </a:r>
            <a:r>
              <a:rPr lang="en-US" sz="8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âu</a:t>
            </a:r>
            <a:r>
              <a:rPr lang="en-US" sz="8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8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êu</a:t>
            </a:r>
            <a:endParaRPr lang="vi-VN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6611" y="4717508"/>
            <a:ext cx="3577045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 err="1">
                <a:latin typeface="UTM Avo" panose="02040603050506020204" pitchFamily="18" charset="0"/>
              </a:rPr>
              <a:t>k</a:t>
            </a:r>
            <a:r>
              <a:rPr lang="en-US" sz="6000" b="1" dirty="0" err="1" smtClean="0">
                <a:latin typeface="UTM Avo" panose="02040603050506020204" pitchFamily="18" charset="0"/>
              </a:rPr>
              <a:t>hều</a:t>
            </a:r>
            <a:r>
              <a:rPr lang="en-US" sz="6000" b="1" dirty="0" smtClean="0">
                <a:latin typeface="UTM Avo" panose="02040603050506020204" pitchFamily="18" charset="0"/>
              </a:rPr>
              <a:t>  </a:t>
            </a:r>
            <a:r>
              <a:rPr lang="en-US" sz="6000" b="1" dirty="0" err="1" smtClean="0">
                <a:latin typeface="UTM Avo" panose="02040603050506020204" pitchFamily="18" charset="0"/>
              </a:rPr>
              <a:t>rêu</a:t>
            </a:r>
            <a:endParaRPr lang="vi-VN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746563"/>
              </p:ext>
            </p:extLst>
          </p:nvPr>
        </p:nvGraphicFramePr>
        <p:xfrm>
          <a:off x="3291840" y="1166947"/>
          <a:ext cx="5738950" cy="2281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475">
                  <a:extLst>
                    <a:ext uri="{9D8B030D-6E8A-4147-A177-3AD203B41FA5}">
                      <a16:colId xmlns:a16="http://schemas.microsoft.com/office/drawing/2014/main" val="4183106971"/>
                    </a:ext>
                  </a:extLst>
                </a:gridCol>
                <a:gridCol w="2869475">
                  <a:extLst>
                    <a:ext uri="{9D8B030D-6E8A-4147-A177-3AD203B41FA5}">
                      <a16:colId xmlns:a16="http://schemas.microsoft.com/office/drawing/2014/main" val="1330728445"/>
                    </a:ext>
                  </a:extLst>
                </a:gridCol>
              </a:tblGrid>
              <a:tr h="1140823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S</a:t>
                      </a:r>
                      <a:endParaRPr lang="vi-VN" sz="6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au</a:t>
                      </a:r>
                      <a:endParaRPr lang="vi-VN" sz="6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178132"/>
                  </a:ext>
                </a:extLst>
              </a:tr>
              <a:tr h="1140823"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0" b="1" dirty="0" err="1" smtClean="0">
                          <a:latin typeface="UTM Avo" panose="02040603050506020204" pitchFamily="18" charset="0"/>
                        </a:rPr>
                        <a:t>s</a:t>
                      </a:r>
                      <a:r>
                        <a:rPr lang="en-US" sz="6000" b="1" dirty="0" err="1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au</a:t>
                      </a:r>
                      <a:endParaRPr lang="vi-VN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92586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71502" y="4723131"/>
            <a:ext cx="3577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latin typeface="UTM Avo" panose="02040603050506020204" pitchFamily="18" charset="0"/>
              </a:rPr>
              <a:t>cau</a:t>
            </a:r>
            <a:r>
              <a:rPr lang="en-US" sz="6000" b="1" dirty="0" smtClean="0">
                <a:latin typeface="UTM Avo" panose="02040603050506020204" pitchFamily="18" charset="0"/>
              </a:rPr>
              <a:t>  </a:t>
            </a:r>
            <a:r>
              <a:rPr lang="en-US" sz="6000" b="1" dirty="0" err="1" smtClean="0">
                <a:latin typeface="UTM Avo" panose="02040603050506020204" pitchFamily="18" charset="0"/>
              </a:rPr>
              <a:t>tàu</a:t>
            </a:r>
            <a:endParaRPr lang="vi-VN" sz="6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72792" y="4700089"/>
            <a:ext cx="3577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latin typeface="UTM Avo" panose="02040603050506020204" pitchFamily="18" charset="0"/>
              </a:rPr>
              <a:t>b</a:t>
            </a:r>
            <a:r>
              <a:rPr lang="en-US" sz="6000" b="1" dirty="0" err="1" smtClean="0">
                <a:latin typeface="UTM Avo" panose="02040603050506020204" pitchFamily="18" charset="0"/>
              </a:rPr>
              <a:t>ậu</a:t>
            </a:r>
            <a:r>
              <a:rPr lang="en-US" sz="6000" b="1" dirty="0" smtClean="0">
                <a:latin typeface="UTM Avo" panose="02040603050506020204" pitchFamily="18" charset="0"/>
              </a:rPr>
              <a:t>  </a:t>
            </a:r>
            <a:r>
              <a:rPr lang="en-US" sz="6000" b="1" dirty="0" err="1" smtClean="0">
                <a:latin typeface="UTM Avo" panose="02040603050506020204" pitchFamily="18" charset="0"/>
              </a:rPr>
              <a:t>gấu</a:t>
            </a:r>
            <a:endParaRPr lang="vi-VN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64" y="5691312"/>
            <a:ext cx="1170533" cy="164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014" y="5691312"/>
            <a:ext cx="1170533" cy="164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30" y="5603631"/>
            <a:ext cx="976400" cy="137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404" y="5647692"/>
            <a:ext cx="993096" cy="139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817" y="5656059"/>
            <a:ext cx="993097" cy="139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062" y="5647672"/>
            <a:ext cx="909878" cy="1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9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1632827"/>
            <a:ext cx="2923903" cy="296249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49" y="1384663"/>
            <a:ext cx="4032068" cy="3152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37" y="1114698"/>
            <a:ext cx="2505892" cy="342276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71503" y="4723131"/>
            <a:ext cx="31818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latin typeface="UTM Avo" panose="02040603050506020204" pitchFamily="18" charset="0"/>
              </a:rPr>
              <a:t>r</a:t>
            </a:r>
            <a:r>
              <a:rPr lang="en-US" sz="6000" b="1" dirty="0" err="1" smtClean="0">
                <a:latin typeface="UTM Avo" panose="02040603050506020204" pitchFamily="18" charset="0"/>
              </a:rPr>
              <a:t>au</a:t>
            </a:r>
            <a:r>
              <a:rPr lang="en-US" sz="6000" b="1" dirty="0" smtClean="0">
                <a:latin typeface="UTM Avo" panose="02040603050506020204" pitchFamily="18" charset="0"/>
              </a:rPr>
              <a:t> </a:t>
            </a:r>
            <a:r>
              <a:rPr lang="en-US" sz="6000" b="1" dirty="0" err="1" smtClean="0">
                <a:latin typeface="UTM Avo" panose="02040603050506020204" pitchFamily="18" charset="0"/>
              </a:rPr>
              <a:t>củ</a:t>
            </a:r>
            <a:endParaRPr lang="vi-VN" sz="60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07477" y="4708797"/>
            <a:ext cx="3577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UTM Avo" panose="02040603050506020204" pitchFamily="18" charset="0"/>
              </a:rPr>
              <a:t>con </a:t>
            </a:r>
            <a:r>
              <a:rPr lang="en-US" sz="6000" b="1" dirty="0" err="1" smtClean="0">
                <a:latin typeface="UTM Avo" panose="02040603050506020204" pitchFamily="18" charset="0"/>
              </a:rPr>
              <a:t>trâu</a:t>
            </a:r>
            <a:r>
              <a:rPr lang="en-US" sz="6000" b="1" dirty="0" smtClean="0">
                <a:latin typeface="UTM Avo" panose="02040603050506020204" pitchFamily="18" charset="0"/>
              </a:rPr>
              <a:t> </a:t>
            </a:r>
            <a:endParaRPr lang="vi-VN" sz="60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614955" y="4723130"/>
            <a:ext cx="3577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latin typeface="UTM Avo" panose="02040603050506020204" pitchFamily="18" charset="0"/>
              </a:rPr>
              <a:t>chú</a:t>
            </a:r>
            <a:r>
              <a:rPr lang="en-US" sz="6000" b="1" dirty="0" smtClean="0">
                <a:latin typeface="UTM Avo" panose="02040603050506020204" pitchFamily="18" charset="0"/>
              </a:rPr>
              <a:t> </a:t>
            </a:r>
            <a:r>
              <a:rPr lang="en-US" sz="6000" b="1" dirty="0" err="1" smtClean="0">
                <a:latin typeface="UTM Avo" panose="02040603050506020204" pitchFamily="18" charset="0"/>
              </a:rPr>
              <a:t>tễu</a:t>
            </a:r>
            <a:endParaRPr lang="vi-VN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71" y="5698660"/>
            <a:ext cx="1170533" cy="164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939" y="5698418"/>
            <a:ext cx="1170533" cy="164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5103" y="5698418"/>
            <a:ext cx="1170533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679269"/>
            <a:ext cx="2423370" cy="1196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852749" cy="1576886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74" y="2046514"/>
            <a:ext cx="11608526" cy="293478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623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" y="34199"/>
            <a:ext cx="3100251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116182"/>
            <a:ext cx="12723223" cy="280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64"/>
            <a:ext cx="12124943" cy="392756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8343" y="4206240"/>
            <a:ext cx="11582400" cy="1619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b="1" dirty="0" smtClean="0">
                <a:latin typeface="UTM Avo" panose="02040603050506020204" pitchFamily="18" charset="0"/>
              </a:rPr>
              <a:t>	</a:t>
            </a:r>
            <a:r>
              <a:rPr lang="en-US" sz="4000" b="1" dirty="0" err="1" smtClean="0">
                <a:latin typeface="UTM Avo" panose="02040603050506020204" pitchFamily="18" charset="0"/>
              </a:rPr>
              <a:t>Nhà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dì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Tư</a:t>
            </a:r>
            <a:r>
              <a:rPr lang="en-US" sz="4000" b="1" dirty="0" smtClean="0">
                <a:latin typeface="UTM Avo" panose="02040603050506020204" pitchFamily="18" charset="0"/>
              </a:rPr>
              <a:t> ở </a:t>
            </a:r>
            <a:r>
              <a:rPr lang="en-US" sz="4000" b="1" dirty="0" err="1" smtClean="0">
                <a:latin typeface="UTM Avo" panose="02040603050506020204" pitchFamily="18" charset="0"/>
              </a:rPr>
              <a:t>quê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có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cây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cau</a:t>
            </a:r>
            <a:r>
              <a:rPr lang="en-US" sz="4000" b="1" dirty="0" smtClean="0">
                <a:latin typeface="UTM Avo" panose="02040603050506020204" pitchFamily="18" charset="0"/>
              </a:rPr>
              <a:t>, </a:t>
            </a:r>
            <a:r>
              <a:rPr lang="en-US" sz="4000" b="1" dirty="0" err="1" smtClean="0">
                <a:latin typeface="UTM Avo" panose="02040603050506020204" pitchFamily="18" charset="0"/>
              </a:rPr>
              <a:t>giàn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trầu</a:t>
            </a:r>
            <a:r>
              <a:rPr lang="en-US" sz="4000" b="1" dirty="0" smtClean="0">
                <a:latin typeface="UTM Avo" panose="02040603050506020204" pitchFamily="18" charset="0"/>
              </a:rPr>
              <a:t>. </a:t>
            </a:r>
            <a:r>
              <a:rPr lang="en-US" sz="4000" b="1" dirty="0" err="1" smtClean="0">
                <a:latin typeface="UTM Avo" panose="02040603050506020204" pitchFamily="18" charset="0"/>
              </a:rPr>
              <a:t>Sau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nhà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có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rau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cải</a:t>
            </a:r>
            <a:r>
              <a:rPr lang="en-US" sz="4000" b="1" dirty="0" smtClean="0">
                <a:latin typeface="UTM Avo" panose="02040603050506020204" pitchFamily="18" charset="0"/>
              </a:rPr>
              <a:t>, </a:t>
            </a:r>
            <a:r>
              <a:rPr lang="en-US" sz="4000" b="1" dirty="0" err="1" smtClean="0">
                <a:latin typeface="UTM Avo" panose="02040603050506020204" pitchFamily="18" charset="0"/>
              </a:rPr>
              <a:t>rau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dền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và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cả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dưa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hấu</a:t>
            </a:r>
            <a:r>
              <a:rPr lang="en-US" sz="4000" b="1" dirty="0" smtClean="0">
                <a:latin typeface="UTM Avo" panose="02040603050506020204" pitchFamily="18" charset="0"/>
              </a:rPr>
              <a:t>. </a:t>
            </a:r>
            <a:r>
              <a:rPr lang="en-US" sz="4000" b="1" dirty="0" err="1" smtClean="0">
                <a:latin typeface="UTM Avo" panose="02040603050506020204" pitchFamily="18" charset="0"/>
              </a:rPr>
              <a:t>Gần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nhà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dì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có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cây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cầu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tre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nhỏ</a:t>
            </a:r>
            <a:r>
              <a:rPr lang="en-US" sz="4000" b="1" dirty="0" smtClean="0">
                <a:latin typeface="UTM Avo" panose="02040603050506020204" pitchFamily="18" charset="0"/>
              </a:rPr>
              <a:t>. </a:t>
            </a:r>
            <a:r>
              <a:rPr lang="en-US" sz="4000" b="1" dirty="0" err="1" smtClean="0">
                <a:latin typeface="UTM Avo" panose="02040603050506020204" pitchFamily="18" charset="0"/>
              </a:rPr>
              <a:t>Xa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xa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là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dãy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núi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cao</a:t>
            </a:r>
            <a:r>
              <a:rPr lang="en-US" sz="4000" b="1" dirty="0" smtClean="0">
                <a:latin typeface="UTM Avo" panose="02040603050506020204" pitchFamily="18" charset="0"/>
              </a:rPr>
              <a:t>.</a:t>
            </a:r>
            <a:endParaRPr lang="vi-VN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136" y="4691015"/>
            <a:ext cx="1039418" cy="146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5236764"/>
            <a:ext cx="993698" cy="139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701" y="5248766"/>
            <a:ext cx="908355" cy="127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49" y="4691015"/>
            <a:ext cx="1063803" cy="14959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5789035"/>
            <a:ext cx="1063803" cy="149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326" y="5796106"/>
            <a:ext cx="963219" cy="13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9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" y="138578"/>
            <a:ext cx="11443063" cy="6719422"/>
          </a:xfrm>
        </p:spPr>
      </p:pic>
    </p:spTree>
    <p:extLst>
      <p:ext uri="{BB962C8B-B14F-4D97-AF65-F5344CB8AC3E}">
        <p14:creationId xmlns:p14="http://schemas.microsoft.com/office/powerpoint/2010/main" val="8842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37</Words>
  <PresentationFormat>Widescreen</PresentationFormat>
  <Paragraphs>17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Times New Roman</vt:lpstr>
      <vt:lpstr>UTM Avo</vt:lpstr>
      <vt:lpstr>Office Theme</vt:lpstr>
      <vt:lpstr>BÀI 43:       </vt:lpstr>
      <vt:lpstr>PowerPoint Presentation</vt:lpstr>
      <vt:lpstr>au   âu   êu</vt:lpstr>
      <vt:lpstr>khều  rêu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2020-10-23T13:29:24Z</dcterms:created>
  <dcterms:modified xsi:type="dcterms:W3CDTF">2020-11-09T15:59:14Z</dcterms:modified>
</cp:coreProperties>
</file>