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5" r:id="rId2"/>
    <p:sldId id="258" r:id="rId3"/>
    <p:sldId id="276" r:id="rId4"/>
    <p:sldId id="260" r:id="rId5"/>
    <p:sldId id="261" r:id="rId6"/>
    <p:sldId id="278" r:id="rId7"/>
    <p:sldId id="279" r:id="rId8"/>
    <p:sldId id="263" r:id="rId9"/>
    <p:sldId id="281" r:id="rId10"/>
    <p:sldId id="282" r:id="rId11"/>
    <p:sldId id="267" r:id="rId12"/>
    <p:sldId id="270" r:id="rId13"/>
    <p:sldId id="283" r:id="rId14"/>
    <p:sldId id="284" r:id="rId15"/>
    <p:sldId id="285" r:id="rId16"/>
    <p:sldId id="286" r:id="rId17"/>
    <p:sldId id="287" r:id="rId18"/>
    <p:sldId id="288" r:id="rId19"/>
    <p:sldId id="289" r:id="rId20"/>
    <p:sldId id="290" r:id="rId21"/>
    <p:sldId id="311" r:id="rId22"/>
    <p:sldId id="312" r:id="rId23"/>
    <p:sldId id="314" r:id="rId24"/>
    <p:sldId id="294" r:id="rId25"/>
    <p:sldId id="295" r:id="rId26"/>
    <p:sldId id="296" r:id="rId27"/>
    <p:sldId id="297" r:id="rId28"/>
    <p:sldId id="298" r:id="rId29"/>
    <p:sldId id="299" r:id="rId30"/>
    <p:sldId id="300" r:id="rId31"/>
    <p:sldId id="301" r:id="rId32"/>
    <p:sldId id="315" r:id="rId33"/>
    <p:sldId id="303" r:id="rId34"/>
    <p:sldId id="316" r:id="rId35"/>
    <p:sldId id="317" r:id="rId36"/>
    <p:sldId id="318" r:id="rId37"/>
    <p:sldId id="319" r:id="rId38"/>
    <p:sldId id="320" r:id="rId39"/>
    <p:sldId id="321" r:id="rId40"/>
  </p:sldIdLst>
  <p:sldSz cx="24387175" cy="13716000"/>
  <p:notesSz cx="6858000" cy="9144000"/>
  <p:custDataLst>
    <p:tags r:id="rId4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003300"/>
    <a:srgbClr val="FFCC00"/>
    <a:srgbClr val="003399"/>
    <a:srgbClr val="0000CC"/>
    <a:srgbClr val="FFCCFF"/>
    <a:srgbClr val="CCCC00"/>
    <a:srgbClr val="FF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88748" autoAdjust="0"/>
  </p:normalViewPr>
  <p:slideViewPr>
    <p:cSldViewPr>
      <p:cViewPr varScale="1">
        <p:scale>
          <a:sx n="35" d="100"/>
          <a:sy n="35" d="100"/>
        </p:scale>
        <p:origin x="678" y="84"/>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05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06037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9D33D-DE5B-48B9-B35A-53057F9A3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099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10831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4/9/2020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6681186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4/9/2020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0688637" y="333375"/>
            <a:ext cx="9494907" cy="877163"/>
          </a:xfrm>
          <a:prstGeom prst="rect">
            <a:avLst/>
          </a:prstGeom>
          <a:noFill/>
        </p:spPr>
        <p:txBody>
          <a:bodyPr wrap="none" rtlCol="0">
            <a:spAutoFit/>
          </a:bodyPr>
          <a:lstStyle/>
          <a:p>
            <a:pPr algn="ctr"/>
            <a:r>
              <a:rPr lang="en-US" sz="5100">
                <a:solidFill>
                  <a:schemeClr val="bg1"/>
                </a:solidFill>
                <a:latin typeface="AvantGarde-Demi" pitchFamily="18" charset="0"/>
                <a:ea typeface="AvantGarde-Demi" pitchFamily="18" charset="0"/>
                <a:cs typeface="AvantGarde-Demi" pitchFamily="18" charset="0"/>
              </a:rPr>
              <a:t>LŨY</a:t>
            </a:r>
            <a:r>
              <a:rPr lang="en-US" sz="5100" baseline="0">
                <a:solidFill>
                  <a:schemeClr val="bg1"/>
                </a:solidFill>
                <a:latin typeface="AvantGarde-Demi" pitchFamily="18" charset="0"/>
                <a:ea typeface="AvantGarde-Demi" pitchFamily="18" charset="0"/>
                <a:cs typeface="AvantGarde-Demi" pitchFamily="18" charset="0"/>
              </a:rPr>
              <a:t> THỪA – HÀM SỐ LŨY THỪA</a:t>
            </a:r>
            <a:endParaRPr lang="en-US" sz="510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217920" y="455250"/>
            <a:ext cx="2068195" cy="584775"/>
          </a:xfrm>
          <a:prstGeom prst="rect">
            <a:avLst/>
          </a:prstGeom>
          <a:noFill/>
        </p:spPr>
        <p:txBody>
          <a:bodyPr wrap="none" rtlCol="0">
            <a:spAutoFit/>
          </a:bodyPr>
          <a:lstStyle/>
          <a:p>
            <a:pPr algn="ctr"/>
            <a:r>
              <a:rPr lang="en-US" sz="3200" b="0" baseline="0">
                <a:solidFill>
                  <a:schemeClr val="bg1"/>
                </a:solidFill>
                <a:latin typeface="AvantGarde-Demi" pitchFamily="18" charset="0"/>
                <a:ea typeface="AvantGarde-Demi" pitchFamily="18" charset="0"/>
                <a:cs typeface="AvantGarde-Demi" pitchFamily="18" charset="0"/>
              </a:rPr>
              <a:t>GIẢI </a:t>
            </a:r>
            <a:r>
              <a:rPr lang="en-US" sz="3200" b="0" baseline="0" dirty="0">
                <a:solidFill>
                  <a:schemeClr val="bg1"/>
                </a:solidFill>
                <a:latin typeface="AvantGarde-Demi" pitchFamily="18" charset="0"/>
                <a:ea typeface="AvantGarde-Demi" pitchFamily="18" charset="0"/>
                <a:cs typeface="AvantGarde-Demi" pitchFamily="18" charset="0"/>
              </a:rPr>
              <a:t>TÍCH</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12</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15175" y="276523"/>
            <a:ext cx="2303836" cy="1077218"/>
          </a:xfrm>
          <a:prstGeom prst="rect">
            <a:avLst/>
          </a:prstGeom>
          <a:noFill/>
        </p:spPr>
        <p:txBody>
          <a:bodyPr wrap="none" rtlCol="0">
            <a:spAutoFit/>
          </a:bodyPr>
          <a:lstStyle/>
          <a:p>
            <a:pPr algn="ctr"/>
            <a:r>
              <a:rPr lang="en-US" sz="3200" b="0">
                <a:solidFill>
                  <a:schemeClr val="bg1"/>
                </a:solidFill>
                <a:latin typeface="AvantGarde-Demi" pitchFamily="18" charset="0"/>
                <a:ea typeface="AvantGarde-Demi" pitchFamily="18" charset="0"/>
                <a:cs typeface="AvantGarde-Demi" pitchFamily="18" charset="0"/>
              </a:rPr>
              <a:t>BÀI</a:t>
            </a:r>
            <a:r>
              <a:rPr lang="en-US" sz="3200" b="0" baseline="0">
                <a:solidFill>
                  <a:schemeClr val="bg1"/>
                </a:solidFill>
                <a:latin typeface="AvantGarde-Demi" pitchFamily="18" charset="0"/>
                <a:ea typeface="AvantGarde-Demi" pitchFamily="18" charset="0"/>
                <a:cs typeface="AvantGarde-Demi" pitchFamily="18" charset="0"/>
              </a:rPr>
              <a:t> 9</a:t>
            </a:r>
            <a:endParaRPr lang="en-US" sz="3200" b="0" baseline="0" dirty="0">
              <a:solidFill>
                <a:schemeClr val="bg1"/>
              </a:solidFill>
              <a:latin typeface="AvantGarde-Demi" pitchFamily="18" charset="0"/>
              <a:ea typeface="AvantGarde-Demi" pitchFamily="18" charset="0"/>
              <a:cs typeface="AvantGarde-Demi" pitchFamily="18" charset="0"/>
            </a:endParaRPr>
          </a:p>
          <a:p>
            <a:pPr algn="ctr"/>
            <a:r>
              <a:rPr lang="en-US" sz="3200" b="0" baseline="0" err="1">
                <a:solidFill>
                  <a:schemeClr val="bg1"/>
                </a:solidFill>
                <a:latin typeface="AvantGarde-Demi" pitchFamily="18" charset="0"/>
                <a:ea typeface="AvantGarde-Demi" pitchFamily="18" charset="0"/>
                <a:cs typeface="AvantGarde-Demi" pitchFamily="18" charset="0"/>
              </a:rPr>
              <a:t>Chương</a:t>
            </a:r>
            <a:r>
              <a:rPr lang="en-US" sz="3200" b="0" baseline="0">
                <a:solidFill>
                  <a:schemeClr val="bg1"/>
                </a:solidFill>
                <a:latin typeface="AvantGarde-Demi" pitchFamily="18" charset="0"/>
                <a:ea typeface="AvantGarde-Demi" pitchFamily="18" charset="0"/>
                <a:cs typeface="AvantGarde-Demi" pitchFamily="18" charset="0"/>
              </a:rPr>
              <a:t> </a:t>
            </a:r>
            <a:r>
              <a:rPr lang="vi-VN" sz="3200" b="1" baseline="0">
                <a:solidFill>
                  <a:schemeClr val="bg1"/>
                </a:solidFill>
                <a:latin typeface="Tahoma" pitchFamily="34" charset="0"/>
                <a:ea typeface="Tahoma" pitchFamily="34" charset="0"/>
                <a:cs typeface="Tahoma" pitchFamily="34" charset="0"/>
              </a:rPr>
              <a:t>I</a:t>
            </a:r>
            <a:r>
              <a:rPr lang="en-US" sz="3200" b="1" baseline="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2.xml"/><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notesSlide" Target="../notesSlides/notesSlide4.xml"/><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slide" Target="slide2.xml"/><Relationship Id="rId9" Type="http://schemas.openxmlformats.org/officeDocument/2006/relationships/image" Target="../media/image90.png"/><Relationship Id="rId14"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5.xml"/><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xml"/><Relationship Id="rId11" Type="http://schemas.openxmlformats.org/officeDocument/2006/relationships/image" Target="../media/image102.png"/><Relationship Id="rId5" Type="http://schemas.openxmlformats.org/officeDocument/2006/relationships/image" Target="../media/image81.wmf"/><Relationship Id="rId10" Type="http://schemas.openxmlformats.org/officeDocument/2006/relationships/image" Target="../media/image101.png"/><Relationship Id="rId4" Type="http://schemas.openxmlformats.org/officeDocument/2006/relationships/oleObject" Target="../embeddings/oleObject2.bin"/><Relationship Id="rId9"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4.wmf"/><Relationship Id="rId18" Type="http://schemas.openxmlformats.org/officeDocument/2006/relationships/image" Target="../media/image111.png"/><Relationship Id="rId3" Type="http://schemas.openxmlformats.org/officeDocument/2006/relationships/notesSlide" Target="../notesSlides/notesSlide6.xml"/><Relationship Id="rId7" Type="http://schemas.openxmlformats.org/officeDocument/2006/relationships/image" Target="../media/image107.png"/><Relationship Id="rId12" Type="http://schemas.openxmlformats.org/officeDocument/2006/relationships/oleObject" Target="../embeddings/oleObject5.bin"/><Relationship Id="rId17" Type="http://schemas.openxmlformats.org/officeDocument/2006/relationships/image" Target="../media/image110.png"/><Relationship Id="rId2" Type="http://schemas.openxmlformats.org/officeDocument/2006/relationships/slideLayout" Target="../slideLayouts/slideLayout2.xml"/><Relationship Id="rId16" Type="http://schemas.openxmlformats.org/officeDocument/2006/relationships/image" Target="../media/image109.png"/><Relationship Id="rId1" Type="http://schemas.openxmlformats.org/officeDocument/2006/relationships/vmlDrawing" Target="../drawings/vmlDrawing3.vml"/><Relationship Id="rId6" Type="http://schemas.openxmlformats.org/officeDocument/2006/relationships/image" Target="../media/image106.png"/><Relationship Id="rId11" Type="http://schemas.openxmlformats.org/officeDocument/2006/relationships/image" Target="../media/image83.wmf"/><Relationship Id="rId5" Type="http://schemas.openxmlformats.org/officeDocument/2006/relationships/image" Target="../media/image105.png"/><Relationship Id="rId15" Type="http://schemas.openxmlformats.org/officeDocument/2006/relationships/image" Target="../media/image108.png"/><Relationship Id="rId10" Type="http://schemas.openxmlformats.org/officeDocument/2006/relationships/oleObject" Target="../embeddings/oleObject4.bin"/><Relationship Id="rId19" Type="http://schemas.openxmlformats.org/officeDocument/2006/relationships/image" Target="../media/image112.png"/><Relationship Id="rId4" Type="http://schemas.openxmlformats.org/officeDocument/2006/relationships/image" Target="../media/image104.png"/><Relationship Id="rId9" Type="http://schemas.openxmlformats.org/officeDocument/2006/relationships/image" Target="../media/image82.wmf"/><Relationship Id="rId1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slide" Target="slide2.xml"/><Relationship Id="rId9" Type="http://schemas.openxmlformats.org/officeDocument/2006/relationships/image" Target="../media/image122.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3" Type="http://schemas.openxmlformats.org/officeDocument/2006/relationships/image" Target="../media/image6.gif"/><Relationship Id="rId7" Type="http://schemas.openxmlformats.org/officeDocument/2006/relationships/slide" Target="slide6.xml"/><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12.xml"/><Relationship Id="rId10" Type="http://schemas.openxmlformats.org/officeDocument/2006/relationships/slide" Target="slide9.xml"/><Relationship Id="rId4" Type="http://schemas.openxmlformats.org/officeDocument/2006/relationships/image" Target="../media/image7.gif"/><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notesSlide" Target="../notesSlides/notesSlide8.xml"/><Relationship Id="rId7" Type="http://schemas.openxmlformats.org/officeDocument/2006/relationships/oleObject" Target="../embeddings/oleObject7.bin"/><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slideLayout" Target="../slideLayouts/slideLayout2.xml"/><Relationship Id="rId16" Type="http://schemas.openxmlformats.org/officeDocument/2006/relationships/image" Target="../media/image132.png"/><Relationship Id="rId1" Type="http://schemas.openxmlformats.org/officeDocument/2006/relationships/vmlDrawing" Target="../drawings/vmlDrawing4.vml"/><Relationship Id="rId6" Type="http://schemas.openxmlformats.org/officeDocument/2006/relationships/image" Target="../media/image98.wmf"/><Relationship Id="rId11" Type="http://schemas.openxmlformats.org/officeDocument/2006/relationships/slide" Target="slide2.xml"/><Relationship Id="rId5" Type="http://schemas.openxmlformats.org/officeDocument/2006/relationships/oleObject" Target="../embeddings/oleObject6.bin"/><Relationship Id="rId15" Type="http://schemas.openxmlformats.org/officeDocument/2006/relationships/image" Target="../media/image131.png"/><Relationship Id="rId10" Type="http://schemas.openxmlformats.org/officeDocument/2006/relationships/image" Target="../media/image100.wmf"/><Relationship Id="rId4" Type="http://schemas.openxmlformats.org/officeDocument/2006/relationships/image" Target="../media/image127.png"/><Relationship Id="rId9" Type="http://schemas.openxmlformats.org/officeDocument/2006/relationships/oleObject" Target="../embeddings/oleObject8.bin"/><Relationship Id="rId14" Type="http://schemas.openxmlformats.org/officeDocument/2006/relationships/image" Target="../media/image13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notesSlide" Target="../notesSlides/notesSlide9.xml"/><Relationship Id="rId7" Type="http://schemas.openxmlformats.org/officeDocument/2006/relationships/image" Target="../media/image99.wmf"/><Relationship Id="rId12" Type="http://schemas.openxmlformats.org/officeDocument/2006/relationships/image" Target="../media/image136.png"/><Relationship Id="rId17" Type="http://schemas.openxmlformats.org/officeDocument/2006/relationships/image" Target="../media/image115.png"/><Relationship Id="rId2" Type="http://schemas.openxmlformats.org/officeDocument/2006/relationships/slideLayout" Target="../slideLayouts/slideLayout2.xml"/><Relationship Id="rId16" Type="http://schemas.openxmlformats.org/officeDocument/2006/relationships/image" Target="../media/image140.png"/><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35.png"/><Relationship Id="rId5" Type="http://schemas.openxmlformats.org/officeDocument/2006/relationships/image" Target="../media/image98.wmf"/><Relationship Id="rId15" Type="http://schemas.openxmlformats.org/officeDocument/2006/relationships/image" Target="../media/image139.png"/><Relationship Id="rId10" Type="http://schemas.openxmlformats.org/officeDocument/2006/relationships/slide" Target="slide2.xml"/><Relationship Id="rId19" Type="http://schemas.openxmlformats.org/officeDocument/2006/relationships/image" Target="../media/image116.png"/><Relationship Id="rId4" Type="http://schemas.openxmlformats.org/officeDocument/2006/relationships/oleObject" Target="../embeddings/oleObject9.bin"/><Relationship Id="rId9" Type="http://schemas.openxmlformats.org/officeDocument/2006/relationships/image" Target="../media/image100.wmf"/><Relationship Id="rId14" Type="http://schemas.openxmlformats.org/officeDocument/2006/relationships/image" Target="../media/image138.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45.png"/><Relationship Id="rId3" Type="http://schemas.openxmlformats.org/officeDocument/2006/relationships/notesSlide" Target="../notesSlides/notesSlide10.xml"/><Relationship Id="rId7" Type="http://schemas.openxmlformats.org/officeDocument/2006/relationships/image" Target="../media/image99.wmf"/><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slideLayout" Target="../slideLayouts/slideLayout2.xml"/><Relationship Id="rId16" Type="http://schemas.openxmlformats.org/officeDocument/2006/relationships/image" Target="../media/image148.png"/><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128.png"/><Relationship Id="rId5" Type="http://schemas.openxmlformats.org/officeDocument/2006/relationships/image" Target="../media/image98.wmf"/><Relationship Id="rId15" Type="http://schemas.openxmlformats.org/officeDocument/2006/relationships/image" Target="../media/image147.png"/><Relationship Id="rId10" Type="http://schemas.openxmlformats.org/officeDocument/2006/relationships/slide" Target="slide2.xml"/><Relationship Id="rId4" Type="http://schemas.openxmlformats.org/officeDocument/2006/relationships/oleObject" Target="../embeddings/oleObject12.bin"/><Relationship Id="rId9" Type="http://schemas.openxmlformats.org/officeDocument/2006/relationships/image" Target="../media/image100.wmf"/><Relationship Id="rId14" Type="http://schemas.openxmlformats.org/officeDocument/2006/relationships/image" Target="../media/image146.png"/></Relationships>
</file>

<file path=ppt/slides/_rels/slide23.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2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10" Type="http://schemas.openxmlformats.org/officeDocument/2006/relationships/image" Target="../media/image173.png"/><Relationship Id="rId4" Type="http://schemas.openxmlformats.org/officeDocument/2006/relationships/image" Target="../media/image168.png"/><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690.png"/><Relationship Id="rId3" Type="http://schemas.openxmlformats.org/officeDocument/2006/relationships/image" Target="../media/image175.png"/><Relationship Id="rId7" Type="http://schemas.openxmlformats.org/officeDocument/2006/relationships/image" Target="../media/image1680.png"/><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70.png"/><Relationship Id="rId5" Type="http://schemas.openxmlformats.org/officeDocument/2006/relationships/image" Target="../media/image1660.png"/><Relationship Id="rId4" Type="http://schemas.openxmlformats.org/officeDocument/2006/relationships/image" Target="../media/image176.png"/><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image" Target="../media/image1760.png"/><Relationship Id="rId3" Type="http://schemas.openxmlformats.org/officeDocument/2006/relationships/image" Target="../media/image178.png"/><Relationship Id="rId7" Type="http://schemas.openxmlformats.org/officeDocument/2006/relationships/image" Target="../media/image1750.png"/><Relationship Id="rId2"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740.png"/><Relationship Id="rId11" Type="http://schemas.openxmlformats.org/officeDocument/2006/relationships/image" Target="../media/image181.png"/><Relationship Id="rId5" Type="http://schemas.openxmlformats.org/officeDocument/2006/relationships/image" Target="../media/image1730.png"/><Relationship Id="rId10" Type="http://schemas.openxmlformats.org/officeDocument/2006/relationships/image" Target="../media/image124.png"/><Relationship Id="rId4" Type="http://schemas.openxmlformats.org/officeDocument/2006/relationships/image" Target="../media/image179.png"/><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3.png"/><Relationship Id="rId7" Type="http://schemas.openxmlformats.org/officeDocument/2006/relationships/image" Target="../media/image1840.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30.png"/><Relationship Id="rId5" Type="http://schemas.openxmlformats.org/officeDocument/2006/relationships/image" Target="../media/image1820.png"/><Relationship Id="rId4" Type="http://schemas.openxmlformats.org/officeDocument/2006/relationships/image" Target="../media/image184.png"/><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10" Type="http://schemas.openxmlformats.org/officeDocument/2006/relationships/image" Target="../media/image193.png"/><Relationship Id="rId4" Type="http://schemas.openxmlformats.org/officeDocument/2006/relationships/image" Target="../media/image188.pn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10" Type="http://schemas.openxmlformats.org/officeDocument/2006/relationships/slide" Target="slide2.xml"/><Relationship Id="rId4" Type="http://schemas.openxmlformats.org/officeDocument/2006/relationships/image" Target="../media/image196.png"/><Relationship Id="rId9" Type="http://schemas.openxmlformats.org/officeDocument/2006/relationships/image" Target="../media/image201.png"/></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6.png"/><Relationship Id="rId11" Type="http://schemas.openxmlformats.org/officeDocument/2006/relationships/image" Target="../media/image210.png"/><Relationship Id="rId5" Type="http://schemas.openxmlformats.org/officeDocument/2006/relationships/image" Target="../media/image205.png"/><Relationship Id="rId10" Type="http://schemas.openxmlformats.org/officeDocument/2006/relationships/image" Target="../media/image209.png"/><Relationship Id="rId4" Type="http://schemas.openxmlformats.org/officeDocument/2006/relationships/image" Target="../media/image204.png"/><Relationship Id="rId9" Type="http://schemas.openxmlformats.org/officeDocument/2006/relationships/image" Target="../media/image208.png"/></Relationships>
</file>

<file path=ppt/slides/_rels/slide32.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4.png"/><Relationship Id="rId7" Type="http://schemas.openxmlformats.org/officeDocument/2006/relationships/slide" Target="slide2.xml"/><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10" Type="http://schemas.openxmlformats.org/officeDocument/2006/relationships/image" Target="../media/image213.png"/><Relationship Id="rId4" Type="http://schemas.openxmlformats.org/officeDocument/2006/relationships/image" Target="../media/image205.png"/><Relationship Id="rId9" Type="http://schemas.openxmlformats.org/officeDocument/2006/relationships/image" Target="../media/image212.png"/></Relationships>
</file>

<file path=ppt/slides/_rels/slide33.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5.png"/><Relationship Id="rId7" Type="http://schemas.openxmlformats.org/officeDocument/2006/relationships/slide" Target="slide2.xml"/><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1.png"/><Relationship Id="rId4" Type="http://schemas.openxmlformats.org/officeDocument/2006/relationships/image" Target="../media/image216.png"/><Relationship Id="rId9" Type="http://schemas.openxmlformats.org/officeDocument/2006/relationships/image" Target="../media/image220.png"/></Relationships>
</file>

<file path=ppt/slides/_rels/slide3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5.png"/><Relationship Id="rId7" Type="http://schemas.openxmlformats.org/officeDocument/2006/relationships/slide" Target="slide2.xml"/><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 Id="rId9" Type="http://schemas.openxmlformats.org/officeDocument/2006/relationships/image" Target="../media/image223.png"/></Relationships>
</file>

<file path=ppt/slides/_rels/slide35.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5.png"/><Relationship Id="rId7" Type="http://schemas.openxmlformats.org/officeDocument/2006/relationships/image" Target="../media/image229.pn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28.png"/><Relationship Id="rId5" Type="http://schemas.openxmlformats.org/officeDocument/2006/relationships/image" Target="../media/image227.png"/><Relationship Id="rId10" Type="http://schemas.openxmlformats.org/officeDocument/2006/relationships/slide" Target="slide2.xml"/><Relationship Id="rId4" Type="http://schemas.openxmlformats.org/officeDocument/2006/relationships/image" Target="../media/image226.png"/><Relationship Id="rId9" Type="http://schemas.openxmlformats.org/officeDocument/2006/relationships/image" Target="../media/image231.png"/></Relationships>
</file>

<file path=ppt/slides/_rels/slide3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34.png"/><Relationship Id="rId4" Type="http://schemas.openxmlformats.org/officeDocument/2006/relationships/image" Target="../media/image233.png"/></Relationships>
</file>

<file path=ppt/slides/_rels/slide37.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8.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38.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41.png"/><Relationship Id="rId4" Type="http://schemas.openxmlformats.org/officeDocument/2006/relationships/image" Target="../media/image240.png"/></Relationships>
</file>

<file path=ppt/slides/_rels/slide39.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8.wmf"/><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819" y="-5443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4894613" y="6537176"/>
            <a:ext cx="15138800" cy="458310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6878814" y="3168671"/>
            <a:ext cx="10796485" cy="92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135F82"/>
                </a:solidFill>
                <a:effectLst/>
                <a:uLnTx/>
                <a:uFillTx/>
                <a:latin typeface="Tahoma" pitchFamily="34" charset="0"/>
                <a:ea typeface="Tahoma" pitchFamily="34" charset="0"/>
                <a:cs typeface="Tahoma" pitchFamily="34" charset="0"/>
              </a:rPr>
              <a:t>ÔN THI HỌC KỲ II - NĂM 2020</a:t>
            </a:r>
          </a:p>
        </p:txBody>
      </p:sp>
      <p:sp>
        <p:nvSpPr>
          <p:cNvPr id="22" name="TextBox 21"/>
          <p:cNvSpPr txBox="1"/>
          <p:nvPr/>
        </p:nvSpPr>
        <p:spPr>
          <a:xfrm>
            <a:off x="5461059" y="4070467"/>
            <a:ext cx="13829832" cy="133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DIỄN ĐÀN GIÁO VIÊN TOÁN – PPT TIVI</a:t>
            </a:r>
          </a:p>
        </p:txBody>
      </p:sp>
      <p:grpSp>
        <p:nvGrpSpPr>
          <p:cNvPr id="10" name="Group 9"/>
          <p:cNvGrpSpPr/>
          <p:nvPr/>
        </p:nvGrpSpPr>
        <p:grpSpPr>
          <a:xfrm>
            <a:off x="9820500" y="6042822"/>
            <a:ext cx="5486401" cy="2123628"/>
            <a:chOff x="9820500" y="4371559"/>
            <a:chExt cx="5486401" cy="2123628"/>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9852642" y="4371559"/>
              <a:ext cx="5411934" cy="2123628"/>
            </a:xfrm>
            <a:prstGeom prst="rect">
              <a:avLst/>
            </a:prstGeom>
            <a:noFill/>
          </p:spPr>
          <p:txBody>
            <a:bodyPr wrap="non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rPr>
                <a:t>ĐỀ THI THỬ </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rPr>
                <a:t>SỐ </a:t>
              </a:r>
              <a:r>
                <a:rPr kumimoji="0" lang="en-US" sz="6600" b="1" i="0" u="none" strike="noStrike" kern="1200" cap="none" spc="0" normalizeH="0" baseline="0" noProof="0" dirty="0" smtClean="0">
                  <a:ln>
                    <a:noFill/>
                  </a:ln>
                  <a:solidFill>
                    <a:srgbClr val="135F82"/>
                  </a:solidFill>
                  <a:effectLst/>
                  <a:uLnTx/>
                  <a:uFillTx/>
                  <a:latin typeface="AvantGarde-Demi" pitchFamily="18" charset="0"/>
                  <a:ea typeface="AvantGarde-Demi" pitchFamily="18" charset="0"/>
                  <a:cs typeface="AvantGarde-Demi" pitchFamily="18" charset="0"/>
                </a:rPr>
                <a:t>01 </a:t>
              </a:r>
              <a:endParaRPr kumimoji="0" lang="en-US" sz="6600" b="1" i="0" u="none" strike="noStrike" kern="1200" cap="none" spc="0" normalizeH="0" baseline="0" noProof="0" dirty="0">
                <a:ln>
                  <a:noFill/>
                </a:ln>
                <a:solidFill>
                  <a:srgbClr val="135F82"/>
                </a:solidFill>
                <a:effectLst/>
                <a:uLnTx/>
                <a:uFillTx/>
                <a:latin typeface="AvantGarde-Demi" pitchFamily="18" charset="0"/>
                <a:ea typeface="AvantGarde-Demi" pitchFamily="18" charset="0"/>
                <a:cs typeface="AvantGarde-Demi" pitchFamily="18" charset="0"/>
              </a:endParaRPr>
            </a:p>
          </p:txBody>
        </p:sp>
      </p:grpSp>
      <p:grpSp>
        <p:nvGrpSpPr>
          <p:cNvPr id="5" name="Group 4"/>
          <p:cNvGrpSpPr/>
          <p:nvPr/>
        </p:nvGrpSpPr>
        <p:grpSpPr>
          <a:xfrm>
            <a:off x="12784885" y="48441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135F82"/>
                  </a:solidFill>
                  <a:effectLst/>
                  <a:uLnTx/>
                  <a:uFillTx/>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410" tIns="45705" rIns="91410" bIns="45705"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35F82"/>
                  </a:solidFill>
                  <a:effectLst/>
                  <a:uLnTx/>
                  <a:uFillTx/>
                  <a:latin typeface="Times New Roman" panose="02020603050405020304" pitchFamily="18" charset="0"/>
                  <a:ea typeface="AvantGarde" pitchFamily="2" charset="0"/>
                  <a:cs typeface="Times New Roman" panose="02020603050405020304" pitchFamily="18" charset="0"/>
                </a:rPr>
                <a:t>10</a:t>
              </a:r>
            </a:p>
          </p:txBody>
        </p:sp>
      </p:grpSp>
      <p:grpSp>
        <p:nvGrpSpPr>
          <p:cNvPr id="9" name="Group 8"/>
          <p:cNvGrpSpPr/>
          <p:nvPr/>
        </p:nvGrpSpPr>
        <p:grpSpPr>
          <a:xfrm>
            <a:off x="11186391" y="6451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18049347" y="-16199"/>
            <a:ext cx="6283982" cy="361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46" y="-22527"/>
            <a:ext cx="5414472" cy="5262220"/>
          </a:xfrm>
          <a:prstGeom prst="rect">
            <a:avLst/>
          </a:prstGeom>
          <a:noFill/>
        </p:spPr>
      </p:pic>
      <p:grpSp>
        <p:nvGrpSpPr>
          <p:cNvPr id="32" name="Group 31">
            <a:extLst>
              <a:ext uri="{FF2B5EF4-FFF2-40B4-BE49-F238E27FC236}">
                <a16:creationId xmlns:a16="http://schemas.microsoft.com/office/drawing/2014/main" id="{E8CB2F23-23DD-4323-B14F-9C85F778FB0F}"/>
              </a:ext>
            </a:extLst>
          </p:cNvPr>
          <p:cNvGrpSpPr/>
          <p:nvPr/>
        </p:nvGrpSpPr>
        <p:grpSpPr>
          <a:xfrm>
            <a:off x="4802187" y="8557959"/>
            <a:ext cx="15138800" cy="1175213"/>
            <a:chOff x="5820656" y="9609369"/>
            <a:chExt cx="9358072" cy="1347820"/>
          </a:xfrm>
        </p:grpSpPr>
        <p:sp>
          <p:nvSpPr>
            <p:cNvPr id="33" name="Rounded Rectangle 18">
              <a:extLst>
                <a:ext uri="{FF2B5EF4-FFF2-40B4-BE49-F238E27FC236}">
                  <a16:creationId xmlns:a16="http://schemas.microsoft.com/office/drawing/2014/main" id="{4EED9F62-EB8E-4D3F-9D3A-A8B76FEB6D51}"/>
                </a:ext>
              </a:extLst>
            </p:cNvPr>
            <p:cNvSpPr/>
            <p:nvPr/>
          </p:nvSpPr>
          <p:spPr>
            <a:xfrm rot="5400000">
              <a:off x="9879020" y="5657481"/>
              <a:ext cx="1347820" cy="9251596"/>
            </a:xfrm>
            <a:prstGeom prst="roundRect">
              <a:avLst>
                <a:gd name="adj" fmla="val 1126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2959AA5-86E7-4188-A56A-F58449503273}"/>
                </a:ext>
              </a:extLst>
            </p:cNvPr>
            <p:cNvSpPr txBox="1"/>
            <p:nvPr/>
          </p:nvSpPr>
          <p:spPr>
            <a:xfrm>
              <a:off x="5820656" y="9638705"/>
              <a:ext cx="9251596" cy="1288716"/>
            </a:xfrm>
            <a:prstGeom prst="roundRect">
              <a:avLst/>
            </a:prstGeom>
            <a:noFill/>
          </p:spPr>
          <p:txBody>
            <a:bodyPr wrap="square" lIns="91410" tIns="45705" rIns="91410" bIns="45705" rtlCol="0">
              <a:spAutoFit/>
            </a:bodyPr>
            <a:lstStyle>
              <a:defPPr>
                <a:defRPr lang="en-US"/>
              </a:defPPr>
              <a:lvl1pPr algn="ctr">
                <a:defRPr sz="6600" b="1">
                  <a:solidFill>
                    <a:srgbClr val="135F82"/>
                  </a:solidFill>
                  <a:latin typeface="AvantGarde-Demi" pitchFamily="18" charset="0"/>
                  <a:ea typeface="AvantGarde-Demi" pitchFamily="18" charset="0"/>
                  <a:cs typeface="AvantGarde-Demi" pitchFamily="18" charset="0"/>
                </a:defRPr>
              </a:lvl1pPr>
            </a:lstStyle>
            <a:p>
              <a:pPr lvl="0"/>
              <a:r>
                <a:rPr kumimoji="0" lang="en-US" sz="6000" b="1"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rPr>
                <a:t>HỖN HỢP – 80% TN -</a:t>
              </a:r>
              <a:r>
                <a:rPr lang="en-US" sz="6000" dirty="0">
                  <a:solidFill>
                    <a:prstClr val="white"/>
                  </a:solidFill>
                </a:rPr>
                <a:t> </a:t>
              </a:r>
              <a:r>
                <a:rPr lang="en-US" sz="6000" dirty="0" err="1">
                  <a:solidFill>
                    <a:prstClr val="white"/>
                  </a:solidFill>
                </a:rPr>
                <a:t>20%TL</a:t>
              </a:r>
              <a:endParaRPr kumimoji="0" lang="en-US" sz="6000" b="1"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endParaRPr>
            </a:p>
          </p:txBody>
        </p:sp>
      </p:grpSp>
    </p:spTree>
    <p:extLst>
      <p:ext uri="{BB962C8B-B14F-4D97-AF65-F5344CB8AC3E}">
        <p14:creationId xmlns:p14="http://schemas.microsoft.com/office/powerpoint/2010/main" val="26095532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5468568"/>
            <a:ext cx="23672882" cy="7841242"/>
            <a:chOff x="184495" y="3682144"/>
            <a:chExt cx="11834900" cy="2286451"/>
          </a:xfrm>
        </p:grpSpPr>
        <p:sp>
          <p:nvSpPr>
            <p:cNvPr id="5" name="Rounded Rectangle 4"/>
            <p:cNvSpPr/>
            <p:nvPr/>
          </p:nvSpPr>
          <p:spPr>
            <a:xfrm>
              <a:off x="184495" y="3813434"/>
              <a:ext cx="11834900" cy="21551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90175" y="3682144"/>
              <a:ext cx="2355724" cy="513003"/>
              <a:chOff x="1250074" y="6322797"/>
              <a:chExt cx="4618072"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50074" y="6382189"/>
                <a:ext cx="852450" cy="36307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445283" cy="446717"/>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50113" y="49346"/>
            <a:ext cx="24093023" cy="2809897"/>
            <a:chOff x="534987" y="1647866"/>
            <a:chExt cx="23612450" cy="2356356"/>
          </a:xfrm>
        </p:grpSpPr>
        <p:sp>
          <p:nvSpPr>
            <p:cNvPr id="25" name="Rounded Rectangle 24"/>
            <p:cNvSpPr/>
            <p:nvPr/>
          </p:nvSpPr>
          <p:spPr bwMode="auto">
            <a:xfrm>
              <a:off x="755649" y="1720891"/>
              <a:ext cx="23391788"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noProof="0" dirty="0">
                    <a:solidFill>
                      <a:prstClr val="white"/>
                    </a:solidFill>
                    <a:latin typeface="Times New Roman" panose="02020603050405020304" pitchFamily="18" charset="0"/>
                    <a:cs typeface="Times New Roman" panose="02020603050405020304" pitchFamily="18" charset="0"/>
                  </a:rPr>
                  <a:t>7</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272475" y="3355470"/>
            <a:ext cx="23769446" cy="1987726"/>
            <a:chOff x="136219" y="2243792"/>
            <a:chExt cx="11883176" cy="993863"/>
          </a:xfrm>
        </p:grpSpPr>
        <p:sp>
          <p:nvSpPr>
            <p:cNvPr id="51" name="Rectangle 50"/>
            <p:cNvSpPr/>
            <p:nvPr/>
          </p:nvSpPr>
          <p:spPr>
            <a:xfrm>
              <a:off x="3538287" y="2243792"/>
              <a:ext cx="2468235" cy="9938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142326" y="2487052"/>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
                              <a:rPr lang="en-US" sz="5400">
                                <a:latin typeface="Cambria Math" panose="02040503050406030204" pitchFamily="18" charset="0"/>
                              </a:rPr>
                              <m:t>2</m:t>
                            </m:r>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924452"/>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136219" y="2445755"/>
              <a:ext cx="544266" cy="510910"/>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
                              <a:rPr lang="en-US" sz="5400">
                                <a:latin typeface="Cambria Math" panose="02040503050406030204" pitchFamily="18" charset="0"/>
                              </a:rPr>
                              <m:t>3</m:t>
                            </m:r>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r>
                          <m:rPr>
                            <m:nor/>
                          </m:rPr>
                          <a:rPr lang="en-US" sz="5400"/>
                          <m:t>.</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924452"/>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138964" y="252566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924452"/>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5</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924452"/>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9867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146585" y="250188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21727"/>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f>
                          <m:fPr>
                            <m:ctrlPr>
                              <a:rPr lang="en-US" sz="5400" i="1">
                                <a:latin typeface="Cambria Math" panose="02040503050406030204" pitchFamily="18" charset="0"/>
                              </a:rPr>
                            </m:ctrlPr>
                          </m:fPr>
                          <m:num>
                            <m:rad>
                              <m:radPr>
                                <m:degHide m:val="on"/>
                                <m:ctrlPr>
                                  <a:rPr lang="en-US" sz="5400" i="1">
                                    <a:latin typeface="Cambria Math" panose="02040503050406030204" pitchFamily="18" charset="0"/>
                                  </a:rPr>
                                </m:ctrlPr>
                              </m:radPr>
                              <m:deg/>
                              <m:e>
                                <m:r>
                                  <a:rPr lang="en-US" sz="5400">
                                    <a:latin typeface="Cambria Math" panose="02040503050406030204" pitchFamily="18" charset="0"/>
                                  </a:rPr>
                                  <m:t>5</m:t>
                                </m:r>
                              </m:e>
                            </m:rad>
                          </m:num>
                          <m:den>
                            <m:r>
                              <a:rPr lang="en-US" sz="5400">
                                <a:latin typeface="Cambria Math" panose="02040503050406030204" pitchFamily="18" charset="0"/>
                              </a:rPr>
                              <m:t>4</m:t>
                            </m:r>
                          </m:den>
                        </m:f>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21727"/>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295471" y="3823851"/>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4432906" y="192040"/>
                <a:ext cx="19609014" cy="2398862"/>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Tỷ</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32906" y="192040"/>
                <a:ext cx="19609014" cy="2398862"/>
              </a:xfrm>
              <a:prstGeom prst="rect">
                <a:avLst/>
              </a:prstGeom>
              <a:blipFill>
                <a:blip r:embed="rId7" cstate="print"/>
                <a:stretch>
                  <a:fillRect l="-1647" r="-1647"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357" y="6616398"/>
                <a:ext cx="11856451" cy="1486561"/>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357" y="6616398"/>
                <a:ext cx="11856451" cy="1486561"/>
              </a:xfrm>
              <a:prstGeom prst="rect">
                <a:avLst/>
              </a:prstGeom>
              <a:blipFill>
                <a:blip r:embed="rId8" cstate="print"/>
                <a:stretch>
                  <a:fillRect r="-1697" b="-11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357" y="8121645"/>
                <a:ext cx="9387378" cy="989502"/>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357" y="8121645"/>
                <a:ext cx="9387378" cy="989502"/>
              </a:xfrm>
              <a:prstGeom prst="rect">
                <a:avLst/>
              </a:prstGeom>
              <a:blipFill>
                <a:blip r:embed="rId9" cstate="print"/>
                <a:stretch>
                  <a:fillRect t="-10429" r="-2468" b="-36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0113" y="9382419"/>
                <a:ext cx="12195583" cy="1015663"/>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50113" y="9382419"/>
                <a:ext cx="12195583" cy="1015663"/>
              </a:xfrm>
              <a:prstGeom prst="rect">
                <a:avLst/>
              </a:prstGeom>
              <a:blipFill>
                <a:blip r:embed="rId10" cstate="print"/>
                <a:stretch>
                  <a:fillRect t="-7784" r="-1649" b="-35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140" y="10390607"/>
                <a:ext cx="23324133" cy="1563441"/>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tỷ</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elip</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140" y="10390607"/>
                <a:ext cx="23324133" cy="1563441"/>
              </a:xfrm>
              <a:prstGeom prst="rect">
                <a:avLst/>
              </a:prstGeom>
              <a:blipFill>
                <a:blip r:embed="rId11" cstate="print"/>
                <a:stretch>
                  <a:fillRect b="-8560"/>
                </a:stretch>
              </a:blipFill>
            </p:spPr>
            <p:txBody>
              <a:bodyPr/>
              <a:lstStyle/>
              <a:p>
                <a:r>
                  <a:rPr lang="en-US">
                    <a:noFill/>
                  </a:rPr>
                  <a:t> </a:t>
                </a:r>
              </a:p>
            </p:txBody>
          </p:sp>
        </mc:Fallback>
      </mc:AlternateContent>
    </p:spTree>
    <p:extLst>
      <p:ext uri="{BB962C8B-B14F-4D97-AF65-F5344CB8AC3E}">
        <p14:creationId xmlns:p14="http://schemas.microsoft.com/office/powerpoint/2010/main" val="13699121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3103" y="5751000"/>
            <a:ext cx="23857074" cy="4840800"/>
            <a:chOff x="184495" y="3636272"/>
            <a:chExt cx="11926984" cy="2420400"/>
          </a:xfrm>
        </p:grpSpPr>
        <p:sp>
          <p:nvSpPr>
            <p:cNvPr id="5" name="Rounded Rectangle 4"/>
            <p:cNvSpPr/>
            <p:nvPr/>
          </p:nvSpPr>
          <p:spPr>
            <a:xfrm>
              <a:off x="184495" y="3865217"/>
              <a:ext cx="11926984" cy="219145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5868525" cy="2302360"/>
            <a:chOff x="534989" y="1869705"/>
            <a:chExt cx="25352537"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450504" cy="1176337"/>
                <a:chOff x="534989" y="1647866"/>
                <a:chExt cx="3450504"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327066"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8</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45009" y="2128592"/>
              <a:ext cx="22242517" cy="774295"/>
            </a:xfrm>
            <a:prstGeom prst="rect">
              <a:avLst/>
            </a:prstGeom>
            <a:noFill/>
          </p:spPr>
          <p:txBody>
            <a:bodyPr wrap="square" rtlCol="0">
              <a:spAutoFit/>
            </a:bodyPr>
            <a:lstStyle/>
            <a:p>
              <a:pPr lvl="0"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44616" y="2742438"/>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2" cstate="print"/>
                  <a:stretch>
                    <a:fillRect/>
                  </a:stretch>
                </a:blipFill>
              </p:spPr>
              <p:txBody>
                <a:bodyPr/>
                <a:lstStyle/>
                <a:p>
                  <a:r>
                    <a:rPr lang="en-US">
                      <a:noFill/>
                    </a:rPr>
                    <a:t> </a:t>
                  </a:r>
                </a:p>
              </p:txBody>
            </p:sp>
          </mc:Fallback>
        </mc:AlternateContent>
      </p:grpSp>
      <p:grpSp>
        <p:nvGrpSpPr>
          <p:cNvPr id="13" name="Group 12"/>
          <p:cNvGrpSpPr/>
          <p:nvPr/>
        </p:nvGrpSpPr>
        <p:grpSpPr>
          <a:xfrm>
            <a:off x="12913820" y="2690926"/>
            <a:ext cx="8625939" cy="1325200"/>
            <a:chOff x="4654759" y="1193853"/>
            <a:chExt cx="2850864" cy="662600"/>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04374" y="1281167"/>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04374" y="1281167"/>
                  <a:ext cx="2499126"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4" name="Group 13"/>
          <p:cNvGrpSpPr/>
          <p:nvPr/>
        </p:nvGrpSpPr>
        <p:grpSpPr>
          <a:xfrm>
            <a:off x="3425916" y="4180500"/>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𝟐𝟓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3" name="Group 2"/>
          <p:cNvGrpSpPr/>
          <p:nvPr/>
        </p:nvGrpSpPr>
        <p:grpSpPr>
          <a:xfrm>
            <a:off x="12913821" y="4125310"/>
            <a:ext cx="8843117" cy="1242108"/>
            <a:chOff x="9260615" y="1182823"/>
            <a:chExt cx="2923880" cy="621054"/>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60615"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575286"/>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𝑰</m:t>
                        </m:r>
                        <m:d>
                          <m:dPr>
                            <m:ctrlPr>
                              <a:rPr lang="en-US" sz="5400" b="1" i="1">
                                <a:latin typeface="Cambria Math" panose="02040503050406030204" pitchFamily="18" charset="0"/>
                              </a:rPr>
                            </m:ctrlPr>
                          </m:dPr>
                          <m:e>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 </m:t>
                        </m:r>
                        <m:r>
                          <a:rPr lang="en-US" sz="5400" b="1" i="1">
                            <a:latin typeface="Cambria Math" panose="02040503050406030204" pitchFamily="18" charset="0"/>
                          </a:rPr>
                          <m:t>𝑹</m:t>
                        </m:r>
                        <m:r>
                          <a:rPr lang="en-US" sz="5400" b="1">
                            <a:latin typeface="Cambria Math" panose="02040503050406030204" pitchFamily="18" charset="0"/>
                          </a:rPr>
                          <m:t>=</m:t>
                        </m:r>
                        <m:r>
                          <a:rPr lang="en-US" sz="5400" b="1" i="1">
                            <a:latin typeface="Cambria Math" panose="02040503050406030204" pitchFamily="18" charset="0"/>
                          </a:rPr>
                          <m:t>𝟐𝟓</m:t>
                        </m:r>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575286"/>
                </a:xfrm>
                <a:prstGeom prst="rect">
                  <a:avLst/>
                </a:prstGeom>
                <a:blipFill>
                  <a:blip r:embed="rId5" cstate="print"/>
                  <a:stretch>
                    <a:fillRect/>
                  </a:stretch>
                </a:blipFill>
              </p:spPr>
              <p:txBody>
                <a:bodyPr/>
                <a:lstStyle/>
                <a:p>
                  <a:r>
                    <a:rPr lang="en-US">
                      <a:noFill/>
                    </a:rPr>
                    <a:t> </a:t>
                  </a:r>
                </a:p>
              </p:txBody>
            </p:sp>
          </mc:Fallback>
        </mc:AlternateContent>
      </p:grpSp>
      <p:sp>
        <p:nvSpPr>
          <p:cNvPr id="63" name="Action Button: Forward or Next 6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9ABC26E0-1DE8-46B0-8E05-A1E5FA1F70B7}"/>
              </a:ext>
            </a:extLst>
          </p:cNvPr>
          <p:cNvSpPr/>
          <p:nvPr/>
        </p:nvSpPr>
        <p:spPr>
          <a:xfrm>
            <a:off x="3278187" y="2729484"/>
            <a:ext cx="1240157" cy="123291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5400" b="1" dirty="0">
                <a:latin typeface="Tahoma" pitchFamily="34" charset="0"/>
                <a:ea typeface="Tahoma" pitchFamily="34" charset="0"/>
                <a:cs typeface="Tahoma" pitchFamily="34" charset="0"/>
              </a:rPr>
              <a:t>A</a:t>
            </a:r>
            <a:r>
              <a:rPr lang="en-US" sz="6400" b="1" dirty="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4" name="Rectangle 3"/>
              <p:cNvSpPr/>
              <p:nvPr/>
            </p:nvSpPr>
            <p:spPr>
              <a:xfrm>
                <a:off x="3832617" y="82782"/>
                <a:ext cx="18975114" cy="1890710"/>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tọa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𝑰</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32617" y="82782"/>
                <a:ext cx="18975114" cy="1890710"/>
              </a:xfrm>
              <a:prstGeom prst="rect">
                <a:avLst/>
              </a:prstGeom>
              <a:blipFill>
                <a:blip r:embed="rId7" cstate="print"/>
                <a:stretch>
                  <a:fillRect l="-1735" t="-9355" r="-1735" b="-1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87833" y="7364244"/>
                <a:ext cx="24488010" cy="1001556"/>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𝑪</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𝑰</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87833" y="7364244"/>
                <a:ext cx="24488010" cy="1001556"/>
              </a:xfrm>
              <a:prstGeom prst="rect">
                <a:avLst/>
              </a:prstGeom>
              <a:blipFill>
                <a:blip r:embed="rId8" cstate="print"/>
                <a:stretch>
                  <a:fillRect t="-15854" b="-29878"/>
                </a:stretch>
              </a:blipFill>
            </p:spPr>
            <p:txBody>
              <a:bodyPr/>
              <a:lstStyle/>
              <a:p>
                <a:r>
                  <a:rPr lang="en-US">
                    <a:noFill/>
                  </a:rPr>
                  <a:t> </a:t>
                </a:r>
              </a:p>
            </p:txBody>
          </p:sp>
        </mc:Fallback>
      </mc:AlternateContent>
    </p:spTree>
    <p:extLst>
      <p:ext uri="{BB962C8B-B14F-4D97-AF65-F5344CB8AC3E}">
        <p14:creationId xmlns:p14="http://schemas.microsoft.com/office/powerpoint/2010/main" val="2629220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816" y="4347755"/>
            <a:ext cx="23102172" cy="9087318"/>
            <a:chOff x="184495" y="3682144"/>
            <a:chExt cx="11549582" cy="2458225"/>
          </a:xfrm>
        </p:grpSpPr>
        <p:sp>
          <p:nvSpPr>
            <p:cNvPr id="5" name="Rounded Rectangle 4"/>
            <p:cNvSpPr/>
            <p:nvPr/>
          </p:nvSpPr>
          <p:spPr>
            <a:xfrm>
              <a:off x="184495" y="3865218"/>
              <a:ext cx="11549582" cy="227515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203200" y="3682144"/>
              <a:ext cx="2342699" cy="513003"/>
              <a:chOff x="1275608" y="6322797"/>
              <a:chExt cx="4592538"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49714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375079" y="6342773"/>
                <a:ext cx="653506" cy="5422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75458" y="-49591"/>
            <a:ext cx="24111718" cy="2639153"/>
            <a:chOff x="534987" y="1647866"/>
            <a:chExt cx="23362236" cy="1844142"/>
          </a:xfrm>
        </p:grpSpPr>
        <p:sp>
          <p:nvSpPr>
            <p:cNvPr id="25" name="Rounded Rectangle 24"/>
            <p:cNvSpPr/>
            <p:nvPr/>
          </p:nvSpPr>
          <p:spPr bwMode="auto">
            <a:xfrm>
              <a:off x="755650" y="1720891"/>
              <a:ext cx="23141573" cy="177111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noProof="0" dirty="0">
                    <a:solidFill>
                      <a:prstClr val="white"/>
                    </a:solidFill>
                    <a:latin typeface="Times New Roman" panose="02020603050405020304" pitchFamily="18" charset="0"/>
                    <a:cs typeface="Times New Roman" panose="02020603050405020304" pitchFamily="18" charset="0"/>
                  </a:rPr>
                  <a:t>9</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406453" y="2860099"/>
            <a:ext cx="23559245" cy="2036216"/>
            <a:chOff x="241306" y="2243792"/>
            <a:chExt cx="11778089" cy="1018108"/>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𝟔</m:t>
                        </m:r>
                        <m:sSup>
                          <m:sSupPr>
                            <m:ctrlPr>
                              <a:rPr lang="en-US" sz="5400" b="1" i="1">
                                <a:latin typeface="Cambria Math" panose="02040503050406030204" pitchFamily="18" charset="0"/>
                              </a:rPr>
                            </m:ctrlPr>
                          </m:sSupPr>
                          <m:e>
                            <m:r>
                              <a:rPr lang="en-US" sz="5400" b="1" i="1">
                                <a:latin typeface="Cambria Math" panose="02040503050406030204" pitchFamily="18" charset="0"/>
                              </a:rPr>
                              <m:t>𝟎</m:t>
                            </m:r>
                          </m:e>
                          <m:sup>
                            <m:r>
                              <a:rPr lang="en-US" sz="5400" b="1">
                                <a:latin typeface="Cambria Math" panose="02040503050406030204" pitchFamily="18" charset="0"/>
                              </a:rPr>
                              <m:t>∘</m:t>
                            </m:r>
                          </m:sup>
                        </m:sSup>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sSup>
                          <m:sSupPr>
                            <m:ctrlPr>
                              <a:rPr lang="en-US" sz="5400" b="1" i="1">
                                <a:latin typeface="Cambria Math" panose="02040503050406030204" pitchFamily="18" charset="0"/>
                              </a:rPr>
                            </m:ctrlPr>
                          </m:sSupPr>
                          <m:e>
                            <m:r>
                              <a:rPr lang="en-US" sz="5400" b="1" i="1">
                                <a:latin typeface="Cambria Math" panose="02040503050406030204" pitchFamily="18" charset="0"/>
                              </a:rPr>
                              <m:t>𝟎</m:t>
                            </m:r>
                          </m:e>
                          <m:sup>
                            <m:r>
                              <a:rPr lang="en-US" sz="5400" b="1">
                                <a:latin typeface="Cambria Math" panose="02040503050406030204" pitchFamily="18" charset="0"/>
                              </a:rPr>
                              <m:t>∘</m:t>
                            </m:r>
                          </m:sup>
                        </m:sSup>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𝟒</m:t>
                        </m:r>
                        <m:sSup>
                          <m:sSupPr>
                            <m:ctrlPr>
                              <a:rPr lang="en-US" sz="5400" b="1" i="1">
                                <a:latin typeface="Cambria Math" panose="02040503050406030204" pitchFamily="18" charset="0"/>
                              </a:rPr>
                            </m:ctrlPr>
                          </m:sSupPr>
                          <m:e>
                            <m:r>
                              <a:rPr lang="en-US" sz="5400" b="1" i="1">
                                <a:latin typeface="Cambria Math" panose="02040503050406030204" pitchFamily="18" charset="0"/>
                              </a:rPr>
                              <m:t>𝟓</m:t>
                            </m:r>
                          </m:e>
                          <m:sup>
                            <m:r>
                              <a:rPr lang="en-US" sz="5400" b="1">
                                <a:latin typeface="Cambria Math" panose="02040503050406030204" pitchFamily="18" charset="0"/>
                              </a:rPr>
                              <m:t>∘</m:t>
                            </m:r>
                          </m:sup>
                        </m:sSup>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55775"/>
                </a:xfrm>
                <a:prstGeom prst="rect">
                  <a:avLst/>
                </a:prstGeom>
                <a:noFill/>
              </p:spPr>
              <p:txBody>
                <a:bodyPr wrap="square" rtlCol="0">
                  <a:spAutoFit/>
                </a:bodyPr>
                <a:lstStyle>
                  <a:defPPr>
                    <a:defRPr lang="vi-VN"/>
                  </a:defPPr>
                  <a:lvl1pPr>
                    <a:defRPr sz="3200" i="1">
                      <a:solidFill>
                        <a:schemeClr val="bg1"/>
                      </a:solidFill>
                    </a:defRPr>
                  </a:lvl1pPr>
                </a:lstStyle>
                <a:p>
                  <a:pPr>
                    <a:defRPr/>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sSup>
                          <m:sSupPr>
                            <m:ctrlPr>
                              <a:rPr lang="en-US" sz="5400" b="1" i="1">
                                <a:latin typeface="Cambria Math" panose="02040503050406030204" pitchFamily="18" charset="0"/>
                              </a:rPr>
                            </m:ctrlPr>
                          </m:sSupPr>
                          <m:e>
                            <m:r>
                              <a:rPr lang="en-US" sz="5400" b="1" i="1">
                                <a:latin typeface="Cambria Math" panose="02040503050406030204" pitchFamily="18" charset="0"/>
                              </a:rPr>
                              <m:t>𝟑</m:t>
                            </m:r>
                          </m:e>
                          <m:sup>
                            <m:r>
                              <a:rPr lang="en-US" sz="5400" b="1">
                                <a:latin typeface="Cambria Math" panose="02040503050406030204" pitchFamily="18" charset="0"/>
                              </a:rPr>
                              <m:t>∘</m:t>
                            </m:r>
                          </m:sup>
                        </m:sSup>
                        <m:r>
                          <a:rPr lang="en-US" sz="5400" b="1" i="1">
                            <a:latin typeface="Cambria Math" panose="02040503050406030204" pitchFamily="18" charset="0"/>
                          </a:rPr>
                          <m:t>𝟏</m:t>
                        </m:r>
                        <m:sSup>
                          <m:sSupPr>
                            <m:ctrlPr>
                              <a:rPr lang="en-US" sz="5400" b="1" i="1">
                                <a:latin typeface="Cambria Math" panose="02040503050406030204" pitchFamily="18" charset="0"/>
                              </a:rPr>
                            </m:ctrlPr>
                          </m:sSupPr>
                          <m:e>
                            <m:r>
                              <a:rPr lang="en-US" sz="5400" b="1" i="1">
                                <a:latin typeface="Cambria Math" panose="02040503050406030204" pitchFamily="18" charset="0"/>
                              </a:rPr>
                              <m:t>𝟐</m:t>
                            </m:r>
                          </m:e>
                          <m:sup>
                            <m:r>
                              <a:rPr lang="en-US" sz="5400" b="1">
                                <a:latin typeface="Cambria Math" panose="02040503050406030204" pitchFamily="18" charset="0"/>
                              </a:rPr>
                              <m:t>′</m:t>
                            </m:r>
                          </m:sup>
                        </m:sSup>
                        <m:r>
                          <m:rPr>
                            <m:nor/>
                          </m:rPr>
                          <a:rPr lang="en-US" sz="5400" b="1"/>
                          <m:t>.</m:t>
                        </m:r>
                      </m:oMath>
                    </m:oMathPara>
                  </a14:m>
                  <a:endParaRPr lang="en-US" sz="5400" b="1" dirty="0"/>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55775"/>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12449439" y="3010359"/>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3900728" y="180904"/>
                <a:ext cx="17208259" cy="1947584"/>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indent="-629920" algn="just">
                  <a:lnSpc>
                    <a:spcPct val="107000"/>
                  </a:lnSpc>
                  <a:spcBef>
                    <a:spcPts val="600"/>
                  </a:spcBef>
                  <a:spcAft>
                    <a:spcPts val="0"/>
                  </a:spcAft>
                  <a:tabLst>
                    <a:tab pos="629920" algn="l"/>
                  </a:tabLst>
                </a:pP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00728" y="180904"/>
                <a:ext cx="17208259" cy="1947584"/>
              </a:xfrm>
              <a:prstGeom prst="rect">
                <a:avLst/>
              </a:prstGeom>
              <a:blipFill>
                <a:blip r:embed="rId7" cstate="print"/>
                <a:stretch>
                  <a:fillRect l="-1913" t="-9091" b="-15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41" y="5544393"/>
                <a:ext cx="23236646" cy="981487"/>
              </a:xfrm>
              <a:prstGeom prst="rect">
                <a:avLst/>
              </a:prstGeom>
            </p:spPr>
            <p:txBody>
              <a:bodyPr wrap="square">
                <a:spAutoFit/>
              </a:bodyPr>
              <a:lstStyle/>
              <a:p>
                <a:pPr marL="630555" marR="0">
                  <a:lnSpc>
                    <a:spcPct val="107000"/>
                  </a:lnSpc>
                  <a:spcBef>
                    <a:spcPts val="0"/>
                  </a:spcBef>
                  <a:spcAft>
                    <a:spcPts val="800"/>
                  </a:spcAft>
                </a:pP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941" y="5544393"/>
                <a:ext cx="23236646" cy="981487"/>
              </a:xfrm>
              <a:prstGeom prst="rect">
                <a:avLst/>
              </a:prstGeom>
              <a:blipFill>
                <a:blip r:embed="rId8"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168" y="6991183"/>
                <a:ext cx="22361040" cy="981487"/>
              </a:xfrm>
              <a:prstGeom prst="rect">
                <a:avLst/>
              </a:prstGeom>
            </p:spPr>
            <p:txBody>
              <a:bodyPr wrap="square">
                <a:spAutoFit/>
              </a:bodyPr>
              <a:lstStyle/>
              <a:p>
                <a:pPr marL="630555" marR="0">
                  <a:lnSpc>
                    <a:spcPct val="107000"/>
                  </a:lnSpc>
                  <a:spcBef>
                    <a:spcPts val="0"/>
                  </a:spcBef>
                  <a:spcAft>
                    <a:spcPts val="800"/>
                  </a:spcAft>
                </a:pP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168" y="6991183"/>
                <a:ext cx="22361040" cy="981487"/>
              </a:xfrm>
              <a:prstGeom prst="rect">
                <a:avLst/>
              </a:prstGeom>
              <a:blipFill>
                <a:blip r:embed="rId9"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8881" y="8575320"/>
                <a:ext cx="13188290" cy="921534"/>
              </a:xfrm>
              <a:prstGeom prst="rect">
                <a:avLst/>
              </a:prstGeom>
            </p:spPr>
            <p:txBody>
              <a:bodyPr wrap="none">
                <a:spAutoFit/>
              </a:bodyPr>
              <a:lstStyle/>
              <a:p>
                <a:pPr marL="630555" marR="0">
                  <a:lnSpc>
                    <a:spcPct val="107000"/>
                  </a:lnSpc>
                  <a:spcBef>
                    <a:spcPts val="0"/>
                  </a:spcBef>
                  <a:spcAft>
                    <a:spcPts val="80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Vậy</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góc</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8881" y="8575320"/>
                <a:ext cx="13188290" cy="921534"/>
              </a:xfrm>
              <a:prstGeom prst="rect">
                <a:avLst/>
              </a:prstGeom>
              <a:blipFill>
                <a:blip r:embed="rId10" cstate="print"/>
                <a:stretch>
                  <a:fillRect t="-19205" r="-1479"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41" y="9879585"/>
                <a:ext cx="19980564" cy="1630959"/>
              </a:xfrm>
              <a:prstGeom prst="rect">
                <a:avLst/>
              </a:prstGeom>
            </p:spPr>
            <p:txBody>
              <a:bodyPr wrap="square">
                <a:spAutoFit/>
              </a:bodyPr>
              <a:lstStyle/>
              <a:p>
                <a:pPr marL="630555" marR="0">
                  <a:lnSpc>
                    <a:spcPct val="107000"/>
                  </a:lnSpc>
                  <a:spcBef>
                    <a:spcPts val="0"/>
                  </a:spcBef>
                  <a:spcAft>
                    <a:spcPts val="800"/>
                  </a:spcAft>
                </a:pPr>
                <a14:m>
                  <m:oMath xmlns:m="http://schemas.openxmlformats.org/officeDocument/2006/math">
                    <m:func>
                      <m:funcPr>
                        <m:ctrlPr>
                          <a:rPr lang="en-US" sz="5400" b="1" i="1">
                            <a:latin typeface="Cambria Math" panose="02040503050406030204" pitchFamily="18" charset="0"/>
                            <a:ea typeface="Calibri" panose="020F0502020204030204" pitchFamily="34" charset="0"/>
                            <a:cs typeface="Times New Roman" panose="02020603050405020304" pitchFamily="18" charset="0"/>
                          </a:rPr>
                        </m:ctrlPr>
                      </m:funcPr>
                      <m:fNa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𝒄𝒐𝒔</m:t>
                        </m:r>
                      </m:fName>
                      <m:e>
                        <m:d>
                          <m:d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d>
                      </m:e>
                    </m:fun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e>
                            </m:acc>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acc>
                          </m:num>
                          <m:den>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e>
                                </m:acc>
                              </m:e>
                            </m:d>
                            <m:d>
                              <m:dPr>
                                <m:begChr m:val="|"/>
                                <m:end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𝒏</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acc>
                              </m:e>
                            </m:d>
                          </m:den>
                        </m:f>
                      </m:e>
                    </m:d>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rad>
                          <m:radPr>
                            <m:degHide m:val="on"/>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e>
                        </m:rad>
                      </m:den>
                    </m:f>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e>
                        </m:rad>
                      </m:num>
                      <m:den>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5400" b="1" i="1">
                        <a:effectLst/>
                        <a:latin typeface="Cambria Math" panose="02040503050406030204" pitchFamily="18" charset="0"/>
                        <a:ea typeface="Calibri" panose="020F0502020204030204" pitchFamily="34" charset="0"/>
                        <a:cs typeface="Cambria Math" panose="02040503050406030204" pitchFamily="18" charset="0"/>
                      </a:rPr>
                      <m:t>⇔</m:t>
                    </m:r>
                    <m:acc>
                      <m:accPr>
                        <m:chr m:val="̂"/>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accPr>
                      <m:e>
                        <m:d>
                          <m:d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5400" b="1" i="1">
                                    <a:effectLst/>
                                    <a:latin typeface="Cambria Math" panose="02040503050406030204" pitchFamily="18" charset="0"/>
                                    <a:ea typeface="Calibri" panose="020F0502020204030204" pitchFamily="34" charset="0"/>
                                    <a:cs typeface="Times New Roman" panose="02020603050405020304" pitchFamily="18" charset="0"/>
                                  </a:rPr>
                                  <m:t>𝟐</m:t>
                                </m:r>
                              </m:sub>
                            </m:sSub>
                          </m:e>
                        </m:d>
                      </m:e>
                    </m:acc>
                    <m:r>
                      <a:rPr lang="en-US" sz="5400" b="1" i="1">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effectLst/>
                            <a:latin typeface="Cambria Math" panose="02040503050406030204" pitchFamily="18" charset="0"/>
                            <a:ea typeface="Calibri" panose="020F0502020204030204" pitchFamily="34" charset="0"/>
                            <a:cs typeface="Times New Roman" panose="02020603050405020304" pitchFamily="18" charset="0"/>
                          </a:rPr>
                          <m:t>𝟓</m:t>
                        </m:r>
                      </m:e>
                      <m:sup>
                        <m:r>
                          <a:rPr lang="en-US" sz="5400" b="1" i="1">
                            <a:effectLst/>
                            <a:latin typeface="Cambria Math" panose="02040503050406030204" pitchFamily="18" charset="0"/>
                            <a:ea typeface="Calibri" panose="020F0502020204030204" pitchFamily="34" charset="0"/>
                            <a:cs typeface="Cambria Math" panose="02040503050406030204" pitchFamily="18" charset="0"/>
                          </a:rPr>
                          <m:t>∘</m:t>
                        </m:r>
                      </m:sup>
                    </m:sSup>
                  </m:oMath>
                </a14:m>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5941" y="9879585"/>
                <a:ext cx="19980564" cy="1630959"/>
              </a:xfrm>
              <a:prstGeom prst="rect">
                <a:avLst/>
              </a:prstGeom>
              <a:blipFill>
                <a:blip r:embed="rId11" cstate="print"/>
                <a:stretch>
                  <a:fillRect b="-4494"/>
                </a:stretch>
              </a:blipFill>
            </p:spPr>
            <p:txBody>
              <a:bodyPr/>
              <a:lstStyle/>
              <a:p>
                <a:r>
                  <a:rPr lang="en-US">
                    <a:noFill/>
                  </a:rPr>
                  <a:t> </a:t>
                </a:r>
              </a:p>
            </p:txBody>
          </p:sp>
        </mc:Fallback>
      </mc:AlternateContent>
    </p:spTree>
    <p:extLst>
      <p:ext uri="{BB962C8B-B14F-4D97-AF65-F5344CB8AC3E}">
        <p14:creationId xmlns:p14="http://schemas.microsoft.com/office/powerpoint/2010/main" val="35527609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4"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816" y="4347755"/>
            <a:ext cx="23178372" cy="9087318"/>
            <a:chOff x="184495" y="3682144"/>
            <a:chExt cx="11587677" cy="2458225"/>
          </a:xfrm>
        </p:grpSpPr>
        <p:sp>
          <p:nvSpPr>
            <p:cNvPr id="5" name="Rounded Rectangle 4"/>
            <p:cNvSpPr/>
            <p:nvPr/>
          </p:nvSpPr>
          <p:spPr>
            <a:xfrm>
              <a:off x="184495" y="3865218"/>
              <a:ext cx="11587677" cy="227515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203200" y="3682144"/>
              <a:ext cx="2342699" cy="513003"/>
              <a:chOff x="1275608" y="6322797"/>
              <a:chExt cx="4592538" cy="932102"/>
            </a:xfrm>
          </p:grpSpPr>
          <p:sp>
            <p:nvSpPr>
              <p:cNvPr id="7" name="Freeform 20"/>
              <p:cNvSpPr>
                <a:spLocks/>
              </p:cNvSpPr>
              <p:nvPr/>
            </p:nvSpPr>
            <p:spPr bwMode="auto">
              <a:xfrm rot="16200000" flipV="1">
                <a:off x="3581159" y="453789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49714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375079" y="6342773"/>
                <a:ext cx="653506" cy="5422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75458" y="-49591"/>
            <a:ext cx="24111717" cy="2639153"/>
            <a:chOff x="534987" y="1647866"/>
            <a:chExt cx="23708467" cy="1844142"/>
          </a:xfrm>
        </p:grpSpPr>
        <p:sp>
          <p:nvSpPr>
            <p:cNvPr id="25" name="Rounded Rectangle 24"/>
            <p:cNvSpPr/>
            <p:nvPr/>
          </p:nvSpPr>
          <p:spPr bwMode="auto">
            <a:xfrm>
              <a:off x="755649" y="1720891"/>
              <a:ext cx="23487805" cy="177111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517700" y="1653394"/>
                <a:ext cx="2311436" cy="70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10</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406453" y="2860099"/>
            <a:ext cx="23559245" cy="1971326"/>
            <a:chOff x="241306" y="2243792"/>
            <a:chExt cx="11778089" cy="985663"/>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762961" y="2290853"/>
                  <a:ext cx="213763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smtClean="0">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𝟏</m:t>
                            </m:r>
                          </m:e>
                        </m:d>
                        <m:r>
                          <a:rPr lang="en-US" sz="5400" b="1" i="1" smtClean="0">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762961" y="2290853"/>
                  <a:ext cx="2137631"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692660"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𝟏</m:t>
                            </m:r>
                          </m:e>
                        </m:d>
                        <m:r>
                          <m:rPr>
                            <m:nor/>
                          </m:rPr>
                          <a:rPr lang="en-US" sz="5400" b="1"/>
                          <m:t>.</m:t>
                        </m:r>
                      </m:oMath>
                    </m:oMathPara>
                  </a14:m>
                  <a:endParaRPr kumimoji="0" lang="en-US" sz="5400" b="1"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692660"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923330"/>
                </a:xfrm>
                <a:prstGeom prst="rect">
                  <a:avLst/>
                </a:prstGeom>
                <a:noFill/>
              </p:spPr>
              <p:txBody>
                <a:bodyPr wrap="square" rtlCol="0">
                  <a:spAutoFit/>
                </a:bodyPr>
                <a:lstStyle>
                  <a:defPPr>
                    <a:defRPr lang="vi-VN"/>
                  </a:defPPr>
                  <a:lvl1pPr>
                    <a:defRPr sz="3200" i="1">
                      <a:solidFill>
                        <a:schemeClr val="bg1"/>
                      </a:solidFill>
                    </a:defRPr>
                  </a:lvl1pPr>
                </a:lstStyle>
                <a:p>
                  <a:pPr>
                    <a:defRPr/>
                  </a:pPr>
                  <a14:m>
                    <m:oMathPara xmlns:m="http://schemas.openxmlformats.org/officeDocument/2006/math">
                      <m:oMathParaPr>
                        <m:jc m:val="centerGroup"/>
                      </m:oMathParaPr>
                      <m:oMath xmlns:m="http://schemas.openxmlformats.org/officeDocument/2006/math">
                        <m:acc>
                          <m:accPr>
                            <m:chr m:val="⃗"/>
                            <m:ctrlPr>
                              <a:rPr lang="en-US" sz="5400" b="1" i="1">
                                <a:latin typeface="Cambria Math" panose="02040503050406030204" pitchFamily="18" charset="0"/>
                              </a:rPr>
                            </m:ctrlPr>
                          </m:accPr>
                          <m:e>
                            <m:r>
                              <a:rPr lang="en-US" sz="5400" b="1" i="1">
                                <a:latin typeface="Cambria Math" panose="02040503050406030204" pitchFamily="18" charset="0"/>
                              </a:rPr>
                              <m:t>𝒖</m:t>
                            </m:r>
                          </m:e>
                        </m:acc>
                        <m:r>
                          <a:rPr lang="en-US" sz="5400" b="1">
                            <a:latin typeface="Cambria Math" panose="02040503050406030204" pitchFamily="18" charset="0"/>
                          </a:rPr>
                          <m:t>=</m:t>
                        </m:r>
                        <m:d>
                          <m:dPr>
                            <m:ctrlPr>
                              <a:rPr lang="en-US" sz="5400" b="1" i="1">
                                <a:latin typeface="Cambria Math" panose="02040503050406030204" pitchFamily="18" charset="0"/>
                              </a:rPr>
                            </m:ctrlPr>
                          </m:dPr>
                          <m:e>
                            <m:r>
                              <a:rPr lang="en-US" sz="5400" b="1" i="1">
                                <a:latin typeface="Cambria Math" panose="02040503050406030204" pitchFamily="18" charset="0"/>
                              </a:rPr>
                              <m:t>𝟑</m:t>
                            </m:r>
                            <m:r>
                              <a:rPr lang="en-US" sz="5400" b="1">
                                <a:latin typeface="Cambria Math" panose="02040503050406030204" pitchFamily="18" charset="0"/>
                              </a:rPr>
                              <m:t>;−</m:t>
                            </m:r>
                            <m:r>
                              <a:rPr lang="en-US" sz="5400" b="1" i="1">
                                <a:latin typeface="Cambria Math" panose="02040503050406030204" pitchFamily="18" charset="0"/>
                              </a:rPr>
                              <m:t>𝟑</m:t>
                            </m:r>
                          </m:e>
                        </m:d>
                        <m:r>
                          <m:rPr>
                            <m:nor/>
                          </m:rPr>
                          <a:rPr lang="en-US" sz="5400" b="1"/>
                          <m:t>.</m:t>
                        </m:r>
                      </m:oMath>
                    </m:oMathPara>
                  </a14:m>
                  <a:endParaRPr lang="en-US" sz="5400" b="1" dirty="0"/>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923330"/>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420108" y="294616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3841572" y="-115199"/>
                <a:ext cx="19503914" cy="2964914"/>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vector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vector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41572" y="-115199"/>
                <a:ext cx="19503914" cy="2964914"/>
              </a:xfrm>
              <a:prstGeom prst="rect">
                <a:avLst/>
              </a:prstGeom>
              <a:blipFill>
                <a:blip r:embed="rId7" cstate="print"/>
                <a:stretch>
                  <a:fillRect l="-1656" t="-5967" r="-16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0" y="7329678"/>
                <a:ext cx="23345486" cy="2075761"/>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vectơ</a:t>
                </a:r>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0" y="7329678"/>
                <a:ext cx="23345486" cy="207576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76684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0"/>
            <a:ext cx="23815891" cy="3598440"/>
            <a:chOff x="534987" y="1647866"/>
            <a:chExt cx="23340848" cy="3022399"/>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50518" y="1653394"/>
                <a:ext cx="2045793" cy="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11</a:t>
                </a:r>
                <a:endParaRPr lang="en-US" sz="4800" dirty="0">
                  <a:solidFill>
                    <a:schemeClr val="bg1"/>
                  </a:solidFill>
                  <a:latin typeface="Tahoma" pitchFamily="34" charset="0"/>
                  <a:cs typeface="Tahoma" pitchFamily="34" charset="0"/>
                </a:endParaRPr>
              </a:p>
            </p:txBody>
          </p:sp>
        </p:grpSp>
      </p:grpSp>
      <p:grpSp>
        <p:nvGrpSpPr>
          <p:cNvPr id="5" name="Group 78"/>
          <p:cNvGrpSpPr/>
          <p:nvPr/>
        </p:nvGrpSpPr>
        <p:grpSpPr>
          <a:xfrm>
            <a:off x="553822" y="3886202"/>
            <a:ext cx="23679365" cy="2109708"/>
            <a:chOff x="247181" y="1370710"/>
            <a:chExt cx="11838141" cy="1045034"/>
          </a:xfrm>
        </p:grpSpPr>
        <p:grpSp>
          <p:nvGrpSpPr>
            <p:cNvPr id="6" name="Group 50"/>
            <p:cNvGrpSpPr/>
            <p:nvPr/>
          </p:nvGrpSpPr>
          <p:grpSpPr>
            <a:xfrm>
              <a:off x="247181" y="1396837"/>
              <a:ext cx="3090381" cy="1018905"/>
              <a:chOff x="5537206" y="1460840"/>
              <a:chExt cx="3079904" cy="947216"/>
            </a:xfrm>
          </p:grpSpPr>
          <p:sp>
            <p:nvSpPr>
              <p:cNvPr id="91" name="Rectangle 90"/>
              <p:cNvSpPr/>
              <p:nvPr/>
            </p:nvSpPr>
            <p:spPr>
              <a:xfrm>
                <a:off x="5827750" y="1460840"/>
                <a:ext cx="2789360" cy="94721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aseline="30000" dirty="0">
                  <a:latin typeface="Tahoma" pitchFamily="34" charset="0"/>
                  <a:ea typeface="Tahoma" pitchFamily="34" charset="0"/>
                  <a:cs typeface="Tahoma" pitchFamily="34"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370710"/>
              <a:ext cx="3090381" cy="1045034"/>
              <a:chOff x="5537206" y="1436550"/>
              <a:chExt cx="3079904" cy="971506"/>
            </a:xfrm>
          </p:grpSpPr>
          <p:sp>
            <p:nvSpPr>
              <p:cNvPr id="88" name="Rectangle 87"/>
              <p:cNvSpPr/>
              <p:nvPr/>
            </p:nvSpPr>
            <p:spPr>
              <a:xfrm>
                <a:off x="5827750" y="1436550"/>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a:latin typeface="Tahoma" pitchFamily="34" charset="0"/>
                  <a:ea typeface="Tahoma" pitchFamily="34" charset="0"/>
                  <a:cs typeface="Tahoma" pitchFamily="34"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370710"/>
              <a:ext cx="3090381" cy="1045034"/>
              <a:chOff x="5537206" y="1436551"/>
              <a:chExt cx="3079904" cy="971505"/>
            </a:xfrm>
          </p:grpSpPr>
          <p:sp>
            <p:nvSpPr>
              <p:cNvPr id="86" name="Rectangle 85"/>
              <p:cNvSpPr/>
              <p:nvPr/>
            </p:nvSpPr>
            <p:spPr>
              <a:xfrm>
                <a:off x="5827750" y="1436551"/>
                <a:ext cx="2789360" cy="9715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370710"/>
              <a:ext cx="3090381" cy="1045034"/>
              <a:chOff x="5537206" y="1436549"/>
              <a:chExt cx="3079904" cy="971506"/>
            </a:xfrm>
          </p:grpSpPr>
          <p:sp>
            <p:nvSpPr>
              <p:cNvPr id="84" name="Rectangle 83"/>
              <p:cNvSpPr/>
              <p:nvPr/>
            </p:nvSpPr>
            <p:spPr>
              <a:xfrm>
                <a:off x="5827750" y="1436549"/>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2156755" y="4656893"/>
            <a:ext cx="1143000" cy="1092500"/>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C</a:t>
            </a:r>
            <a:endParaRPr lang="en-US" sz="6400" dirty="0">
              <a:solidFill>
                <a:schemeClr val="bg1"/>
              </a:solidFill>
            </a:endParaRPr>
          </a:p>
        </p:txBody>
      </p:sp>
      <p:sp>
        <p:nvSpPr>
          <p:cNvPr id="94" name="TextBox 93"/>
          <p:cNvSpPr txBox="1"/>
          <p:nvPr/>
        </p:nvSpPr>
        <p:spPr>
          <a:xfrm>
            <a:off x="2622670" y="1501152"/>
            <a:ext cx="20499387" cy="1569660"/>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Tam </a:t>
            </a:r>
            <a:r>
              <a:rPr lang="en-US" sz="4800" b="1" dirty="0" err="1" smtClean="0">
                <a:latin typeface="Times New Roman" panose="02020603050405020304" pitchFamily="18" charset="0"/>
                <a:cs typeface="Times New Roman" panose="02020603050405020304" pitchFamily="18" charset="0"/>
              </a:rPr>
              <a:t>giác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ba</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cạnh</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lần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lượt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là</a:t>
            </a:r>
            <a:r>
              <a:rPr lang="en-US" sz="4800" b="1" dirty="0" smtClean="0">
                <a:latin typeface="Times New Roman" panose="02020603050405020304" pitchFamily="18" charset="0"/>
                <a:cs typeface="Times New Roman" panose="02020603050405020304" pitchFamily="18" charset="0"/>
              </a:rPr>
              <a:t> 3; 8 ; 9 . </a:t>
            </a:r>
            <a:r>
              <a:rPr lang="en-US" sz="4800" b="1" dirty="0" err="1" smtClean="0">
                <a:latin typeface="Times New Roman" panose="02020603050405020304" pitchFamily="18" charset="0"/>
                <a:cs typeface="Times New Roman" panose="02020603050405020304" pitchFamily="18" charset="0"/>
              </a:rPr>
              <a:t>Góc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lớn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nhất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tam </a:t>
            </a:r>
            <a:r>
              <a:rPr lang="en-US" sz="4800" b="1" dirty="0" err="1" smtClean="0">
                <a:latin typeface="Times New Roman" panose="02020603050405020304" pitchFamily="18" charset="0"/>
                <a:cs typeface="Times New Roman" panose="02020603050405020304" pitchFamily="18" charset="0"/>
              </a:rPr>
              <a:t>giác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côsin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bằng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bao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nhiêu</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640488" y="6374592"/>
            <a:ext cx="23528951" cy="6844674"/>
            <a:chOff x="203200" y="3636271"/>
            <a:chExt cx="11501774" cy="5137701"/>
          </a:xfrm>
        </p:grpSpPr>
        <p:sp>
          <p:nvSpPr>
            <p:cNvPr id="34" name="Rounded Rectangle 33"/>
            <p:cNvSpPr/>
            <p:nvPr/>
          </p:nvSpPr>
          <p:spPr>
            <a:xfrm>
              <a:off x="268541" y="3912412"/>
              <a:ext cx="11436433" cy="486156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1136963" y="7698821"/>
            <a:ext cx="16002000" cy="830997"/>
          </a:xfrm>
          <a:prstGeom prst="rect">
            <a:avLst/>
          </a:prstGeom>
        </p:spPr>
        <p:txBody>
          <a:bodyPr wrap="square">
            <a:spAutoFit/>
          </a:bodyPr>
          <a:lstStyle/>
          <a:p>
            <a:pPr algn="just" defTabSz="1828891">
              <a:defRPr/>
            </a:pPr>
            <a:r>
              <a:rPr lang="vi-VN" sz="4800" b="1" dirty="0" err="1" smtClean="0">
                <a:latin typeface="Times New Roman" panose="02020603050405020304" pitchFamily="18" charset="0"/>
                <a:cs typeface="Times New Roman" panose="02020603050405020304" pitchFamily="18" charset="0"/>
              </a:rPr>
              <a:t>Giả sử tam giác</a:t>
            </a:r>
            <a:r>
              <a:rPr lang="en-US" sz="4800" b="1" dirty="0" err="1" smtClean="0">
                <a:latin typeface="Times New Roman" panose="02020603050405020304" pitchFamily="18" charset="0"/>
                <a:cs typeface="Times New Roman" panose="02020603050405020304" pitchFamily="18" charset="0"/>
              </a:rPr>
              <a:t> </a:t>
            </a:r>
            <a:r>
              <a:rPr lang="vi-VN" sz="4800" b="1" dirty="0" err="1" smtClean="0">
                <a:latin typeface="Times New Roman" panose="02020603050405020304" pitchFamily="18" charset="0"/>
                <a:cs typeface="Times New Roman" panose="02020603050405020304" pitchFamily="18" charset="0"/>
              </a:rPr>
              <a:t>có</a:t>
            </a:r>
            <a:r>
              <a:rPr lang="en-US" sz="4800" b="1" dirty="0" err="1" smtClean="0">
                <a:latin typeface="Times New Roman" panose="02020603050405020304" pitchFamily="18" charset="0"/>
                <a:cs typeface="Times New Roman" panose="02020603050405020304" pitchFamily="18" charset="0"/>
              </a:rPr>
              <a:t> AB = 3; AC = 8; BC = 9.</a:t>
            </a:r>
            <a:r>
              <a:rPr lang="vi-VN" sz="4800" b="1" dirty="0" err="1" smtClean="0">
                <a:latin typeface="Times New Roman" panose="02020603050405020304" pitchFamily="18" charset="0"/>
                <a:cs typeface="Times New Roman" panose="02020603050405020304" pitchFamily="18" charset="0"/>
              </a:rPr>
              <a:t> </a:t>
            </a:r>
          </a:p>
        </p:txBody>
      </p:sp>
      <p:sp>
        <p:nvSpPr>
          <p:cNvPr id="45" name="Rectangle 44"/>
          <p:cNvSpPr/>
          <p:nvPr/>
        </p:nvSpPr>
        <p:spPr>
          <a:xfrm>
            <a:off x="1183794" y="8833051"/>
            <a:ext cx="145542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Khi đó góc lớn nhất của tam giác ABC là góc A</a:t>
            </a:r>
            <a:endParaRPr lang="vi-VN" sz="4800" b="1" dirty="0" err="1" smtClean="0">
              <a:latin typeface="Times New Roman" panose="02020603050405020304" pitchFamily="18" charset="0"/>
              <a:cs typeface="Times New Roman" panose="02020603050405020304" pitchFamily="18" charset="0"/>
            </a:endParaRPr>
          </a:p>
        </p:txBody>
      </p:sp>
      <p:sp>
        <p:nvSpPr>
          <p:cNvPr id="50" name="Rectangle 49"/>
          <p:cNvSpPr/>
          <p:nvPr/>
        </p:nvSpPr>
        <p:spPr>
          <a:xfrm>
            <a:off x="1192560" y="10095313"/>
            <a:ext cx="160020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a:t>
            </a:r>
            <a:endParaRPr lang="vi-VN" sz="4800" b="1" dirty="0" smtClean="0">
              <a:latin typeface="Times New Roman" panose="02020603050405020304" pitchFamily="18" charset="0"/>
              <a:cs typeface="Times New Roman" panose="02020603050405020304" pitchFamily="18" charset="0"/>
            </a:endParaRPr>
          </a:p>
        </p:txBody>
      </p:sp>
      <p:sp>
        <p:nvSpPr>
          <p:cNvPr id="49" name="Action Button: Forward or Next 48">
            <a:hlinkClick r:id="rId3" action="ppaction://hlinksldjump" highlightClick="1"/>
          </p:cNvPr>
          <p:cNvSpPr/>
          <p:nvPr/>
        </p:nvSpPr>
        <p:spPr>
          <a:xfrm>
            <a:off x="23513605" y="1284254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4426878" y="9800745"/>
                <a:ext cx="7949677" cy="1420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cos</m:t>
                      </m:r>
                      <m:r>
                        <a:rPr lang="en-US" i="1">
                          <a:latin typeface="Cambria Math" panose="02040503050406030204" pitchFamily="18" charset="0"/>
                        </a:rPr>
                        <m:t>𝐴</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𝐵</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0">
                                  <a:latin typeface="Cambria Math" panose="02040503050406030204" pitchFamily="18" charset="0"/>
                                </a:rPr>
                                <m:t>2</m:t>
                              </m:r>
                            </m:sup>
                          </m:sSup>
                        </m:num>
                        <m:den>
                          <m:r>
                            <a:rPr lang="en-US" i="0">
                              <a:latin typeface="Cambria Math" panose="02040503050406030204" pitchFamily="18" charset="0"/>
                            </a:rPr>
                            <m:t>2</m:t>
                          </m:r>
                          <m:r>
                            <a:rPr lang="en-US" i="1">
                              <a:latin typeface="Cambria Math" panose="02040503050406030204" pitchFamily="18" charset="0"/>
                            </a:rPr>
                            <m:t>𝐴𝐵</m:t>
                          </m:r>
                          <m:r>
                            <a:rPr lang="en-US" i="0">
                              <a:latin typeface="Cambria Math" panose="02040503050406030204" pitchFamily="18" charset="0"/>
                            </a:rPr>
                            <m:t>.</m:t>
                          </m:r>
                          <m:r>
                            <a:rPr lang="en-US" i="1">
                              <a:latin typeface="Cambria Math" panose="02040503050406030204" pitchFamily="18" charset="0"/>
                            </a:rPr>
                            <m:t>𝐴𝐶</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6</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426878" y="9800745"/>
                <a:ext cx="7949677" cy="14201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642854" y="4001011"/>
                <a:ext cx="2617319" cy="1643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𝟏𝟕</m:t>
                              </m:r>
                            </m:e>
                          </m:rad>
                        </m:num>
                        <m:den>
                          <m:r>
                            <a:rPr lang="en-US" sz="4800" b="1" i="0">
                              <a:solidFill>
                                <a:schemeClr val="bg1"/>
                              </a:solidFill>
                              <a:latin typeface="Cambria Math" panose="02040503050406030204" pitchFamily="18" charset="0"/>
                            </a:rPr>
                            <m:t>𝟒</m:t>
                          </m:r>
                        </m:den>
                      </m:f>
                    </m:oMath>
                  </m:oMathPara>
                </a14:m>
                <a:endParaRPr lang="en-US" sz="4800" b="1" dirty="0"/>
              </a:p>
            </p:txBody>
          </p:sp>
        </mc:Choice>
        <mc:Fallback xmlns="">
          <p:sp>
            <p:nvSpPr>
              <p:cNvPr id="13" name="Rectangle 12"/>
              <p:cNvSpPr>
                <a:spLocks noRot="1" noChangeAspect="1" noMove="1" noResize="1" noEditPoints="1" noAdjustHandles="1" noChangeArrowheads="1" noChangeShapeType="1" noTextEdit="1"/>
              </p:cNvSpPr>
              <p:nvPr/>
            </p:nvSpPr>
            <p:spPr>
              <a:xfrm>
                <a:off x="2642854" y="4001011"/>
                <a:ext cx="2617319" cy="164327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536780" y="4083694"/>
                <a:ext cx="2205677"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𝟒</m:t>
                          </m:r>
                        </m:num>
                        <m:den>
                          <m:r>
                            <a:rPr lang="en-US" sz="4800" b="1" i="0">
                              <a:solidFill>
                                <a:schemeClr val="bg1"/>
                              </a:solidFill>
                              <a:latin typeface="Cambria Math" panose="02040503050406030204" pitchFamily="18" charset="0"/>
                            </a:rPr>
                            <m:t>𝟐𝟓</m:t>
                          </m:r>
                        </m:den>
                      </m:f>
                    </m:oMath>
                  </m:oMathPara>
                </a14:m>
                <a:endParaRPr lang="en-US" sz="4800" b="1" dirty="0"/>
              </a:p>
            </p:txBody>
          </p:sp>
        </mc:Choice>
        <mc:Fallback xmlns="">
          <p:sp>
            <p:nvSpPr>
              <p:cNvPr id="14" name="Rectangle 13"/>
              <p:cNvSpPr>
                <a:spLocks noRot="1" noChangeAspect="1" noMove="1" noResize="1" noEditPoints="1" noAdjustHandles="1" noChangeArrowheads="1" noChangeShapeType="1" noTextEdit="1"/>
              </p:cNvSpPr>
              <p:nvPr/>
            </p:nvSpPr>
            <p:spPr>
              <a:xfrm>
                <a:off x="8536780" y="4083694"/>
                <a:ext cx="2205677" cy="147732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681878" y="4182029"/>
                <a:ext cx="2304412"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m:t>
                          </m:r>
                          <m:r>
                            <a:rPr lang="en-US" sz="4800" b="1" i="0">
                              <a:solidFill>
                                <a:schemeClr val="bg1"/>
                              </a:solidFill>
                              <a:latin typeface="Cambria Math" panose="02040503050406030204" pitchFamily="18" charset="0"/>
                            </a:rPr>
                            <m:t>𝟏</m:t>
                          </m:r>
                        </m:num>
                        <m:den>
                          <m:r>
                            <a:rPr lang="en-US" sz="4800" b="1" i="0">
                              <a:solidFill>
                                <a:schemeClr val="bg1"/>
                              </a:solidFill>
                              <a:latin typeface="Cambria Math" panose="02040503050406030204" pitchFamily="18" charset="0"/>
                            </a:rPr>
                            <m:t>𝟔</m:t>
                          </m:r>
                        </m:den>
                      </m:f>
                    </m:oMath>
                  </m:oMathPara>
                </a14:m>
                <a:endParaRPr lang="en-US" sz="4800" b="1" dirty="0"/>
              </a:p>
            </p:txBody>
          </p:sp>
        </mc:Choice>
        <mc:Fallback xmlns="">
          <p:sp>
            <p:nvSpPr>
              <p:cNvPr id="15" name="Rectangle 14"/>
              <p:cNvSpPr>
                <a:spLocks noRot="1" noChangeAspect="1" noMove="1" noResize="1" noEditPoints="1" noAdjustHandles="1" noChangeArrowheads="1" noChangeShapeType="1" noTextEdit="1"/>
              </p:cNvSpPr>
              <p:nvPr/>
            </p:nvSpPr>
            <p:spPr>
              <a:xfrm>
                <a:off x="14681878" y="4182029"/>
                <a:ext cx="2304412" cy="1480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616410" y="4154611"/>
                <a:ext cx="1844351"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𝑺</m:t>
                      </m:r>
                      <m:r>
                        <a:rPr lang="en-US" sz="4800" b="1" i="0">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0">
                              <a:solidFill>
                                <a:schemeClr val="bg1"/>
                              </a:solidFill>
                              <a:latin typeface="Cambria Math" panose="02040503050406030204" pitchFamily="18" charset="0"/>
                            </a:rPr>
                            <m:t>𝟏</m:t>
                          </m:r>
                        </m:num>
                        <m:den>
                          <m:r>
                            <a:rPr lang="en-US" sz="4800" b="1" i="0">
                              <a:solidFill>
                                <a:schemeClr val="bg1"/>
                              </a:solidFill>
                              <a:latin typeface="Cambria Math" panose="02040503050406030204" pitchFamily="18" charset="0"/>
                            </a:rPr>
                            <m:t>𝟔</m:t>
                          </m:r>
                        </m:den>
                      </m:f>
                    </m:oMath>
                  </m:oMathPara>
                </a14:m>
                <a:endParaRPr lang="en-US" sz="4800" b="1" dirty="0"/>
              </a:p>
            </p:txBody>
          </p:sp>
        </mc:Choice>
        <mc:Fallback xmlns="">
          <p:sp>
            <p:nvSpPr>
              <p:cNvPr id="16" name="Rectangle 15"/>
              <p:cNvSpPr>
                <a:spLocks noRot="1" noChangeAspect="1" noMove="1" noResize="1" noEditPoints="1" noAdjustHandles="1" noChangeArrowheads="1" noChangeShapeType="1" noTextEdit="1"/>
              </p:cNvSpPr>
              <p:nvPr/>
            </p:nvSpPr>
            <p:spPr>
              <a:xfrm>
                <a:off x="20616410" y="4154611"/>
                <a:ext cx="1844351" cy="148002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45" grpId="0"/>
      <p:bldP spid="5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49"/>
          <p:cNvGrpSpPr/>
          <p:nvPr/>
        </p:nvGrpSpPr>
        <p:grpSpPr>
          <a:xfrm>
            <a:off x="393501" y="96558"/>
            <a:ext cx="23993674" cy="3598440"/>
            <a:chOff x="534987" y="1647866"/>
            <a:chExt cx="23179284" cy="3022399"/>
          </a:xfrm>
        </p:grpSpPr>
        <p:sp>
          <p:nvSpPr>
            <p:cNvPr id="65" name="Rounded Rectangle 64"/>
            <p:cNvSpPr/>
            <p:nvPr/>
          </p:nvSpPr>
          <p:spPr bwMode="auto">
            <a:xfrm>
              <a:off x="755649" y="1720890"/>
              <a:ext cx="22958622"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50518" y="1653394"/>
                <a:ext cx="2045793" cy="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12</a:t>
                </a:r>
                <a:endParaRPr lang="en-US" sz="4800" dirty="0">
                  <a:solidFill>
                    <a:schemeClr val="bg1"/>
                  </a:solidFill>
                  <a:latin typeface="Tahoma" pitchFamily="34" charset="0"/>
                  <a:cs typeface="Tahoma" pitchFamily="34" charset="0"/>
                </a:endParaRPr>
              </a:p>
            </p:txBody>
          </p:sp>
        </p:grpSp>
      </p:grpSp>
      <p:grpSp>
        <p:nvGrpSpPr>
          <p:cNvPr id="5" name="Group 78"/>
          <p:cNvGrpSpPr/>
          <p:nvPr/>
        </p:nvGrpSpPr>
        <p:grpSpPr>
          <a:xfrm>
            <a:off x="-301" y="3968293"/>
            <a:ext cx="23679365" cy="2065119"/>
            <a:chOff x="247181" y="1370710"/>
            <a:chExt cx="11838141" cy="1045034"/>
          </a:xfrm>
        </p:grpSpPr>
        <p:grpSp>
          <p:nvGrpSpPr>
            <p:cNvPr id="6" name="Group 50"/>
            <p:cNvGrpSpPr/>
            <p:nvPr/>
          </p:nvGrpSpPr>
          <p:grpSpPr>
            <a:xfrm>
              <a:off x="247181" y="1396837"/>
              <a:ext cx="3090381" cy="1018905"/>
              <a:chOff x="5537206" y="1460840"/>
              <a:chExt cx="3079904" cy="947216"/>
            </a:xfrm>
          </p:grpSpPr>
          <p:sp>
            <p:nvSpPr>
              <p:cNvPr id="91" name="Rectangle 90"/>
              <p:cNvSpPr/>
              <p:nvPr/>
            </p:nvSpPr>
            <p:spPr>
              <a:xfrm>
                <a:off x="5827750" y="1460840"/>
                <a:ext cx="2789360" cy="94721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aseline="30000" dirty="0">
                  <a:latin typeface="Tahoma" pitchFamily="34" charset="0"/>
                  <a:ea typeface="Tahoma" pitchFamily="34" charset="0"/>
                  <a:cs typeface="Tahoma" pitchFamily="34"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370710"/>
              <a:ext cx="3090381" cy="1045034"/>
              <a:chOff x="5537206" y="1436550"/>
              <a:chExt cx="3079904" cy="971506"/>
            </a:xfrm>
          </p:grpSpPr>
          <p:sp>
            <p:nvSpPr>
              <p:cNvPr id="88" name="Rectangle 87"/>
              <p:cNvSpPr/>
              <p:nvPr/>
            </p:nvSpPr>
            <p:spPr>
              <a:xfrm>
                <a:off x="5827750" y="1436550"/>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a:latin typeface="Tahoma" pitchFamily="34" charset="0"/>
                  <a:ea typeface="Tahoma" pitchFamily="34" charset="0"/>
                  <a:cs typeface="Tahoma" pitchFamily="34"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370710"/>
              <a:ext cx="3090381" cy="1045034"/>
              <a:chOff x="5537206" y="1436551"/>
              <a:chExt cx="3079904" cy="971505"/>
            </a:xfrm>
          </p:grpSpPr>
          <p:sp>
            <p:nvSpPr>
              <p:cNvPr id="86" name="Rectangle 85"/>
              <p:cNvSpPr/>
              <p:nvPr/>
            </p:nvSpPr>
            <p:spPr>
              <a:xfrm>
                <a:off x="5827750" y="1436551"/>
                <a:ext cx="2789360" cy="9715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370710"/>
              <a:ext cx="3090381" cy="1045034"/>
              <a:chOff x="5537206" y="1436549"/>
              <a:chExt cx="3079904" cy="971506"/>
            </a:xfrm>
          </p:grpSpPr>
          <p:sp>
            <p:nvSpPr>
              <p:cNvPr id="84" name="Rectangle 83"/>
              <p:cNvSpPr/>
              <p:nvPr/>
            </p:nvSpPr>
            <p:spPr>
              <a:xfrm>
                <a:off x="5827750" y="1436549"/>
                <a:ext cx="2789360" cy="97150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aseline="30000" dirty="0" smtClean="0">
                  <a:latin typeface="Tahoma" pitchFamily="34" charset="0"/>
                  <a:ea typeface="Tahoma" pitchFamily="34" charset="0"/>
                  <a:cs typeface="Tahoma" pitchFamily="34" charset="0"/>
                </a:endParaRP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7499179" y="4722325"/>
            <a:ext cx="1143000" cy="1056184"/>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latin typeface="Tahoma" pitchFamily="34" charset="0"/>
                <a:ea typeface="Tahoma" pitchFamily="34" charset="0"/>
                <a:cs typeface="Tahoma" pitchFamily="34" charset="0"/>
              </a:rPr>
              <a:t>D</a:t>
            </a:r>
            <a:endParaRPr lang="en-US" sz="6400" b="1" dirty="0">
              <a:latin typeface="Tahoma" pitchFamily="34" charset="0"/>
              <a:ea typeface="Tahoma" pitchFamily="34" charset="0"/>
              <a:cs typeface="Tahoma" pitchFamily="34" charset="0"/>
            </a:endParaRPr>
          </a:p>
        </p:txBody>
      </p:sp>
      <p:sp>
        <p:nvSpPr>
          <p:cNvPr id="94" name="TextBox 93"/>
          <p:cNvSpPr txBox="1"/>
          <p:nvPr/>
        </p:nvSpPr>
        <p:spPr>
          <a:xfrm>
            <a:off x="3887788" y="642878"/>
            <a:ext cx="20499387" cy="1569660"/>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,v</a:t>
            </a:r>
            <a:r>
              <a:rPr lang="en-US" sz="4800" b="1" dirty="0" err="1" smtClean="0">
                <a:latin typeface="Times New Roman" panose="02020603050405020304" pitchFamily="18" charset="0"/>
                <a:cs typeface="Times New Roman" panose="02020603050405020304" pitchFamily="18" charset="0"/>
              </a:rPr>
              <a:t>ới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giá</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trị</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nào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m </a:t>
            </a:r>
            <a:r>
              <a:rPr lang="en-US" sz="4800" b="1" dirty="0" err="1" smtClean="0">
                <a:latin typeface="Times New Roman" panose="02020603050405020304" pitchFamily="18" charset="0"/>
                <a:cs typeface="Times New Roman" panose="02020603050405020304" pitchFamily="18" charset="0"/>
              </a:rPr>
              <a:t>thì</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endParaRPr lang="en-US" sz="4800" b="1" dirty="0" smtClean="0">
              <a:latin typeface="Times New Roman" panose="02020603050405020304" pitchFamily="18" charset="0"/>
              <a:cs typeface="Times New Roman" panose="02020603050405020304" pitchFamily="18" charset="0"/>
            </a:endParaRPr>
          </a:p>
          <a:p>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vuông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góc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với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424500" y="6276756"/>
            <a:ext cx="23254564" cy="6858000"/>
            <a:chOff x="184494" y="3636271"/>
            <a:chExt cx="11436433" cy="5147703"/>
          </a:xfrm>
        </p:grpSpPr>
        <p:sp>
          <p:nvSpPr>
            <p:cNvPr id="34" name="Rounded Rectangle 33"/>
            <p:cNvSpPr/>
            <p:nvPr/>
          </p:nvSpPr>
          <p:spPr>
            <a:xfrm>
              <a:off x="184494" y="3865217"/>
              <a:ext cx="11436433" cy="491875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2605439" y="7864695"/>
            <a:ext cx="38100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p:sp>
        <p:nvSpPr>
          <p:cNvPr id="50" name="Rectangle 49"/>
          <p:cNvSpPr/>
          <p:nvPr/>
        </p:nvSpPr>
        <p:spPr>
          <a:xfrm>
            <a:off x="2736667" y="9638450"/>
            <a:ext cx="21336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a:t>
            </a:r>
            <a:endParaRPr lang="vi-VN" sz="4800" b="1" dirty="0" smtClean="0">
              <a:latin typeface="Times New Roman" panose="02020603050405020304" pitchFamily="18" charset="0"/>
              <a:cs typeface="Times New Roman" panose="02020603050405020304" pitchFamily="18" charset="0"/>
            </a:endParaRPr>
          </a:p>
        </p:txBody>
      </p:sp>
      <p:sp>
        <p:nvSpPr>
          <p:cNvPr id="54" name="Rectangle 53"/>
          <p:cNvSpPr/>
          <p:nvPr/>
        </p:nvSpPr>
        <p:spPr>
          <a:xfrm>
            <a:off x="14377700" y="7862567"/>
            <a:ext cx="4767274" cy="830997"/>
          </a:xfrm>
          <a:prstGeom prst="rect">
            <a:avLst/>
          </a:prstGeom>
        </p:spPr>
        <p:txBody>
          <a:bodyPr wrap="square">
            <a:spAutoFit/>
          </a:bodyPr>
          <a:lstStyle/>
          <a:p>
            <a:pPr algn="just" defTabSz="1828891">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VTPT </a:t>
            </a:r>
            <a:endParaRPr lang="vi-VN"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5" name="Rectangle 54"/>
          <p:cNvSpPr/>
          <p:nvPr/>
        </p:nvSpPr>
        <p:spPr>
          <a:xfrm>
            <a:off x="2694632" y="8685921"/>
            <a:ext cx="40386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thẳng</a:t>
            </a:r>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p:sp>
        <p:nvSpPr>
          <p:cNvPr id="57" name="Rectangle 56"/>
          <p:cNvSpPr/>
          <p:nvPr/>
        </p:nvSpPr>
        <p:spPr>
          <a:xfrm>
            <a:off x="12346781" y="8730954"/>
            <a:ext cx="3581400" cy="830997"/>
          </a:xfrm>
          <a:prstGeom prst="rect">
            <a:avLst/>
          </a:prstGeom>
        </p:spPr>
        <p:txBody>
          <a:bodyPr wrap="square">
            <a:spAutoFit/>
          </a:bodyPr>
          <a:lstStyle/>
          <a:p>
            <a:pPr algn="just" defTabSz="1828891">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VTPT </a:t>
            </a:r>
            <a:endParaRPr lang="vi-VN"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Action Button: Forward or Next 59">
            <a:hlinkClick r:id="rId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3199555" y="1478277"/>
                <a:ext cx="10877836"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𝒎</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𝟏𝟎</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b="0" i="1" smtClean="0">
                          <a:latin typeface="Cambria Math" panose="02040503050406030204" pitchFamily="18" charset="0"/>
                        </a:rPr>
                        <m:t>      </m:t>
                      </m:r>
                      <m:r>
                        <m:rPr>
                          <m:nor/>
                        </m:rPr>
                        <a:rPr lang="en-US" sz="4800" i="1">
                          <a:latin typeface="Cambria Math" panose="02040503050406030204" pitchFamily="18" charset="0"/>
                        </a:rPr>
                        <m:t> </m:t>
                      </m:r>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3199555" y="1478277"/>
                <a:ext cx="10877836" cy="8309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34460" y="2614776"/>
                <a:ext cx="741350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smtClean="0">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𝒙</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𝟐</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𝟔</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0">
                          <a:latin typeface="Cambria Math" panose="02040503050406030204" pitchFamily="18" charset="0"/>
                        </a:rPr>
                        <m:t>𝟎</m:t>
                      </m:r>
                      <m:r>
                        <a:rPr lang="en-US" sz="4800" b="1" i="0" smtClean="0">
                          <a:latin typeface="Cambria Math" panose="02040503050406030204" pitchFamily="18" charset="0"/>
                        </a:rPr>
                        <m:t>.</m:t>
                      </m:r>
                      <m:r>
                        <m:rPr>
                          <m:nor/>
                        </m:rPr>
                        <a:rPr lang="en-US" sz="4800" i="1">
                          <a:latin typeface="Cambria Math" panose="02040503050406030204" pitchFamily="18" charset="0"/>
                        </a:rPr>
                        <m:t>  </m:t>
                      </m:r>
                    </m:oMath>
                  </m:oMathPara>
                </a14:m>
                <a:endParaRPr lang="en-US" sz="4800" dirty="0"/>
              </a:p>
            </p:txBody>
          </p:sp>
        </mc:Choice>
        <mc:Fallback xmlns="">
          <p:sp>
            <p:nvSpPr>
              <p:cNvPr id="13" name="Rectangle 12"/>
              <p:cNvSpPr>
                <a:spLocks noRot="1" noChangeAspect="1" noMove="1" noResize="1" noEditPoints="1" noAdjustHandles="1" noChangeArrowheads="1" noChangeShapeType="1" noTextEdit="1"/>
              </p:cNvSpPr>
              <p:nvPr/>
            </p:nvSpPr>
            <p:spPr>
              <a:xfrm>
                <a:off x="3934460" y="2614776"/>
                <a:ext cx="7413504"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283375" y="4611967"/>
                <a:ext cx="221951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=0</m:t>
                      </m:r>
                    </m:oMath>
                  </m:oMathPara>
                </a14:m>
                <a:endParaRPr lang="en-US" sz="5400"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283375" y="4611967"/>
                <a:ext cx="2219518" cy="92333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700730" y="4215940"/>
                <a:ext cx="2219518" cy="1653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m:t>
                      </m:r>
                      <m:f>
                        <m:fPr>
                          <m:ctrlPr>
                            <a:rPr lang="en-US" sz="5400" i="1">
                              <a:solidFill>
                                <a:schemeClr val="bg1"/>
                              </a:solidFill>
                              <a:latin typeface="Cambria Math" panose="02040503050406030204" pitchFamily="18" charset="0"/>
                            </a:rPr>
                          </m:ctrlPr>
                        </m:fPr>
                        <m:num>
                          <m:r>
                            <a:rPr lang="en-US" sz="5400" i="0">
                              <a:solidFill>
                                <a:schemeClr val="bg1"/>
                              </a:solidFill>
                              <a:latin typeface="Cambria Math" panose="02040503050406030204" pitchFamily="18" charset="0"/>
                            </a:rPr>
                            <m:t>3</m:t>
                          </m:r>
                        </m:num>
                        <m:den>
                          <m:r>
                            <a:rPr lang="en-US" sz="5400" i="0">
                              <a:solidFill>
                                <a:schemeClr val="bg1"/>
                              </a:solidFill>
                              <a:latin typeface="Cambria Math" panose="02040503050406030204" pitchFamily="18" charset="0"/>
                            </a:rPr>
                            <m:t>8</m:t>
                          </m:r>
                        </m:den>
                      </m:f>
                    </m:oMath>
                  </m:oMathPara>
                </a14:m>
                <a:endParaRPr lang="en-US" sz="5400" dirty="0"/>
              </a:p>
            </p:txBody>
          </p:sp>
        </mc:Choice>
        <mc:Fallback xmlns="">
          <p:sp>
            <p:nvSpPr>
              <p:cNvPr id="15" name="Rectangle 14"/>
              <p:cNvSpPr>
                <a:spLocks noRot="1" noChangeAspect="1" noMove="1" noResize="1" noEditPoints="1" noAdjustHandles="1" noChangeArrowheads="1" noChangeShapeType="1" noTextEdit="1"/>
              </p:cNvSpPr>
              <p:nvPr/>
            </p:nvSpPr>
            <p:spPr>
              <a:xfrm>
                <a:off x="19700730" y="4215940"/>
                <a:ext cx="2219518" cy="165353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3808819" y="4589562"/>
                <a:ext cx="2219518"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=2</m:t>
                      </m:r>
                    </m:oMath>
                  </m:oMathPara>
                </a14:m>
                <a:endParaRPr lang="en-US" sz="54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3808819" y="4589562"/>
                <a:ext cx="2219518" cy="92333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7715009" y="4120563"/>
                <a:ext cx="2737288" cy="1653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smtClean="0">
                          <a:solidFill>
                            <a:schemeClr val="bg1"/>
                          </a:solidFill>
                          <a:latin typeface="Cambria Math" panose="02040503050406030204" pitchFamily="18" charset="0"/>
                        </a:rPr>
                        <m:t>𝑚</m:t>
                      </m:r>
                      <m:r>
                        <a:rPr lang="en-US" sz="5400" i="0">
                          <a:solidFill>
                            <a:schemeClr val="bg1"/>
                          </a:solidFill>
                          <a:latin typeface="Cambria Math" panose="02040503050406030204" pitchFamily="18" charset="0"/>
                        </a:rPr>
                        <m:t>=</m:t>
                      </m:r>
                      <m:f>
                        <m:fPr>
                          <m:ctrlPr>
                            <a:rPr lang="en-US" sz="5400" i="1">
                              <a:solidFill>
                                <a:schemeClr val="bg1"/>
                              </a:solidFill>
                              <a:latin typeface="Cambria Math" panose="02040503050406030204" pitchFamily="18" charset="0"/>
                            </a:rPr>
                          </m:ctrlPr>
                        </m:fPr>
                        <m:num>
                          <m:r>
                            <a:rPr lang="en-US" sz="5400" b="0" i="0" smtClean="0">
                              <a:solidFill>
                                <a:schemeClr val="bg1"/>
                              </a:solidFill>
                              <a:latin typeface="Cambria Math" panose="02040503050406030204" pitchFamily="18" charset="0"/>
                            </a:rPr>
                            <m:t>−</m:t>
                          </m:r>
                          <m:r>
                            <a:rPr lang="en-US" sz="5400" i="0">
                              <a:solidFill>
                                <a:schemeClr val="bg1"/>
                              </a:solidFill>
                              <a:latin typeface="Cambria Math" panose="02040503050406030204" pitchFamily="18" charset="0"/>
                            </a:rPr>
                            <m:t>3</m:t>
                          </m:r>
                        </m:num>
                        <m:den>
                          <m:r>
                            <a:rPr lang="en-US" sz="5400" i="0">
                              <a:solidFill>
                                <a:schemeClr val="bg1"/>
                              </a:solidFill>
                              <a:latin typeface="Cambria Math" panose="02040503050406030204" pitchFamily="18" charset="0"/>
                            </a:rPr>
                            <m:t>8</m:t>
                          </m:r>
                        </m:den>
                      </m:f>
                    </m:oMath>
                  </m:oMathPara>
                </a14:m>
                <a:endParaRPr lang="en-US" sz="5400" dirty="0"/>
              </a:p>
            </p:txBody>
          </p:sp>
        </mc:Choice>
        <mc:Fallback xmlns="">
          <p:sp>
            <p:nvSpPr>
              <p:cNvPr id="61" name="Rectangle 60"/>
              <p:cNvSpPr>
                <a:spLocks noRot="1" noChangeAspect="1" noMove="1" noResize="1" noEditPoints="1" noAdjustHandles="1" noChangeArrowheads="1" noChangeShapeType="1" noTextEdit="1"/>
              </p:cNvSpPr>
              <p:nvPr/>
            </p:nvSpPr>
            <p:spPr>
              <a:xfrm>
                <a:off x="7715009" y="4120563"/>
                <a:ext cx="2737288" cy="165353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321915" y="7922295"/>
                <a:ext cx="872533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𝒎</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𝟏𝟎</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i="1">
                          <a:latin typeface="Cambria Math" panose="02040503050406030204" pitchFamily="18" charset="0"/>
                        </a:rPr>
                        <m:t> </m:t>
                      </m:r>
                    </m:oMath>
                  </m:oMathPara>
                </a14:m>
                <a:endParaRPr lang="en-US" sz="4800" dirty="0"/>
              </a:p>
            </p:txBody>
          </p:sp>
        </mc:Choice>
        <mc:Fallback xmlns="">
          <p:sp>
            <p:nvSpPr>
              <p:cNvPr id="17" name="Rectangle 16"/>
              <p:cNvSpPr>
                <a:spLocks noRot="1" noChangeAspect="1" noMove="1" noResize="1" noEditPoints="1" noAdjustHandles="1" noChangeArrowheads="1" noChangeShapeType="1" noTextEdit="1"/>
              </p:cNvSpPr>
              <p:nvPr/>
            </p:nvSpPr>
            <p:spPr>
              <a:xfrm>
                <a:off x="6321915" y="7922295"/>
                <a:ext cx="8725337" cy="83099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7846465" y="7862567"/>
                <a:ext cx="470718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𝟏</m:t>
                          </m:r>
                        </m:sub>
                      </m:sSub>
                      <m:d>
                        <m:dPr>
                          <m:ctrlPr>
                            <a:rPr lang="en-US" sz="4800" b="1" i="1">
                              <a:latin typeface="Cambria Math" panose="02040503050406030204" pitchFamily="18" charset="0"/>
                            </a:rPr>
                          </m:ctrlPr>
                        </m:dPr>
                        <m:e>
                          <m:r>
                            <m:rPr>
                              <m:nor/>
                            </m:rPr>
                            <a:rPr lang="en-US" sz="4800" b="1" i="1">
                              <a:latin typeface="Cambria Math" panose="02040503050406030204" pitchFamily="18" charset="0"/>
                            </a:rPr>
                            <m:t> </m:t>
                          </m:r>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1">
                              <a:latin typeface="Cambria Math" panose="02040503050406030204" pitchFamily="18" charset="0"/>
                            </a:rPr>
                            <m:t>𝒎</m:t>
                          </m:r>
                          <m:r>
                            <m:rPr>
                              <m:nor/>
                            </m:rPr>
                            <a:rPr lang="en-US" sz="4800" b="1" i="1">
                              <a:latin typeface="Cambria Math" panose="02040503050406030204" pitchFamily="18" charset="0"/>
                            </a:rPr>
                            <m:t> </m:t>
                          </m:r>
                        </m:e>
                      </m:d>
                    </m:oMath>
                  </m:oMathPara>
                </a14:m>
                <a:endParaRPr lang="en-US" sz="4800" b="1" dirty="0"/>
              </a:p>
            </p:txBody>
          </p:sp>
        </mc:Choice>
        <mc:Fallback xmlns="">
          <p:sp>
            <p:nvSpPr>
              <p:cNvPr id="18" name="Rectangle 17"/>
              <p:cNvSpPr>
                <a:spLocks noRot="1" noChangeAspect="1" noMove="1" noResize="1" noEditPoints="1" noAdjustHandles="1" noChangeArrowheads="1" noChangeShapeType="1" noTextEdit="1"/>
              </p:cNvSpPr>
              <p:nvPr/>
            </p:nvSpPr>
            <p:spPr>
              <a:xfrm>
                <a:off x="17846465" y="7862567"/>
                <a:ext cx="4707186" cy="83099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383032" y="8782718"/>
                <a:ext cx="597080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𝟑</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0">
                          <a:latin typeface="Cambria Math" panose="02040503050406030204" pitchFamily="18" charset="0"/>
                        </a:rPr>
                        <m:t>𝟐</m:t>
                      </m:r>
                      <m:r>
                        <m:rPr>
                          <m:nor/>
                        </m:rPr>
                        <a:rPr lang="en-US" sz="4800" b="1" i="1">
                          <a:latin typeface="Cambria Math" panose="02040503050406030204" pitchFamily="18" charset="0"/>
                        </a:rPr>
                        <m:t> </m:t>
                      </m:r>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𝟔</m:t>
                      </m:r>
                      <m:r>
                        <a:rPr lang="en-US" sz="4800" b="1" i="0">
                          <a:latin typeface="Cambria Math" panose="02040503050406030204" pitchFamily="18" charset="0"/>
                        </a:rPr>
                        <m:t>=</m:t>
                      </m:r>
                      <m:r>
                        <a:rPr lang="en-US" sz="4800" b="1" i="0">
                          <a:latin typeface="Cambria Math" panose="02040503050406030204" pitchFamily="18" charset="0"/>
                        </a:rPr>
                        <m:t>𝟎</m:t>
                      </m:r>
                      <m:r>
                        <m:rPr>
                          <m:nor/>
                        </m:rPr>
                        <a:rPr lang="en-US" sz="4800" i="1">
                          <a:latin typeface="Cambria Math" panose="02040503050406030204" pitchFamily="18" charset="0"/>
                        </a:rPr>
                        <m:t> </m:t>
                      </m:r>
                    </m:oMath>
                  </m:oMathPara>
                </a14:m>
                <a:endParaRPr lang="en-US" sz="4800" dirty="0"/>
              </a:p>
            </p:txBody>
          </p:sp>
        </mc:Choice>
        <mc:Fallback xmlns="">
          <p:sp>
            <p:nvSpPr>
              <p:cNvPr id="19" name="Rectangle 18"/>
              <p:cNvSpPr>
                <a:spLocks noRot="1" noChangeAspect="1" noMove="1" noResize="1" noEditPoints="1" noAdjustHandles="1" noChangeArrowheads="1" noChangeShapeType="1" noTextEdit="1"/>
              </p:cNvSpPr>
              <p:nvPr/>
            </p:nvSpPr>
            <p:spPr>
              <a:xfrm>
                <a:off x="6383032" y="8782718"/>
                <a:ext cx="5970802" cy="83099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264588" y="8671226"/>
                <a:ext cx="279057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𝟐</m:t>
                          </m:r>
                        </m:sub>
                      </m:sSub>
                      <m:d>
                        <m:dPr>
                          <m:ctrlPr>
                            <a:rPr lang="en-US" sz="4800" b="1" i="1">
                              <a:latin typeface="Cambria Math" panose="02040503050406030204" pitchFamily="18" charset="0"/>
                            </a:rPr>
                          </m:ctrlPr>
                        </m:dPr>
                        <m:e>
                          <m:r>
                            <a:rPr lang="en-US" sz="4800" b="1" i="0">
                              <a:latin typeface="Cambria Math" panose="02040503050406030204" pitchFamily="18" charset="0"/>
                            </a:rPr>
                            <m:t>𝟑</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𝟐</m:t>
                          </m:r>
                          <m:r>
                            <m:rPr>
                              <m:nor/>
                            </m:rPr>
                            <a:rPr lang="en-US" sz="4800" b="1" i="1">
                              <a:latin typeface="Times New Roman" panose="02020603050405020304" pitchFamily="18" charset="0"/>
                              <a:cs typeface="Times New Roman" panose="02020603050405020304" pitchFamily="18" charset="0"/>
                            </a:rPr>
                            <m:t> </m:t>
                          </m:r>
                        </m:e>
                      </m:d>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5264588" y="8671226"/>
                <a:ext cx="2790572" cy="83099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99555" y="10431347"/>
                <a:ext cx="19882042"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𝟏</m:t>
                          </m:r>
                        </m:sub>
                      </m:sSub>
                      <m:r>
                        <a:rPr lang="en-US" sz="4800" b="1" i="0">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𝜟</m:t>
                          </m:r>
                        </m:e>
                        <m:sub>
                          <m:r>
                            <a:rPr lang="en-US" sz="4800" b="1" i="0">
                              <a:latin typeface="Cambria Math" panose="02040503050406030204" pitchFamily="18" charset="0"/>
                            </a:rPr>
                            <m:t>𝟐</m:t>
                          </m:r>
                        </m:sub>
                      </m:sSub>
                      <m:r>
                        <a:rPr lang="en-US" sz="4800" b="1" i="0">
                          <a:latin typeface="Cambria Math" panose="02040503050406030204" pitchFamily="18" charset="0"/>
                        </a:rPr>
                        <m:t> ⇔ </m:t>
                      </m:r>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𝟏</m:t>
                          </m:r>
                        </m:sub>
                      </m:sSub>
                      <m:r>
                        <a:rPr lang="en-US" sz="4800" b="1" i="0">
                          <a:latin typeface="Cambria Math" panose="02040503050406030204" pitchFamily="18" charset="0"/>
                        </a:rPr>
                        <m:t>.</m:t>
                      </m:r>
                      <m:sSub>
                        <m:sSubPr>
                          <m:ctrlPr>
                            <a:rPr lang="en-US" sz="4800" b="1" i="1">
                              <a:latin typeface="Cambria Math" panose="02040503050406030204" pitchFamily="18" charset="0"/>
                            </a:rPr>
                          </m:ctrlPr>
                        </m:sSub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e>
                        <m:sub>
                          <m:r>
                            <a:rPr lang="en-US" sz="4800" b="1" i="0">
                              <a:latin typeface="Cambria Math" panose="02040503050406030204" pitchFamily="18" charset="0"/>
                            </a:rPr>
                            <m:t>𝟐</m:t>
                          </m:r>
                        </m:sub>
                      </m:sSub>
                      <m:r>
                        <a:rPr lang="en-US" sz="4800" b="1" i="0">
                          <a:latin typeface="Cambria Math" panose="02040503050406030204" pitchFamily="18" charset="0"/>
                        </a:rPr>
                        <m:t>=</m:t>
                      </m:r>
                      <m:r>
                        <a:rPr lang="en-US" sz="4800" b="1" i="0">
                          <a:latin typeface="Cambria Math" panose="02040503050406030204" pitchFamily="18" charset="0"/>
                        </a:rPr>
                        <m:t>𝟎</m:t>
                      </m:r>
                      <m:r>
                        <a:rPr lang="en-US" sz="4800" b="1" i="0">
                          <a:latin typeface="Cambria Math" panose="02040503050406030204" pitchFamily="18" charset="0"/>
                        </a:rPr>
                        <m:t>⇔</m:t>
                      </m:r>
                      <m:r>
                        <a:rPr lang="en-US" sz="4800" b="1" i="0">
                          <a:latin typeface="Cambria Math" panose="02040503050406030204" pitchFamily="18" charset="0"/>
                        </a:rPr>
                        <m:t>𝟑</m:t>
                      </m:r>
                      <m:d>
                        <m:dPr>
                          <m:ctrlPr>
                            <a:rPr lang="en-US" sz="4800" b="1" i="1">
                              <a:latin typeface="Cambria Math" panose="02040503050406030204" pitchFamily="18" charset="0"/>
                            </a:rPr>
                          </m:ctrlPr>
                        </m:dPr>
                        <m:e>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𝟏</m:t>
                          </m:r>
                        </m:e>
                      </m:d>
                      <m:r>
                        <a:rPr lang="en-US" sz="4800" b="1" i="0">
                          <a:latin typeface="Cambria Math" panose="02040503050406030204" pitchFamily="18" charset="0"/>
                        </a:rPr>
                        <m:t>+</m:t>
                      </m:r>
                      <m:r>
                        <a:rPr lang="en-US" sz="4800" b="1" i="0">
                          <a:latin typeface="Cambria Math" panose="02040503050406030204" pitchFamily="18" charset="0"/>
                        </a:rPr>
                        <m:t>𝟐</m:t>
                      </m:r>
                      <m:r>
                        <a:rPr lang="en-US" sz="4800" b="1" i="1">
                          <a:latin typeface="Cambria Math" panose="02040503050406030204" pitchFamily="18" charset="0"/>
                        </a:rPr>
                        <m:t>𝒎</m:t>
                      </m:r>
                      <m:r>
                        <a:rPr lang="en-US" sz="4800" b="1" i="0">
                          <a:latin typeface="Cambria Math" panose="02040503050406030204" pitchFamily="18" charset="0"/>
                        </a:rPr>
                        <m:t>=</m:t>
                      </m:r>
                      <m:r>
                        <a:rPr lang="en-US" sz="4800" b="1" i="0">
                          <a:latin typeface="Cambria Math" panose="02040503050406030204" pitchFamily="18" charset="0"/>
                        </a:rPr>
                        <m:t>𝟎</m:t>
                      </m:r>
                      <m:r>
                        <a:rPr lang="en-US" sz="4800" b="1" i="0">
                          <a:latin typeface="Cambria Math" panose="02040503050406030204" pitchFamily="18" charset="0"/>
                        </a:rPr>
                        <m:t>⇔</m:t>
                      </m:r>
                      <m:r>
                        <a:rPr lang="en-US" sz="4800" b="1" i="1">
                          <a:latin typeface="Cambria Math" panose="02040503050406030204" pitchFamily="18" charset="0"/>
                        </a:rPr>
                        <m:t>𝒎</m:t>
                      </m:r>
                      <m:r>
                        <a:rPr lang="en-US" sz="4800" b="1" i="0">
                          <a:latin typeface="Cambria Math" panose="02040503050406030204" pitchFamily="18" charset="0"/>
                        </a:rPr>
                        <m:t>=</m:t>
                      </m:r>
                      <m:f>
                        <m:fPr>
                          <m:ctrlPr>
                            <a:rPr lang="en-US" sz="4800" b="1" i="1">
                              <a:latin typeface="Cambria Math" panose="02040503050406030204" pitchFamily="18" charset="0"/>
                            </a:rPr>
                          </m:ctrlPr>
                        </m:fPr>
                        <m:num>
                          <m:r>
                            <a:rPr lang="en-US" sz="4800" b="1" i="0">
                              <a:latin typeface="Cambria Math" panose="02040503050406030204" pitchFamily="18" charset="0"/>
                            </a:rPr>
                            <m:t>𝟑</m:t>
                          </m:r>
                        </m:num>
                        <m:den>
                          <m:r>
                            <a:rPr lang="en-US" sz="4800" b="1" i="0">
                              <a:latin typeface="Cambria Math" panose="02040503050406030204" pitchFamily="18" charset="0"/>
                            </a:rPr>
                            <m:t>𝟖</m:t>
                          </m:r>
                        </m:den>
                      </m:f>
                      <m:r>
                        <a:rPr lang="en-US" sz="4800" i="0">
                          <a:latin typeface="Cambria Math" panose="02040503050406030204" pitchFamily="18" charset="0"/>
                        </a:rPr>
                        <m:t> </m:t>
                      </m:r>
                    </m:oMath>
                  </m:oMathPara>
                </a14:m>
                <a:endParaRPr lang="en-US" sz="4800" dirty="0"/>
              </a:p>
            </p:txBody>
          </p:sp>
        </mc:Choice>
        <mc:Fallback xmlns="">
          <p:sp>
            <p:nvSpPr>
              <p:cNvPr id="21" name="Rectangle 20"/>
              <p:cNvSpPr>
                <a:spLocks noRot="1" noChangeAspect="1" noMove="1" noResize="1" noEditPoints="1" noAdjustHandles="1" noChangeArrowheads="1" noChangeShapeType="1" noTextEdit="1"/>
              </p:cNvSpPr>
              <p:nvPr/>
            </p:nvSpPr>
            <p:spPr>
              <a:xfrm>
                <a:off x="3199555" y="10431347"/>
                <a:ext cx="19882042" cy="1480021"/>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50" grpId="0"/>
      <p:bldP spid="54" grpId="0"/>
      <p:bldP spid="55" grpId="0"/>
      <p:bldP spid="57"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64341" y="-14552"/>
            <a:ext cx="24022834" cy="2792509"/>
            <a:chOff x="534987" y="1459390"/>
            <a:chExt cx="23340848" cy="3594886"/>
          </a:xfrm>
        </p:grpSpPr>
        <p:sp>
          <p:nvSpPr>
            <p:cNvPr id="65" name="Rounded Rectangle 64"/>
            <p:cNvSpPr/>
            <p:nvPr/>
          </p:nvSpPr>
          <p:spPr bwMode="auto">
            <a:xfrm>
              <a:off x="755649" y="1720890"/>
              <a:ext cx="23120186" cy="333338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59390"/>
              <a:ext cx="3505200" cy="1364813"/>
              <a:chOff x="534987" y="1459390"/>
              <a:chExt cx="3505200" cy="1364813"/>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64088" y="1459390"/>
                <a:ext cx="1889553" cy="106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imes New Roman" panose="02020603050405020304" pitchFamily="18" charset="0"/>
                    <a:cs typeface="Times New Roman" panose="02020603050405020304" pitchFamily="18" charset="0"/>
                  </a:rPr>
                  <a:t>Câu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smtClean="0">
                    <a:solidFill>
                      <a:schemeClr val="bg1"/>
                    </a:solidFill>
                    <a:latin typeface="Times New Roman" panose="02020603050405020304" pitchFamily="18" charset="0"/>
                    <a:cs typeface="Times New Roman" panose="02020603050405020304" pitchFamily="18" charset="0"/>
                  </a:rPr>
                  <a:t>13</a:t>
                </a:r>
                <a:endParaRPr lang="en-US" sz="4800" dirty="0">
                  <a:solidFill>
                    <a:schemeClr val="bg1"/>
                  </a:solidFill>
                  <a:latin typeface="Times New Roman" panose="02020603050405020304" pitchFamily="18" charset="0"/>
                  <a:cs typeface="Times New Roman" panose="02020603050405020304" pitchFamily="18" charset="0"/>
                </a:endParaRPr>
              </a:p>
            </p:txBody>
          </p:sp>
        </p:grpSp>
      </p:grpSp>
      <p:grpSp>
        <p:nvGrpSpPr>
          <p:cNvPr id="5" name="Group 78"/>
          <p:cNvGrpSpPr/>
          <p:nvPr/>
        </p:nvGrpSpPr>
        <p:grpSpPr>
          <a:xfrm>
            <a:off x="1" y="3010343"/>
            <a:ext cx="24043706" cy="1886342"/>
            <a:chOff x="247181" y="1472574"/>
            <a:chExt cx="11838141" cy="943171"/>
          </a:xfrm>
        </p:grpSpPr>
        <p:grpSp>
          <p:nvGrpSpPr>
            <p:cNvPr id="6" name="Group 50"/>
            <p:cNvGrpSpPr/>
            <p:nvPr/>
          </p:nvGrpSpPr>
          <p:grpSpPr>
            <a:xfrm>
              <a:off x="247181" y="1472574"/>
              <a:ext cx="3061686" cy="914401"/>
              <a:chOff x="5537206" y="1531249"/>
              <a:chExt cx="3051306" cy="850065"/>
            </a:xfrm>
          </p:grpSpPr>
          <p:sp>
            <p:nvSpPr>
              <p:cNvPr id="91" name="Rectangle 90"/>
              <p:cNvSpPr/>
              <p:nvPr/>
            </p:nvSpPr>
            <p:spPr>
              <a:xfrm>
                <a:off x="5799152" y="1531249"/>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625m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92" name="Oval 91"/>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7" name="Group 54"/>
            <p:cNvGrpSpPr/>
            <p:nvPr/>
          </p:nvGrpSpPr>
          <p:grpSpPr>
            <a:xfrm>
              <a:off x="3163101" y="1501344"/>
              <a:ext cx="3090381" cy="914401"/>
              <a:chOff x="5537206" y="1557992"/>
              <a:chExt cx="3079904" cy="850064"/>
            </a:xfrm>
          </p:grpSpPr>
          <p:sp>
            <p:nvSpPr>
              <p:cNvPr id="88" name="Rectangle 8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1150m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90" name="Oval 89"/>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 name="Group 3"/>
            <p:cNvGrpSpPr/>
            <p:nvPr/>
          </p:nvGrpSpPr>
          <p:grpSpPr>
            <a:xfrm>
              <a:off x="6079021" y="1501343"/>
              <a:ext cx="3090381" cy="914402"/>
              <a:chOff x="5537206" y="1557992"/>
              <a:chExt cx="3079904" cy="850064"/>
            </a:xfrm>
          </p:grpSpPr>
          <p:sp>
            <p:nvSpPr>
              <p:cNvPr id="86" name="Rectangle 8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1350m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p>
            </p:txBody>
          </p:sp>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9" name="Group 58"/>
            <p:cNvGrpSpPr/>
            <p:nvPr/>
          </p:nvGrpSpPr>
          <p:grpSpPr>
            <a:xfrm>
              <a:off x="8994941" y="1501345"/>
              <a:ext cx="3090381" cy="914400"/>
              <a:chOff x="5537206" y="1557992"/>
              <a:chExt cx="3079904" cy="850063"/>
            </a:xfrm>
          </p:grpSpPr>
          <p:sp>
            <p:nvSpPr>
              <p:cNvPr id="84" name="Rectangle 83"/>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anose="02020603050405020304" pitchFamily="18" charset="0"/>
                    <a:ea typeface="Tahoma" pitchFamily="34" charset="0"/>
                    <a:cs typeface="Times New Roman" panose="02020603050405020304" pitchFamily="18" charset="0"/>
                  </a:rPr>
                  <a:t>1250m</a:t>
                </a:r>
                <a:r>
                  <a:rPr lang="en-US" sz="4800" b="1" baseline="30000" dirty="0" smtClean="0">
                    <a:latin typeface="Times New Roman" panose="02020603050405020304" pitchFamily="18" charset="0"/>
                    <a:ea typeface="Tahoma" pitchFamily="34" charset="0"/>
                    <a:cs typeface="Times New Roman" panose="02020603050405020304" pitchFamily="18" charset="0"/>
                  </a:rPr>
                  <a:t>2</a:t>
                </a:r>
              </a:p>
            </p:txBody>
          </p:sp>
          <p:sp>
            <p:nvSpPr>
              <p:cNvPr id="85" name="Oval 8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3" name="Oval 92">
            <a:extLst>
              <a:ext uri="{FF2B5EF4-FFF2-40B4-BE49-F238E27FC236}">
                <a16:creationId xmlns:a16="http://schemas.microsoft.com/office/drawing/2014/main" id="{78901251-A012-4798-8FF5-A48A2302F0D4}"/>
              </a:ext>
            </a:extLst>
          </p:cNvPr>
          <p:cNvSpPr/>
          <p:nvPr/>
        </p:nvSpPr>
        <p:spPr>
          <a:xfrm>
            <a:off x="17756187" y="3603949"/>
            <a:ext cx="1143000" cy="1076257"/>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D</a:t>
            </a:r>
            <a:endParaRPr lang="en-US" sz="6400" dirty="0">
              <a:solidFill>
                <a:schemeClr val="bg1"/>
              </a:solidFill>
            </a:endParaRPr>
          </a:p>
        </p:txBody>
      </p:sp>
      <p:sp>
        <p:nvSpPr>
          <p:cNvPr id="94" name="TextBox 93"/>
          <p:cNvSpPr txBox="1"/>
          <p:nvPr/>
        </p:nvSpPr>
        <p:spPr>
          <a:xfrm>
            <a:off x="3887788" y="228600"/>
            <a:ext cx="19583399" cy="2308324"/>
          </a:xfrm>
          <a:prstGeom prst="rect">
            <a:avLst/>
          </a:prstGeom>
          <a:noFill/>
        </p:spPr>
        <p:txBody>
          <a:bodyPr wrap="square" rtlCol="0">
            <a:spAutoFit/>
          </a:bodyPr>
          <a:lstStyle/>
          <a:p>
            <a:pPr algn="just"/>
            <a:r>
              <a:rPr lang="pt-BR" sz="4800" b="1" dirty="0" smtClean="0">
                <a:latin typeface="Times New Roman" panose="02020603050405020304" pitchFamily="18" charset="0"/>
                <a:cs typeface="Times New Roman" panose="02020603050405020304" pitchFamily="18" charset="0"/>
              </a:rPr>
              <a:t>Người ta dùng  100m rào để rào một mảnh vườn hình chữ nhật để thả gia súc. Biết một cạnh của hình chữ nhật là bức tường (không phải rào).Tính diện tích lớn nhất của mảnh vườn để có thể rào được?</a:t>
            </a:r>
            <a:endParaRPr lang="en-US" sz="4800" b="1" dirty="0">
              <a:latin typeface="Times New Roman" panose="02020603050405020304" pitchFamily="18" charset="0"/>
              <a:cs typeface="Times New Roman" panose="02020603050405020304" pitchFamily="18" charset="0"/>
            </a:endParaRPr>
          </a:p>
        </p:txBody>
      </p:sp>
      <p:grpSp>
        <p:nvGrpSpPr>
          <p:cNvPr id="10" name="Group 38"/>
          <p:cNvGrpSpPr/>
          <p:nvPr/>
        </p:nvGrpSpPr>
        <p:grpSpPr>
          <a:xfrm>
            <a:off x="135366" y="4928275"/>
            <a:ext cx="24233188" cy="7619999"/>
            <a:chOff x="184495" y="3636271"/>
            <a:chExt cx="11515027" cy="5719670"/>
          </a:xfrm>
        </p:grpSpPr>
        <p:sp>
          <p:nvSpPr>
            <p:cNvPr id="34" name="Rounded Rectangle 33"/>
            <p:cNvSpPr/>
            <p:nvPr/>
          </p:nvSpPr>
          <p:spPr>
            <a:xfrm>
              <a:off x="184495" y="3865217"/>
              <a:ext cx="11515027" cy="549072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9" cy="693063"/>
              <a:chOff x="1275608" y="6239450"/>
              <a:chExt cx="4592538" cy="1259263"/>
            </a:xfrm>
          </p:grpSpPr>
          <p:sp>
            <p:nvSpPr>
              <p:cNvPr id="36" name="Freeform 20"/>
              <p:cNvSpPr>
                <a:spLocks/>
              </p:cNvSpPr>
              <p:nvPr/>
            </p:nvSpPr>
            <p:spPr bwMode="auto">
              <a:xfrm rot="16200000" flipV="1">
                <a:off x="3323668" y="4795381"/>
                <a:ext cx="1017065"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358099" cy="1259263"/>
              </a:xfrm>
              <a:prstGeom prst="rect">
                <a:avLst/>
              </a:prstGeom>
              <a:noFill/>
            </p:spPr>
            <p:txBody>
              <a:bodyPr wrap="none" rtlCol="0">
                <a:spAutoFit/>
              </a:bodyPr>
              <a:lstStyle/>
              <a:p>
                <a:r>
                  <a:rPr lang="vi-VN" sz="5400" dirty="0">
                    <a:solidFill>
                      <a:srgbClr val="FF0000"/>
                    </a:solidFill>
                    <a:latin typeface="+mj-lt"/>
                    <a:ea typeface="Tahoma" pitchFamily="34" charset="0"/>
                    <a:cs typeface="Tahoma" pitchFamily="34" charset="0"/>
                  </a:rPr>
                  <a:t>Lời Giải</a:t>
                </a:r>
                <a:endParaRPr lang="en-US" sz="5400" dirty="0">
                  <a:solidFill>
                    <a:srgbClr val="FF0000"/>
                  </a:solidFill>
                  <a:latin typeface="+mj-lt"/>
                  <a:ea typeface="Tahoma" pitchFamily="34" charset="0"/>
                  <a:cs typeface="Tahoma" pitchFamily="34" charset="0"/>
                </a:endParaRPr>
              </a:p>
            </p:txBody>
          </p:sp>
          <p:sp>
            <p:nvSpPr>
              <p:cNvPr id="38" name="Round Diagonal Corner Rectangle 37"/>
              <p:cNvSpPr/>
              <p:nvPr/>
            </p:nvSpPr>
            <p:spPr>
              <a:xfrm flipV="1">
                <a:off x="1275608" y="6330945"/>
                <a:ext cx="852450" cy="1008915"/>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46" name="Rectangle 45"/>
          <p:cNvSpPr/>
          <p:nvPr/>
        </p:nvSpPr>
        <p:spPr>
          <a:xfrm>
            <a:off x="193351" y="6229886"/>
            <a:ext cx="14478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Gọi các cạnh của mảnh vườn có độ dài lần lượt là</a:t>
            </a:r>
            <a:endParaRPr lang="en-US" sz="4800" b="1" dirty="0" err="1" smtClean="0">
              <a:latin typeface="Times New Roman" panose="02020603050405020304" pitchFamily="18" charset="0"/>
              <a:cs typeface="Times New Roman" panose="02020603050405020304" pitchFamily="18" charset="0"/>
            </a:endParaRPr>
          </a:p>
        </p:txBody>
      </p:sp>
      <p:sp>
        <p:nvSpPr>
          <p:cNvPr id="42" name="Rectangle 41"/>
          <p:cNvSpPr/>
          <p:nvPr/>
        </p:nvSpPr>
        <p:spPr>
          <a:xfrm>
            <a:off x="193351" y="7282042"/>
            <a:ext cx="1676400" cy="830997"/>
          </a:xfrm>
          <a:prstGeom prst="rect">
            <a:avLst/>
          </a:prstGeom>
        </p:spPr>
        <p:txBody>
          <a:bodyPr wrap="square">
            <a:spAutoFit/>
          </a:bodyPr>
          <a:lstStyle/>
          <a:p>
            <a:pPr algn="just" defTabSz="1828891">
              <a:defRPr/>
            </a:pPr>
            <a:r>
              <a:rPr lang="en-US" sz="4800" b="1" dirty="0" smtClean="0">
                <a:latin typeface="Times New Roman" panose="02020603050405020304" pitchFamily="18" charset="0"/>
                <a:cs typeface="Times New Roman" panose="02020603050405020304" pitchFamily="18" charset="0"/>
              </a:rPr>
              <a:t>Ta </a:t>
            </a:r>
            <a:r>
              <a:rPr lang="en-US" sz="4800" b="1" dirty="0" err="1" smtClean="0">
                <a:latin typeface="Times New Roman" panose="02020603050405020304" pitchFamily="18" charset="0"/>
                <a:cs typeface="Times New Roman" panose="02020603050405020304" pitchFamily="18" charset="0"/>
              </a:rPr>
              <a:t>có</a:t>
            </a:r>
            <a:endParaRPr lang="en-US" sz="4800" b="1" dirty="0" smtClean="0">
              <a:latin typeface="Times New Roman" panose="02020603050405020304" pitchFamily="18" charset="0"/>
              <a:cs typeface="Times New Roman" panose="02020603050405020304" pitchFamily="18" charset="0"/>
            </a:endParaRPr>
          </a:p>
        </p:txBody>
      </p:sp>
      <p:sp>
        <p:nvSpPr>
          <p:cNvPr id="43" name="Rectangle 42"/>
          <p:cNvSpPr/>
          <p:nvPr/>
        </p:nvSpPr>
        <p:spPr>
          <a:xfrm>
            <a:off x="249171" y="8607794"/>
            <a:ext cx="7239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Diện tích hình chữ nhật là:</a:t>
            </a:r>
            <a:endParaRPr lang="en-US" sz="4800" b="1" dirty="0" err="1" smtClean="0">
              <a:latin typeface="Times New Roman" panose="02020603050405020304" pitchFamily="18" charset="0"/>
              <a:cs typeface="Times New Roman" panose="02020603050405020304" pitchFamily="18" charset="0"/>
            </a:endParaRPr>
          </a:p>
        </p:txBody>
      </p:sp>
      <p:sp>
        <p:nvSpPr>
          <p:cNvPr id="45" name="Rectangle 44"/>
          <p:cNvSpPr/>
          <p:nvPr/>
        </p:nvSpPr>
        <p:spPr>
          <a:xfrm>
            <a:off x="18068204" y="6245438"/>
            <a:ext cx="6173485" cy="830997"/>
          </a:xfrm>
          <a:prstGeom prst="rect">
            <a:avLst/>
          </a:prstGeom>
        </p:spPr>
        <p:txBody>
          <a:bodyPr wrap="none">
            <a:spAutoFit/>
          </a:bodyPr>
          <a:lstStyle/>
          <a:p>
            <a:r>
              <a:rPr lang="pt-BR" sz="4800" b="1" dirty="0" smtClean="0">
                <a:latin typeface="Times New Roman" panose="02020603050405020304" pitchFamily="18" charset="0"/>
                <a:cs typeface="Times New Roman" panose="02020603050405020304" pitchFamily="18" charset="0"/>
              </a:rPr>
              <a:t>là cạnh của bức tường.</a:t>
            </a:r>
            <a:endParaRPr lang="en-US" sz="4800" b="1" dirty="0">
              <a:latin typeface="Times New Roman" panose="02020603050405020304" pitchFamily="18" charset="0"/>
              <a:cs typeface="Times New Roman" panose="02020603050405020304" pitchFamily="18" charset="0"/>
            </a:endParaRPr>
          </a:p>
        </p:txBody>
      </p:sp>
      <p:sp>
        <p:nvSpPr>
          <p:cNvPr id="48" name="Rectangle 47"/>
          <p:cNvSpPr/>
          <p:nvPr/>
        </p:nvSpPr>
        <p:spPr>
          <a:xfrm>
            <a:off x="249171" y="9993097"/>
            <a:ext cx="8763000" cy="830997"/>
          </a:xfrm>
          <a:prstGeom prst="rect">
            <a:avLst/>
          </a:prstGeom>
        </p:spPr>
        <p:txBody>
          <a:bodyPr wrap="square">
            <a:spAutoFit/>
          </a:bodyPr>
          <a:lstStyle/>
          <a:p>
            <a:pPr algn="just" defTabSz="1828891">
              <a:defRPr/>
            </a:pPr>
            <a:r>
              <a:rPr lang="pt-BR" sz="4800" b="1" dirty="0" smtClean="0">
                <a:latin typeface="Times New Roman" panose="02020603050405020304" pitchFamily="18" charset="0"/>
                <a:cs typeface="Times New Roman" panose="02020603050405020304" pitchFamily="18" charset="0"/>
              </a:rPr>
              <a:t>Theo bất đẳng thức cô-si ta có</a:t>
            </a:r>
            <a:r>
              <a:rPr lang="pt-BR" b="1" dirty="0" smtClean="0">
                <a:latin typeface="Calibri (body)"/>
                <a:cs typeface="Times New Roman" panose="02020603050405020304" pitchFamily="18" charset="0"/>
              </a:rPr>
              <a:t>: </a:t>
            </a:r>
            <a:endParaRPr lang="en-US" b="1" dirty="0" err="1" smtClean="0">
              <a:latin typeface="Calibri (body)"/>
              <a:cs typeface="Times New Roman" panose="02020603050405020304" pitchFamily="18" charset="0"/>
            </a:endParaRPr>
          </a:p>
        </p:txBody>
      </p:sp>
      <p:sp>
        <p:nvSpPr>
          <p:cNvPr id="51" name="Rectangle 50"/>
          <p:cNvSpPr/>
          <p:nvPr/>
        </p:nvSpPr>
        <p:spPr>
          <a:xfrm>
            <a:off x="417779" y="11121045"/>
            <a:ext cx="16764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Vậy</a:t>
            </a:r>
            <a:endParaRPr lang="en-US" sz="4800" b="1" dirty="0" smtClean="0">
              <a:latin typeface="Times New Roman" panose="02020603050405020304" pitchFamily="18" charset="0"/>
              <a:cs typeface="Times New Roman" panose="02020603050405020304" pitchFamily="18" charset="0"/>
            </a:endParaRPr>
          </a:p>
        </p:txBody>
      </p:sp>
      <p:graphicFrame>
        <p:nvGraphicFramePr>
          <p:cNvPr id="3079" name="Object 7"/>
          <p:cNvGraphicFramePr>
            <a:graphicFrameLocks noChangeAspect="1"/>
          </p:cNvGraphicFramePr>
          <p:nvPr>
            <p:extLst>
              <p:ext uri="{D42A27DB-BD31-4B8C-83A1-F6EECF244321}">
                <p14:modId xmlns:p14="http://schemas.microsoft.com/office/powerpoint/2010/main" val="1852086848"/>
              </p:ext>
            </p:extLst>
          </p:nvPr>
        </p:nvGraphicFramePr>
        <p:xfrm>
          <a:off x="4048125" y="12039600"/>
          <a:ext cx="438150" cy="723900"/>
        </p:xfrm>
        <a:graphic>
          <a:graphicData uri="http://schemas.openxmlformats.org/presentationml/2006/ole">
            <mc:AlternateContent xmlns:mc="http://schemas.openxmlformats.org/markup-compatibility/2006">
              <mc:Choice xmlns:v="urn:schemas-microsoft-com:vml" Requires="v">
                <p:oleObj spid="_x0000_s23712" name="Equation" r:id="rId4" imgW="177480" imgH="291960" progId="Equation.DSMT4">
                  <p:embed/>
                </p:oleObj>
              </mc:Choice>
              <mc:Fallback>
                <p:oleObj name="Equation" r:id="rId4" imgW="177480" imgH="291960" progId="Equation.DSMT4">
                  <p:embed/>
                  <p:pic>
                    <p:nvPicPr>
                      <p:cNvPr id="0" name="Picture 7"/>
                      <p:cNvPicPr>
                        <a:picLocks noChangeAspect="1" noChangeArrowheads="1"/>
                      </p:cNvPicPr>
                      <p:nvPr/>
                    </p:nvPicPr>
                    <p:blipFill>
                      <a:blip r:embed="rId5"/>
                      <a:srcRect/>
                      <a:stretch>
                        <a:fillRect/>
                      </a:stretch>
                    </p:blipFill>
                    <p:spPr bwMode="auto">
                      <a:xfrm>
                        <a:off x="4048125" y="12039600"/>
                        <a:ext cx="438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Rectangle 53"/>
          <p:cNvSpPr/>
          <p:nvPr/>
        </p:nvSpPr>
        <p:spPr>
          <a:xfrm>
            <a:off x="7312024" y="11270159"/>
            <a:ext cx="4800600"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Đạt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được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khi</a:t>
            </a:r>
            <a:endParaRPr lang="en-US" sz="4800" b="1" dirty="0" smtClean="0">
              <a:latin typeface="Times New Roman" panose="02020603050405020304" pitchFamily="18" charset="0"/>
              <a:cs typeface="Times New Roman" panose="02020603050405020304" pitchFamily="18" charset="0"/>
            </a:endParaRPr>
          </a:p>
        </p:txBody>
      </p:sp>
      <p:sp>
        <p:nvSpPr>
          <p:cNvPr id="56" name="Action Button: Forward or Next 55">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13101457" y="6238343"/>
                <a:ext cx="1154950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4800" b="1" i="1" smtClean="0">
                              <a:latin typeface="Cambria Math" panose="02040503050406030204" pitchFamily="18" charset="0"/>
                            </a:rPr>
                          </m:ctrlPr>
                        </m:dPr>
                        <m:e>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m:t>
                          </m:r>
                          <m:r>
                            <m:rPr>
                              <m:nor/>
                            </m:rPr>
                            <a:rPr lang="en-US" sz="4800" b="1" i="1">
                              <a:latin typeface="Cambria Math" panose="02040503050406030204" pitchFamily="18" charset="0"/>
                            </a:rPr>
                            <m:t> </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r>
                            <m:rPr>
                              <m:nor/>
                            </m:rPr>
                            <a:rPr lang="en-US" sz="4800" b="1" i="1">
                              <a:latin typeface="Cambria Math" panose="02040503050406030204" pitchFamily="18" charset="0"/>
                            </a:rPr>
                            <m:t>  </m:t>
                          </m:r>
                          <m:r>
                            <a:rPr lang="en-US" sz="4800" b="1" i="0">
                              <a:latin typeface="Cambria Math" panose="02040503050406030204" pitchFamily="18" charset="0"/>
                            </a:rPr>
                            <m:t>&gt;</m:t>
                          </m:r>
                          <m:r>
                            <m:rPr>
                              <m:nor/>
                            </m:rPr>
                            <a:rPr lang="en-US" sz="4800" b="1" i="1">
                              <a:latin typeface="Cambria Math" panose="02040503050406030204" pitchFamily="18" charset="0"/>
                            </a:rPr>
                            <m:t>  </m:t>
                          </m:r>
                          <m:r>
                            <a:rPr lang="en-US" sz="4800" b="1" i="0">
                              <a:latin typeface="Cambria Math" panose="02040503050406030204" pitchFamily="18" charset="0"/>
                            </a:rPr>
                            <m:t>𝟎</m:t>
                          </m:r>
                          <m:r>
                            <a:rPr lang="en-US" sz="4800" b="1" i="0" smtClean="0">
                              <a:latin typeface="Cambria Math" panose="02040503050406030204" pitchFamily="18" charset="0"/>
                            </a:rPr>
                            <m:t>, </m:t>
                          </m:r>
                          <m:r>
                            <a:rPr lang="en-US" sz="4800" b="1" i="0" smtClean="0">
                              <a:latin typeface="Cambria Math" panose="02040503050406030204" pitchFamily="18" charset="0"/>
                            </a:rPr>
                            <m:t>𝐲</m:t>
                          </m:r>
                          <m:r>
                            <m:rPr>
                              <m:nor/>
                            </m:rPr>
                            <a:rPr lang="en-US" sz="4800" b="1" i="1">
                              <a:latin typeface="Cambria Math" panose="02040503050406030204" pitchFamily="18" charset="0"/>
                            </a:rPr>
                            <m:t> </m:t>
                          </m:r>
                          <m:r>
                            <a:rPr lang="en-US" sz="4800" b="1" i="1" smtClean="0">
                              <a:latin typeface="Cambria Math" panose="02040503050406030204" pitchFamily="18" charset="0"/>
                            </a:rPr>
                            <m:t>                                             </m:t>
                          </m:r>
                        </m:e>
                      </m:d>
                    </m:oMath>
                  </m:oMathPara>
                </a14:m>
                <a:endParaRPr lang="en-US" sz="4800" b="1" dirty="0"/>
              </a:p>
            </p:txBody>
          </p:sp>
        </mc:Choice>
        <mc:Fallback xmlns="">
          <p:sp>
            <p:nvSpPr>
              <p:cNvPr id="12" name="Rectangle 11"/>
              <p:cNvSpPr>
                <a:spLocks noRot="1" noChangeAspect="1" noMove="1" noResize="1" noEditPoints="1" noAdjustHandles="1" noChangeArrowheads="1" noChangeShapeType="1" noTextEdit="1"/>
              </p:cNvSpPr>
              <p:nvPr/>
            </p:nvSpPr>
            <p:spPr>
              <a:xfrm>
                <a:off x="13101457" y="6238343"/>
                <a:ext cx="11549507" cy="8309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09115" y="7389447"/>
                <a:ext cx="630813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𝟐</m:t>
                      </m:r>
                      <m:r>
                        <a:rPr lang="en-US" sz="4800" b="1" i="1">
                          <a:latin typeface="Cambria Math" panose="02040503050406030204" pitchFamily="18" charset="0"/>
                        </a:rPr>
                        <m:t>𝒙</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𝒚</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𝟏𝟎𝟎</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a:rPr lang="en-US" sz="4800" b="1" i="0">
                          <a:latin typeface="Cambria Math" panose="02040503050406030204" pitchFamily="18" charset="0"/>
                        </a:rPr>
                        <m:t>𝟏</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909115" y="7389447"/>
                <a:ext cx="6308137" cy="83099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583355" y="8585769"/>
                <a:ext cx="293599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𝑺</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𝒙</m:t>
                      </m:r>
                      <m:r>
                        <a:rPr lang="en-US" sz="4800" b="1" i="0">
                          <a:latin typeface="Cambria Math" panose="02040503050406030204" pitchFamily="18" charset="0"/>
                        </a:rPr>
                        <m:t>.</m:t>
                      </m:r>
                      <m:r>
                        <a:rPr lang="en-US" sz="4800" b="1" i="1">
                          <a:latin typeface="Cambria Math" panose="02040503050406030204" pitchFamily="18" charset="0"/>
                        </a:rPr>
                        <m:t>𝒚</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583355" y="8585769"/>
                <a:ext cx="2935997" cy="83099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002587" y="9875402"/>
                <a:ext cx="15666338" cy="1120884"/>
              </a:xfrm>
              <a:prstGeom prst="rect">
                <a:avLst/>
              </a:prstGeom>
            </p:spPr>
            <p:txBody>
              <a:bodyPr wrap="square">
                <a:spAutoFit/>
              </a:bodyPr>
              <a:lstStyle/>
              <a:p>
                <a:pPr marL="629920" marR="0">
                  <a:lnSpc>
                    <a:spcPct val="115000"/>
                  </a:lnSpc>
                  <a:spcBef>
                    <a:spcPts val="0"/>
                  </a:spcBef>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e>
                    </m:ra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Cambria Math" panose="020405030504060302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𝟏𝟐𝟓𝟎</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8002587" y="9875402"/>
                <a:ext cx="15666338" cy="1120884"/>
              </a:xfrm>
              <a:prstGeom prst="rect">
                <a:avLst/>
              </a:prstGeom>
              <a:blipFill rotWithShape="0">
                <a:blip r:embed="rId10"/>
                <a:stretch>
                  <a:fillRect b="-17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668841" y="11202231"/>
                <a:ext cx="5489323"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𝑺</m:t>
                      </m:r>
                      <m:sSub>
                        <m:sSubPr>
                          <m:ctrlPr>
                            <a:rPr lang="en-US" sz="4800" b="1" i="1">
                              <a:latin typeface="Cambria Math" panose="02040503050406030204" pitchFamily="18" charset="0"/>
                            </a:rPr>
                          </m:ctrlPr>
                        </m:sSubPr>
                        <m:e>
                          <m:r>
                            <m:rPr>
                              <m:nor/>
                            </m:rPr>
                            <a:rPr lang="en-US" sz="4800" b="1" i="1">
                              <a:latin typeface="Times New Roman" panose="02020603050405020304" pitchFamily="18" charset="0"/>
                              <a:cs typeface="Times New Roman" panose="02020603050405020304" pitchFamily="18" charset="0"/>
                            </a:rPr>
                            <m:t> </m:t>
                          </m:r>
                        </m:e>
                        <m:sub>
                          <m:r>
                            <a:rPr lang="en-US" sz="4800" b="1" i="0">
                              <a:latin typeface="Cambria Math" panose="02040503050406030204" pitchFamily="18" charset="0"/>
                            </a:rPr>
                            <m:t>𝐦𝐚𝐱</m:t>
                          </m:r>
                        </m:sub>
                      </m:sSub>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m:t>
                      </m:r>
                      <m:r>
                        <m:rPr>
                          <m:nor/>
                        </m:rPr>
                        <a:rPr lang="en-US" sz="4800" b="1" i="1">
                          <a:latin typeface="Times New Roman" panose="02020603050405020304" pitchFamily="18" charset="0"/>
                          <a:cs typeface="Times New Roman" panose="02020603050405020304" pitchFamily="18" charset="0"/>
                        </a:rPr>
                        <m:t>  </m:t>
                      </m:r>
                      <m:r>
                        <a:rPr lang="en-US" sz="4800" b="1" i="0">
                          <a:latin typeface="Cambria Math" panose="02040503050406030204" pitchFamily="18" charset="0"/>
                        </a:rPr>
                        <m:t>𝟏𝟐𝟓𝟎</m:t>
                      </m:r>
                      <m:r>
                        <m:rPr>
                          <m:nor/>
                        </m:rPr>
                        <a:rPr lang="en-US" sz="4800" b="1" i="1">
                          <a:latin typeface="Times New Roman" panose="02020603050405020304" pitchFamily="18" charset="0"/>
                          <a:cs typeface="Times New Roman" panose="02020603050405020304" pitchFamily="18" charset="0"/>
                        </a:rPr>
                        <m:t> </m:t>
                      </m:r>
                      <m:sSup>
                        <m:sSupPr>
                          <m:ctrlPr>
                            <a:rPr lang="en-US" sz="4800" b="1" i="1">
                              <a:latin typeface="Cambria Math" panose="02040503050406030204" pitchFamily="18" charset="0"/>
                            </a:rPr>
                          </m:ctrlPr>
                        </m:sSupPr>
                        <m:e>
                          <m:r>
                            <a:rPr lang="en-US" sz="4800" b="1" i="1">
                              <a:latin typeface="Cambria Math" panose="02040503050406030204" pitchFamily="18" charset="0"/>
                            </a:rPr>
                            <m:t>𝒎</m:t>
                          </m:r>
                        </m:e>
                        <m:sup>
                          <m:r>
                            <a:rPr lang="en-US" sz="4800" b="1" i="0">
                              <a:latin typeface="Cambria Math" panose="02040503050406030204" pitchFamily="18" charset="0"/>
                            </a:rPr>
                            <m:t>𝟐</m:t>
                          </m:r>
                        </m:sup>
                      </m:sSup>
                      <m:r>
                        <a:rPr lang="en-US" sz="4800" b="1" i="1" smtClean="0">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668841" y="11202231"/>
                <a:ext cx="5489323" cy="84773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227605" y="11320205"/>
                <a:ext cx="3667864" cy="830997"/>
              </a:xfrm>
              <a:prstGeom prst="rect">
                <a:avLst/>
              </a:prstGeom>
            </p:spPr>
            <p:txBody>
              <a:bodyPr wrap="none">
                <a:spAutoFit/>
              </a:bodyPr>
              <a:lstStyle/>
              <a:p>
                <a14:m>
                  <m:oMath xmlns:m="http://schemas.openxmlformats.org/officeDocument/2006/math">
                    <m:r>
                      <a:rPr lang="en-US" sz="4800" i="1">
                        <a:latin typeface="Cambria Math" panose="02040503050406030204" pitchFamily="18" charset="0"/>
                        <a:ea typeface="Calibri" panose="020F0502020204030204" pitchFamily="34" charset="0"/>
                        <a:cs typeface="Times New Roman" panose="02020603050405020304" pitchFamily="18" charset="0"/>
                      </a:rPr>
                      <m:t>2</m:t>
                    </m:r>
                    <m:r>
                      <a:rPr lang="en-US" sz="4800" i="1">
                        <a:latin typeface="Cambria Math" panose="02040503050406030204" pitchFamily="18" charset="0"/>
                        <a:ea typeface="Calibri" panose="020F0502020204030204" pitchFamily="34" charset="0"/>
                        <a:cs typeface="Times New Roman" panose="02020603050405020304" pitchFamily="18" charset="0"/>
                      </a:rPr>
                      <m:t>𝑥</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𝑦</m:t>
                    </m:r>
                    <m:r>
                      <a:rPr lang="en-US" sz="4800" i="1">
                        <a:latin typeface="Cambria Math" panose="02040503050406030204" pitchFamily="18" charset="0"/>
                        <a:ea typeface="Calibri" panose="020F0502020204030204" pitchFamily="34" charset="0"/>
                        <a:cs typeface="Times New Roman" panose="02020603050405020304" pitchFamily="18" charset="0"/>
                      </a:rPr>
                      <m:t>=50</m:t>
                    </m:r>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227605" y="11320205"/>
                <a:ext cx="3667864" cy="830997"/>
              </a:xfrm>
              <a:prstGeom prst="rect">
                <a:avLst/>
              </a:prstGeom>
              <a:blipFill rotWithShape="0">
                <a:blip r:embed="rId12"/>
                <a:stretch>
                  <a:fillRect t="-16176" r="-6656" b="-38971"/>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9"/>
                                          </p:stCondLst>
                                        </p:cTn>
                                        <p:tgtEl>
                                          <p:spTgt spid="12"/>
                                        </p:tgtEl>
                                        <p:attrNameLst>
                                          <p:attrName>style.visibility</p:attrName>
                                        </p:attrNameLst>
                                      </p:cBhvr>
                                      <p:to>
                                        <p:strVal val="visible"/>
                                      </p:to>
                                    </p:set>
                                  </p:childTnLst>
                                </p:cTn>
                              </p:par>
                            </p:childTnLst>
                          </p:cTn>
                        </p:par>
                        <p:par>
                          <p:cTn id="16" fill="hold">
                            <p:stCondLst>
                              <p:cond delay="510"/>
                            </p:stCondLst>
                            <p:childTnLst>
                              <p:par>
                                <p:cTn id="17" presetID="3" presetClass="entr" presetSubtype="1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079"/>
                                        </p:tgtEl>
                                        <p:attrNameLst>
                                          <p:attrName>style.visibility</p:attrName>
                                        </p:attrNameLst>
                                      </p:cBhvr>
                                      <p:to>
                                        <p:strVal val="visible"/>
                                      </p:to>
                                    </p:set>
                                    <p:animEffect transition="in" filter="blinds(horizontal)">
                                      <p:cBhvr>
                                        <p:cTn id="60" dur="500"/>
                                        <p:tgtEl>
                                          <p:spTgt spid="307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left)">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left)">
                                      <p:cBhvr>
                                        <p:cTn id="7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6" grpId="0"/>
      <p:bldP spid="42" grpId="0"/>
      <p:bldP spid="43" grpId="0"/>
      <p:bldP spid="45" grpId="0"/>
      <p:bldP spid="48" grpId="0"/>
      <p:bldP spid="51" grpId="0"/>
      <p:bldP spid="54"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1587" y="2112"/>
            <a:ext cx="24385588" cy="3598440"/>
            <a:chOff x="534987" y="1647866"/>
            <a:chExt cx="23340848" cy="3022399"/>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61642" y="1653394"/>
                <a:ext cx="2223546" cy="7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14</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94" name="TextBox 93"/>
              <p:cNvSpPr txBox="1"/>
              <p:nvPr/>
            </p:nvSpPr>
            <p:spPr>
              <a:xfrm>
                <a:off x="3578773" y="76132"/>
                <a:ext cx="20499387" cy="3063724"/>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a:t>
                </a:r>
                <a14:m>
                  <m:oMath xmlns:m="http://schemas.openxmlformats.org/officeDocument/2006/math">
                    <m:r>
                      <a:rPr lang="pt-BR" sz="4800" i="1">
                        <a:latin typeface="Cambria Math" panose="02040503050406030204" pitchFamily="18" charset="0"/>
                      </a:rPr>
                      <m:t>𝑂𝑥𝑦</m:t>
                    </m:r>
                  </m:oMath>
                </a14:m>
                <a:r>
                  <a:rPr lang="pt-BR" sz="4800" dirty="0" smtClean="0">
                    <a:latin typeface="Times New Roman" panose="02020603050405020304" pitchFamily="18" charset="0"/>
                    <a:cs typeface="Times New Roman" panose="02020603050405020304" pitchFamily="18" charset="0"/>
                  </a:rPr>
                  <a:t>,</a:t>
                </a:r>
                <a:r>
                  <a:rPr lang="pt-BR" sz="4800" b="1" dirty="0" smtClean="0">
                    <a:latin typeface="Times New Roman" panose="02020603050405020304" pitchFamily="18" charset="0"/>
                    <a:cs typeface="Times New Roman" panose="02020603050405020304" pitchFamily="18" charset="0"/>
                  </a:rPr>
                  <a:t> cho điểm </a:t>
                </a:r>
                <a14:m>
                  <m:oMath xmlns:m="http://schemas.openxmlformats.org/officeDocument/2006/math">
                    <m:r>
                      <a:rPr lang="fr-FR" sz="4800" i="1">
                        <a:latin typeface="Cambria Math" panose="02040503050406030204" pitchFamily="18" charset="0"/>
                      </a:rPr>
                      <m:t>𝐴</m:t>
                    </m:r>
                    <m:r>
                      <a:rPr lang="fr-FR" sz="4800" i="1">
                        <a:latin typeface="Cambria Math" panose="02040503050406030204" pitchFamily="18" charset="0"/>
                      </a:rPr>
                      <m:t>(−4;2)</m:t>
                    </m:r>
                  </m:oMath>
                </a14:m>
                <a:r>
                  <a:rPr lang="pt-BR" sz="4800" b="1" dirty="0" smtClean="0">
                    <a:latin typeface="Times New Roman" panose="02020603050405020304" pitchFamily="18" charset="0"/>
                    <a:cs typeface="Times New Roman" panose="02020603050405020304" pitchFamily="18" charset="0"/>
                  </a:rPr>
                  <a:t> và đường tròn </a:t>
                </a:r>
              </a:p>
              <a:p>
                <a:pPr/>
                <a14:m>
                  <m:oMathPara xmlns:m="http://schemas.openxmlformats.org/officeDocument/2006/math">
                    <m:oMathParaPr>
                      <m:jc m:val="centerGroup"/>
                    </m:oMathParaPr>
                    <m:oMath xmlns:m="http://schemas.openxmlformats.org/officeDocument/2006/math">
                      <m:r>
                        <a:rPr lang="fr-FR" sz="4800" i="1">
                          <a:latin typeface="Cambria Math" panose="02040503050406030204" pitchFamily="18" charset="0"/>
                        </a:rPr>
                        <m:t>(</m:t>
                      </m:r>
                      <m:r>
                        <a:rPr lang="fr-FR" sz="4800" i="1">
                          <a:latin typeface="Cambria Math" panose="02040503050406030204" pitchFamily="18" charset="0"/>
                        </a:rPr>
                        <m:t>𝐶</m:t>
                      </m:r>
                      <m:r>
                        <a:rPr lang="fr-FR" sz="4800" i="1">
                          <a:latin typeface="Cambria Math" panose="02040503050406030204" pitchFamily="18" charset="0"/>
                        </a:rPr>
                        <m:t>): </m:t>
                      </m:r>
                      <m:sSup>
                        <m:sSupPr>
                          <m:ctrlPr>
                            <a:rPr lang="en-US" sz="4800" i="1">
                              <a:latin typeface="Cambria Math" panose="02040503050406030204" pitchFamily="18" charset="0"/>
                            </a:rPr>
                          </m:ctrlPr>
                        </m:sSupPr>
                        <m:e>
                          <m:r>
                            <a:rPr lang="fr-FR" sz="4800" i="1">
                              <a:latin typeface="Cambria Math" panose="02040503050406030204" pitchFamily="18" charset="0"/>
                            </a:rPr>
                            <m:t>𝑥</m:t>
                          </m:r>
                        </m:e>
                        <m:sup>
                          <m:r>
                            <a:rPr lang="fr-FR" sz="4800" i="1">
                              <a:latin typeface="Cambria Math" panose="02040503050406030204" pitchFamily="18" charset="0"/>
                            </a:rPr>
                            <m:t>2</m:t>
                          </m:r>
                        </m:sup>
                      </m:sSup>
                      <m:r>
                        <a:rPr lang="fr-FR" sz="4800" i="1">
                          <a:latin typeface="Cambria Math" panose="02040503050406030204" pitchFamily="18" charset="0"/>
                        </a:rPr>
                        <m:t>+</m:t>
                      </m:r>
                      <m:sSup>
                        <m:sSupPr>
                          <m:ctrlPr>
                            <a:rPr lang="en-US" sz="4800" i="1">
                              <a:latin typeface="Cambria Math" panose="02040503050406030204" pitchFamily="18" charset="0"/>
                            </a:rPr>
                          </m:ctrlPr>
                        </m:sSupPr>
                        <m:e>
                          <m:r>
                            <a:rPr lang="fr-FR" sz="4800" i="1">
                              <a:latin typeface="Cambria Math" panose="02040503050406030204" pitchFamily="18" charset="0"/>
                            </a:rPr>
                            <m:t>𝑦</m:t>
                          </m:r>
                        </m:e>
                        <m:sup>
                          <m:r>
                            <a:rPr lang="fr-FR" sz="4800" i="1">
                              <a:latin typeface="Cambria Math" panose="02040503050406030204" pitchFamily="18" charset="0"/>
                            </a:rPr>
                            <m:t>2</m:t>
                          </m:r>
                        </m:sup>
                      </m:sSup>
                      <m:r>
                        <a:rPr lang="fr-FR" sz="4800" i="1">
                          <a:latin typeface="Cambria Math" panose="02040503050406030204" pitchFamily="18" charset="0"/>
                        </a:rPr>
                        <m:t>+6</m:t>
                      </m:r>
                      <m:r>
                        <a:rPr lang="fr-FR" sz="4800" i="1">
                          <a:latin typeface="Cambria Math" panose="02040503050406030204" pitchFamily="18" charset="0"/>
                        </a:rPr>
                        <m:t>𝑥</m:t>
                      </m:r>
                      <m:r>
                        <a:rPr lang="fr-FR" sz="4800" i="1">
                          <a:latin typeface="Cambria Math" panose="02040503050406030204" pitchFamily="18" charset="0"/>
                        </a:rPr>
                        <m:t>−2</m:t>
                      </m:r>
                      <m:r>
                        <a:rPr lang="fr-FR" sz="4800" i="1">
                          <a:latin typeface="Cambria Math" panose="02040503050406030204" pitchFamily="18" charset="0"/>
                        </a:rPr>
                        <m:t>𝑦</m:t>
                      </m:r>
                      <m:r>
                        <a:rPr lang="fr-FR" sz="4800" i="1">
                          <a:latin typeface="Cambria Math" panose="02040503050406030204" pitchFamily="18" charset="0"/>
                        </a:rPr>
                        <m:t>+5=0</m:t>
                      </m:r>
                    </m:oMath>
                  </m:oMathPara>
                </a14:m>
                <a:endParaRPr lang="pt-BR" sz="4800" b="1" dirty="0" smtClean="0">
                  <a:latin typeface="Times New Roman" panose="02020603050405020304" pitchFamily="18" charset="0"/>
                  <a:cs typeface="Times New Roman" panose="02020603050405020304" pitchFamily="18" charset="0"/>
                </a:endParaRPr>
              </a:p>
              <a:p>
                <a:r>
                  <a:rPr lang="pt-BR" sz="4800" b="1" dirty="0" smtClean="0">
                    <a:latin typeface="Times New Roman" panose="02020603050405020304" pitchFamily="18" charset="0"/>
                    <a:cs typeface="Times New Roman" panose="02020603050405020304" pitchFamily="18" charset="0"/>
                  </a:rPr>
                  <a:t>Đường thẳng </a:t>
                </a:r>
                <a:r>
                  <a:rPr lang="pt-BR" sz="4800" i="1" dirty="0" smtClean="0">
                    <a:latin typeface="Times New Roman" pitchFamily="18" charset="0"/>
                    <a:cs typeface="Times New Roman" pitchFamily="18" charset="0"/>
                  </a:rPr>
                  <a:t>d</a:t>
                </a:r>
                <a:r>
                  <a:rPr lang="pt-BR" sz="4800" b="1" dirty="0" smtClean="0">
                    <a:latin typeface="Times New Roman" panose="02020603050405020304" pitchFamily="18" charset="0"/>
                    <a:cs typeface="Times New Roman" panose="02020603050405020304" pitchFamily="18" charset="0"/>
                  </a:rPr>
                  <a:t> đi qua </a:t>
                </a:r>
                <a:r>
                  <a:rPr lang="pt-BR" sz="4800" i="1" dirty="0" smtClean="0">
                    <a:latin typeface="Times New Roman" pitchFamily="18" charset="0"/>
                    <a:cs typeface="Times New Roman" pitchFamily="18" charset="0"/>
                  </a:rPr>
                  <a:t>A</a:t>
                </a:r>
                <a:r>
                  <a:rPr lang="pt-BR" sz="4800" b="1" dirty="0" smtClean="0">
                    <a:latin typeface="Times New Roman" panose="02020603050405020304" pitchFamily="18" charset="0"/>
                    <a:cs typeface="Times New Roman" panose="02020603050405020304" pitchFamily="18" charset="0"/>
                  </a:rPr>
                  <a:t> cắt  </a:t>
                </a:r>
                <a:r>
                  <a:rPr lang="pt-BR" sz="4800" i="1" dirty="0" smtClean="0">
                    <a:latin typeface="Times New Roman" pitchFamily="18" charset="0"/>
                    <a:cs typeface="Times New Roman" pitchFamily="18" charset="0"/>
                  </a:rPr>
                  <a:t>(C)</a:t>
                </a:r>
                <a:r>
                  <a:rPr lang="pt-BR" sz="4800" b="1" dirty="0" smtClean="0">
                    <a:latin typeface="Times New Roman" panose="02020603050405020304" pitchFamily="18" charset="0"/>
                    <a:cs typeface="Times New Roman" panose="02020603050405020304" pitchFamily="18" charset="0"/>
                  </a:rPr>
                  <a:t>  tại hai điểm phân biệt </a:t>
                </a:r>
                <a:r>
                  <a:rPr lang="pt-BR" sz="4800" i="1" dirty="0" smtClean="0">
                    <a:latin typeface="Times New Roman" pitchFamily="18" charset="0"/>
                    <a:cs typeface="Times New Roman" pitchFamily="18" charset="0"/>
                  </a:rPr>
                  <a:t>M, N </a:t>
                </a:r>
                <a:r>
                  <a:rPr lang="pt-BR" sz="4800" b="1" dirty="0" smtClean="0">
                    <a:latin typeface="Times New Roman" panose="02020603050405020304" pitchFamily="18" charset="0"/>
                    <a:cs typeface="Times New Roman" panose="02020603050405020304" pitchFamily="18" charset="0"/>
                  </a:rPr>
                  <a:t>sao cho </a:t>
                </a:r>
                <a:r>
                  <a:rPr lang="pt-BR" sz="4800" i="1" dirty="0" smtClean="0">
                    <a:latin typeface="Times New Roman" pitchFamily="18" charset="0"/>
                    <a:cs typeface="Times New Roman" pitchFamily="18" charset="0"/>
                  </a:rPr>
                  <a:t>A</a:t>
                </a:r>
                <a:r>
                  <a:rPr lang="pt-BR" sz="4800" b="1" dirty="0" smtClean="0">
                    <a:latin typeface="Times New Roman" panose="02020603050405020304" pitchFamily="18" charset="0"/>
                    <a:cs typeface="Times New Roman" panose="02020603050405020304" pitchFamily="18" charset="0"/>
                  </a:rPr>
                  <a:t> là trung điểm của </a:t>
                </a:r>
                <a:r>
                  <a:rPr lang="pt-BR" sz="4800" i="1" dirty="0" smtClean="0">
                    <a:latin typeface="Times New Roman" pitchFamily="18" charset="0"/>
                    <a:cs typeface="Times New Roman" pitchFamily="18" charset="0"/>
                  </a:rPr>
                  <a:t>MN</a:t>
                </a:r>
                <a:r>
                  <a:rPr lang="pt-BR" sz="4800" b="1" dirty="0" smtClean="0">
                    <a:latin typeface="Times New Roman" panose="02020603050405020304" pitchFamily="18" charset="0"/>
                    <a:cs typeface="Times New Roman" panose="02020603050405020304" pitchFamily="18" charset="0"/>
                  </a:rPr>
                  <a:t> có phương trình là:</a:t>
                </a:r>
                <a:endParaRPr lang="en-US" sz="4800" b="1"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3578773" y="76132"/>
                <a:ext cx="20499387" cy="3063724"/>
              </a:xfrm>
              <a:prstGeom prst="rect">
                <a:avLst/>
              </a:prstGeom>
              <a:blipFill rotWithShape="0">
                <a:blip r:embed="rId4"/>
                <a:stretch>
                  <a:fillRect l="-1338" t="-4374" b="-9543"/>
                </a:stretch>
              </a:blipFill>
            </p:spPr>
            <p:txBody>
              <a:bodyPr/>
              <a:lstStyle/>
              <a:p>
                <a:r>
                  <a:rPr lang="en-US">
                    <a:noFill/>
                  </a:rPr>
                  <a:t> </a:t>
                </a:r>
              </a:p>
            </p:txBody>
          </p:sp>
        </mc:Fallback>
      </mc:AlternateContent>
      <p:grpSp>
        <p:nvGrpSpPr>
          <p:cNvPr id="5" name="Group 38"/>
          <p:cNvGrpSpPr/>
          <p:nvPr/>
        </p:nvGrpSpPr>
        <p:grpSpPr>
          <a:xfrm>
            <a:off x="210592" y="5635916"/>
            <a:ext cx="24035772" cy="8077360"/>
            <a:chOff x="184494" y="3636274"/>
            <a:chExt cx="11554326" cy="4976110"/>
          </a:xfrm>
        </p:grpSpPr>
        <p:sp>
          <p:nvSpPr>
            <p:cNvPr id="34" name="Rounded Rectangle 33"/>
            <p:cNvSpPr/>
            <p:nvPr/>
          </p:nvSpPr>
          <p:spPr>
            <a:xfrm>
              <a:off x="184494" y="3865217"/>
              <a:ext cx="11554326" cy="474716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36274"/>
              <a:ext cx="2342699" cy="530254"/>
              <a:chOff x="1275608" y="6239445"/>
              <a:chExt cx="4592538" cy="963445"/>
            </a:xfrm>
          </p:grpSpPr>
          <p:sp>
            <p:nvSpPr>
              <p:cNvPr id="36" name="Freeform 20"/>
              <p:cNvSpPr>
                <a:spLocks/>
              </p:cNvSpPr>
              <p:nvPr/>
            </p:nvSpPr>
            <p:spPr bwMode="auto">
              <a:xfrm rot="16200000" flipV="1">
                <a:off x="3396922" y="4722128"/>
                <a:ext cx="87055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45"/>
                <a:ext cx="2633359" cy="946603"/>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4"/>
                <a:ext cx="852450" cy="871946"/>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46" name="Rectangle 45"/>
              <p:cNvSpPr/>
              <p:nvPr/>
            </p:nvSpPr>
            <p:spPr>
              <a:xfrm>
                <a:off x="381011" y="7354233"/>
                <a:ext cx="11823477" cy="908005"/>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Đường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tròn</a:t>
                </a:r>
                <a:r>
                  <a:rPr lang="en-US" sz="4800" b="1" dirty="0" smtClean="0">
                    <a:latin typeface="Times New Roman" panose="02020603050405020304" pitchFamily="18" charset="0"/>
                    <a:cs typeface="Times New Roman" panose="02020603050405020304" pitchFamily="18" charset="0"/>
                  </a:rPr>
                  <a:t> </a:t>
                </a:r>
                <a:r>
                  <a:rPr lang="en-US" sz="4800" b="1" i="1" dirty="0" smtClean="0">
                    <a:latin typeface="Times New Roman" pitchFamily="18" charset="0"/>
                    <a:cs typeface="Times New Roman" pitchFamily="18" charset="0"/>
                  </a:rPr>
                  <a:t>(C)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tâm</a:t>
                </a:r>
                <a:r>
                  <a:rPr lang="en-US" sz="4800" b="1" dirty="0" smtClean="0">
                    <a:latin typeface="Times New Roman" panose="02020603050405020304" pitchFamily="18" charset="0"/>
                    <a:cs typeface="Times New Roman" panose="02020603050405020304" pitchFamily="18" charset="0"/>
                  </a:rPr>
                  <a:t> </a:t>
                </a:r>
                <a:r>
                  <a:rPr lang="en-US" sz="4800" b="1" i="1" dirty="0" smtClean="0">
                    <a:latin typeface="Times New Roman" pitchFamily="18" charset="0"/>
                    <a:cs typeface="Times New Roman" pitchFamily="18" charset="0"/>
                  </a:rPr>
                  <a:t>I(-3;1)</a:t>
                </a:r>
                <a:r>
                  <a:rPr lang="en-US" sz="4800" b="1" dirty="0" smtClean="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𝑹</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r>
                      <a:rPr lang="en-US" sz="4800" b="1" i="1">
                        <a:latin typeface="Cambria Math" panose="02040503050406030204" pitchFamily="18" charset="0"/>
                      </a:rPr>
                      <m:t>.</m:t>
                    </m:r>
                  </m:oMath>
                </a14:m>
                <a:r>
                  <a:rPr lang="en-US" sz="4800" b="1" dirty="0" smtClean="0">
                    <a:latin typeface="Times New Roman" panose="02020603050405020304" pitchFamily="18" charset="0"/>
                    <a:cs typeface="Times New Roman" panose="02020603050405020304" pitchFamily="18" charset="0"/>
                  </a:rPr>
                  <a:t> </a:t>
                </a:r>
                <a:endParaRPr lang="vi-VN" sz="4800" b="1" dirty="0" smtClean="0">
                  <a:latin typeface="Times New Roman" panose="020206030504050203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381011" y="7354233"/>
                <a:ext cx="11823477" cy="908005"/>
              </a:xfrm>
              <a:prstGeom prst="rect">
                <a:avLst/>
              </a:prstGeom>
              <a:blipFill rotWithShape="0">
                <a:blip r:embed="rId5"/>
                <a:stretch>
                  <a:fillRect l="-2372" t="-6711" b="-34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484755" y="10417129"/>
                <a:ext cx="22909232" cy="922753"/>
              </a:xfrm>
              <a:prstGeom prst="rect">
                <a:avLst/>
              </a:prstGeom>
            </p:spPr>
            <p:txBody>
              <a:bodyPr wrap="square">
                <a:spAutoFit/>
              </a:bodyPr>
              <a:lstStyle/>
              <a:p>
                <a:pPr algn="just" defTabSz="1828891">
                  <a:defRPr/>
                </a:pPr>
                <a:r>
                  <a:rPr lang="pt-BR" sz="4800" b="1" i="1" dirty="0" smtClean="0">
                    <a:latin typeface="Times New Roman" pitchFamily="18" charset="0"/>
                    <a:cs typeface="Times New Roman" pitchFamily="18" charset="0"/>
                  </a:rPr>
                  <a:t>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là</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trung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điểm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pt-BR" sz="4800" b="1" i="1">
                        <a:latin typeface="Cambria Math" panose="02040503050406030204" pitchFamily="18" charset="0"/>
                      </a:rPr>
                      <m:t>𝑴𝑵</m:t>
                    </m:r>
                    <m:r>
                      <a:rPr lang="pt-BR" sz="4800" b="1" i="1">
                        <a:latin typeface="Cambria Math" panose="02040503050406030204" pitchFamily="18" charset="0"/>
                      </a:rPr>
                      <m:t>⇒</m:t>
                    </m:r>
                    <m:r>
                      <a:rPr lang="pt-BR" sz="4800" b="1" i="1">
                        <a:latin typeface="Cambria Math" panose="02040503050406030204" pitchFamily="18" charset="0"/>
                      </a:rPr>
                      <m:t>𝑰𝑨</m:t>
                    </m:r>
                    <m:r>
                      <a:rPr lang="pt-BR" sz="4800" b="1" i="1">
                        <a:latin typeface="Cambria Math" panose="02040503050406030204" pitchFamily="18" charset="0"/>
                      </a:rPr>
                      <m:t>⊥</m:t>
                    </m:r>
                    <m:r>
                      <a:rPr lang="pt-BR" sz="4800" b="1" i="1">
                        <a:latin typeface="Cambria Math" panose="02040503050406030204" pitchFamily="18" charset="0"/>
                      </a:rPr>
                      <m:t>𝑴𝑵</m:t>
                    </m:r>
                    <m:r>
                      <a:rPr lang="pt-BR" sz="4800" b="1" i="1">
                        <a:latin typeface="Cambria Math" panose="02040503050406030204" pitchFamily="18" charset="0"/>
                      </a:rPr>
                      <m:t>⇒</m:t>
                    </m:r>
                    <m:acc>
                      <m:accPr>
                        <m:chr m:val="⃗"/>
                        <m:ctrlPr>
                          <a:rPr lang="en-US" sz="4800" b="1" i="1">
                            <a:latin typeface="Cambria Math" panose="02040503050406030204" pitchFamily="18" charset="0"/>
                          </a:rPr>
                        </m:ctrlPr>
                      </m:accPr>
                      <m:e>
                        <m:r>
                          <a:rPr lang="pt-BR" sz="4800" b="1" i="1">
                            <a:latin typeface="Cambria Math" panose="02040503050406030204" pitchFamily="18" charset="0"/>
                          </a:rPr>
                          <m:t>𝑰𝑨</m:t>
                        </m:r>
                      </m:e>
                    </m:acc>
                    <m:d>
                      <m:dPr>
                        <m:ctrlPr>
                          <a:rPr lang="en-US" sz="4800" b="1" i="1">
                            <a:latin typeface="Cambria Math" panose="02040503050406030204" pitchFamily="18" charset="0"/>
                          </a:rPr>
                        </m:ctrlPr>
                      </m:dPr>
                      <m:e>
                        <m:r>
                          <a:rPr lang="pt-BR" sz="4800" b="1" i="1">
                            <a:latin typeface="Cambria Math" panose="02040503050406030204" pitchFamily="18" charset="0"/>
                          </a:rPr>
                          <m:t>−</m:t>
                        </m:r>
                        <m:r>
                          <a:rPr lang="pt-BR" sz="4800" b="1" i="1">
                            <a:latin typeface="Cambria Math" panose="02040503050406030204" pitchFamily="18" charset="0"/>
                          </a:rPr>
                          <m:t>𝟏</m:t>
                        </m:r>
                        <m:r>
                          <a:rPr lang="pt-BR" sz="4800" b="1" i="1">
                            <a:latin typeface="Cambria Math" panose="02040503050406030204" pitchFamily="18" charset="0"/>
                          </a:rPr>
                          <m:t>;</m:t>
                        </m:r>
                        <m:r>
                          <a:rPr lang="pt-BR" sz="4800" b="1" i="1">
                            <a:latin typeface="Cambria Math" panose="02040503050406030204" pitchFamily="18" charset="0"/>
                          </a:rPr>
                          <m:t>𝟏</m:t>
                        </m:r>
                      </m:e>
                    </m:d>
                  </m:oMath>
                </a14:m>
                <a:r>
                  <a:rPr lang="pt-BR" sz="4800" b="1" dirty="0" smtClean="0">
                    <a:latin typeface="Times New Roman" panose="02020603050405020304" pitchFamily="18" charset="0"/>
                    <a:cs typeface="Times New Roman" panose="02020603050405020304" pitchFamily="18" charset="0"/>
                  </a:rPr>
                  <a:t>là </a:t>
                </a:r>
                <a:r>
                  <a:rPr lang="pt-BR" sz="4800" b="1" dirty="0">
                    <a:latin typeface="Times New Roman" panose="02020603050405020304" pitchFamily="18" charset="0"/>
                    <a:cs typeface="Times New Roman" panose="02020603050405020304" pitchFamily="18" charset="0"/>
                  </a:rPr>
                  <a:t>véctơ pháp tuyến của</a:t>
                </a:r>
                <a:r>
                  <a:rPr lang="pt-BR"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4800" b="1" i="1" dirty="0">
                    <a:latin typeface="Times New Roman" pitchFamily="18" charset="0"/>
                    <a:cs typeface="Times New Roman" pitchFamily="18" charset="0"/>
                  </a:rPr>
                  <a:t>d.</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484755" y="10417129"/>
                <a:ext cx="22909232" cy="922753"/>
              </a:xfrm>
              <a:prstGeom prst="rect">
                <a:avLst/>
              </a:prstGeom>
              <a:blipFill rotWithShape="0">
                <a:blip r:embed="rId6"/>
                <a:stretch>
                  <a:fillRect l="-1224" t="-4636" b="-3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621836" y="12060454"/>
                <a:ext cx="20047414" cy="830997"/>
              </a:xfrm>
              <a:prstGeom prst="rect">
                <a:avLst/>
              </a:prstGeom>
            </p:spPr>
            <p:txBody>
              <a:bodyPr wrap="square">
                <a:spAutoFit/>
              </a:bodyPr>
              <a:lstStyle/>
              <a:p>
                <a:pPr algn="just" defTabSz="1828891">
                  <a:defRPr/>
                </a:pPr>
                <a:r>
                  <a:rPr lang="en-US" sz="4800" b="1" dirty="0" err="1" smtClean="0">
                    <a:latin typeface="Times New Roman" panose="02020603050405020304" pitchFamily="18" charset="0"/>
                    <a:cs typeface="Times New Roman" panose="02020603050405020304" pitchFamily="18" charset="0"/>
                  </a:rPr>
                  <a:t>Nên</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smtClean="0">
                    <a:solidFill>
                      <a:srgbClr val="000000"/>
                    </a:solidFill>
                    <a:latin typeface="Times New Roman" pitchFamily="18" charset="0"/>
                    <a:ea typeface="Times New Roman" panose="02020603050405020304" pitchFamily="18" charset="0"/>
                    <a:cs typeface="Times New Roman" pitchFamily="18" charset="0"/>
                  </a:rPr>
                  <a:t>d </a:t>
                </a:r>
                <a:r>
                  <a:rPr lang="en-US" sz="4800" b="1" dirty="0" err="1" smtClean="0">
                    <a:latin typeface="Times New Roman" panose="02020603050405020304" pitchFamily="18" charset="0"/>
                    <a:cs typeface="Times New Roman" panose="02020603050405020304" pitchFamily="18" charset="0"/>
                  </a:rPr>
                  <a:t>có</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phương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trình</a:t>
                </a:r>
                <a:r>
                  <a:rPr lang="en-US"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vi-VN" sz="4800" b="1" i="1">
                        <a:latin typeface="Cambria Math" panose="02040503050406030204" pitchFamily="18" charset="0"/>
                      </a:rPr>
                      <m:t>−</m:t>
                    </m:r>
                    <m:r>
                      <a:rPr lang="vi-VN" sz="4800" b="1" i="1">
                        <a:latin typeface="Cambria Math" panose="02040503050406030204" pitchFamily="18" charset="0"/>
                      </a:rPr>
                      <m:t>𝟏</m:t>
                    </m:r>
                    <m:d>
                      <m:dPr>
                        <m:ctrlPr>
                          <a:rPr lang="en-US" sz="4800" b="1" i="1">
                            <a:latin typeface="Cambria Math" panose="02040503050406030204" pitchFamily="18" charset="0"/>
                          </a:rPr>
                        </m:ctrlPr>
                      </m:dPr>
                      <m:e>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𝟒</m:t>
                        </m:r>
                      </m:e>
                    </m:d>
                    <m:r>
                      <a:rPr lang="vi-VN" sz="4800" b="1" i="1">
                        <a:latin typeface="Cambria Math" panose="02040503050406030204" pitchFamily="18" charset="0"/>
                      </a:rPr>
                      <m:t>+</m:t>
                    </m:r>
                    <m:r>
                      <a:rPr lang="vi-VN" sz="4800" b="1" i="1">
                        <a:latin typeface="Cambria Math" panose="02040503050406030204" pitchFamily="18" charset="0"/>
                      </a:rPr>
                      <m:t>𝟏</m:t>
                    </m:r>
                    <m:d>
                      <m:dPr>
                        <m:ctrlPr>
                          <a:rPr lang="en-US" sz="4800" b="1" i="1">
                            <a:latin typeface="Cambria Math" panose="02040503050406030204" pitchFamily="18" charset="0"/>
                          </a:rPr>
                        </m:ctrlPr>
                      </m:dPr>
                      <m:e>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𝟐</m:t>
                        </m:r>
                      </m:e>
                    </m:d>
                    <m:r>
                      <a:rPr lang="vi-VN" sz="4800" b="1" i="1">
                        <a:latin typeface="Cambria Math" panose="02040503050406030204" pitchFamily="18" charset="0"/>
                      </a:rPr>
                      <m:t>=</m:t>
                    </m:r>
                    <m:r>
                      <a:rPr lang="vi-VN" sz="4800" b="1" i="1">
                        <a:latin typeface="Cambria Math" panose="02040503050406030204" pitchFamily="18" charset="0"/>
                      </a:rPr>
                      <m:t>𝟎</m:t>
                    </m:r>
                    <m:r>
                      <a:rPr lang="vi-VN" sz="4800" b="1" i="1">
                        <a:latin typeface="Cambria Math" panose="02040503050406030204" pitchFamily="18" charset="0"/>
                      </a:rPr>
                      <m:t>⇔</m:t>
                    </m:r>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𝟔</m:t>
                    </m:r>
                    <m:r>
                      <a:rPr lang="vi-VN" sz="4800" b="1" i="1">
                        <a:latin typeface="Cambria Math" panose="02040503050406030204" pitchFamily="18" charset="0"/>
                      </a:rPr>
                      <m:t>=</m:t>
                    </m:r>
                    <m:r>
                      <a:rPr lang="vi-VN" sz="4800" b="1" i="1">
                        <a:latin typeface="Cambria Math" panose="02040503050406030204" pitchFamily="18" charset="0"/>
                      </a:rPr>
                      <m:t>𝟎</m:t>
                    </m:r>
                    <m:r>
                      <a:rPr lang="vi-VN" sz="4800" b="1" i="1">
                        <a:latin typeface="Cambria Math" panose="02040503050406030204" pitchFamily="18" charset="0"/>
                      </a:rPr>
                      <m:t>.</m:t>
                    </m:r>
                  </m:oMath>
                </a14:m>
                <a:endParaRPr lang="vi-VN" sz="4800" b="1" dirty="0" smtClean="0">
                  <a:latin typeface="Times New Roman" panose="02020603050405020304" pitchFamily="18"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621836" y="12060454"/>
                <a:ext cx="20047414" cy="830997"/>
              </a:xfrm>
              <a:prstGeom prst="rect">
                <a:avLst/>
              </a:prstGeom>
              <a:blipFill rotWithShape="0">
                <a:blip r:embed="rId7"/>
                <a:stretch>
                  <a:fillRect l="-1368" t="-16058" b="-37956"/>
                </a:stretch>
              </a:blipFill>
            </p:spPr>
            <p:txBody>
              <a:bodyPr/>
              <a:lstStyle/>
              <a:p>
                <a:r>
                  <a:rPr lang="en-US">
                    <a:noFill/>
                  </a:rPr>
                  <a:t> </a:t>
                </a:r>
              </a:p>
            </p:txBody>
          </p:sp>
        </mc:Fallback>
      </mc:AlternateContent>
      <p:graphicFrame>
        <p:nvGraphicFramePr>
          <p:cNvPr id="4110" name="Object 14"/>
          <p:cNvGraphicFramePr>
            <a:graphicFrameLocks noChangeAspect="1"/>
          </p:cNvGraphicFramePr>
          <p:nvPr/>
        </p:nvGraphicFramePr>
        <p:xfrm>
          <a:off x="14784387" y="4179887"/>
          <a:ext cx="4606925" cy="849313"/>
        </p:xfrm>
        <a:graphic>
          <a:graphicData uri="http://schemas.openxmlformats.org/presentationml/2006/ole">
            <mc:AlternateContent xmlns:mc="http://schemas.openxmlformats.org/markup-compatibility/2006">
              <mc:Choice xmlns:v="urn:schemas-microsoft-com:vml" Requires="v">
                <p:oleObj spid="_x0000_s24892" name="Equation" r:id="rId8" imgW="1828800" imgH="342720" progId="Equation.DSMT4">
                  <p:embed/>
                </p:oleObj>
              </mc:Choice>
              <mc:Fallback>
                <p:oleObj name="Equation" r:id="rId8" imgW="1828800" imgH="342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84387" y="4179887"/>
                        <a:ext cx="4606925"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1" name="Object 15"/>
          <p:cNvGraphicFramePr>
            <a:graphicFrameLocks noChangeAspect="1"/>
          </p:cNvGraphicFramePr>
          <p:nvPr/>
        </p:nvGraphicFramePr>
        <p:xfrm>
          <a:off x="4922838" y="5932488"/>
          <a:ext cx="3838575" cy="849312"/>
        </p:xfrm>
        <a:graphic>
          <a:graphicData uri="http://schemas.openxmlformats.org/presentationml/2006/ole">
            <mc:AlternateContent xmlns:mc="http://schemas.openxmlformats.org/markup-compatibility/2006">
              <mc:Choice xmlns:v="urn:schemas-microsoft-com:vml" Requires="v">
                <p:oleObj spid="_x0000_s24893" name="Equation" r:id="rId10" imgW="1523880" imgH="342720" progId="Equation.DSMT4">
                  <p:embed/>
                </p:oleObj>
              </mc:Choice>
              <mc:Fallback>
                <p:oleObj name="Equation" r:id="rId10" imgW="1523880" imgH="3427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2838" y="5932488"/>
                        <a:ext cx="3838575"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2" name="Object 16"/>
          <p:cNvGraphicFramePr>
            <a:graphicFrameLocks noChangeAspect="1"/>
          </p:cNvGraphicFramePr>
          <p:nvPr/>
        </p:nvGraphicFramePr>
        <p:xfrm>
          <a:off x="14574838" y="5638800"/>
          <a:ext cx="4957762" cy="849313"/>
        </p:xfrm>
        <a:graphic>
          <a:graphicData uri="http://schemas.openxmlformats.org/presentationml/2006/ole">
            <mc:AlternateContent xmlns:mc="http://schemas.openxmlformats.org/markup-compatibility/2006">
              <mc:Choice xmlns:v="urn:schemas-microsoft-com:vml" Requires="v">
                <p:oleObj spid="_x0000_s24894" name="Equation" r:id="rId12" imgW="1968480" imgH="342720" progId="Equation.DSMT4">
                  <p:embed/>
                </p:oleObj>
              </mc:Choice>
              <mc:Fallback>
                <p:oleObj name="Equation" r:id="rId12" imgW="1968480" imgH="3427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74838" y="5638800"/>
                        <a:ext cx="4957762"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Action Button: Forward or Next 57">
            <a:hlinkClick r:id="rId1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61" name="Group 78"/>
          <p:cNvGrpSpPr/>
          <p:nvPr/>
        </p:nvGrpSpPr>
        <p:grpSpPr>
          <a:xfrm>
            <a:off x="-379413" y="3754002"/>
            <a:ext cx="24625777" cy="1847632"/>
            <a:chOff x="247181" y="1501343"/>
            <a:chExt cx="11838141" cy="923816"/>
          </a:xfrm>
        </p:grpSpPr>
        <p:grpSp>
          <p:nvGrpSpPr>
            <p:cNvPr id="64" name="Group 50"/>
            <p:cNvGrpSpPr/>
            <p:nvPr/>
          </p:nvGrpSpPr>
          <p:grpSpPr>
            <a:xfrm>
              <a:off x="247181" y="1510758"/>
              <a:ext cx="3105974" cy="914401"/>
              <a:chOff x="5537206" y="1566746"/>
              <a:chExt cx="3095444" cy="850065"/>
            </a:xfrm>
          </p:grpSpPr>
          <mc:AlternateContent xmlns:mc="http://schemas.openxmlformats.org/markup-compatibility/2006" xmlns:a14="http://schemas.microsoft.com/office/drawing/2010/main">
            <mc:Choice Requires="a14">
              <p:sp>
                <p:nvSpPr>
                  <p:cNvPr id="92" name="Rectangle 9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𝟕</m:t>
                        </m:r>
                        <m:r>
                          <a:rPr lang="vi-VN" sz="4800" b="1" i="1">
                            <a:latin typeface="Cambria Math" panose="02040503050406030204" pitchFamily="18" charset="0"/>
                            <a:ea typeface="Calibri" panose="020F0502020204030204" pitchFamily="34" charset="0"/>
                            <a:cs typeface="Times New Roman" panose="02020603050405020304" pitchFamily="18" charset="0"/>
                          </a:rPr>
                          <m:t>𝒙</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𝒚</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𝟑𝟎</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𝟎</m:t>
                        </m:r>
                      </m:oMath>
                    </a14:m>
                    <a:r>
                      <a:rPr lang="vi-VN" sz="4800" b="1" dirty="0">
                        <a:latin typeface="+mj-lt"/>
                        <a:ea typeface="Calibri" panose="020F0502020204030204" pitchFamily="34" charset="0"/>
                      </a:rPr>
                      <a:t>. </a:t>
                    </a:r>
                    <a:endParaRPr lang="en-US" sz="4800" b="1" dirty="0">
                      <a:latin typeface="+mj-lt"/>
                    </a:endParaRPr>
                  </a:p>
                </p:txBody>
              </p:sp>
            </mc:Choice>
            <mc:Fallback xmlns="">
              <p:sp>
                <p:nvSpPr>
                  <p:cNvPr id="92" name="Rectangle 91"/>
                  <p:cNvSpPr>
                    <a:spLocks noRot="1" noChangeAspect="1" noMove="1" noResize="1" noEditPoints="1" noAdjustHandles="1" noChangeArrowheads="1" noChangeShapeType="1" noTextEdit="1"/>
                  </p:cNvSpPr>
                  <p:nvPr/>
                </p:nvSpPr>
                <p:spPr>
                  <a:xfrm>
                    <a:off x="5843290" y="1566746"/>
                    <a:ext cx="2789360" cy="850065"/>
                  </a:xfrm>
                  <a:prstGeom prst="rect">
                    <a:avLst/>
                  </a:prstGeom>
                  <a:blipFill rotWithShape="0">
                    <a:blip r:embed="rId15"/>
                    <a:stretch>
                      <a:fillRect/>
                    </a:stretch>
                  </a:blipFill>
                  <a:ln w="19050">
                    <a:solidFill>
                      <a:schemeClr val="bg1"/>
                    </a:solidFill>
                  </a:ln>
                </p:spPr>
                <p:txBody>
                  <a:bodyPr/>
                  <a:lstStyle/>
                  <a:p>
                    <a:r>
                      <a:rPr lang="en-US">
                        <a:noFill/>
                      </a:rPr>
                      <a:t> </a:t>
                    </a:r>
                  </a:p>
                </p:txBody>
              </p:sp>
            </mc:Fallback>
          </mc:AlternateContent>
          <p:sp>
            <p:nvSpPr>
              <p:cNvPr id="93" name="Oval 9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83" name="Group 54"/>
            <p:cNvGrpSpPr/>
            <p:nvPr/>
          </p:nvGrpSpPr>
          <p:grpSpPr>
            <a:xfrm>
              <a:off x="3163101" y="1501344"/>
              <a:ext cx="3090381" cy="914401"/>
              <a:chOff x="5537206" y="1557992"/>
              <a:chExt cx="3079904" cy="850064"/>
            </a:xfrm>
          </p:grpSpPr>
          <mc:AlternateContent xmlns:mc="http://schemas.openxmlformats.org/markup-compatibility/2006" xmlns:a14="http://schemas.microsoft.com/office/drawing/2010/main">
            <mc:Choice Requires="a14">
              <p:sp>
                <p:nvSpPr>
                  <p:cNvPr id="90" name="Rectangle 8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14:m>
                      <m:oMath xmlns:m="http://schemas.openxmlformats.org/officeDocument/2006/math">
                        <m:r>
                          <a:rPr lang="en-US" sz="4800" b="1" i="1">
                            <a:latin typeface="Cambria Math" panose="02040503050406030204" pitchFamily="18" charset="0"/>
                          </a:rPr>
                          <m:t>𝟕</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𝟑𝟓</m:t>
                        </m:r>
                        <m:r>
                          <a:rPr lang="en-US" sz="4800" b="1" i="1">
                            <a:latin typeface="Cambria Math" panose="02040503050406030204" pitchFamily="18" charset="0"/>
                          </a:rPr>
                          <m:t>=</m:t>
                        </m:r>
                        <m:r>
                          <a:rPr lang="en-US" sz="4800" b="1" i="1">
                            <a:latin typeface="Cambria Math" panose="02040503050406030204" pitchFamily="18" charset="0"/>
                          </a:rPr>
                          <m:t>𝟎</m:t>
                        </m:r>
                      </m:oMath>
                    </a14:m>
                    <a:r>
                      <a:rPr lang="vi-VN" sz="4800" b="1" dirty="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5827750" y="1557992"/>
                    <a:ext cx="2789360" cy="850064"/>
                  </a:xfrm>
                  <a:prstGeom prst="rect">
                    <a:avLst/>
                  </a:prstGeom>
                  <a:blipFill rotWithShape="0">
                    <a:blip r:embed="rId16"/>
                    <a:stretch>
                      <a:fillRect/>
                    </a:stretch>
                  </a:blipFill>
                  <a:ln w="19050">
                    <a:solidFill>
                      <a:schemeClr val="bg1"/>
                    </a:solidFill>
                  </a:ln>
                </p:spPr>
                <p:txBody>
                  <a:bodyPr/>
                  <a:lstStyle/>
                  <a:p>
                    <a:r>
                      <a:rPr lang="en-US">
                        <a:noFill/>
                      </a:rPr>
                      <a:t> </a:t>
                    </a:r>
                  </a:p>
                </p:txBody>
              </p:sp>
            </mc:Fallback>
          </mc:AlternateContent>
          <p:sp>
            <p:nvSpPr>
              <p:cNvPr id="91" name="Oval 9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84" name="Group 3"/>
            <p:cNvGrpSpPr/>
            <p:nvPr/>
          </p:nvGrpSpPr>
          <p:grpSpPr>
            <a:xfrm>
              <a:off x="6079021" y="1501343"/>
              <a:ext cx="3090381" cy="914402"/>
              <a:chOff x="5537206" y="1557992"/>
              <a:chExt cx="3079904" cy="850064"/>
            </a:xfrm>
          </p:grpSpPr>
          <mc:AlternateContent xmlns:mc="http://schemas.openxmlformats.org/markup-compatibility/2006" xmlns:a14="http://schemas.microsoft.com/office/drawing/2010/main">
            <mc:Choice Requires="a14">
              <p:sp>
                <p:nvSpPr>
                  <p:cNvPr id="88" name="Rectangle 8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4800" b="1" i="1" smtClean="0">
                              <a:latin typeface="Cambria Math" panose="02040503050406030204" pitchFamily="18" charset="0"/>
                            </a:rPr>
                            <m:t>𝒙</m:t>
                          </m:r>
                          <m:r>
                            <a:rPr lang="vi-VN" sz="4800" b="1" i="1" smtClean="0">
                              <a:latin typeface="Cambria Math" panose="02040503050406030204" pitchFamily="18" charset="0"/>
                            </a:rPr>
                            <m:t>−</m:t>
                          </m:r>
                          <m:r>
                            <a:rPr lang="vi-VN" sz="4800" b="1" i="1" smtClean="0">
                              <a:latin typeface="Cambria Math" panose="02040503050406030204" pitchFamily="18" charset="0"/>
                            </a:rPr>
                            <m:t>𝒚</m:t>
                          </m:r>
                          <m:r>
                            <a:rPr lang="vi-VN" sz="4800" b="1" i="1" smtClean="0">
                              <a:latin typeface="Cambria Math" panose="02040503050406030204" pitchFamily="18" charset="0"/>
                            </a:rPr>
                            <m:t>+</m:t>
                          </m:r>
                          <m:r>
                            <a:rPr lang="vi-VN" sz="4800" b="1" i="1" smtClean="0">
                              <a:latin typeface="Cambria Math" panose="02040503050406030204" pitchFamily="18" charset="0"/>
                            </a:rPr>
                            <m:t>𝟔</m:t>
                          </m:r>
                          <m:r>
                            <a:rPr lang="vi-VN" sz="4800" b="1" i="1" smtClean="0">
                              <a:latin typeface="Cambria Math" panose="02040503050406030204" pitchFamily="18" charset="0"/>
                            </a:rPr>
                            <m:t>=</m:t>
                          </m:r>
                          <m:r>
                            <a:rPr lang="vi-VN" sz="4800" b="1" i="1" smtClean="0">
                              <a:latin typeface="Cambria Math" panose="02040503050406030204" pitchFamily="18" charset="0"/>
                            </a:rPr>
                            <m:t>𝟎</m:t>
                          </m:r>
                          <m:r>
                            <a:rPr lang="en-US" sz="4800" b="1" i="1" smtClean="0">
                              <a:latin typeface="Cambria Math" panose="02040503050406030204" pitchFamily="18" charset="0"/>
                            </a:rPr>
                            <m:t>.</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827750" y="1557992"/>
                    <a:ext cx="2789360" cy="850064"/>
                  </a:xfrm>
                  <a:prstGeom prst="rect">
                    <a:avLst/>
                  </a:prstGeom>
                  <a:blipFill rotWithShape="0">
                    <a:blip r:embed="rId17"/>
                    <a:stretch>
                      <a:fillRect/>
                    </a:stretch>
                  </a:blipFill>
                  <a:ln w="19050">
                    <a:solidFill>
                      <a:schemeClr val="bg1"/>
                    </a:solidFill>
                  </a:ln>
                </p:spPr>
                <p:txBody>
                  <a:bodyPr/>
                  <a:lstStyle/>
                  <a:p>
                    <a:r>
                      <a:rPr lang="en-US">
                        <a:noFill/>
                      </a:rPr>
                      <a:t> </a:t>
                    </a:r>
                  </a:p>
                </p:txBody>
              </p:sp>
            </mc:Fallback>
          </mc:AlternateContent>
          <p:sp>
            <p:nvSpPr>
              <p:cNvPr id="89" name="Oval 8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8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86" name="Rectangle 8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latin typeface="Cambria Math" panose="02040503050406030204" pitchFamily="18" charset="0"/>
                          </a:rPr>
                          <m:t>    </m:t>
                        </m:r>
                        <m:r>
                          <a:rPr lang="vi-VN" sz="4800" b="1" i="1">
                            <a:latin typeface="Cambria Math" panose="02040503050406030204" pitchFamily="18" charset="0"/>
                          </a:rPr>
                          <m:t>𝟕</m:t>
                        </m:r>
                        <m:r>
                          <a:rPr lang="vi-VN" sz="4800" b="1" i="1">
                            <a:latin typeface="Cambria Math" panose="02040503050406030204" pitchFamily="18" charset="0"/>
                          </a:rPr>
                          <m:t>𝒙</m:t>
                        </m:r>
                        <m:r>
                          <a:rPr lang="vi-VN" sz="4800" b="1" i="1">
                            <a:latin typeface="Cambria Math" panose="02040503050406030204" pitchFamily="18" charset="0"/>
                          </a:rPr>
                          <m:t>−</m:t>
                        </m:r>
                        <m:r>
                          <a:rPr lang="vi-VN" sz="4800" b="1" i="1">
                            <a:latin typeface="Cambria Math" panose="02040503050406030204" pitchFamily="18" charset="0"/>
                          </a:rPr>
                          <m:t>𝟑</m:t>
                        </m:r>
                        <m:r>
                          <a:rPr lang="vi-VN" sz="4800" b="1" i="1">
                            <a:latin typeface="Cambria Math" panose="02040503050406030204" pitchFamily="18" charset="0"/>
                          </a:rPr>
                          <m:t>𝒚</m:t>
                        </m:r>
                        <m:r>
                          <a:rPr lang="vi-VN" sz="4800" b="1" i="1">
                            <a:latin typeface="Cambria Math" panose="02040503050406030204" pitchFamily="18" charset="0"/>
                          </a:rPr>
                          <m:t>+</m:t>
                        </m:r>
                        <m:r>
                          <a:rPr lang="vi-VN" sz="4800" b="1" i="1">
                            <a:latin typeface="Cambria Math" panose="02040503050406030204" pitchFamily="18" charset="0"/>
                          </a:rPr>
                          <m:t>𝟑𝟒</m:t>
                        </m:r>
                        <m:r>
                          <a:rPr lang="vi-VN" sz="4800" b="1" i="1" smtClean="0">
                            <a:latin typeface="Cambria Math" panose="02040503050406030204" pitchFamily="18" charset="0"/>
                          </a:rPr>
                          <m:t>=</m:t>
                        </m:r>
                        <m:r>
                          <a:rPr lang="vi-VN" sz="4800" b="1" i="1" smtClean="0">
                            <a:latin typeface="Cambria Math" panose="02040503050406030204" pitchFamily="18" charset="0"/>
                          </a:rPr>
                          <m:t>𝟎</m:t>
                        </m:r>
                      </m:oMath>
                    </a14:m>
                    <a:r>
                      <a:rPr lang="vi-VN" sz="4800" b="1" dirty="0" smtClean="0">
                        <a:latin typeface="Times New Roman" panose="02020603050405020304" pitchFamily="18" charset="0"/>
                        <a:cs typeface="Times New Roman" panose="02020603050405020304" pitchFamily="18" charset="0"/>
                      </a:rPr>
                      <a:t>.</a:t>
                    </a: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8"/>
                    <a:stretch>
                      <a:fillRect r="-3011"/>
                    </a:stretch>
                  </a:blipFill>
                  <a:ln w="19050">
                    <a:solidFill>
                      <a:schemeClr val="bg1"/>
                    </a:solidFill>
                  </a:ln>
                </p:spPr>
                <p:txBody>
                  <a:bodyPr/>
                  <a:lstStyle/>
                  <a:p>
                    <a:r>
                      <a:rPr lang="en-US">
                        <a:noFill/>
                      </a:rPr>
                      <a:t> </a:t>
                    </a:r>
                  </a:p>
                </p:txBody>
              </p:sp>
            </mc:Fallback>
          </mc:AlternateContent>
          <p:sp>
            <p:nvSpPr>
              <p:cNvPr id="87" name="Oval 8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95" name="Oval 94">
            <a:extLst>
              <a:ext uri="{FF2B5EF4-FFF2-40B4-BE49-F238E27FC236}">
                <a16:creationId xmlns:a16="http://schemas.microsoft.com/office/drawing/2014/main" id="{E148D75C-9524-4005-AADE-77AC280B7203}"/>
              </a:ext>
            </a:extLst>
          </p:cNvPr>
          <p:cNvSpPr/>
          <p:nvPr/>
        </p:nvSpPr>
        <p:spPr>
          <a:xfrm>
            <a:off x="11752018" y="4305147"/>
            <a:ext cx="1136035" cy="114442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2" name="Rectangle 11"/>
              <p:cNvSpPr/>
              <p:nvPr/>
            </p:nvSpPr>
            <p:spPr>
              <a:xfrm>
                <a:off x="381011" y="8797826"/>
                <a:ext cx="19637788" cy="986745"/>
              </a:xfrm>
              <a:prstGeom prst="rect">
                <a:avLst/>
              </a:prstGeom>
            </p:spPr>
            <p:txBody>
              <a:bodyPr wrap="square">
                <a:spAutoFit/>
              </a:bodyPr>
              <a:lstStyle/>
              <a:p>
                <a14:m>
                  <m:oMath xmlns:m="http://schemas.openxmlformats.org/officeDocument/2006/math">
                    <m:r>
                      <m:rPr>
                        <m:nor/>
                      </m:rPr>
                      <a:rPr lang="en-US" sz="4800" b="1" dirty="0" smtClean="0">
                        <a:latin typeface="Times New Roman" panose="02020603050405020304" pitchFamily="18" charset="0"/>
                        <a:cs typeface="Times New Roman" panose="02020603050405020304" pitchFamily="18" charset="0"/>
                      </a:rPr>
                      <m:t>Do</m:t>
                    </m:r>
                    <m:r>
                      <m:rPr>
                        <m:nor/>
                      </m:rPr>
                      <a:rPr lang="en-US" sz="4800" b="1" dirty="0" smtClean="0">
                        <a:latin typeface="Times New Roman" panose="02020603050405020304" pitchFamily="18" charset="0"/>
                        <a:cs typeface="Times New Roman" panose="02020603050405020304" pitchFamily="18" charset="0"/>
                      </a:rPr>
                      <m:t> đó :</m:t>
                    </m:r>
                    <m:r>
                      <a:rPr lang="en-US" sz="4800" b="1" i="1" dirty="0" smtClean="0">
                        <a:latin typeface="Cambria Math" panose="02040503050406030204" pitchFamily="18" charset="0"/>
                        <a:cs typeface="Times New Roman" panose="02020603050405020304" pitchFamily="18" charset="0"/>
                      </a:rPr>
                      <m:t> </m:t>
                    </m:r>
                    <m:r>
                      <a:rPr lang="en-US" sz="4800" b="1" i="1">
                        <a:latin typeface="Cambria Math" panose="02040503050406030204" pitchFamily="18" charset="0"/>
                        <a:ea typeface="Calibri" panose="020F0502020204030204" pitchFamily="34" charset="0"/>
                        <a:cs typeface="Times New Roman" panose="02020603050405020304" pitchFamily="18" charset="0"/>
                      </a:rPr>
                      <m:t>𝑰𝑨</m:t>
                    </m:r>
                    <m:r>
                      <a:rPr lang="en-US" sz="4800"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800" b="1" dirty="0" smtClean="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nằm </a:t>
                </a:r>
                <a:r>
                  <a:rPr lang="en-US" sz="4800" b="1" dirty="0" err="1">
                    <a:latin typeface="Times New Roman" panose="02020603050405020304" pitchFamily="18" charset="0"/>
                    <a:cs typeface="Times New Roman" panose="02020603050405020304" pitchFamily="18" charset="0"/>
                  </a:rPr>
                  <a:t>trong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4800" b="1" i="1" dirty="0">
                    <a:latin typeface="Times New Roman" pitchFamily="18" charset="0"/>
                    <a:cs typeface="Times New Roman" pitchFamily="18" charset="0"/>
                  </a:rPr>
                  <a:t>(C).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1011" y="8797826"/>
                <a:ext cx="19637788" cy="986745"/>
              </a:xfrm>
              <a:prstGeom prst="rect">
                <a:avLst/>
              </a:prstGeom>
              <a:blipFill rotWithShape="0">
                <a:blip r:embed="rId19"/>
                <a:stretch>
                  <a:fillRect b="-30864"/>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blinds(horizontal)">
                                      <p:cBhvr>
                                        <p:cTn id="7" dur="500"/>
                                        <p:tgtEl>
                                          <p:spTgt spid="4111"/>
                                        </p:tgtEl>
                                      </p:cBhvr>
                                    </p:animEffect>
                                  </p:childTnLst>
                                </p:cTn>
                              </p:par>
                              <p:par>
                                <p:cTn id="8" presetID="3" presetClass="entr" presetSubtype="10" fill="hold" nodeType="withEffect">
                                  <p:stCondLst>
                                    <p:cond delay="0"/>
                                  </p:stCondLst>
                                  <p:childTnLst>
                                    <p:set>
                                      <p:cBhvr>
                                        <p:cTn id="9" dur="1" fill="hold">
                                          <p:stCondLst>
                                            <p:cond delay="0"/>
                                          </p:stCondLst>
                                        </p:cTn>
                                        <p:tgtEl>
                                          <p:spTgt spid="4110"/>
                                        </p:tgtEl>
                                        <p:attrNameLst>
                                          <p:attrName>style.visibility</p:attrName>
                                        </p:attrNameLst>
                                      </p:cBhvr>
                                      <p:to>
                                        <p:strVal val="visible"/>
                                      </p:to>
                                    </p:set>
                                    <p:animEffect transition="in" filter="blinds(horizontal)">
                                      <p:cBhvr>
                                        <p:cTn id="10" dur="500"/>
                                        <p:tgtEl>
                                          <p:spTgt spid="4110"/>
                                        </p:tgtEl>
                                      </p:cBhvr>
                                    </p:animEffect>
                                  </p:childTnLst>
                                </p:cTn>
                              </p:par>
                              <p:par>
                                <p:cTn id="11" presetID="3" presetClass="entr" presetSubtype="10" fill="hold" nodeType="withEffect">
                                  <p:stCondLst>
                                    <p:cond delay="0"/>
                                  </p:stCondLst>
                                  <p:childTnLst>
                                    <p:set>
                                      <p:cBhvr>
                                        <p:cTn id="12" dur="1" fill="hold">
                                          <p:stCondLst>
                                            <p:cond delay="0"/>
                                          </p:stCondLst>
                                        </p:cTn>
                                        <p:tgtEl>
                                          <p:spTgt spid="4112"/>
                                        </p:tgtEl>
                                        <p:attrNameLst>
                                          <p:attrName>style.visibility</p:attrName>
                                        </p:attrNameLst>
                                      </p:cBhvr>
                                      <p:to>
                                        <p:strVal val="visible"/>
                                      </p:to>
                                    </p:set>
                                    <p:animEffect transition="in" filter="blinds(horizontal)">
                                      <p:cBhvr>
                                        <p:cTn id="13" dur="500"/>
                                        <p:tgtEl>
                                          <p:spTgt spid="41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left)">
                                      <p:cBhvr>
                                        <p:cTn id="4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5" grpId="0"/>
      <p:bldP spid="50" grpId="0"/>
      <p:bldP spid="95"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07" y="-136253"/>
            <a:ext cx="24330268" cy="1534792"/>
            <a:chOff x="534987" y="1403593"/>
            <a:chExt cx="23340848" cy="2037922"/>
          </a:xfrm>
        </p:grpSpPr>
        <p:sp>
          <p:nvSpPr>
            <p:cNvPr id="25" name="Rounded Rectangle 24"/>
            <p:cNvSpPr/>
            <p:nvPr/>
          </p:nvSpPr>
          <p:spPr bwMode="auto">
            <a:xfrm>
              <a:off x="755649" y="1720890"/>
              <a:ext cx="23120186" cy="172062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03593"/>
              <a:ext cx="3505200" cy="1420610"/>
              <a:chOff x="534987" y="1403593"/>
              <a:chExt cx="3505200" cy="1420610"/>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558043" y="1403593"/>
                <a:ext cx="2228601" cy="12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15</a:t>
                </a:r>
                <a:endParaRPr lang="en-US" sz="5400" dirty="0">
                  <a:solidFill>
                    <a:schemeClr val="bg1"/>
                  </a:solidFill>
                  <a:latin typeface="Tahoma" pitchFamily="34" charset="0"/>
                  <a:cs typeface="Tahoma" pitchFamily="34" charset="0"/>
                </a:endParaRPr>
              </a:p>
            </p:txBody>
          </p:sp>
        </p:grpSp>
      </p:grpSp>
      <p:sp>
        <p:nvSpPr>
          <p:cNvPr id="42" name="TextBox 41"/>
          <p:cNvSpPr txBox="1"/>
          <p:nvPr/>
        </p:nvSpPr>
        <p:spPr>
          <a:xfrm>
            <a:off x="4040187" y="304800"/>
            <a:ext cx="19050000" cy="830997"/>
          </a:xfrm>
          <a:prstGeom prst="rect">
            <a:avLst/>
          </a:prstGeom>
          <a:noFill/>
        </p:spPr>
        <p:txBody>
          <a:bodyPr wrap="square" rtlCol="0">
            <a:spAutoFit/>
          </a:bodyPr>
          <a:lstStyle/>
          <a:p>
            <a:pPr algn="just"/>
            <a:r>
              <a:rPr lang="pt-BR" sz="4800" b="1" dirty="0" smtClean="0">
                <a:latin typeface="Times New Roman" panose="02020603050405020304" pitchFamily="18" charset="0"/>
                <a:cs typeface="Times New Roman" panose="02020603050405020304" pitchFamily="18" charset="0"/>
              </a:rPr>
              <a:t>Với số thực a bất kì, biểu thức nào sau đây luôn dương?</a:t>
            </a:r>
            <a:endParaRPr lang="en-US" sz="4800" b="1" dirty="0">
              <a:latin typeface="Times New Roman" panose="02020603050405020304" pitchFamily="18" charset="0"/>
              <a:cs typeface="Times New Roman" panose="02020603050405020304" pitchFamily="18" charset="0"/>
            </a:endParaRPr>
          </a:p>
        </p:txBody>
      </p:sp>
      <p:grpSp>
        <p:nvGrpSpPr>
          <p:cNvPr id="9" name="Group 38"/>
          <p:cNvGrpSpPr/>
          <p:nvPr/>
        </p:nvGrpSpPr>
        <p:grpSpPr>
          <a:xfrm>
            <a:off x="212002" y="3839536"/>
            <a:ext cx="24034362" cy="9604127"/>
            <a:chOff x="184495" y="3636270"/>
            <a:chExt cx="11397135" cy="5319293"/>
          </a:xfrm>
        </p:grpSpPr>
        <p:sp>
          <p:nvSpPr>
            <p:cNvPr id="40" name="Rounded Rectangle 39"/>
            <p:cNvSpPr/>
            <p:nvPr/>
          </p:nvSpPr>
          <p:spPr>
            <a:xfrm>
              <a:off x="184495" y="3865217"/>
              <a:ext cx="11397135" cy="509034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0" name="Group 5"/>
            <p:cNvGrpSpPr/>
            <p:nvPr/>
          </p:nvGrpSpPr>
          <p:grpSpPr>
            <a:xfrm>
              <a:off x="203200" y="3636270"/>
              <a:ext cx="2342697" cy="520984"/>
              <a:chOff x="1275608" y="6239450"/>
              <a:chExt cx="4592536" cy="946604"/>
            </a:xfrm>
          </p:grpSpPr>
          <p:sp>
            <p:nvSpPr>
              <p:cNvPr id="46" name="Freeform 20"/>
              <p:cNvSpPr>
                <a:spLocks/>
              </p:cNvSpPr>
              <p:nvPr/>
            </p:nvSpPr>
            <p:spPr bwMode="auto">
              <a:xfrm rot="16200000" flipV="1">
                <a:off x="3434956" y="4684092"/>
                <a:ext cx="794485"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sp>
        <p:nvSpPr>
          <p:cNvPr id="55" name="Rectangle 54"/>
          <p:cNvSpPr/>
          <p:nvPr/>
        </p:nvSpPr>
        <p:spPr>
          <a:xfrm>
            <a:off x="818881" y="5561358"/>
            <a:ext cx="16632506" cy="941796"/>
          </a:xfrm>
          <a:prstGeom prst="rect">
            <a:avLst/>
          </a:prstGeom>
        </p:spPr>
        <p:txBody>
          <a:bodyPr wrap="square">
            <a:spAutoFit/>
          </a:bodyPr>
          <a:lstStyle/>
          <a:p>
            <a:pPr marL="63500" indent="-63500" algn="just" defTabSz="1828891">
              <a:lnSpc>
                <a:spcPct val="115000"/>
              </a:lnSpc>
              <a:defRPr/>
            </a:pPr>
            <a:r>
              <a:rPr lang="en-US" sz="4400" dirty="0" smtClean="0">
                <a:solidFill>
                  <a:srgbClr val="000000"/>
                </a:solidFill>
                <a:latin typeface="Tahoma" pitchFamily="34" charset="0"/>
                <a:ea typeface="Times New Roman" panose="02020603050405020304" pitchFamily="18" charset="0"/>
                <a:cs typeface="Tahoma" pitchFamily="34" charset="0"/>
              </a:rPr>
              <a:t>+)  </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+1  = (a – 1)</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a:t>
            </a:r>
            <a:endPar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0" name="Rectangle 59"/>
          <p:cNvSpPr/>
          <p:nvPr/>
        </p:nvSpPr>
        <p:spPr>
          <a:xfrm>
            <a:off x="16325211" y="5631522"/>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A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885621" y="7033001"/>
            <a:ext cx="15390812" cy="1047979"/>
          </a:xfrm>
          <a:prstGeom prst="rect">
            <a:avLst/>
          </a:prstGeom>
        </p:spPr>
        <p:txBody>
          <a:bodyPr wrap="square">
            <a:spAutoFit/>
          </a:bodyPr>
          <a:lstStyle/>
          <a:p>
            <a:pPr marL="63500" indent="-63500" algn="just" defTabSz="1828891">
              <a:lnSpc>
                <a:spcPct val="115000"/>
              </a:lnSpc>
              <a:defRPr/>
            </a:pP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5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+1  = (a + 1)</a:t>
            </a:r>
            <a:r>
              <a:rPr lang="en-US" sz="5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- 1</a:t>
            </a: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2" name="Rectangle 61"/>
          <p:cNvSpPr/>
          <p:nvPr/>
        </p:nvSpPr>
        <p:spPr>
          <a:xfrm>
            <a:off x="16885894" y="7097934"/>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C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5" name="Rectangle 64"/>
              <p:cNvSpPr/>
              <p:nvPr/>
            </p:nvSpPr>
            <p:spPr>
              <a:xfrm>
                <a:off x="939989" y="8464148"/>
                <a:ext cx="18729486" cy="1024448"/>
              </a:xfrm>
              <a:prstGeom prst="rect">
                <a:avLst/>
              </a:prstGeom>
            </p:spPr>
            <p:txBody>
              <a:bodyPr wrap="square">
                <a:spAutoFit/>
              </a:bodyPr>
              <a:lstStyle/>
              <a:p>
                <a:pPr marL="63500" indent="-63500" algn="just" defTabSz="1828891">
                  <a:lnSpc>
                    <a:spcPct val="115000"/>
                  </a:lnSpc>
                  <a:defRPr/>
                </a:pPr>
                <a:r>
                  <a:rPr lang="en-US" sz="4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+ 2a - 1  = (a + 1)</a:t>
                </a:r>
                <a:r>
                  <a:rPr lang="en-US" sz="4800" b="1"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oMath>
                </a14:m>
                <a:r>
                  <a:rPr lang="en-US" sz="4800" b="1" dirty="0">
                    <a:latin typeface="Times New Roman" panose="02020603050405020304" pitchFamily="18" charset="0"/>
                    <a:cs typeface="Times New Roman" panose="02020603050405020304" pitchFamily="18" charset="0"/>
                  </a:rPr>
                  <a:t>.</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65" name="Rectangle 64"/>
              <p:cNvSpPr>
                <a:spLocks noRot="1" noChangeAspect="1" noMove="1" noResize="1" noEditPoints="1" noAdjustHandles="1" noChangeArrowheads="1" noChangeShapeType="1" noTextEdit="1"/>
              </p:cNvSpPr>
              <p:nvPr/>
            </p:nvSpPr>
            <p:spPr>
              <a:xfrm>
                <a:off x="939989" y="8464148"/>
                <a:ext cx="18729486" cy="1024448"/>
              </a:xfrm>
              <a:prstGeom prst="rect">
                <a:avLst/>
              </a:prstGeom>
              <a:blipFill rotWithShape="0">
                <a:blip r:embed="rId2"/>
                <a:stretch>
                  <a:fillRect l="-1302" t="-2959" b="-21893"/>
                </a:stretch>
              </a:blipFill>
            </p:spPr>
            <p:txBody>
              <a:bodyPr/>
              <a:lstStyle/>
              <a:p>
                <a:r>
                  <a:rPr lang="en-US">
                    <a:noFill/>
                  </a:rPr>
                  <a:t> </a:t>
                </a:r>
              </a:p>
            </p:txBody>
          </p:sp>
        </mc:Fallback>
      </mc:AlternateContent>
      <p:sp>
        <p:nvSpPr>
          <p:cNvPr id="67" name="Rectangle 66"/>
          <p:cNvSpPr/>
          <p:nvPr/>
        </p:nvSpPr>
        <p:spPr>
          <a:xfrm>
            <a:off x="18180648" y="8512806"/>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D </a:t>
            </a:r>
            <a:r>
              <a:rPr lang="en-US" sz="4800" b="1" dirty="0" err="1" smtClean="0">
                <a:solidFill>
                  <a:srgbClr val="FF0000"/>
                </a:solidFill>
                <a:latin typeface="Times New Roman" panose="02020603050405020304" pitchFamily="18" charset="0"/>
                <a:cs typeface="Times New Roman" panose="02020603050405020304" pitchFamily="18" charset="0"/>
              </a:rPr>
              <a:t>sai</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27653"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 name="Rectangle 69"/>
          <p:cNvSpPr/>
          <p:nvPr/>
        </p:nvSpPr>
        <p:spPr>
          <a:xfrm>
            <a:off x="15149169" y="10291710"/>
            <a:ext cx="3275012" cy="830997"/>
          </a:xfrm>
          <a:prstGeom prst="rect">
            <a:avLst/>
          </a:prstGeom>
        </p:spPr>
        <p:txBody>
          <a:bodyPr wrap="square">
            <a:spAutoFit/>
          </a:bodyPr>
          <a:lstStyle/>
          <a:p>
            <a:pPr defTabSz="1828891">
              <a:defRPr/>
            </a:pPr>
            <a:r>
              <a:rPr lang="en-US" sz="4800" b="1" dirty="0" err="1" smtClean="0">
                <a:solidFill>
                  <a:srgbClr val="FF0000"/>
                </a:solidFill>
                <a:latin typeface="Times New Roman" panose="02020603050405020304" pitchFamily="18" charset="0"/>
                <a:cs typeface="Times New Roman" panose="02020603050405020304" pitchFamily="18" charset="0"/>
              </a:rPr>
              <a:t>Vậy</a:t>
            </a:r>
            <a:r>
              <a:rPr lang="en-US" sz="4800" b="1" dirty="0" smtClean="0">
                <a:solidFill>
                  <a:srgbClr val="FF0000"/>
                </a:solidFill>
                <a:latin typeface="Times New Roman" panose="02020603050405020304" pitchFamily="18" charset="0"/>
                <a:cs typeface="Times New Roman" panose="02020603050405020304" pitchFamily="18" charset="0"/>
              </a:rPr>
              <a:t> B </a:t>
            </a:r>
            <a:r>
              <a:rPr lang="en-US" sz="4800" b="1" dirty="0" err="1" smtClean="0">
                <a:solidFill>
                  <a:srgbClr val="FF0000"/>
                </a:solidFill>
                <a:latin typeface="Times New Roman" panose="02020603050405020304" pitchFamily="18" charset="0"/>
                <a:cs typeface="Times New Roman" panose="02020603050405020304" pitchFamily="18" charset="0"/>
              </a:rPr>
              <a:t>đúng</a:t>
            </a: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53" name="Action Button: Forward or Next 5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78"/>
          <p:cNvGrpSpPr/>
          <p:nvPr/>
        </p:nvGrpSpPr>
        <p:grpSpPr>
          <a:xfrm>
            <a:off x="-379413" y="1828800"/>
            <a:ext cx="24625777" cy="1847632"/>
            <a:chOff x="247181" y="1501343"/>
            <a:chExt cx="11838141" cy="923816"/>
          </a:xfrm>
        </p:grpSpPr>
        <p:grpSp>
          <p:nvGrpSpPr>
            <p:cNvPr id="54" name="Group 50"/>
            <p:cNvGrpSpPr/>
            <p:nvPr/>
          </p:nvGrpSpPr>
          <p:grpSpPr>
            <a:xfrm>
              <a:off x="247181" y="1510758"/>
              <a:ext cx="3105974" cy="914401"/>
              <a:chOff x="5537206" y="1566746"/>
              <a:chExt cx="3095444" cy="850065"/>
            </a:xfrm>
          </p:grpSpPr>
          <p:sp>
            <p:nvSpPr>
              <p:cNvPr id="76" name="Rectangle 75"/>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77" name="Oval 7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6" name="Group 54"/>
            <p:cNvGrpSpPr/>
            <p:nvPr/>
          </p:nvGrpSpPr>
          <p:grpSpPr>
            <a:xfrm>
              <a:off x="3163101" y="1501344"/>
              <a:ext cx="3090381" cy="914401"/>
              <a:chOff x="5537206" y="1557992"/>
              <a:chExt cx="3079904" cy="850064"/>
            </a:xfrm>
          </p:grpSpPr>
          <p:sp>
            <p:nvSpPr>
              <p:cNvPr id="74" name="Rectangle 73"/>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75" name="Oval 74"/>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7" name="Group 3"/>
            <p:cNvGrpSpPr/>
            <p:nvPr/>
          </p:nvGrpSpPr>
          <p:grpSpPr>
            <a:xfrm>
              <a:off x="6079021" y="1501343"/>
              <a:ext cx="3090381" cy="914402"/>
              <a:chOff x="5537206" y="1557992"/>
              <a:chExt cx="3079904" cy="850064"/>
            </a:xfrm>
          </p:grpSpPr>
          <p:sp>
            <p:nvSpPr>
              <p:cNvPr id="72" name="Rectangle 71"/>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73" name="Oval 7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8"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9" name="Rectangle 58"/>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4"/>
                    <a:stretch>
                      <a:fillRect/>
                    </a:stretch>
                  </a:blipFill>
                  <a:ln w="19050">
                    <a:solidFill>
                      <a:schemeClr val="bg1"/>
                    </a:solidFill>
                  </a:ln>
                </p:spPr>
                <p:txBody>
                  <a:bodyPr/>
                  <a:lstStyle/>
                  <a:p>
                    <a:r>
                      <a:rPr lang="en-US">
                        <a:noFill/>
                      </a:rPr>
                      <a:t> </a:t>
                    </a:r>
                  </a:p>
                </p:txBody>
              </p:sp>
            </mc:Fallback>
          </mc:AlternateContent>
          <p:sp>
            <p:nvSpPr>
              <p:cNvPr id="71" name="Oval 7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11" name="Rectangle 10"/>
          <p:cNvSpPr/>
          <p:nvPr/>
        </p:nvSpPr>
        <p:spPr>
          <a:xfrm>
            <a:off x="624538" y="1663147"/>
            <a:ext cx="4818232" cy="2185214"/>
          </a:xfrm>
          <a:prstGeom prst="rect">
            <a:avLst/>
          </a:prstGeom>
        </p:spPr>
        <p:txBody>
          <a:bodyPr wrap="square">
            <a:spAutoFit/>
          </a:bodyPr>
          <a:lstStyle/>
          <a:p>
            <a:pPr algn="ctr"/>
            <a:endParaRPr lang="en-US" sz="4400" b="1" dirty="0"/>
          </a:p>
          <a:p>
            <a:pPr indent="630238"/>
            <a:r>
              <a:rPr lang="nl-NL" sz="4400" b="1" dirty="0"/>
              <a:t> </a:t>
            </a:r>
            <a:r>
              <a:rPr lang="en-US" sz="4400" b="1" dirty="0"/>
              <a:t> </a:t>
            </a:r>
            <a:r>
              <a:rPr lang="en-US" sz="4800" b="1" dirty="0">
                <a:solidFill>
                  <a:schemeClr val="bg1"/>
                </a:solidFill>
                <a:latin typeface="Cambria" pitchFamily="18" charset="0"/>
              </a:rPr>
              <a:t>a</a:t>
            </a:r>
            <a:r>
              <a:rPr lang="en-US" sz="4800" b="1" baseline="30000" dirty="0">
                <a:solidFill>
                  <a:schemeClr val="bg1"/>
                </a:solidFill>
                <a:latin typeface="Cambria" pitchFamily="18" charset="0"/>
              </a:rPr>
              <a:t>2 </a:t>
            </a:r>
            <a:r>
              <a:rPr lang="en-US" sz="4800" b="1" dirty="0">
                <a:solidFill>
                  <a:schemeClr val="bg1"/>
                </a:solidFill>
                <a:latin typeface="Cambria" pitchFamily="18" charset="0"/>
              </a:rPr>
              <a:t> - 2a +1</a:t>
            </a:r>
            <a:endParaRPr lang="en-US" sz="4800" b="1" baseline="30000" dirty="0">
              <a:solidFill>
                <a:schemeClr val="bg1"/>
              </a:solidFill>
              <a:latin typeface="Cambria" pitchFamily="18" charset="0"/>
              <a:cs typeface="Times New Roman" pitchFamily="18" charset="0"/>
            </a:endParaRPr>
          </a:p>
          <a:p>
            <a:pPr algn="ctr"/>
            <a:endParaRPr lang="en-US" sz="4400" b="1" dirty="0"/>
          </a:p>
        </p:txBody>
      </p:sp>
      <p:sp>
        <p:nvSpPr>
          <p:cNvPr id="12" name="Rectangle 11"/>
          <p:cNvSpPr/>
          <p:nvPr/>
        </p:nvSpPr>
        <p:spPr>
          <a:xfrm>
            <a:off x="7275696" y="2437556"/>
            <a:ext cx="3362139" cy="830997"/>
          </a:xfrm>
          <a:prstGeom prst="rect">
            <a:avLst/>
          </a:prstGeom>
        </p:spPr>
        <p:txBody>
          <a:bodyPr wrap="none">
            <a:spAutoFit/>
          </a:bodyPr>
          <a:lstStyle/>
          <a:p>
            <a:pPr indent="630238">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a +1</a:t>
            </a:r>
          </a:p>
        </p:txBody>
      </p:sp>
      <p:sp>
        <p:nvSpPr>
          <p:cNvPr id="13" name="Rectangle 12"/>
          <p:cNvSpPr/>
          <p:nvPr/>
        </p:nvSpPr>
        <p:spPr>
          <a:xfrm>
            <a:off x="13439866" y="2381486"/>
            <a:ext cx="3089307" cy="830997"/>
          </a:xfrm>
          <a:prstGeom prst="rect">
            <a:avLst/>
          </a:prstGeom>
        </p:spPr>
        <p:txBody>
          <a:bodyPr wrap="none">
            <a:spAutoFit/>
          </a:bodyPr>
          <a:lstStyle/>
          <a:p>
            <a:pPr>
              <a:lnSpc>
                <a:spcPct val="100000"/>
              </a:lnSpc>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+ 2a +1</a:t>
            </a:r>
            <a:endParaRPr lang="vi-VN" sz="4800" b="1" dirty="0">
              <a:solidFill>
                <a:schemeClr val="bg1"/>
              </a:solidFill>
              <a:latin typeface="Cambria" pitchFamily="18" charset="0"/>
            </a:endParaRPr>
          </a:p>
        </p:txBody>
      </p:sp>
      <p:sp>
        <p:nvSpPr>
          <p:cNvPr id="14" name="Rectangle 13"/>
          <p:cNvSpPr/>
          <p:nvPr/>
        </p:nvSpPr>
        <p:spPr>
          <a:xfrm>
            <a:off x="18953769" y="2359005"/>
            <a:ext cx="3705181" cy="830997"/>
          </a:xfrm>
          <a:prstGeom prst="rect">
            <a:avLst/>
          </a:prstGeom>
        </p:spPr>
        <p:txBody>
          <a:bodyPr wrap="none">
            <a:spAutoFit/>
          </a:bodyPr>
          <a:lstStyle/>
          <a:p>
            <a:pPr indent="630238">
              <a:spcBef>
                <a:spcPts val="1800"/>
              </a:spcBef>
            </a:pPr>
            <a:r>
              <a:rPr lang="en-US" sz="4800" b="1" dirty="0">
                <a:solidFill>
                  <a:schemeClr val="bg1"/>
                </a:solidFill>
                <a:latin typeface="Cambria" pitchFamily="18" charset="0"/>
              </a:rPr>
              <a:t>a</a:t>
            </a:r>
            <a:r>
              <a:rPr lang="en-US" sz="4800" b="1" baseline="30000" dirty="0">
                <a:solidFill>
                  <a:schemeClr val="bg1"/>
                </a:solidFill>
                <a:latin typeface="Cambria" pitchFamily="18" charset="0"/>
              </a:rPr>
              <a:t>2</a:t>
            </a:r>
            <a:r>
              <a:rPr lang="en-US" sz="4800" b="1" dirty="0">
                <a:solidFill>
                  <a:schemeClr val="bg1"/>
                </a:solidFill>
                <a:latin typeface="Cambria" pitchFamily="18" charset="0"/>
              </a:rPr>
              <a:t>  + 2a - 1</a:t>
            </a:r>
          </a:p>
        </p:txBody>
      </p:sp>
      <p:sp>
        <p:nvSpPr>
          <p:cNvPr id="79" name="Oval 78">
            <a:extLst>
              <a:ext uri="{FF2B5EF4-FFF2-40B4-BE49-F238E27FC236}">
                <a16:creationId xmlns:a16="http://schemas.microsoft.com/office/drawing/2014/main" id="{E148D75C-9524-4005-AADE-77AC280B7203}"/>
              </a:ext>
            </a:extLst>
          </p:cNvPr>
          <p:cNvSpPr/>
          <p:nvPr/>
        </p:nvSpPr>
        <p:spPr>
          <a:xfrm>
            <a:off x="5625135" y="2347074"/>
            <a:ext cx="1263024" cy="1143000"/>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B</a:t>
            </a:r>
            <a:endParaRPr lang="en-US" sz="6400" dirty="0"/>
          </a:p>
        </p:txBody>
      </p:sp>
      <mc:AlternateContent xmlns:mc="http://schemas.openxmlformats.org/markup-compatibility/2006">
        <mc:Choice xmlns:a14="http://schemas.microsoft.com/office/drawing/2010/main" Requires="a14">
          <p:sp>
            <p:nvSpPr>
              <p:cNvPr id="63" name="Rectangle 62"/>
              <p:cNvSpPr/>
              <p:nvPr/>
            </p:nvSpPr>
            <p:spPr>
              <a:xfrm>
                <a:off x="915987" y="9871961"/>
                <a:ext cx="12945716" cy="1256691"/>
              </a:xfrm>
              <a:prstGeom prst="rect">
                <a:avLst/>
              </a:prstGeom>
            </p:spPr>
            <p:txBody>
              <a:bodyPr wrap="square">
                <a:spAutoFit/>
              </a:bodyPr>
              <a:lstStyle/>
              <a:p>
                <a14:m>
                  <m:oMath xmlns:m="http://schemas.openxmlformats.org/officeDocument/2006/math">
                    <m:sSup>
                      <m:sSupPr>
                        <m:ctrlPr>
                          <a:rPr lang="en-US" sz="44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𝟐</m:t>
                                </m:r>
                              </m:den>
                            </m:f>
                          </m:e>
                        </m:d>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 </m:t>
                    </m:r>
                    <m:f>
                      <m:fPr>
                        <m:ctrlPr>
                          <a:rPr lang="en-US" sz="4400" b="1" i="1" smtClean="0">
                            <a:latin typeface="Cambria Math" panose="02040503050406030204" pitchFamily="18" charset="0"/>
                            <a:cs typeface="Times New Roman" panose="02020603050405020304" pitchFamily="18" charset="0"/>
                          </a:rPr>
                        </m:ctrlPr>
                      </m:fPr>
                      <m:num>
                        <m:r>
                          <a:rPr lang="en-US" sz="4400" b="1" i="1" smtClean="0">
                            <a:latin typeface="Cambria Math" panose="02040503050406030204" pitchFamily="18" charset="0"/>
                            <a:cs typeface="Times New Roman" panose="02020603050405020304" pitchFamily="18" charset="0"/>
                          </a:rPr>
                          <m:t>𝟑</m:t>
                        </m:r>
                      </m:num>
                      <m:den>
                        <m:r>
                          <a:rPr lang="en-US" sz="4400" b="1" i="1" smtClean="0">
                            <a:latin typeface="Cambria Math" panose="02040503050406030204" pitchFamily="18" charset="0"/>
                            <a:cs typeface="Times New Roman" panose="02020603050405020304" pitchFamily="18" charset="0"/>
                          </a:rPr>
                          <m:t>𝟒</m:t>
                        </m:r>
                      </m:den>
                    </m:f>
                    <m:r>
                      <a:rPr lang="en-US"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&gt;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rPr>
                      <m:t>ℝ</m:t>
                    </m:r>
                  </m:oMath>
                </a14:m>
                <a:r>
                  <a:rPr lang="en-US" sz="4400" b="1" dirty="0">
                    <a:latin typeface="Times New Roman" panose="02020603050405020304" pitchFamily="18" charset="0"/>
                    <a:ea typeface="Calibri" panose="020F0502020204030204" pitchFamily="34" charset="0"/>
                  </a:rPr>
                  <a:t>.</a:t>
                </a:r>
                <a:endParaRPr lang="en-US" sz="4400" b="1" dirty="0"/>
              </a:p>
            </p:txBody>
          </p:sp>
        </mc:Choice>
        <mc:Fallback>
          <p:sp>
            <p:nvSpPr>
              <p:cNvPr id="63" name="Rectangle 62"/>
              <p:cNvSpPr>
                <a:spLocks noRot="1" noChangeAspect="1" noMove="1" noResize="1" noEditPoints="1" noAdjustHandles="1" noChangeArrowheads="1" noChangeShapeType="1" noTextEdit="1"/>
              </p:cNvSpPr>
              <p:nvPr/>
            </p:nvSpPr>
            <p:spPr>
              <a:xfrm>
                <a:off x="915987" y="9871961"/>
                <a:ext cx="12945716" cy="1256691"/>
              </a:xfrm>
              <a:prstGeom prst="rect">
                <a:avLst/>
              </a:prstGeom>
              <a:blipFill>
                <a:blip r:embed="rId5"/>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15163568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left)">
                                      <p:cBhvr>
                                        <p:cTn id="5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1" grpId="0"/>
      <p:bldP spid="62" grpId="0"/>
      <p:bldP spid="65" grpId="0"/>
      <p:bldP spid="67" grpId="0"/>
      <p:bldP spid="70" grpId="0"/>
      <p:bldP spid="79"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8419"/>
            <a:ext cx="24033627" cy="2452119"/>
            <a:chOff x="534987" y="1417322"/>
            <a:chExt cx="23340848" cy="3252943"/>
          </a:xfrm>
        </p:grpSpPr>
        <p:sp>
          <p:nvSpPr>
            <p:cNvPr id="65" name="Rounded Rectangle 64"/>
            <p:cNvSpPr/>
            <p:nvPr/>
          </p:nvSpPr>
          <p:spPr bwMode="auto">
            <a:xfrm>
              <a:off x="755649" y="1720890"/>
              <a:ext cx="23120186" cy="294937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417322"/>
              <a:ext cx="3505200" cy="1406881"/>
              <a:chOff x="534987" y="1417322"/>
              <a:chExt cx="3505200" cy="1406881"/>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647341" y="1417322"/>
                <a:ext cx="2045793" cy="133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dirty="0" err="1">
                    <a:solidFill>
                      <a:schemeClr val="bg1"/>
                    </a:solidFill>
                    <a:latin typeface="Tahoma" pitchFamily="34" charset="0"/>
                    <a:cs typeface="Tahoma" pitchFamily="34" charset="0"/>
                  </a:rPr>
                  <a:t>Câu</a:t>
                </a:r>
                <a:r>
                  <a:rPr lang="en-US" sz="4800" dirty="0">
                    <a:solidFill>
                      <a:schemeClr val="bg1"/>
                    </a:solidFill>
                    <a:latin typeface="Tahoma" pitchFamily="34" charset="0"/>
                    <a:cs typeface="Tahoma" pitchFamily="34" charset="0"/>
                  </a:rPr>
                  <a:t> </a:t>
                </a:r>
                <a:r>
                  <a:rPr lang="en-US" sz="4800" dirty="0" smtClean="0">
                    <a:solidFill>
                      <a:schemeClr val="bg1"/>
                    </a:solidFill>
                    <a:latin typeface="Tahoma" pitchFamily="34" charset="0"/>
                    <a:cs typeface="Tahoma" pitchFamily="34" charset="0"/>
                  </a:rPr>
                  <a:t>16</a:t>
                </a:r>
                <a:endParaRPr lang="en-US" sz="4800" dirty="0">
                  <a:solidFill>
                    <a:schemeClr val="bg1"/>
                  </a:solidFill>
                  <a:latin typeface="Tahoma" pitchFamily="34" charset="0"/>
                  <a:cs typeface="Tahoma" pitchFamily="34" charset="0"/>
                </a:endParaRPr>
              </a:p>
            </p:txBody>
          </p:sp>
        </p:grpSp>
      </p:grpSp>
      <p:sp>
        <p:nvSpPr>
          <p:cNvPr id="94" name="TextBox 93"/>
          <p:cNvSpPr txBox="1"/>
          <p:nvPr/>
        </p:nvSpPr>
        <p:spPr>
          <a:xfrm>
            <a:off x="4191918" y="360296"/>
            <a:ext cx="20499387" cy="1569660"/>
          </a:xfrm>
          <a:prstGeom prst="rect">
            <a:avLst/>
          </a:prstGeom>
          <a:noFill/>
        </p:spPr>
        <p:txBody>
          <a:bodyPr wrap="square" rtlCol="0">
            <a:spAutoFit/>
          </a:bodyPr>
          <a:lstStyle/>
          <a:p>
            <a:r>
              <a:rPr lang="pt-BR" sz="4800" b="1" dirty="0" smtClean="0">
                <a:latin typeface="Times New Roman" panose="02020603050405020304" pitchFamily="18" charset="0"/>
                <a:cs typeface="Times New Roman" panose="02020603050405020304" pitchFamily="18" charset="0"/>
              </a:rPr>
              <a:t>Trong mặt phẳng </a:t>
            </a:r>
            <a:r>
              <a:rPr lang="pt-BR" sz="4800" b="1" i="1" dirty="0" smtClean="0">
                <a:latin typeface="Times New Roman" pitchFamily="18" charset="0"/>
                <a:cs typeface="Times New Roman" pitchFamily="18" charset="0"/>
              </a:rPr>
              <a:t>Oxy</a:t>
            </a:r>
            <a:r>
              <a:rPr lang="pt-BR" sz="4800" b="1" dirty="0" smtClean="0">
                <a:latin typeface="Times New Roman" pitchFamily="18" charset="0"/>
                <a:cs typeface="Times New Roman" pitchFamily="18" charset="0"/>
              </a:rPr>
              <a:t> , cho đường tròn  </a:t>
            </a:r>
            <a:r>
              <a:rPr lang="pt-BR" sz="4800" b="1" i="1" dirty="0" smtClean="0">
                <a:latin typeface="Times New Roman" pitchFamily="18" charset="0"/>
                <a:cs typeface="Times New Roman" pitchFamily="18" charset="0"/>
              </a:rPr>
              <a:t>(C)</a:t>
            </a:r>
            <a:r>
              <a:rPr lang="pt-BR" sz="4800" b="1" dirty="0" smtClean="0">
                <a:latin typeface="Times New Roman" pitchFamily="18" charset="0"/>
                <a:cs typeface="Times New Roman" pitchFamily="18" charset="0"/>
              </a:rPr>
              <a:t> có  tâm </a:t>
            </a:r>
            <a:r>
              <a:rPr lang="pt-BR" sz="4800" b="1" i="1" dirty="0" smtClean="0">
                <a:latin typeface="Times New Roman" pitchFamily="18" charset="0"/>
                <a:cs typeface="Times New Roman" pitchFamily="18" charset="0"/>
              </a:rPr>
              <a:t>I(1;3) </a:t>
            </a:r>
            <a:r>
              <a:rPr lang="pt-BR" sz="4800" b="1" dirty="0" smtClean="0">
                <a:latin typeface="Times New Roman" pitchFamily="18" charset="0"/>
                <a:cs typeface="Times New Roman" pitchFamily="18" charset="0"/>
              </a:rPr>
              <a:t>và đi qua </a:t>
            </a:r>
          </a:p>
          <a:p>
            <a:r>
              <a:rPr lang="pt-BR" sz="4800" b="1" i="1" dirty="0" smtClean="0">
                <a:latin typeface="Times New Roman" pitchFamily="18" charset="0"/>
                <a:cs typeface="Times New Roman" pitchFamily="18" charset="0"/>
              </a:rPr>
              <a:t>M(3;1) </a:t>
            </a:r>
            <a:r>
              <a:rPr lang="pt-BR" sz="4800" b="1" dirty="0" smtClean="0">
                <a:latin typeface="Times New Roman" panose="02020603050405020304" pitchFamily="18" charset="0"/>
                <a:cs typeface="Times New Roman" panose="02020603050405020304" pitchFamily="18" charset="0"/>
              </a:rPr>
              <a:t>có phương trình là:</a:t>
            </a:r>
          </a:p>
        </p:txBody>
      </p:sp>
      <p:grpSp>
        <p:nvGrpSpPr>
          <p:cNvPr id="5" name="Group 38"/>
          <p:cNvGrpSpPr/>
          <p:nvPr/>
        </p:nvGrpSpPr>
        <p:grpSpPr>
          <a:xfrm>
            <a:off x="-426347" y="6345801"/>
            <a:ext cx="24844591" cy="7303177"/>
            <a:chOff x="203200" y="3541968"/>
            <a:chExt cx="11771748" cy="5088234"/>
          </a:xfrm>
        </p:grpSpPr>
        <p:sp>
          <p:nvSpPr>
            <p:cNvPr id="34" name="Rounded Rectangle 33"/>
            <p:cNvSpPr/>
            <p:nvPr/>
          </p:nvSpPr>
          <p:spPr>
            <a:xfrm>
              <a:off x="420622" y="3883035"/>
              <a:ext cx="11554326" cy="474716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541968"/>
              <a:ext cx="1816882" cy="615289"/>
              <a:chOff x="1275608" y="6068103"/>
              <a:chExt cx="3561748" cy="1117951"/>
            </a:xfrm>
          </p:grpSpPr>
          <p:sp>
            <p:nvSpPr>
              <p:cNvPr id="36" name="Freeform 20"/>
              <p:cNvSpPr>
                <a:spLocks/>
              </p:cNvSpPr>
              <p:nvPr/>
            </p:nvSpPr>
            <p:spPr bwMode="auto">
              <a:xfrm rot="16200000" flipV="1">
                <a:off x="2876854" y="5242196"/>
                <a:ext cx="863258" cy="3024457"/>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203997" y="6068103"/>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7" name="Group 1">
            <a:extLst>
              <a:ext uri="{FF2B5EF4-FFF2-40B4-BE49-F238E27FC236}">
                <a16:creationId xmlns:a16="http://schemas.microsoft.com/office/drawing/2014/main" id="{4D0AB9FB-A402-43C6-830F-BAC47ED452D0}"/>
              </a:ext>
            </a:extLst>
          </p:cNvPr>
          <p:cNvGrpSpPr/>
          <p:nvPr/>
        </p:nvGrpSpPr>
        <p:grpSpPr>
          <a:xfrm>
            <a:off x="643111" y="2839749"/>
            <a:ext cx="11352838" cy="1642473"/>
            <a:chOff x="1750794" y="6334133"/>
            <a:chExt cx="4490547" cy="1234536"/>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0839FD11-1E39-4EBB-A7FB-DEB39691C378}"/>
                    </a:ext>
                  </a:extLst>
                </p:cNvPr>
                <p:cNvSpPr/>
                <p:nvPr/>
              </p:nvSpPr>
              <p:spPr>
                <a:xfrm>
                  <a:off x="1960055" y="6334133"/>
                  <a:ext cx="4281286"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latin typeface="+mj-lt"/>
                  </a:endParaRPr>
                </a:p>
                <a:p>
                  <a:pPr indent="630238"/>
                  <a:r>
                    <a:rPr lang="nl-NL" sz="6000" b="1" dirty="0" smtClean="0">
                      <a:latin typeface="+mj-lt"/>
                    </a:rPr>
                    <a:t> </a:t>
                  </a:r>
                  <a14:m>
                    <m:oMath xmlns:m="http://schemas.openxmlformats.org/officeDocument/2006/math">
                      <m:sSup>
                        <m:sSupPr>
                          <m:ctrlPr>
                            <a:rPr lang="en-US" sz="4800" b="1" i="1">
                              <a:latin typeface="Cambria Math" panose="02040503050406030204" pitchFamily="18" charset="0"/>
                            </a:rPr>
                          </m:ctrlPr>
                        </m:sSupPr>
                        <m:e>
                          <m:r>
                            <a:rPr lang="en-US" sz="4800" b="1" i="1" smtClean="0">
                              <a:latin typeface="Cambria Math" panose="02040503050406030204" pitchFamily="18" charset="0"/>
                            </a:rPr>
                            <m:t>         </m:t>
                          </m:r>
                          <m:d>
                            <m:dPr>
                              <m:ctrlPr>
                                <a:rPr lang="en-US" sz="4800" b="1" i="1">
                                  <a:latin typeface="Cambria Math" panose="02040503050406030204" pitchFamily="18" charset="0"/>
                                </a:rPr>
                              </m:ctrlPr>
                            </m:dPr>
                            <m:e>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e>
                          </m:d>
                        </m:e>
                        <m:sup>
                          <m:r>
                            <a:rPr lang="fr-FR" sz="4800" b="1" i="1">
                              <a:latin typeface="Cambria Math" panose="02040503050406030204" pitchFamily="18" charset="0"/>
                            </a:rPr>
                            <m:t>𝟐</m:t>
                          </m:r>
                        </m:sup>
                      </m:sSup>
                      <m:r>
                        <a:rPr lang="fr-FR"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fr-FR" sz="4800" b="1" i="1">
                                  <a:latin typeface="Cambria Math" panose="02040503050406030204" pitchFamily="18" charset="0"/>
                                </a:rPr>
                                <m:t>𝒚</m:t>
                              </m:r>
                              <m:r>
                                <a:rPr lang="fr-FR" sz="4800" b="1" i="1">
                                  <a:latin typeface="Cambria Math" panose="02040503050406030204" pitchFamily="18" charset="0"/>
                                </a:rPr>
                                <m:t>−</m:t>
                              </m:r>
                              <m:r>
                                <a:rPr lang="fr-FR" sz="4800" b="1" i="1">
                                  <a:latin typeface="Cambria Math" panose="02040503050406030204" pitchFamily="18" charset="0"/>
                                </a:rPr>
                                <m:t>𝟑</m:t>
                              </m:r>
                            </m:e>
                          </m:d>
                        </m:e>
                        <m:sup>
                          <m:r>
                            <a:rPr lang="fr-FR" sz="4800" b="1" i="1">
                              <a:latin typeface="Cambria Math" panose="02040503050406030204" pitchFamily="18" charset="0"/>
                            </a:rPr>
                            <m:t>𝟐</m:t>
                          </m:r>
                        </m:sup>
                      </m:sSup>
                      <m:r>
                        <a:rPr lang="fr-FR" sz="4800" b="1" i="1">
                          <a:latin typeface="Cambria Math" panose="02040503050406030204" pitchFamily="18" charset="0"/>
                        </a:rPr>
                        <m:t>=</m:t>
                      </m:r>
                      <m:r>
                        <a:rPr lang="fr-FR" sz="4800" b="1" i="1">
                          <a:latin typeface="Cambria Math" panose="02040503050406030204" pitchFamily="18" charset="0"/>
                        </a:rPr>
                        <m:t>𝟖</m:t>
                      </m:r>
                      <m:r>
                        <a:rPr lang="en-US" sz="4800" b="1" i="1" smtClean="0">
                          <a:latin typeface="Cambria Math" panose="02040503050406030204" pitchFamily="18" charset="0"/>
                        </a:rPr>
                        <m:t>.</m:t>
                      </m:r>
                    </m:oMath>
                  </a14:m>
                  <a:endParaRPr lang="en-US" sz="4800" b="1" dirty="0" smtClean="0">
                    <a:latin typeface="Times New Roman" pitchFamily="18" charset="0"/>
                    <a:cs typeface="Times New Roman" pitchFamily="18" charset="0"/>
                  </a:endParaRPr>
                </a:p>
                <a:p>
                  <a:pPr algn="ctr"/>
                  <a:endParaRPr lang="en-US" sz="6000" b="1" dirty="0">
                    <a:latin typeface="+mj-lt"/>
                  </a:endParaRPr>
                </a:p>
              </p:txBody>
            </p:sp>
          </mc:Choice>
          <mc:Fallback xmlns="">
            <p:sp>
              <p:nvSpPr>
                <p:cNvPr id="56" name="Rectangle 55">
                  <a:extLst>
                    <a:ext uri="{FF2B5EF4-FFF2-40B4-BE49-F238E27FC236}">
                      <a16:creationId xmlns:a16="http://schemas.microsoft.com/office/drawing/2014/main" xmlns="" id="{0839FD11-1E39-4EBB-A7FB-DEB39691C378}"/>
                    </a:ext>
                  </a:extLst>
                </p:cNvPr>
                <p:cNvSpPr>
                  <a:spLocks noRot="1" noChangeAspect="1" noMove="1" noResize="1" noEditPoints="1" noAdjustHandles="1" noChangeArrowheads="1" noChangeShapeType="1" noTextEdit="1"/>
                </p:cNvSpPr>
                <p:nvPr/>
              </p:nvSpPr>
              <p:spPr>
                <a:xfrm>
                  <a:off x="1960055" y="6334133"/>
                  <a:ext cx="4281286" cy="1234536"/>
                </a:xfrm>
                <a:prstGeom prst="rect">
                  <a:avLst/>
                </a:prstGeom>
                <a:blipFill rotWithShape="0">
                  <a:blip r:embed="rId3"/>
                  <a:stretch>
                    <a:fillRect/>
                  </a:stretch>
                </a:blipFill>
                <a:ln w="19050">
                  <a:solidFill>
                    <a:schemeClr val="bg1"/>
                  </a:solidFill>
                </a:ln>
              </p:spPr>
              <p:txBody>
                <a:bodyPr/>
                <a:lstStyle/>
                <a:p>
                  <a:r>
                    <a:rPr lang="en-US">
                      <a:noFill/>
                    </a:rPr>
                    <a:t> </a:t>
                  </a:r>
                </a:p>
              </p:txBody>
            </p:sp>
          </mc:Fallback>
        </mc:AlternateContent>
        <p:sp>
          <p:nvSpPr>
            <p:cNvPr id="57" name="Oval 56">
              <a:extLst>
                <a:ext uri="{FF2B5EF4-FFF2-40B4-BE49-F238E27FC236}">
                  <a16:creationId xmlns:a16="http://schemas.microsoft.com/office/drawing/2014/main" id="{8634B6D4-DECA-4F71-9C3F-B85DE60414F0}"/>
                </a:ext>
              </a:extLst>
            </p:cNvPr>
            <p:cNvSpPr/>
            <p:nvPr/>
          </p:nvSpPr>
          <p:spPr>
            <a:xfrm>
              <a:off x="1750794" y="6481813"/>
              <a:ext cx="599271"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mj-lt"/>
                  <a:ea typeface="Tahoma" pitchFamily="34" charset="0"/>
                  <a:cs typeface="Tahoma" pitchFamily="34" charset="0"/>
                </a:rPr>
                <a:t>A</a:t>
              </a:r>
              <a:endParaRPr lang="en-US" sz="6000" dirty="0">
                <a:latin typeface="+mj-lt"/>
              </a:endParaRPr>
            </a:p>
          </p:txBody>
        </p:sp>
      </p:grpSp>
      <p:grpSp>
        <p:nvGrpSpPr>
          <p:cNvPr id="8" name="Group 45">
            <a:extLst>
              <a:ext uri="{FF2B5EF4-FFF2-40B4-BE49-F238E27FC236}">
                <a16:creationId xmlns:a16="http://schemas.microsoft.com/office/drawing/2014/main" id="{A2194087-0D43-42CA-A1D2-4373C69CC457}"/>
              </a:ext>
            </a:extLst>
          </p:cNvPr>
          <p:cNvGrpSpPr/>
          <p:nvPr/>
        </p:nvGrpSpPr>
        <p:grpSpPr>
          <a:xfrm>
            <a:off x="12193585" y="2841955"/>
            <a:ext cx="11644402" cy="1642473"/>
            <a:chOff x="1853164" y="6334162"/>
            <a:chExt cx="4575546" cy="1234536"/>
          </a:xfrm>
        </p:grpSpPr>
        <p:sp>
          <p:nvSpPr>
            <p:cNvPr id="59" name="Rectangle 58">
              <a:extLst>
                <a:ext uri="{FF2B5EF4-FFF2-40B4-BE49-F238E27FC236}">
                  <a16:creationId xmlns:a16="http://schemas.microsoft.com/office/drawing/2014/main" id="{FB0B6341-256C-4170-AF4E-1216E5EDD04C}"/>
                </a:ext>
              </a:extLst>
            </p:cNvPr>
            <p:cNvSpPr/>
            <p:nvPr/>
          </p:nvSpPr>
          <p:spPr>
            <a:xfrm>
              <a:off x="2140385" y="6334162"/>
              <a:ext cx="428832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0238"/>
              <a:endParaRPr lang="en-US" sz="6000" b="1" dirty="0">
                <a:latin typeface="+mj-lt"/>
              </a:endParaRPr>
            </a:p>
          </p:txBody>
        </p:sp>
        <p:sp>
          <p:nvSpPr>
            <p:cNvPr id="60" name="Oval 59">
              <a:extLst>
                <a:ext uri="{FF2B5EF4-FFF2-40B4-BE49-F238E27FC236}">
                  <a16:creationId xmlns:a16="http://schemas.microsoft.com/office/drawing/2014/main" id="{13A7BA64-0BA1-4ADF-A17E-617425026AFB}"/>
                </a:ext>
              </a:extLst>
            </p:cNvPr>
            <p:cNvSpPr/>
            <p:nvPr/>
          </p:nvSpPr>
          <p:spPr>
            <a:xfrm>
              <a:off x="1853164" y="6468476"/>
              <a:ext cx="538343"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B</a:t>
              </a:r>
              <a:endParaRPr lang="en-US" sz="6000" dirty="0">
                <a:latin typeface="+mj-lt"/>
              </a:endParaRPr>
            </a:p>
          </p:txBody>
        </p:sp>
      </p:grpSp>
      <p:grpSp>
        <p:nvGrpSpPr>
          <p:cNvPr id="9" name="Group 48">
            <a:extLst>
              <a:ext uri="{FF2B5EF4-FFF2-40B4-BE49-F238E27FC236}">
                <a16:creationId xmlns:a16="http://schemas.microsoft.com/office/drawing/2014/main" id="{4D274B26-9415-432A-9282-BDEF246F0009}"/>
              </a:ext>
            </a:extLst>
          </p:cNvPr>
          <p:cNvGrpSpPr/>
          <p:nvPr/>
        </p:nvGrpSpPr>
        <p:grpSpPr>
          <a:xfrm>
            <a:off x="726771" y="4697584"/>
            <a:ext cx="11237263" cy="1642473"/>
            <a:chOff x="1736638" y="6334162"/>
            <a:chExt cx="4099808" cy="1234536"/>
          </a:xfrm>
        </p:grpSpPr>
        <p:sp>
          <p:nvSpPr>
            <p:cNvPr id="62" name="Rectangle 61">
              <a:extLst>
                <a:ext uri="{FF2B5EF4-FFF2-40B4-BE49-F238E27FC236}">
                  <a16:creationId xmlns:a16="http://schemas.microsoft.com/office/drawing/2014/main" id="{6E15A8FC-94CE-45FB-8D02-B33F2327F992}"/>
                </a:ext>
              </a:extLst>
            </p:cNvPr>
            <p:cNvSpPr/>
            <p:nvPr/>
          </p:nvSpPr>
          <p:spPr>
            <a:xfrm>
              <a:off x="1933661" y="6334162"/>
              <a:ext cx="390278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800"/>
                </a:spcBef>
              </a:pPr>
              <a:r>
                <a:rPr lang="en-US" sz="6000" dirty="0" smtClean="0">
                  <a:solidFill>
                    <a:srgbClr val="000000"/>
                  </a:solidFill>
                  <a:latin typeface="Times New Roman" panose="02020603050405020304" pitchFamily="18" charset="0"/>
                </a:rPr>
                <a:t>    </a:t>
              </a:r>
              <a:endParaRPr lang="vi-VN" sz="6000" b="1" dirty="0">
                <a:latin typeface="+mj-lt"/>
              </a:endParaRPr>
            </a:p>
          </p:txBody>
        </p:sp>
        <p:sp>
          <p:nvSpPr>
            <p:cNvPr id="63" name="Oval 62">
              <a:extLst>
                <a:ext uri="{FF2B5EF4-FFF2-40B4-BE49-F238E27FC236}">
                  <a16:creationId xmlns:a16="http://schemas.microsoft.com/office/drawing/2014/main" id="{0D6B711C-CC2A-45AE-A2BD-46B4ECA3D81C}"/>
                </a:ext>
              </a:extLst>
            </p:cNvPr>
            <p:cNvSpPr/>
            <p:nvPr/>
          </p:nvSpPr>
          <p:spPr>
            <a:xfrm>
              <a:off x="1736638" y="6481813"/>
              <a:ext cx="513847"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C</a:t>
              </a:r>
              <a:endParaRPr lang="en-US" sz="6000" dirty="0">
                <a:latin typeface="+mj-lt"/>
              </a:endParaRPr>
            </a:p>
          </p:txBody>
        </p:sp>
      </p:grpSp>
      <p:grpSp>
        <p:nvGrpSpPr>
          <p:cNvPr id="10" name="Group 64">
            <a:extLst>
              <a:ext uri="{FF2B5EF4-FFF2-40B4-BE49-F238E27FC236}">
                <a16:creationId xmlns:a16="http://schemas.microsoft.com/office/drawing/2014/main" id="{E278C7C5-EAEF-4F1A-B3FB-29FCE054F0E0}"/>
              </a:ext>
            </a:extLst>
          </p:cNvPr>
          <p:cNvGrpSpPr/>
          <p:nvPr/>
        </p:nvGrpSpPr>
        <p:grpSpPr>
          <a:xfrm>
            <a:off x="12250760" y="4601746"/>
            <a:ext cx="11587227" cy="1642473"/>
            <a:chOff x="1754738" y="6277607"/>
            <a:chExt cx="4611481" cy="1234536"/>
          </a:xfrm>
        </p:grpSpPr>
        <p:sp>
          <p:nvSpPr>
            <p:cNvPr id="66" name="Rectangle 65">
              <a:extLst>
                <a:ext uri="{FF2B5EF4-FFF2-40B4-BE49-F238E27FC236}">
                  <a16:creationId xmlns:a16="http://schemas.microsoft.com/office/drawing/2014/main" id="{C4F0F9CE-3F15-4D47-A2C9-5C6F65E0E3FB}"/>
                </a:ext>
              </a:extLst>
            </p:cNvPr>
            <p:cNvSpPr/>
            <p:nvPr/>
          </p:nvSpPr>
          <p:spPr>
            <a:xfrm>
              <a:off x="2019395" y="6277607"/>
              <a:ext cx="434682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93738">
                <a:spcBef>
                  <a:spcPts val="1800"/>
                </a:spcBef>
              </a:pPr>
              <a:endParaRPr lang="en-US" sz="6000" b="1" dirty="0" smtClean="0">
                <a:latin typeface="+mj-lt"/>
              </a:endParaRPr>
            </a:p>
          </p:txBody>
        </p:sp>
        <p:sp>
          <p:nvSpPr>
            <p:cNvPr id="69" name="Oval 68">
              <a:extLst>
                <a:ext uri="{FF2B5EF4-FFF2-40B4-BE49-F238E27FC236}">
                  <a16:creationId xmlns:a16="http://schemas.microsoft.com/office/drawing/2014/main" id="{17C2C013-2C1D-4DEE-A68B-FF23256FE92A}"/>
                </a:ext>
              </a:extLst>
            </p:cNvPr>
            <p:cNvSpPr/>
            <p:nvPr/>
          </p:nvSpPr>
          <p:spPr>
            <a:xfrm>
              <a:off x="1754738" y="6432785"/>
              <a:ext cx="545869"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mj-lt"/>
                  <a:ea typeface="Tahoma" pitchFamily="34" charset="0"/>
                  <a:cs typeface="Tahoma" pitchFamily="34" charset="0"/>
                </a:rPr>
                <a:t>D</a:t>
              </a:r>
              <a:endParaRPr lang="en-US" sz="6000" dirty="0">
                <a:latin typeface="+mj-lt"/>
              </a:endParaRPr>
            </a:p>
          </p:txBody>
        </p:sp>
      </p:grpSp>
      <p:sp>
        <p:nvSpPr>
          <p:cNvPr id="79" name="Oval 78">
            <a:extLst>
              <a:ext uri="{FF2B5EF4-FFF2-40B4-BE49-F238E27FC236}">
                <a16:creationId xmlns:a16="http://schemas.microsoft.com/office/drawing/2014/main" id="{E148D75C-9524-4005-AADE-77AC280B7203}"/>
              </a:ext>
            </a:extLst>
          </p:cNvPr>
          <p:cNvSpPr/>
          <p:nvPr/>
        </p:nvSpPr>
        <p:spPr>
          <a:xfrm>
            <a:off x="683327" y="3048244"/>
            <a:ext cx="1447131" cy="133114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A</a:t>
            </a:r>
            <a:endParaRPr lang="en-US" sz="6400" dirty="0"/>
          </a:p>
        </p:txBody>
      </p:sp>
      <p:sp>
        <p:nvSpPr>
          <p:cNvPr id="50" name="Action Button: Forward or Next 49">
            <a:hlinkClick r:id="rId4"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508339" y="8068943"/>
                <a:ext cx="21016459"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800" b="1" i="1">
                              <a:latin typeface="Cambria Math" panose="02040503050406030204" pitchFamily="18" charset="0"/>
                            </a:rPr>
                          </m:ctrlPr>
                        </m:sSupPr>
                        <m:e>
                          <m:r>
                            <m:rPr>
                              <m:nor/>
                            </m:rPr>
                            <a:rPr lang="en-US" sz="4800" b="1" dirty="0">
                              <a:latin typeface="Times New Roman" panose="02020603050405020304" pitchFamily="18" charset="0"/>
                              <a:cs typeface="Times New Roman" panose="02020603050405020304" pitchFamily="18" charset="0"/>
                            </a:rPr>
                            <m:t>Đườ</m:t>
                          </m:r>
                          <m:r>
                            <m:rPr>
                              <m:nor/>
                            </m:rPr>
                            <a:rPr lang="en-US" sz="4800" b="1" dirty="0">
                              <a:latin typeface="Times New Roman" panose="02020603050405020304" pitchFamily="18" charset="0"/>
                              <a:cs typeface="Times New Roman" panose="02020603050405020304" pitchFamily="18" charset="0"/>
                            </a:rPr>
                            <m:t>ng</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tr</m:t>
                          </m:r>
                          <m:r>
                            <m:rPr>
                              <m:nor/>
                            </m:rPr>
                            <a:rPr lang="en-US" sz="4800" b="1" dirty="0">
                              <a:latin typeface="Times New Roman" panose="02020603050405020304" pitchFamily="18" charset="0"/>
                              <a:cs typeface="Times New Roman" panose="02020603050405020304" pitchFamily="18" charset="0"/>
                            </a:rPr>
                            <m:t>ò</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c</m:t>
                          </m:r>
                          <m:r>
                            <m:rPr>
                              <m:nor/>
                            </m:rPr>
                            <a:rPr lang="en-US" sz="4800" b="1" dirty="0">
                              <a:latin typeface="Times New Roman" panose="02020603050405020304" pitchFamily="18" charset="0"/>
                              <a:cs typeface="Times New Roman" panose="02020603050405020304" pitchFamily="18" charset="0"/>
                            </a:rPr>
                            <m:t>ó </m:t>
                          </m:r>
                          <m:r>
                            <m:rPr>
                              <m:nor/>
                            </m:rPr>
                            <a:rPr lang="en-US" sz="4800" b="1" dirty="0">
                              <a:latin typeface="Times New Roman" panose="02020603050405020304" pitchFamily="18" charset="0"/>
                              <a:cs typeface="Times New Roman" panose="02020603050405020304" pitchFamily="18" charset="0"/>
                            </a:rPr>
                            <m:t>t</m:t>
                          </m:r>
                          <m:r>
                            <m:rPr>
                              <m:nor/>
                            </m:rPr>
                            <a:rPr lang="en-US" sz="4800" b="1" dirty="0">
                              <a:latin typeface="Times New Roman" panose="02020603050405020304" pitchFamily="18" charset="0"/>
                              <a:cs typeface="Times New Roman" panose="02020603050405020304" pitchFamily="18" charset="0"/>
                            </a:rPr>
                            <m:t>â</m:t>
                          </m:r>
                          <m:r>
                            <m:rPr>
                              <m:nor/>
                            </m:rPr>
                            <a:rPr lang="en-US" sz="4800" b="1" dirty="0">
                              <a:latin typeface="Times New Roman" panose="02020603050405020304" pitchFamily="18" charset="0"/>
                              <a:cs typeface="Times New Roman" panose="02020603050405020304" pitchFamily="18" charset="0"/>
                            </a:rPr>
                            <m:t>m</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(1;3),</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ê</m:t>
                          </m:r>
                          <m:r>
                            <m:rPr>
                              <m:nor/>
                            </m:rPr>
                            <a:rPr lang="en-US" sz="4800" b="1" dirty="0">
                              <a:latin typeface="Times New Roman" panose="02020603050405020304" pitchFamily="18" charset="0"/>
                              <a:cs typeface="Times New Roman" panose="02020603050405020304" pitchFamily="18" charset="0"/>
                            </a:rPr>
                            <m:t>n</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c</m:t>
                          </m:r>
                          <m:r>
                            <m:rPr>
                              <m:nor/>
                            </m:rPr>
                            <a:rPr lang="en-US" sz="4800" b="1" dirty="0">
                              <a:latin typeface="Times New Roman" panose="02020603050405020304" pitchFamily="18" charset="0"/>
                              <a:cs typeface="Times New Roman" panose="02020603050405020304" pitchFamily="18" charset="0"/>
                            </a:rPr>
                            <m:t>ó </m:t>
                          </m:r>
                          <m:r>
                            <m:rPr>
                              <m:nor/>
                            </m:rPr>
                            <a:rPr lang="en-US" sz="4800" b="1" dirty="0">
                              <a:latin typeface="Times New Roman" panose="02020603050405020304" pitchFamily="18" charset="0"/>
                              <a:cs typeface="Times New Roman" panose="02020603050405020304" pitchFamily="18" charset="0"/>
                            </a:rPr>
                            <m:t>ph</m:t>
                          </m:r>
                          <m:r>
                            <m:rPr>
                              <m:nor/>
                            </m:rPr>
                            <a:rPr lang="en-US" sz="4800" b="1" dirty="0">
                              <a:latin typeface="Times New Roman" panose="02020603050405020304" pitchFamily="18" charset="0"/>
                              <a:cs typeface="Times New Roman" panose="02020603050405020304" pitchFamily="18" charset="0"/>
                            </a:rPr>
                            <m:t>ươ</m:t>
                          </m:r>
                          <m:r>
                            <m:rPr>
                              <m:nor/>
                            </m:rPr>
                            <a:rPr lang="en-US" sz="4800" b="1" dirty="0">
                              <a:latin typeface="Times New Roman" panose="02020603050405020304" pitchFamily="18" charset="0"/>
                              <a:cs typeface="Times New Roman" panose="02020603050405020304" pitchFamily="18" charset="0"/>
                            </a:rPr>
                            <m:t>ng</m:t>
                          </m:r>
                          <m:r>
                            <m:rPr>
                              <m:nor/>
                            </m:rPr>
                            <a:rPr lang="en-US" sz="4800" b="1" dirty="0">
                              <a:latin typeface="Times New Roman" panose="02020603050405020304" pitchFamily="18" charset="0"/>
                              <a:cs typeface="Times New Roman" panose="02020603050405020304" pitchFamily="18" charset="0"/>
                            </a:rPr>
                            <m:t> </m:t>
                          </m:r>
                          <m:r>
                            <m:rPr>
                              <m:nor/>
                            </m:rPr>
                            <a:rPr lang="en-US" sz="4800" b="1" dirty="0">
                              <a:latin typeface="Times New Roman" panose="02020603050405020304" pitchFamily="18" charset="0"/>
                              <a:cs typeface="Times New Roman" panose="02020603050405020304" pitchFamily="18" charset="0"/>
                            </a:rPr>
                            <m:t>tr</m:t>
                          </m:r>
                          <m:r>
                            <m:rPr>
                              <m:nor/>
                            </m:rPr>
                            <a:rPr lang="en-US" sz="4800" b="1" dirty="0">
                              <a:latin typeface="Times New Roman" panose="02020603050405020304" pitchFamily="18" charset="0"/>
                              <a:cs typeface="Times New Roman" panose="02020603050405020304" pitchFamily="18" charset="0"/>
                            </a:rPr>
                            <m:t>ì</m:t>
                          </m:r>
                          <m:r>
                            <m:rPr>
                              <m:nor/>
                            </m:rPr>
                            <a:rPr lang="en-US" sz="4800" b="1" dirty="0">
                              <a:latin typeface="Times New Roman" panose="02020603050405020304" pitchFamily="18" charset="0"/>
                              <a:cs typeface="Times New Roman" panose="02020603050405020304" pitchFamily="18" charset="0"/>
                            </a:rPr>
                            <m:t>nh</m:t>
                          </m:r>
                          <m:r>
                            <m:rPr>
                              <m:nor/>
                            </m:rPr>
                            <a:rPr lang="en-US" sz="4800" b="1" dirty="0">
                              <a:latin typeface="Times New Roman" panose="02020603050405020304" pitchFamily="18" charset="0"/>
                              <a:cs typeface="Times New Roman" panose="02020603050405020304" pitchFamily="18" charset="0"/>
                            </a:rPr>
                            <m:t> </m:t>
                          </m:r>
                          <m:r>
                            <m:rPr>
                              <m:nor/>
                            </m:rP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0">
                                  <a:latin typeface="Cambria Math" panose="02040503050406030204" pitchFamily="18" charset="0"/>
                                </a:rPr>
                                <m:t>−</m:t>
                              </m:r>
                              <m:r>
                                <a:rPr lang="en-US" sz="4800" b="1" i="0">
                                  <a:latin typeface="Cambria Math" panose="02040503050406030204" pitchFamily="18" charset="0"/>
                                </a:rPr>
                                <m:t>𝟏</m:t>
                              </m:r>
                            </m:e>
                          </m:d>
                        </m:e>
                        <m:sup>
                          <m:r>
                            <a:rPr lang="en-US" sz="4800" b="1" i="0">
                              <a:latin typeface="Cambria Math" panose="02040503050406030204" pitchFamily="18" charset="0"/>
                            </a:rPr>
                            <m:t>𝟐</m:t>
                          </m:r>
                        </m:sup>
                      </m:sSup>
                      <m:r>
                        <a:rPr lang="en-US" sz="4800" b="1" i="0">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0">
                                  <a:latin typeface="Cambria Math" panose="02040503050406030204" pitchFamily="18" charset="0"/>
                                </a:rPr>
                                <m:t>−</m:t>
                              </m:r>
                              <m:r>
                                <a:rPr lang="en-US" sz="4800" b="1" i="0">
                                  <a:latin typeface="Cambria Math" panose="02040503050406030204" pitchFamily="18" charset="0"/>
                                </a:rPr>
                                <m:t>𝟑</m:t>
                              </m:r>
                            </m:e>
                          </m:d>
                        </m:e>
                        <m:sup>
                          <m:r>
                            <a:rPr lang="en-US" sz="4800" b="1" i="0">
                              <a:latin typeface="Cambria Math" panose="02040503050406030204" pitchFamily="18" charset="0"/>
                            </a:rPr>
                            <m:t>𝟐</m:t>
                          </m:r>
                        </m:sup>
                      </m:sSup>
                      <m:r>
                        <a:rPr lang="en-US" sz="4800" b="1" i="0">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𝑹</m:t>
                          </m:r>
                        </m:e>
                        <m:sup>
                          <m:r>
                            <a:rPr lang="en-US" sz="4800" b="1" i="0">
                              <a:latin typeface="Cambria Math" panose="02040503050406030204" pitchFamily="18" charset="0"/>
                            </a:rPr>
                            <m:t>𝟐</m:t>
                          </m:r>
                        </m:sup>
                      </m:sSup>
                      <m:r>
                        <a:rPr lang="en-US" sz="4800" b="1" i="0">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08339" y="8068943"/>
                <a:ext cx="21016459" cy="84773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0784" y="9424332"/>
                <a:ext cx="23340467" cy="900631"/>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𝑹</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𝑹</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𝟖</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00784" y="9424332"/>
                <a:ext cx="23340467" cy="900631"/>
              </a:xfrm>
              <a:prstGeom prst="rect">
                <a:avLst/>
              </a:prstGeom>
              <a:blipFill rotWithShape="0">
                <a:blip r:embed="rId6"/>
                <a:stretch>
                  <a:fillRect t="-14189"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9859" y="10851669"/>
                <a:ext cx="23282316" cy="1896160"/>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𝟖</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9859" y="10851669"/>
                <a:ext cx="23282316" cy="1896160"/>
              </a:xfrm>
              <a:prstGeom prst="rect">
                <a:avLst/>
              </a:prstGeom>
              <a:blipFill rotWithShape="0">
                <a:blip r:embed="rId7"/>
                <a:stretch>
                  <a:fillRect t="-7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219990" y="3239392"/>
                <a:ext cx="7150612" cy="847733"/>
              </a:xfrm>
              <a:prstGeom prst="rect">
                <a:avLst/>
              </a:prstGeom>
            </p:spPr>
            <p:txBody>
              <a:bodyPr wrap="none">
                <a:spAutoFit/>
              </a:bodyPr>
              <a:lstStyle/>
              <a:p>
                <a14:m>
                  <m:oMath xmlns:m="http://schemas.openxmlformats.org/officeDocument/2006/math">
                    <m:sSup>
                      <m:sSup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𝟏𝟎</m:t>
                    </m:r>
                  </m:oMath>
                </a14:m>
                <a:r>
                  <a:rPr lang="en-US"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219990" y="3239392"/>
                <a:ext cx="7150612" cy="847733"/>
              </a:xfrm>
              <a:prstGeom prst="rect">
                <a:avLst/>
              </a:prstGeom>
              <a:blipFill rotWithShape="0">
                <a:blip r:embed="rId8"/>
                <a:stretch>
                  <a:fillRect t="-13669" r="-2899" b="-38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250732" y="5085232"/>
                <a:ext cx="6541471" cy="775340"/>
              </a:xfrm>
              <a:prstGeom prst="rect">
                <a:avLst/>
              </a:prstGeom>
            </p:spPr>
            <p:txBody>
              <a:bodyPr wrap="none">
                <a:spAutoFit/>
              </a:bodyPr>
              <a:lstStyle/>
              <a:p>
                <a14:m>
                  <m:oMath xmlns:m="http://schemas.openxmlformats.org/officeDocument/2006/math">
                    <m:sSup>
                      <m:sSupPr>
                        <m:ctrlPr>
                          <a:rPr lang="en-US"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𝟏𝟎</m:t>
                    </m:r>
                  </m:oMath>
                </a14:m>
                <a:r>
                  <a:rPr lang="en-US" sz="4400" b="1" dirty="0">
                    <a:solidFill>
                      <a:schemeClr val="bg1"/>
                    </a:solidFill>
                    <a:effectLst/>
                    <a:latin typeface="Times New Roman" panose="02020603050405020304" pitchFamily="18" charset="0"/>
                    <a:ea typeface="Calibri" panose="020F0502020204030204" pitchFamily="34" charset="0"/>
                  </a:rPr>
                  <a:t>.</a:t>
                </a:r>
                <a:endParaRPr lang="en-US" b="1"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250732" y="5085232"/>
                <a:ext cx="6541471" cy="775340"/>
              </a:xfrm>
              <a:prstGeom prst="rect">
                <a:avLst/>
              </a:prstGeom>
              <a:blipFill rotWithShape="0">
                <a:blip r:embed="rId9"/>
                <a:stretch>
                  <a:fillRect t="-15748" r="-2889"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287361" y="4960954"/>
                <a:ext cx="6781921" cy="847733"/>
              </a:xfrm>
              <a:prstGeom prst="rect">
                <a:avLst/>
              </a:prstGeom>
            </p:spPr>
            <p:txBody>
              <a:bodyPr wrap="none">
                <a:spAutoFit/>
              </a:bodyPr>
              <a:lstStyle/>
              <a:p>
                <a14:m>
                  <m:oMath xmlns:m="http://schemas.openxmlformats.org/officeDocument/2006/math">
                    <m:sSup>
                      <m:sSup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𝟑</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fr-FR" sz="4800" b="1" i="1">
                                <a:solidFill>
                                  <a:schemeClr val="bg1"/>
                                </a:solidFill>
                                <a:effectLst/>
                                <a:latin typeface="Cambria Math" panose="02040503050406030204" pitchFamily="18" charset="0"/>
                                <a:ea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𝟖</m:t>
                    </m:r>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287361" y="4960954"/>
                <a:ext cx="6781921" cy="847733"/>
              </a:xfrm>
              <a:prstGeom prst="rect">
                <a:avLst/>
              </a:prstGeom>
              <a:blipFill rotWithShape="0">
                <a:blip r:embed="rId10"/>
                <a:stretch>
                  <a:fillRect t="-15827" r="-3147" b="-35971"/>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a:xfrm>
            <a:off x="-20561" y="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694" name="Rectangle 4"/>
          <p:cNvSpPr>
            <a:spLocks noChangeArrowheads="1"/>
          </p:cNvSpPr>
          <p:nvPr/>
        </p:nvSpPr>
        <p:spPr bwMode="auto">
          <a:xfrm>
            <a:off x="-8826" y="-36833"/>
            <a:ext cx="6095816" cy="13752834"/>
          </a:xfrm>
          <a:prstGeom prst="rect">
            <a:avLst/>
          </a:prstGeom>
          <a:solidFill>
            <a:schemeClr val="accent5">
              <a:lumMod val="60000"/>
              <a:lumOff val="40000"/>
              <a:alpha val="89803"/>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2889" tIns="91445" rIns="182889" bIns="91445"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p>
        </p:txBody>
      </p:sp>
      <p:pic>
        <p:nvPicPr>
          <p:cNvPr id="695" name="Picture 18" descr="614680djq0l440oz"/>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4" y="11920810"/>
            <a:ext cx="5966301" cy="176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 name="Group 19"/>
          <p:cNvGrpSpPr>
            <a:grpSpLocks/>
          </p:cNvGrpSpPr>
          <p:nvPr/>
        </p:nvGrpSpPr>
        <p:grpSpPr bwMode="auto">
          <a:xfrm>
            <a:off x="-45241" y="-980467"/>
            <a:ext cx="6179354" cy="4262946"/>
            <a:chOff x="1440" y="2846"/>
            <a:chExt cx="2160" cy="1728"/>
          </a:xfrm>
        </p:grpSpPr>
        <p:pic>
          <p:nvPicPr>
            <p:cNvPr id="697" name="Picture 20" descr="7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2846"/>
              <a:ext cx="216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 name="WordArt 21"/>
            <p:cNvSpPr>
              <a:spLocks noChangeArrowheads="1" noChangeShapeType="1" noTextEdit="1"/>
            </p:cNvSpPr>
            <p:nvPr/>
          </p:nvSpPr>
          <p:spPr bwMode="auto">
            <a:xfrm rot="489707">
              <a:off x="1968" y="3331"/>
              <a:ext cx="477" cy="4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 DẠY</a:t>
              </a:r>
            </a:p>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TỐT</a:t>
              </a:r>
            </a:p>
          </p:txBody>
        </p:sp>
        <p:sp>
          <p:nvSpPr>
            <p:cNvPr id="699" name="WordArt 22"/>
            <p:cNvSpPr>
              <a:spLocks noChangeArrowheads="1" noChangeShapeType="1" noTextEdit="1"/>
            </p:cNvSpPr>
            <p:nvPr/>
          </p:nvSpPr>
          <p:spPr bwMode="auto">
            <a:xfrm rot="451826">
              <a:off x="2592" y="3379"/>
              <a:ext cx="491" cy="41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 HỌC</a:t>
              </a:r>
            </a:p>
            <a:p>
              <a:pPr algn="ctr"/>
              <a:r>
                <a:rPr lang="en-US" sz="7200" b="1" kern="10">
                  <a:solidFill>
                    <a:srgbClr val="FF0000"/>
                  </a:solidFill>
                  <a:effectLst>
                    <a:outerShdw dist="45791" dir="2021404" algn="ctr" rotWithShape="0">
                      <a:srgbClr val="B2B2B2">
                        <a:alpha val="79999"/>
                      </a:srgbClr>
                    </a:outerShdw>
                  </a:effectLst>
                  <a:cs typeface="Times New Roman" panose="02020603050405020304" pitchFamily="18" charset="0"/>
                </a:rPr>
                <a:t>TỐT</a:t>
              </a:r>
            </a:p>
          </p:txBody>
        </p:sp>
      </p:grpSp>
      <p:grpSp>
        <p:nvGrpSpPr>
          <p:cNvPr id="94" name="Group 155"/>
          <p:cNvGrpSpPr>
            <a:grpSpLocks/>
          </p:cNvGrpSpPr>
          <p:nvPr/>
        </p:nvGrpSpPr>
        <p:grpSpPr bwMode="auto">
          <a:xfrm>
            <a:off x="10084210" y="2416683"/>
            <a:ext cx="2584787" cy="2200274"/>
            <a:chOff x="3428" y="1721"/>
            <a:chExt cx="1016" cy="817"/>
          </a:xfrm>
        </p:grpSpPr>
        <p:grpSp>
          <p:nvGrpSpPr>
            <p:cNvPr id="95" name="Group 156"/>
            <p:cNvGrpSpPr>
              <a:grpSpLocks/>
            </p:cNvGrpSpPr>
            <p:nvPr/>
          </p:nvGrpSpPr>
          <p:grpSpPr bwMode="auto">
            <a:xfrm>
              <a:off x="3428" y="1721"/>
              <a:ext cx="1016" cy="817"/>
              <a:chOff x="2057" y="862"/>
              <a:chExt cx="1549" cy="1351"/>
            </a:xfrm>
          </p:grpSpPr>
          <p:sp>
            <p:nvSpPr>
              <p:cNvPr id="97"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98"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99"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96" name="Text Box 160">
              <a:hlinkClick r:id="" action="ppaction://noaction"/>
            </p:cNvPr>
            <p:cNvSpPr txBox="1">
              <a:spLocks noChangeArrowheads="1"/>
            </p:cNvSpPr>
            <p:nvPr/>
          </p:nvSpPr>
          <p:spPr bwMode="gray">
            <a:xfrm>
              <a:off x="3683"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tx1"/>
                  </a:solidFill>
                  <a:latin typeface="Arial" panose="020B0604020202020204" pitchFamily="34" charset="0"/>
                  <a:hlinkClick r:id="" action="ppaction://noaction"/>
                </a:rPr>
                <a:t>13</a:t>
              </a:r>
              <a:endParaRPr lang="en-US" altLang="en-US" sz="7200" dirty="0">
                <a:solidFill>
                  <a:schemeClr val="tx1"/>
                </a:solidFill>
                <a:latin typeface="Arial" panose="020B0604020202020204" pitchFamily="34" charset="0"/>
              </a:endParaRPr>
            </a:p>
          </p:txBody>
        </p:sp>
      </p:grpSp>
      <p:grpSp>
        <p:nvGrpSpPr>
          <p:cNvPr id="100" name="Group 192"/>
          <p:cNvGrpSpPr>
            <a:grpSpLocks/>
          </p:cNvGrpSpPr>
          <p:nvPr/>
        </p:nvGrpSpPr>
        <p:grpSpPr bwMode="auto">
          <a:xfrm>
            <a:off x="8155335" y="5710439"/>
            <a:ext cx="2587963" cy="2203450"/>
            <a:chOff x="2699" y="1881"/>
            <a:chExt cx="1017" cy="818"/>
          </a:xfrm>
        </p:grpSpPr>
        <p:grpSp>
          <p:nvGrpSpPr>
            <p:cNvPr id="101" name="Group 161"/>
            <p:cNvGrpSpPr>
              <a:grpSpLocks/>
            </p:cNvGrpSpPr>
            <p:nvPr/>
          </p:nvGrpSpPr>
          <p:grpSpPr bwMode="auto">
            <a:xfrm>
              <a:off x="2699" y="1881"/>
              <a:ext cx="1017" cy="818"/>
              <a:chOff x="1110" y="2656"/>
              <a:chExt cx="1549" cy="1351"/>
            </a:xfrm>
          </p:grpSpPr>
          <p:sp>
            <p:nvSpPr>
              <p:cNvPr id="103"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04"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05"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02" name="Text Box 165">
              <a:hlinkClick r:id="" action="ppaction://noaction"/>
            </p:cNvPr>
            <p:cNvSpPr txBox="1">
              <a:spLocks noChangeArrowheads="1"/>
            </p:cNvSpPr>
            <p:nvPr/>
          </p:nvSpPr>
          <p:spPr bwMode="gray">
            <a:xfrm>
              <a:off x="3057" y="2054"/>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5" action="ppaction://hlinksldjump"/>
                </a:rPr>
                <a:t>9</a:t>
              </a:r>
              <a:endParaRPr lang="en-US" altLang="en-US" sz="7200" dirty="0">
                <a:solidFill>
                  <a:schemeClr val="tx1"/>
                </a:solidFill>
                <a:latin typeface="Arial" panose="020B0604020202020204" pitchFamily="34" charset="0"/>
              </a:endParaRPr>
            </a:p>
          </p:txBody>
        </p:sp>
      </p:grpSp>
      <p:grpSp>
        <p:nvGrpSpPr>
          <p:cNvPr id="106" name="Group 191"/>
          <p:cNvGrpSpPr>
            <a:grpSpLocks/>
          </p:cNvGrpSpPr>
          <p:nvPr/>
        </p:nvGrpSpPr>
        <p:grpSpPr bwMode="auto">
          <a:xfrm>
            <a:off x="10124949" y="4601647"/>
            <a:ext cx="2584787" cy="2203450"/>
            <a:chOff x="3445" y="2297"/>
            <a:chExt cx="1016" cy="818"/>
          </a:xfrm>
        </p:grpSpPr>
        <p:grpSp>
          <p:nvGrpSpPr>
            <p:cNvPr id="107" name="Group 141"/>
            <p:cNvGrpSpPr>
              <a:grpSpLocks/>
            </p:cNvGrpSpPr>
            <p:nvPr/>
          </p:nvGrpSpPr>
          <p:grpSpPr bwMode="auto">
            <a:xfrm>
              <a:off x="3445" y="2297"/>
              <a:ext cx="1016" cy="818"/>
              <a:chOff x="3174" y="2656"/>
              <a:chExt cx="1549" cy="1351"/>
            </a:xfrm>
          </p:grpSpPr>
          <p:sp>
            <p:nvSpPr>
              <p:cNvPr id="109"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0"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1" name="AutoShape 144"/>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08"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14</a:t>
              </a:r>
              <a:endParaRPr lang="en-US" altLang="en-US" sz="7200" b="1" dirty="0">
                <a:solidFill>
                  <a:schemeClr val="tx1"/>
                </a:solidFill>
                <a:latin typeface="Arial" panose="020B0604020202020204" pitchFamily="34" charset="0"/>
              </a:endParaRPr>
            </a:p>
          </p:txBody>
        </p:sp>
      </p:grpSp>
      <p:grpSp>
        <p:nvGrpSpPr>
          <p:cNvPr id="112" name="Group 190"/>
          <p:cNvGrpSpPr>
            <a:grpSpLocks/>
          </p:cNvGrpSpPr>
          <p:nvPr/>
        </p:nvGrpSpPr>
        <p:grpSpPr bwMode="auto">
          <a:xfrm>
            <a:off x="8191827" y="7904819"/>
            <a:ext cx="2587963" cy="2200274"/>
            <a:chOff x="2699" y="2702"/>
            <a:chExt cx="1017" cy="817"/>
          </a:xfrm>
        </p:grpSpPr>
        <p:grpSp>
          <p:nvGrpSpPr>
            <p:cNvPr id="113" name="Group 177"/>
            <p:cNvGrpSpPr>
              <a:grpSpLocks/>
            </p:cNvGrpSpPr>
            <p:nvPr/>
          </p:nvGrpSpPr>
          <p:grpSpPr bwMode="auto">
            <a:xfrm>
              <a:off x="2699" y="2702"/>
              <a:ext cx="1017" cy="817"/>
              <a:chOff x="3174" y="2656"/>
              <a:chExt cx="1549" cy="1351"/>
            </a:xfrm>
          </p:grpSpPr>
          <p:sp>
            <p:nvSpPr>
              <p:cNvPr id="115"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6" name="AutoShape 179">
                <a:hlinkClick r:id="" action="ppaction://noaction"/>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17" name="AutoShape 180"/>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14"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5" action="ppaction://hlinksldjump"/>
                </a:rPr>
                <a:t>10</a:t>
              </a:r>
              <a:endParaRPr lang="en-US" altLang="en-US" sz="7200" dirty="0">
                <a:solidFill>
                  <a:schemeClr val="tx1"/>
                </a:solidFill>
                <a:latin typeface="Arial" panose="020B0604020202020204" pitchFamily="34" charset="0"/>
              </a:endParaRPr>
            </a:p>
          </p:txBody>
        </p:sp>
      </p:grpSp>
      <p:grpSp>
        <p:nvGrpSpPr>
          <p:cNvPr id="118" name="Group 189"/>
          <p:cNvGrpSpPr>
            <a:grpSpLocks/>
          </p:cNvGrpSpPr>
          <p:nvPr/>
        </p:nvGrpSpPr>
        <p:grpSpPr bwMode="auto">
          <a:xfrm>
            <a:off x="10133500" y="6805979"/>
            <a:ext cx="2584787" cy="2200274"/>
            <a:chOff x="3439" y="3112"/>
            <a:chExt cx="1016" cy="817"/>
          </a:xfrm>
        </p:grpSpPr>
        <p:grpSp>
          <p:nvGrpSpPr>
            <p:cNvPr id="119" name="Group 182"/>
            <p:cNvGrpSpPr>
              <a:grpSpLocks/>
            </p:cNvGrpSpPr>
            <p:nvPr/>
          </p:nvGrpSpPr>
          <p:grpSpPr bwMode="auto">
            <a:xfrm>
              <a:off x="3439" y="3112"/>
              <a:ext cx="1016" cy="817"/>
              <a:chOff x="3174" y="2656"/>
              <a:chExt cx="1549" cy="1351"/>
            </a:xfrm>
          </p:grpSpPr>
          <p:sp>
            <p:nvSpPr>
              <p:cNvPr id="121"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2"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3" name="AutoShape 185"/>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20" name="Text Box 186">
              <a:hlinkClick r:id="" action="ppaction://noaction"/>
            </p:cNvPr>
            <p:cNvSpPr txBox="1">
              <a:spLocks noChangeArrowheads="1"/>
            </p:cNvSpPr>
            <p:nvPr/>
          </p:nvSpPr>
          <p:spPr bwMode="gray">
            <a:xfrm>
              <a:off x="3698"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15</a:t>
              </a:r>
            </a:p>
          </p:txBody>
        </p:sp>
      </p:grpSp>
      <p:grpSp>
        <p:nvGrpSpPr>
          <p:cNvPr id="124" name="Group 187"/>
          <p:cNvGrpSpPr>
            <a:grpSpLocks/>
          </p:cNvGrpSpPr>
          <p:nvPr/>
        </p:nvGrpSpPr>
        <p:grpSpPr bwMode="auto">
          <a:xfrm>
            <a:off x="6179452" y="4625398"/>
            <a:ext cx="2587961" cy="2200276"/>
            <a:chOff x="4178" y="1881"/>
            <a:chExt cx="1017" cy="818"/>
          </a:xfrm>
        </p:grpSpPr>
        <p:grpSp>
          <p:nvGrpSpPr>
            <p:cNvPr id="125" name="Group 167"/>
            <p:cNvGrpSpPr>
              <a:grpSpLocks/>
            </p:cNvGrpSpPr>
            <p:nvPr/>
          </p:nvGrpSpPr>
          <p:grpSpPr bwMode="auto">
            <a:xfrm>
              <a:off x="4178" y="1881"/>
              <a:ext cx="1017" cy="818"/>
              <a:chOff x="2057" y="862"/>
              <a:chExt cx="1549" cy="1351"/>
            </a:xfrm>
          </p:grpSpPr>
          <p:sp>
            <p:nvSpPr>
              <p:cNvPr id="127"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8" name="AutoShape 169">
                <a:hlinkClick r:id="" action="ppaction://noaction"/>
              </p:cNvPr>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29" name="AutoShape 170">
                <a:hlinkClick r:id="rId6" action="ppaction://hlinksldjump"/>
              </p:cNvPr>
              <p:cNvSpPr>
                <a:spLocks noChangeArrowheads="1"/>
              </p:cNvSpPr>
              <p:nvPr/>
            </p:nvSpPr>
            <p:spPr bwMode="gray">
              <a:xfrm>
                <a:off x="2147" y="942"/>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26" name="Text Box 171">
              <a:hlinkClick r:id="" action="ppaction://noaction"/>
            </p:cNvPr>
            <p:cNvSpPr txBox="1">
              <a:spLocks noChangeArrowheads="1"/>
            </p:cNvSpPr>
            <p:nvPr/>
          </p:nvSpPr>
          <p:spPr bwMode="gray">
            <a:xfrm>
              <a:off x="4537" y="206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6" action="ppaction://hlinksldjump"/>
                </a:rPr>
                <a:t>3</a:t>
              </a:r>
              <a:endParaRPr lang="en-US" altLang="en-US" sz="7200" b="1" dirty="0">
                <a:solidFill>
                  <a:schemeClr val="tx1"/>
                </a:solidFill>
                <a:latin typeface="Arial" panose="020B0604020202020204" pitchFamily="34" charset="0"/>
              </a:endParaRPr>
            </a:p>
          </p:txBody>
        </p:sp>
      </p:grpSp>
      <p:grpSp>
        <p:nvGrpSpPr>
          <p:cNvPr id="130" name="Group 188"/>
          <p:cNvGrpSpPr>
            <a:grpSpLocks/>
          </p:cNvGrpSpPr>
          <p:nvPr/>
        </p:nvGrpSpPr>
        <p:grpSpPr bwMode="auto">
          <a:xfrm>
            <a:off x="6178434" y="6831456"/>
            <a:ext cx="2587961" cy="2197100"/>
            <a:chOff x="4178" y="2702"/>
            <a:chExt cx="1017" cy="817"/>
          </a:xfrm>
        </p:grpSpPr>
        <p:grpSp>
          <p:nvGrpSpPr>
            <p:cNvPr id="131" name="Group 172"/>
            <p:cNvGrpSpPr>
              <a:grpSpLocks/>
            </p:cNvGrpSpPr>
            <p:nvPr/>
          </p:nvGrpSpPr>
          <p:grpSpPr bwMode="auto">
            <a:xfrm>
              <a:off x="4178" y="2702"/>
              <a:ext cx="1017" cy="817"/>
              <a:chOff x="3174" y="2656"/>
              <a:chExt cx="1549" cy="1351"/>
            </a:xfrm>
          </p:grpSpPr>
          <p:sp>
            <p:nvSpPr>
              <p:cNvPr id="133"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34"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35" name="AutoShape 175">
                <a:hlinkClick r:id="rId7"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32" name="Text Box 176">
              <a:hlinkClick r:id="" action="ppaction://noaction"/>
            </p:cNvPr>
            <p:cNvSpPr txBox="1">
              <a:spLocks noChangeArrowheads="1"/>
            </p:cNvSpPr>
            <p:nvPr/>
          </p:nvSpPr>
          <p:spPr bwMode="gray">
            <a:xfrm>
              <a:off x="4554" y="2915"/>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7" action="ppaction://hlinksldjump"/>
                </a:rPr>
                <a:t>4</a:t>
              </a:r>
              <a:endParaRPr lang="en-US" altLang="en-US" sz="7200" dirty="0">
                <a:solidFill>
                  <a:schemeClr val="tx1"/>
                </a:solidFill>
                <a:latin typeface="Arial" panose="020B0604020202020204" pitchFamily="34" charset="0"/>
              </a:endParaRPr>
            </a:p>
          </p:txBody>
        </p:sp>
      </p:grpSp>
      <p:grpSp>
        <p:nvGrpSpPr>
          <p:cNvPr id="136" name="Group 189"/>
          <p:cNvGrpSpPr>
            <a:grpSpLocks/>
          </p:cNvGrpSpPr>
          <p:nvPr/>
        </p:nvGrpSpPr>
        <p:grpSpPr bwMode="auto">
          <a:xfrm>
            <a:off x="6201520" y="9028228"/>
            <a:ext cx="2584787" cy="2197100"/>
            <a:chOff x="3439" y="3112"/>
            <a:chExt cx="1016" cy="817"/>
          </a:xfrm>
        </p:grpSpPr>
        <p:grpSp>
          <p:nvGrpSpPr>
            <p:cNvPr id="137" name="Group 182"/>
            <p:cNvGrpSpPr>
              <a:grpSpLocks/>
            </p:cNvGrpSpPr>
            <p:nvPr/>
          </p:nvGrpSpPr>
          <p:grpSpPr bwMode="auto">
            <a:xfrm>
              <a:off x="3439" y="3112"/>
              <a:ext cx="1016" cy="817"/>
              <a:chOff x="3174" y="2656"/>
              <a:chExt cx="1549" cy="1351"/>
            </a:xfrm>
          </p:grpSpPr>
          <p:sp>
            <p:nvSpPr>
              <p:cNvPr id="13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0" name="AutoShape 184">
                <a:hlinkClick r:id="" action="ppaction://noaction"/>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1" name="AutoShape 185">
                <a:hlinkClick r:id="rId8"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38" name="Text Box 186">
              <a:hlinkClick r:id="" action="ppaction://noaction"/>
            </p:cNvPr>
            <p:cNvSpPr txBox="1">
              <a:spLocks noChangeArrowheads="1"/>
            </p:cNvSpPr>
            <p:nvPr/>
          </p:nvSpPr>
          <p:spPr bwMode="gray">
            <a:xfrm>
              <a:off x="3799" y="329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9" action="ppaction://hlinksldjump"/>
                </a:rPr>
                <a:t>5</a:t>
              </a:r>
              <a:endParaRPr lang="en-US" altLang="en-US" sz="7200" b="1" dirty="0">
                <a:solidFill>
                  <a:schemeClr val="tx1"/>
                </a:solidFill>
                <a:latin typeface="Arial" panose="020B0604020202020204" pitchFamily="34" charset="0"/>
              </a:endParaRPr>
            </a:p>
          </p:txBody>
        </p:sp>
      </p:grpSp>
      <p:grpSp>
        <p:nvGrpSpPr>
          <p:cNvPr id="142" name="Group 155"/>
          <p:cNvGrpSpPr>
            <a:grpSpLocks/>
          </p:cNvGrpSpPr>
          <p:nvPr/>
        </p:nvGrpSpPr>
        <p:grpSpPr bwMode="auto">
          <a:xfrm>
            <a:off x="6224271" y="11226940"/>
            <a:ext cx="2584787" cy="2197100"/>
            <a:chOff x="3428" y="1721"/>
            <a:chExt cx="1016" cy="817"/>
          </a:xfrm>
        </p:grpSpPr>
        <p:grpSp>
          <p:nvGrpSpPr>
            <p:cNvPr id="143" name="Group 156"/>
            <p:cNvGrpSpPr>
              <a:grpSpLocks/>
            </p:cNvGrpSpPr>
            <p:nvPr/>
          </p:nvGrpSpPr>
          <p:grpSpPr bwMode="auto">
            <a:xfrm>
              <a:off x="3428" y="1721"/>
              <a:ext cx="1016" cy="817"/>
              <a:chOff x="2057" y="862"/>
              <a:chExt cx="1549" cy="1351"/>
            </a:xfrm>
          </p:grpSpPr>
          <p:sp>
            <p:nvSpPr>
              <p:cNvPr id="145"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6" name="AutoShape 158">
                <a:hlinkClick r:id="" action="ppaction://noaction"/>
              </p:cNvPr>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47"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44" name="Text Box 160">
              <a:hlinkClick r:id="" action="ppaction://noaction"/>
            </p:cNvPr>
            <p:cNvSpPr txBox="1">
              <a:spLocks noChangeArrowheads="1"/>
            </p:cNvSpPr>
            <p:nvPr/>
          </p:nvSpPr>
          <p:spPr bwMode="gray">
            <a:xfrm>
              <a:off x="3783" y="1899"/>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tx1"/>
                  </a:solidFill>
                  <a:latin typeface="Arial" panose="020B0604020202020204" pitchFamily="34" charset="0"/>
                  <a:hlinkClick r:id="rId10" action="ppaction://hlinksldjump"/>
                </a:rPr>
                <a:t>6</a:t>
              </a:r>
              <a:endParaRPr lang="en-US" altLang="en-US" sz="7200" dirty="0">
                <a:solidFill>
                  <a:schemeClr val="tx1"/>
                </a:solidFill>
                <a:latin typeface="Arial" panose="020B0604020202020204" pitchFamily="34" charset="0"/>
              </a:endParaRPr>
            </a:p>
          </p:txBody>
        </p:sp>
      </p:grpSp>
      <p:grpSp>
        <p:nvGrpSpPr>
          <p:cNvPr id="148" name="Group 192"/>
          <p:cNvGrpSpPr>
            <a:grpSpLocks/>
          </p:cNvGrpSpPr>
          <p:nvPr/>
        </p:nvGrpSpPr>
        <p:grpSpPr bwMode="auto">
          <a:xfrm>
            <a:off x="10131720" y="9009517"/>
            <a:ext cx="2587963" cy="2200274"/>
            <a:chOff x="2699" y="1881"/>
            <a:chExt cx="1017" cy="818"/>
          </a:xfrm>
        </p:grpSpPr>
        <p:grpSp>
          <p:nvGrpSpPr>
            <p:cNvPr id="149" name="Group 161"/>
            <p:cNvGrpSpPr>
              <a:grpSpLocks/>
            </p:cNvGrpSpPr>
            <p:nvPr/>
          </p:nvGrpSpPr>
          <p:grpSpPr bwMode="auto">
            <a:xfrm>
              <a:off x="2699" y="1881"/>
              <a:ext cx="1017" cy="818"/>
              <a:chOff x="1110" y="2656"/>
              <a:chExt cx="1549" cy="1351"/>
            </a:xfrm>
          </p:grpSpPr>
          <p:sp>
            <p:nvSpPr>
              <p:cNvPr id="15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50"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16</a:t>
              </a:r>
              <a:endParaRPr lang="en-US" altLang="en-US" sz="7200" dirty="0">
                <a:solidFill>
                  <a:schemeClr val="tx1"/>
                </a:solidFill>
                <a:latin typeface="Arial" panose="020B0604020202020204" pitchFamily="34" charset="0"/>
              </a:endParaRPr>
            </a:p>
          </p:txBody>
        </p:sp>
      </p:grpSp>
      <p:grpSp>
        <p:nvGrpSpPr>
          <p:cNvPr id="154" name="Group 191"/>
          <p:cNvGrpSpPr>
            <a:grpSpLocks/>
          </p:cNvGrpSpPr>
          <p:nvPr/>
        </p:nvGrpSpPr>
        <p:grpSpPr bwMode="auto">
          <a:xfrm>
            <a:off x="8133058" y="1329297"/>
            <a:ext cx="2584787" cy="2200274"/>
            <a:chOff x="3445" y="2297"/>
            <a:chExt cx="1016" cy="818"/>
          </a:xfrm>
        </p:grpSpPr>
        <p:grpSp>
          <p:nvGrpSpPr>
            <p:cNvPr id="155" name="Group 141"/>
            <p:cNvGrpSpPr>
              <a:grpSpLocks/>
            </p:cNvGrpSpPr>
            <p:nvPr/>
          </p:nvGrpSpPr>
          <p:grpSpPr bwMode="auto">
            <a:xfrm>
              <a:off x="3445" y="2297"/>
              <a:ext cx="1016" cy="818"/>
              <a:chOff x="3174" y="2656"/>
              <a:chExt cx="1549" cy="1351"/>
            </a:xfrm>
          </p:grpSpPr>
          <p:sp>
            <p:nvSpPr>
              <p:cNvPr id="157"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8"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59"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56" name="Text Box 166">
              <a:hlinkClick r:id="" action="ppaction://noaction"/>
            </p:cNvPr>
            <p:cNvSpPr txBox="1">
              <a:spLocks noChangeArrowheads="1"/>
            </p:cNvSpPr>
            <p:nvPr/>
          </p:nvSpPr>
          <p:spPr bwMode="gray">
            <a:xfrm>
              <a:off x="3617"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1" action="ppaction://hlinksldjump"/>
                </a:rPr>
                <a:t>7</a:t>
              </a:r>
              <a:endParaRPr lang="en-US" altLang="en-US" sz="7200" b="1" dirty="0">
                <a:solidFill>
                  <a:schemeClr val="tx1"/>
                </a:solidFill>
                <a:latin typeface="Arial" panose="020B0604020202020204" pitchFamily="34" charset="0"/>
              </a:endParaRPr>
            </a:p>
          </p:txBody>
        </p:sp>
      </p:grpSp>
      <p:grpSp>
        <p:nvGrpSpPr>
          <p:cNvPr id="160" name="Group 187"/>
          <p:cNvGrpSpPr>
            <a:grpSpLocks/>
          </p:cNvGrpSpPr>
          <p:nvPr/>
        </p:nvGrpSpPr>
        <p:grpSpPr bwMode="auto">
          <a:xfrm>
            <a:off x="8206861" y="10108177"/>
            <a:ext cx="2587963" cy="2200274"/>
            <a:chOff x="4178" y="1881"/>
            <a:chExt cx="1017" cy="818"/>
          </a:xfrm>
        </p:grpSpPr>
        <p:grpSp>
          <p:nvGrpSpPr>
            <p:cNvPr id="161" name="Group 167"/>
            <p:cNvGrpSpPr>
              <a:grpSpLocks/>
            </p:cNvGrpSpPr>
            <p:nvPr/>
          </p:nvGrpSpPr>
          <p:grpSpPr bwMode="auto">
            <a:xfrm>
              <a:off x="4178" y="1881"/>
              <a:ext cx="1017" cy="818"/>
              <a:chOff x="2057" y="862"/>
              <a:chExt cx="1549" cy="1351"/>
            </a:xfrm>
          </p:grpSpPr>
          <p:sp>
            <p:nvSpPr>
              <p:cNvPr id="163"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64"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65" name="AutoShape 170"/>
              <p:cNvSpPr>
                <a:spLocks noChangeArrowheads="1"/>
              </p:cNvSpPr>
              <p:nvPr/>
            </p:nvSpPr>
            <p:spPr bwMode="gray">
              <a:xfrm>
                <a:off x="2147" y="942"/>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62" name="Text Box 171">
              <a:hlinkClick r:id="" action="ppaction://noaction"/>
            </p:cNvPr>
            <p:cNvSpPr txBox="1">
              <a:spLocks noChangeArrowheads="1"/>
            </p:cNvSpPr>
            <p:nvPr/>
          </p:nvSpPr>
          <p:spPr bwMode="gray">
            <a:xfrm>
              <a:off x="4445" y="2063"/>
              <a:ext cx="4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11</a:t>
              </a:r>
              <a:endParaRPr lang="en-US" altLang="en-US" sz="7200" b="1" dirty="0">
                <a:solidFill>
                  <a:schemeClr val="tx1"/>
                </a:solidFill>
                <a:latin typeface="Arial" panose="020B0604020202020204" pitchFamily="34" charset="0"/>
              </a:endParaRPr>
            </a:p>
          </p:txBody>
        </p:sp>
      </p:grpSp>
      <p:grpSp>
        <p:nvGrpSpPr>
          <p:cNvPr id="166" name="Group 188"/>
          <p:cNvGrpSpPr>
            <a:grpSpLocks/>
          </p:cNvGrpSpPr>
          <p:nvPr/>
        </p:nvGrpSpPr>
        <p:grpSpPr bwMode="auto">
          <a:xfrm>
            <a:off x="10049013" y="240498"/>
            <a:ext cx="2587963" cy="2197100"/>
            <a:chOff x="4178" y="2702"/>
            <a:chExt cx="1017" cy="817"/>
          </a:xfrm>
        </p:grpSpPr>
        <p:grpSp>
          <p:nvGrpSpPr>
            <p:cNvPr id="167" name="Group 172"/>
            <p:cNvGrpSpPr>
              <a:grpSpLocks/>
            </p:cNvGrpSpPr>
            <p:nvPr/>
          </p:nvGrpSpPr>
          <p:grpSpPr bwMode="auto">
            <a:xfrm>
              <a:off x="4178" y="2702"/>
              <a:ext cx="1017" cy="817"/>
              <a:chOff x="3174" y="2656"/>
              <a:chExt cx="1549" cy="1351"/>
            </a:xfrm>
          </p:grpSpPr>
          <p:sp>
            <p:nvSpPr>
              <p:cNvPr id="169"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0"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1" name="AutoShape 175"/>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68"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 action="ppaction://noaction"/>
                </a:rPr>
                <a:t>12</a:t>
              </a:r>
              <a:endParaRPr lang="en-US" altLang="en-US" sz="7200" dirty="0">
                <a:solidFill>
                  <a:schemeClr val="tx1"/>
                </a:solidFill>
                <a:latin typeface="Arial" panose="020B0604020202020204" pitchFamily="34" charset="0"/>
              </a:endParaRPr>
            </a:p>
          </p:txBody>
        </p:sp>
      </p:grpSp>
      <p:grpSp>
        <p:nvGrpSpPr>
          <p:cNvPr id="172" name="Group 190"/>
          <p:cNvGrpSpPr>
            <a:grpSpLocks/>
          </p:cNvGrpSpPr>
          <p:nvPr/>
        </p:nvGrpSpPr>
        <p:grpSpPr bwMode="auto">
          <a:xfrm>
            <a:off x="6161951" y="2438540"/>
            <a:ext cx="2587963" cy="2197100"/>
            <a:chOff x="2699" y="2702"/>
            <a:chExt cx="1017" cy="817"/>
          </a:xfrm>
        </p:grpSpPr>
        <p:grpSp>
          <p:nvGrpSpPr>
            <p:cNvPr id="173" name="Group 177"/>
            <p:cNvGrpSpPr>
              <a:grpSpLocks/>
            </p:cNvGrpSpPr>
            <p:nvPr/>
          </p:nvGrpSpPr>
          <p:grpSpPr bwMode="auto">
            <a:xfrm>
              <a:off x="2699" y="2702"/>
              <a:ext cx="1017" cy="817"/>
              <a:chOff x="3174" y="2656"/>
              <a:chExt cx="1549" cy="1351"/>
            </a:xfrm>
          </p:grpSpPr>
          <p:sp>
            <p:nvSpPr>
              <p:cNvPr id="175"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6"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77" name="AutoShape 180">
                <a:hlinkClick r:id="rId12" action="ppaction://hlinksldjump"/>
              </p:cNvPr>
              <p:cNvSpPr>
                <a:spLocks noChangeArrowheads="1"/>
              </p:cNvSpPr>
              <p:nvPr/>
            </p:nvSpPr>
            <p:spPr bwMode="gray">
              <a:xfrm>
                <a:off x="3264"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74" name="Text Box 181">
              <a:hlinkClick r:id="" action="ppaction://noaction"/>
            </p:cNvPr>
            <p:cNvSpPr txBox="1">
              <a:spLocks noChangeArrowheads="1"/>
            </p:cNvSpPr>
            <p:nvPr/>
          </p:nvSpPr>
          <p:spPr bwMode="gray">
            <a:xfrm>
              <a:off x="3060" y="287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2" action="ppaction://hlinksldjump"/>
                </a:rPr>
                <a:t>2</a:t>
              </a:r>
              <a:endParaRPr lang="en-US" altLang="en-US" sz="7200" dirty="0">
                <a:solidFill>
                  <a:schemeClr val="tx1"/>
                </a:solidFill>
                <a:latin typeface="Arial" panose="020B0604020202020204" pitchFamily="34" charset="0"/>
              </a:endParaRPr>
            </a:p>
          </p:txBody>
        </p:sp>
      </p:grpSp>
      <p:grpSp>
        <p:nvGrpSpPr>
          <p:cNvPr id="178" name="Group 189"/>
          <p:cNvGrpSpPr>
            <a:grpSpLocks/>
          </p:cNvGrpSpPr>
          <p:nvPr/>
        </p:nvGrpSpPr>
        <p:grpSpPr bwMode="auto">
          <a:xfrm>
            <a:off x="8134838" y="3525214"/>
            <a:ext cx="2584787" cy="2197100"/>
            <a:chOff x="3439" y="3112"/>
            <a:chExt cx="1016" cy="817"/>
          </a:xfrm>
        </p:grpSpPr>
        <p:grpSp>
          <p:nvGrpSpPr>
            <p:cNvPr id="179" name="Group 182"/>
            <p:cNvGrpSpPr>
              <a:grpSpLocks/>
            </p:cNvGrpSpPr>
            <p:nvPr/>
          </p:nvGrpSpPr>
          <p:grpSpPr bwMode="auto">
            <a:xfrm>
              <a:off x="3439" y="3112"/>
              <a:ext cx="1016" cy="817"/>
              <a:chOff x="3174" y="2656"/>
              <a:chExt cx="1549" cy="1351"/>
            </a:xfrm>
          </p:grpSpPr>
          <p:sp>
            <p:nvSpPr>
              <p:cNvPr id="181"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82"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183" name="AutoShape 185"/>
              <p:cNvSpPr>
                <a:spLocks noChangeArrowheads="1"/>
              </p:cNvSpPr>
              <p:nvPr/>
            </p:nvSpPr>
            <p:spPr bwMode="gray">
              <a:xfrm>
                <a:off x="3264" y="2736"/>
                <a:ext cx="1350" cy="1168"/>
              </a:xfrm>
              <a:prstGeom prst="hexagon">
                <a:avLst>
                  <a:gd name="adj" fmla="val 28896"/>
                  <a:gd name="vf" fmla="val 11547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180" name="Text Box 186">
              <a:hlinkClick r:id="" action="ppaction://noaction"/>
            </p:cNvPr>
            <p:cNvSpPr txBox="1">
              <a:spLocks noChangeArrowheads="1"/>
            </p:cNvSpPr>
            <p:nvPr/>
          </p:nvSpPr>
          <p:spPr bwMode="gray">
            <a:xfrm>
              <a:off x="3799" y="3293"/>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1" action="ppaction://hlinksldjump"/>
                </a:rPr>
                <a:t>8</a:t>
              </a:r>
              <a:endParaRPr lang="en-US" altLang="en-US" sz="7200" b="1" dirty="0">
                <a:solidFill>
                  <a:schemeClr val="tx1"/>
                </a:solidFill>
                <a:latin typeface="Arial" panose="020B0604020202020204" pitchFamily="34" charset="0"/>
              </a:endParaRPr>
            </a:p>
          </p:txBody>
        </p:sp>
      </p:grpSp>
      <p:grpSp>
        <p:nvGrpSpPr>
          <p:cNvPr id="274" name="Group 192"/>
          <p:cNvGrpSpPr>
            <a:grpSpLocks/>
          </p:cNvGrpSpPr>
          <p:nvPr/>
        </p:nvGrpSpPr>
        <p:grpSpPr bwMode="auto">
          <a:xfrm>
            <a:off x="6156997" y="221471"/>
            <a:ext cx="2587963" cy="2200274"/>
            <a:chOff x="2699" y="1881"/>
            <a:chExt cx="1017" cy="818"/>
          </a:xfrm>
        </p:grpSpPr>
        <p:grpSp>
          <p:nvGrpSpPr>
            <p:cNvPr id="275" name="Group 161"/>
            <p:cNvGrpSpPr>
              <a:grpSpLocks/>
            </p:cNvGrpSpPr>
            <p:nvPr/>
          </p:nvGrpSpPr>
          <p:grpSpPr bwMode="auto">
            <a:xfrm>
              <a:off x="2699" y="1881"/>
              <a:ext cx="1017" cy="818"/>
              <a:chOff x="1110" y="2656"/>
              <a:chExt cx="1549" cy="1351"/>
            </a:xfrm>
          </p:grpSpPr>
          <p:sp>
            <p:nvSpPr>
              <p:cNvPr id="277"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78"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79" name="AutoShape 164">
                <a:hlinkClick r:id="rId13" action="ppaction://hlinksldjump"/>
              </p:cNvPr>
              <p:cNvSpPr>
                <a:spLocks noChangeArrowheads="1"/>
              </p:cNvSpPr>
              <p:nvPr/>
            </p:nvSpPr>
            <p:spPr bwMode="gray">
              <a:xfrm>
                <a:off x="1200" y="2736"/>
                <a:ext cx="1350" cy="1168"/>
              </a:xfrm>
              <a:prstGeom prst="hexagon">
                <a:avLst>
                  <a:gd name="adj" fmla="val 28896"/>
                  <a:gd name="vf" fmla="val 115470"/>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276" name="Text Box 165">
              <a:hlinkClick r:id="" action="ppaction://noaction"/>
            </p:cNvPr>
            <p:cNvSpPr txBox="1">
              <a:spLocks noChangeArrowheads="1"/>
            </p:cNvSpPr>
            <p:nvPr/>
          </p:nvSpPr>
          <p:spPr bwMode="gray">
            <a:xfrm>
              <a:off x="3060" y="2055"/>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hlinkClick r:id="rId13" action="ppaction://hlinksldjump"/>
                </a:rPr>
                <a:t>1</a:t>
              </a:r>
              <a:endParaRPr lang="en-US" altLang="en-US" sz="7200" dirty="0">
                <a:solidFill>
                  <a:schemeClr val="tx1"/>
                </a:solidFill>
                <a:latin typeface="Arial" panose="020B0604020202020204" pitchFamily="34" charset="0"/>
              </a:endParaRPr>
            </a:p>
          </p:txBody>
        </p:sp>
      </p:grpSp>
      <p:grpSp>
        <p:nvGrpSpPr>
          <p:cNvPr id="280" name="Group 190"/>
          <p:cNvGrpSpPr>
            <a:grpSpLocks/>
          </p:cNvGrpSpPr>
          <p:nvPr/>
        </p:nvGrpSpPr>
        <p:grpSpPr bwMode="auto">
          <a:xfrm>
            <a:off x="10176524" y="11223122"/>
            <a:ext cx="2587963" cy="2197100"/>
            <a:chOff x="2699" y="2702"/>
            <a:chExt cx="1017" cy="817"/>
          </a:xfrm>
        </p:grpSpPr>
        <p:grpSp>
          <p:nvGrpSpPr>
            <p:cNvPr id="281" name="Group 177"/>
            <p:cNvGrpSpPr>
              <a:grpSpLocks/>
            </p:cNvGrpSpPr>
            <p:nvPr/>
          </p:nvGrpSpPr>
          <p:grpSpPr bwMode="auto">
            <a:xfrm>
              <a:off x="2699" y="2702"/>
              <a:ext cx="1017" cy="817"/>
              <a:chOff x="3174" y="2656"/>
              <a:chExt cx="1549" cy="1351"/>
            </a:xfrm>
          </p:grpSpPr>
          <p:sp>
            <p:nvSpPr>
              <p:cNvPr id="28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8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285" name="AutoShape 180"/>
              <p:cNvSpPr>
                <a:spLocks noChangeArrowheads="1"/>
              </p:cNvSpPr>
              <p:nvPr/>
            </p:nvSpPr>
            <p:spPr bwMode="gray">
              <a:xfrm>
                <a:off x="3264" y="2736"/>
                <a:ext cx="1350" cy="1168"/>
              </a:xfrm>
              <a:prstGeom prst="hexagon">
                <a:avLst>
                  <a:gd name="adj" fmla="val 2889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28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17</a:t>
              </a:r>
            </a:p>
          </p:txBody>
        </p:sp>
      </p:grpSp>
      <p:grpSp>
        <p:nvGrpSpPr>
          <p:cNvPr id="388" name="Group 155"/>
          <p:cNvGrpSpPr>
            <a:grpSpLocks/>
          </p:cNvGrpSpPr>
          <p:nvPr/>
        </p:nvGrpSpPr>
        <p:grpSpPr bwMode="auto">
          <a:xfrm>
            <a:off x="15951075" y="3532141"/>
            <a:ext cx="2584787" cy="2200274"/>
            <a:chOff x="3428" y="1721"/>
            <a:chExt cx="1016" cy="817"/>
          </a:xfrm>
        </p:grpSpPr>
        <p:grpSp>
          <p:nvGrpSpPr>
            <p:cNvPr id="389" name="Group 156"/>
            <p:cNvGrpSpPr>
              <a:grpSpLocks/>
            </p:cNvGrpSpPr>
            <p:nvPr/>
          </p:nvGrpSpPr>
          <p:grpSpPr bwMode="auto">
            <a:xfrm>
              <a:off x="3428" y="1721"/>
              <a:ext cx="1016" cy="817"/>
              <a:chOff x="2057" y="862"/>
              <a:chExt cx="1549" cy="1351"/>
            </a:xfrm>
          </p:grpSpPr>
          <p:sp>
            <p:nvSpPr>
              <p:cNvPr id="391"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2"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3"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390" name="Text Box 160">
              <a:hlinkClick r:id="" action="ppaction://noaction"/>
            </p:cNvPr>
            <p:cNvSpPr txBox="1">
              <a:spLocks noChangeArrowheads="1"/>
            </p:cNvSpPr>
            <p:nvPr/>
          </p:nvSpPr>
          <p:spPr bwMode="gray">
            <a:xfrm>
              <a:off x="3684"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30</a:t>
              </a:r>
              <a:endParaRPr lang="en-US" altLang="en-US" sz="7200" dirty="0">
                <a:solidFill>
                  <a:schemeClr val="bg1"/>
                </a:solidFill>
                <a:latin typeface="Arial" panose="020B0604020202020204" pitchFamily="34" charset="0"/>
              </a:endParaRPr>
            </a:p>
          </p:txBody>
        </p:sp>
      </p:grpSp>
      <p:grpSp>
        <p:nvGrpSpPr>
          <p:cNvPr id="394" name="Group 192"/>
          <p:cNvGrpSpPr>
            <a:grpSpLocks/>
          </p:cNvGrpSpPr>
          <p:nvPr/>
        </p:nvGrpSpPr>
        <p:grpSpPr bwMode="auto">
          <a:xfrm>
            <a:off x="14022201" y="6802145"/>
            <a:ext cx="2587963" cy="2203450"/>
            <a:chOff x="2699" y="1881"/>
            <a:chExt cx="1017" cy="818"/>
          </a:xfrm>
        </p:grpSpPr>
        <p:grpSp>
          <p:nvGrpSpPr>
            <p:cNvPr id="395" name="Group 161"/>
            <p:cNvGrpSpPr>
              <a:grpSpLocks/>
            </p:cNvGrpSpPr>
            <p:nvPr/>
          </p:nvGrpSpPr>
          <p:grpSpPr bwMode="auto">
            <a:xfrm>
              <a:off x="2699" y="1881"/>
              <a:ext cx="1017" cy="818"/>
              <a:chOff x="1110" y="2656"/>
              <a:chExt cx="1549" cy="1351"/>
            </a:xfrm>
          </p:grpSpPr>
          <p:sp>
            <p:nvSpPr>
              <p:cNvPr id="397"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8"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399"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396" name="Text Box 165">
              <a:hlinkClick r:id="" action="ppaction://noaction"/>
            </p:cNvPr>
            <p:cNvSpPr txBox="1">
              <a:spLocks noChangeArrowheads="1"/>
            </p:cNvSpPr>
            <p:nvPr/>
          </p:nvSpPr>
          <p:spPr bwMode="gray">
            <a:xfrm>
              <a:off x="2956" y="205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26</a:t>
              </a:r>
              <a:endParaRPr lang="en-US" altLang="en-US" sz="7200" dirty="0">
                <a:solidFill>
                  <a:schemeClr val="bg1"/>
                </a:solidFill>
                <a:latin typeface="Arial" panose="020B0604020202020204" pitchFamily="34" charset="0"/>
              </a:endParaRPr>
            </a:p>
          </p:txBody>
        </p:sp>
      </p:grpSp>
      <p:grpSp>
        <p:nvGrpSpPr>
          <p:cNvPr id="400" name="Group 191"/>
          <p:cNvGrpSpPr>
            <a:grpSpLocks/>
          </p:cNvGrpSpPr>
          <p:nvPr/>
        </p:nvGrpSpPr>
        <p:grpSpPr bwMode="auto">
          <a:xfrm>
            <a:off x="15991815" y="5717105"/>
            <a:ext cx="2584787" cy="2203450"/>
            <a:chOff x="3445" y="2297"/>
            <a:chExt cx="1016" cy="818"/>
          </a:xfrm>
        </p:grpSpPr>
        <p:grpSp>
          <p:nvGrpSpPr>
            <p:cNvPr id="401" name="Group 141"/>
            <p:cNvGrpSpPr>
              <a:grpSpLocks/>
            </p:cNvGrpSpPr>
            <p:nvPr/>
          </p:nvGrpSpPr>
          <p:grpSpPr bwMode="auto">
            <a:xfrm>
              <a:off x="3445" y="2297"/>
              <a:ext cx="1016" cy="818"/>
              <a:chOff x="3174" y="2656"/>
              <a:chExt cx="1549" cy="1351"/>
            </a:xfrm>
          </p:grpSpPr>
          <p:sp>
            <p:nvSpPr>
              <p:cNvPr id="403"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04"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05" name="AutoShape 144"/>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02"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31</a:t>
              </a:r>
            </a:p>
          </p:txBody>
        </p:sp>
      </p:grpSp>
      <p:grpSp>
        <p:nvGrpSpPr>
          <p:cNvPr id="406" name="Group 190"/>
          <p:cNvGrpSpPr>
            <a:grpSpLocks/>
          </p:cNvGrpSpPr>
          <p:nvPr/>
        </p:nvGrpSpPr>
        <p:grpSpPr bwMode="auto">
          <a:xfrm>
            <a:off x="14058693" y="8996525"/>
            <a:ext cx="2587963" cy="2200274"/>
            <a:chOff x="2699" y="2702"/>
            <a:chExt cx="1017" cy="817"/>
          </a:xfrm>
        </p:grpSpPr>
        <p:grpSp>
          <p:nvGrpSpPr>
            <p:cNvPr id="407" name="Group 177"/>
            <p:cNvGrpSpPr>
              <a:grpSpLocks/>
            </p:cNvGrpSpPr>
            <p:nvPr/>
          </p:nvGrpSpPr>
          <p:grpSpPr bwMode="auto">
            <a:xfrm>
              <a:off x="2699" y="2702"/>
              <a:ext cx="1017" cy="817"/>
              <a:chOff x="3174" y="2656"/>
              <a:chExt cx="1549" cy="1351"/>
            </a:xfrm>
          </p:grpSpPr>
          <p:sp>
            <p:nvSpPr>
              <p:cNvPr id="409"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0"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1" name="AutoShape 180"/>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08"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27</a:t>
              </a:r>
              <a:endParaRPr lang="en-US" altLang="en-US" sz="7200" dirty="0">
                <a:solidFill>
                  <a:schemeClr val="bg1"/>
                </a:solidFill>
                <a:latin typeface="Arial" panose="020B0604020202020204" pitchFamily="34" charset="0"/>
              </a:endParaRPr>
            </a:p>
          </p:txBody>
        </p:sp>
      </p:grpSp>
      <p:grpSp>
        <p:nvGrpSpPr>
          <p:cNvPr id="412" name="Group 189"/>
          <p:cNvGrpSpPr>
            <a:grpSpLocks/>
          </p:cNvGrpSpPr>
          <p:nvPr/>
        </p:nvGrpSpPr>
        <p:grpSpPr bwMode="auto">
          <a:xfrm>
            <a:off x="16000366" y="7921437"/>
            <a:ext cx="2584787" cy="2200274"/>
            <a:chOff x="3439" y="3112"/>
            <a:chExt cx="1016" cy="817"/>
          </a:xfrm>
        </p:grpSpPr>
        <p:grpSp>
          <p:nvGrpSpPr>
            <p:cNvPr id="413" name="Group 182"/>
            <p:cNvGrpSpPr>
              <a:grpSpLocks/>
            </p:cNvGrpSpPr>
            <p:nvPr/>
          </p:nvGrpSpPr>
          <p:grpSpPr bwMode="auto">
            <a:xfrm>
              <a:off x="3439" y="3112"/>
              <a:ext cx="1016" cy="817"/>
              <a:chOff x="3174" y="2656"/>
              <a:chExt cx="1549" cy="1351"/>
            </a:xfrm>
          </p:grpSpPr>
          <p:sp>
            <p:nvSpPr>
              <p:cNvPr id="415"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6"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17" name="AutoShape 185"/>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14" name="Text Box 186">
              <a:hlinkClick r:id="" action="ppaction://noaction"/>
            </p:cNvPr>
            <p:cNvSpPr txBox="1">
              <a:spLocks noChangeArrowheads="1"/>
            </p:cNvSpPr>
            <p:nvPr/>
          </p:nvSpPr>
          <p:spPr bwMode="gray">
            <a:xfrm>
              <a:off x="3699"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32</a:t>
              </a:r>
            </a:p>
          </p:txBody>
        </p:sp>
      </p:grpSp>
      <p:grpSp>
        <p:nvGrpSpPr>
          <p:cNvPr id="418" name="Group 187"/>
          <p:cNvGrpSpPr>
            <a:grpSpLocks/>
          </p:cNvGrpSpPr>
          <p:nvPr/>
        </p:nvGrpSpPr>
        <p:grpSpPr bwMode="auto">
          <a:xfrm>
            <a:off x="12058196" y="5717104"/>
            <a:ext cx="2587961" cy="2200276"/>
            <a:chOff x="4178" y="1881"/>
            <a:chExt cx="1017" cy="818"/>
          </a:xfrm>
        </p:grpSpPr>
        <p:grpSp>
          <p:nvGrpSpPr>
            <p:cNvPr id="419" name="Group 167"/>
            <p:cNvGrpSpPr>
              <a:grpSpLocks/>
            </p:cNvGrpSpPr>
            <p:nvPr/>
          </p:nvGrpSpPr>
          <p:grpSpPr bwMode="auto">
            <a:xfrm>
              <a:off x="4178" y="1881"/>
              <a:ext cx="1017" cy="818"/>
              <a:chOff x="2057" y="862"/>
              <a:chExt cx="1549" cy="1351"/>
            </a:xfrm>
          </p:grpSpPr>
          <p:sp>
            <p:nvSpPr>
              <p:cNvPr id="421"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2"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3" name="AutoShape 170"/>
              <p:cNvSpPr>
                <a:spLocks noChangeArrowheads="1"/>
              </p:cNvSpPr>
              <p:nvPr/>
            </p:nvSpPr>
            <p:spPr bwMode="gray">
              <a:xfrm>
                <a:off x="2147" y="942"/>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20" name="Text Box 171">
              <a:hlinkClick r:id="" action="ppaction://noaction"/>
            </p:cNvPr>
            <p:cNvSpPr txBox="1">
              <a:spLocks noChangeArrowheads="1"/>
            </p:cNvSpPr>
            <p:nvPr/>
          </p:nvSpPr>
          <p:spPr bwMode="gray">
            <a:xfrm>
              <a:off x="4436"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20</a:t>
              </a:r>
            </a:p>
          </p:txBody>
        </p:sp>
      </p:grpSp>
      <p:grpSp>
        <p:nvGrpSpPr>
          <p:cNvPr id="424" name="Group 188"/>
          <p:cNvGrpSpPr>
            <a:grpSpLocks/>
          </p:cNvGrpSpPr>
          <p:nvPr/>
        </p:nvGrpSpPr>
        <p:grpSpPr bwMode="auto">
          <a:xfrm>
            <a:off x="12069055" y="7911286"/>
            <a:ext cx="2587961" cy="2197100"/>
            <a:chOff x="4178" y="2702"/>
            <a:chExt cx="1017" cy="817"/>
          </a:xfrm>
        </p:grpSpPr>
        <p:grpSp>
          <p:nvGrpSpPr>
            <p:cNvPr id="425" name="Group 172"/>
            <p:cNvGrpSpPr>
              <a:grpSpLocks/>
            </p:cNvGrpSpPr>
            <p:nvPr/>
          </p:nvGrpSpPr>
          <p:grpSpPr bwMode="auto">
            <a:xfrm>
              <a:off x="4178" y="2702"/>
              <a:ext cx="1017" cy="817"/>
              <a:chOff x="3174" y="2656"/>
              <a:chExt cx="1549" cy="1351"/>
            </a:xfrm>
          </p:grpSpPr>
          <p:sp>
            <p:nvSpPr>
              <p:cNvPr id="427"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8"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29" name="AutoShape 175"/>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26"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21</a:t>
              </a:r>
              <a:endParaRPr lang="en-US" altLang="en-US" sz="7200" dirty="0">
                <a:solidFill>
                  <a:schemeClr val="tx1"/>
                </a:solidFill>
                <a:latin typeface="Arial" panose="020B0604020202020204" pitchFamily="34" charset="0"/>
              </a:endParaRPr>
            </a:p>
          </p:txBody>
        </p:sp>
      </p:grpSp>
      <p:grpSp>
        <p:nvGrpSpPr>
          <p:cNvPr id="430" name="Group 189"/>
          <p:cNvGrpSpPr>
            <a:grpSpLocks/>
          </p:cNvGrpSpPr>
          <p:nvPr/>
        </p:nvGrpSpPr>
        <p:grpSpPr bwMode="auto">
          <a:xfrm>
            <a:off x="12115896" y="10108058"/>
            <a:ext cx="2584787" cy="2197100"/>
            <a:chOff x="3439" y="3112"/>
            <a:chExt cx="1016" cy="817"/>
          </a:xfrm>
        </p:grpSpPr>
        <p:grpSp>
          <p:nvGrpSpPr>
            <p:cNvPr id="431" name="Group 182"/>
            <p:cNvGrpSpPr>
              <a:grpSpLocks/>
            </p:cNvGrpSpPr>
            <p:nvPr/>
          </p:nvGrpSpPr>
          <p:grpSpPr bwMode="auto">
            <a:xfrm>
              <a:off x="3439" y="3112"/>
              <a:ext cx="1016" cy="817"/>
              <a:chOff x="3174" y="2656"/>
              <a:chExt cx="1549" cy="1351"/>
            </a:xfrm>
          </p:grpSpPr>
          <p:sp>
            <p:nvSpPr>
              <p:cNvPr id="433"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34"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35" name="AutoShape 185"/>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32"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22</a:t>
              </a:r>
            </a:p>
          </p:txBody>
        </p:sp>
      </p:grpSp>
      <p:grpSp>
        <p:nvGrpSpPr>
          <p:cNvPr id="436" name="Group 155"/>
          <p:cNvGrpSpPr>
            <a:grpSpLocks/>
          </p:cNvGrpSpPr>
          <p:nvPr/>
        </p:nvGrpSpPr>
        <p:grpSpPr bwMode="auto">
          <a:xfrm>
            <a:off x="13949553" y="252084"/>
            <a:ext cx="2584787" cy="2197100"/>
            <a:chOff x="3428" y="1721"/>
            <a:chExt cx="1016" cy="817"/>
          </a:xfrm>
        </p:grpSpPr>
        <p:grpSp>
          <p:nvGrpSpPr>
            <p:cNvPr id="437" name="Group 156"/>
            <p:cNvGrpSpPr>
              <a:grpSpLocks/>
            </p:cNvGrpSpPr>
            <p:nvPr/>
          </p:nvGrpSpPr>
          <p:grpSpPr bwMode="auto">
            <a:xfrm>
              <a:off x="3428" y="1721"/>
              <a:ext cx="1016" cy="817"/>
              <a:chOff x="2057" y="862"/>
              <a:chExt cx="1549" cy="1351"/>
            </a:xfrm>
          </p:grpSpPr>
          <p:sp>
            <p:nvSpPr>
              <p:cNvPr id="439"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0"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1"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38" name="Text Box 160">
              <a:hlinkClick r:id="" action="ppaction://noaction"/>
            </p:cNvPr>
            <p:cNvSpPr txBox="1">
              <a:spLocks noChangeArrowheads="1"/>
            </p:cNvSpPr>
            <p:nvPr/>
          </p:nvSpPr>
          <p:spPr bwMode="gray">
            <a:xfrm>
              <a:off x="3683"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23</a:t>
              </a:r>
              <a:endParaRPr lang="en-US" altLang="en-US" sz="7200" dirty="0">
                <a:solidFill>
                  <a:schemeClr val="bg1"/>
                </a:solidFill>
                <a:latin typeface="Arial" panose="020B0604020202020204" pitchFamily="34" charset="0"/>
              </a:endParaRPr>
            </a:p>
          </p:txBody>
        </p:sp>
      </p:grpSp>
      <p:grpSp>
        <p:nvGrpSpPr>
          <p:cNvPr id="442" name="Group 192"/>
          <p:cNvGrpSpPr>
            <a:grpSpLocks/>
          </p:cNvGrpSpPr>
          <p:nvPr/>
        </p:nvGrpSpPr>
        <p:grpSpPr bwMode="auto">
          <a:xfrm>
            <a:off x="15998586" y="10124975"/>
            <a:ext cx="2587963" cy="2200274"/>
            <a:chOff x="2699" y="1881"/>
            <a:chExt cx="1017" cy="818"/>
          </a:xfrm>
        </p:grpSpPr>
        <p:grpSp>
          <p:nvGrpSpPr>
            <p:cNvPr id="443" name="Group 161"/>
            <p:cNvGrpSpPr>
              <a:grpSpLocks/>
            </p:cNvGrpSpPr>
            <p:nvPr/>
          </p:nvGrpSpPr>
          <p:grpSpPr bwMode="auto">
            <a:xfrm>
              <a:off x="2699" y="1881"/>
              <a:ext cx="1017" cy="818"/>
              <a:chOff x="1110" y="2656"/>
              <a:chExt cx="1549" cy="1351"/>
            </a:xfrm>
          </p:grpSpPr>
          <p:sp>
            <p:nvSpPr>
              <p:cNvPr id="445"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6"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47"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44"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33</a:t>
              </a:r>
              <a:endParaRPr lang="en-US" altLang="en-US" sz="7200" dirty="0">
                <a:solidFill>
                  <a:schemeClr val="bg1"/>
                </a:solidFill>
                <a:latin typeface="Arial" panose="020B0604020202020204" pitchFamily="34" charset="0"/>
              </a:endParaRPr>
            </a:p>
          </p:txBody>
        </p:sp>
      </p:grpSp>
      <p:grpSp>
        <p:nvGrpSpPr>
          <p:cNvPr id="448" name="Group 191"/>
          <p:cNvGrpSpPr>
            <a:grpSpLocks/>
          </p:cNvGrpSpPr>
          <p:nvPr/>
        </p:nvGrpSpPr>
        <p:grpSpPr bwMode="auto">
          <a:xfrm>
            <a:off x="13964291" y="2444755"/>
            <a:ext cx="2584787" cy="2200274"/>
            <a:chOff x="3445" y="2297"/>
            <a:chExt cx="1016" cy="818"/>
          </a:xfrm>
        </p:grpSpPr>
        <p:grpSp>
          <p:nvGrpSpPr>
            <p:cNvPr id="449" name="Group 141"/>
            <p:cNvGrpSpPr>
              <a:grpSpLocks/>
            </p:cNvGrpSpPr>
            <p:nvPr/>
          </p:nvGrpSpPr>
          <p:grpSpPr bwMode="auto">
            <a:xfrm>
              <a:off x="3445" y="2297"/>
              <a:ext cx="1016" cy="818"/>
              <a:chOff x="3174" y="2656"/>
              <a:chExt cx="1549" cy="1351"/>
            </a:xfrm>
          </p:grpSpPr>
          <p:sp>
            <p:nvSpPr>
              <p:cNvPr id="451"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2"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3"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50"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24</a:t>
              </a:r>
            </a:p>
          </p:txBody>
        </p:sp>
      </p:grpSp>
      <p:grpSp>
        <p:nvGrpSpPr>
          <p:cNvPr id="454" name="Group 187"/>
          <p:cNvGrpSpPr>
            <a:grpSpLocks/>
          </p:cNvGrpSpPr>
          <p:nvPr/>
        </p:nvGrpSpPr>
        <p:grpSpPr bwMode="auto">
          <a:xfrm>
            <a:off x="14073727" y="11199883"/>
            <a:ext cx="2587963" cy="2200274"/>
            <a:chOff x="4178" y="1881"/>
            <a:chExt cx="1017" cy="818"/>
          </a:xfrm>
        </p:grpSpPr>
        <p:grpSp>
          <p:nvGrpSpPr>
            <p:cNvPr id="455" name="Group 167"/>
            <p:cNvGrpSpPr>
              <a:grpSpLocks/>
            </p:cNvGrpSpPr>
            <p:nvPr/>
          </p:nvGrpSpPr>
          <p:grpSpPr bwMode="auto">
            <a:xfrm>
              <a:off x="4178" y="1881"/>
              <a:ext cx="1017" cy="818"/>
              <a:chOff x="2057" y="862"/>
              <a:chExt cx="1549" cy="1351"/>
            </a:xfrm>
          </p:grpSpPr>
          <p:sp>
            <p:nvSpPr>
              <p:cNvPr id="457"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8"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59" name="AutoShape 170"/>
              <p:cNvSpPr>
                <a:spLocks noChangeArrowheads="1"/>
              </p:cNvSpPr>
              <p:nvPr/>
            </p:nvSpPr>
            <p:spPr bwMode="gray">
              <a:xfrm>
                <a:off x="2147" y="942"/>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56" name="Text Box 171">
              <a:hlinkClick r:id="" action="ppaction://noaction"/>
            </p:cNvPr>
            <p:cNvSpPr txBox="1">
              <a:spLocks noChangeArrowheads="1"/>
            </p:cNvSpPr>
            <p:nvPr/>
          </p:nvSpPr>
          <p:spPr bwMode="gray">
            <a:xfrm>
              <a:off x="4435"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28</a:t>
              </a:r>
            </a:p>
          </p:txBody>
        </p:sp>
      </p:grpSp>
      <p:grpSp>
        <p:nvGrpSpPr>
          <p:cNvPr id="460" name="Group 188"/>
          <p:cNvGrpSpPr>
            <a:grpSpLocks/>
          </p:cNvGrpSpPr>
          <p:nvPr/>
        </p:nvGrpSpPr>
        <p:grpSpPr bwMode="auto">
          <a:xfrm>
            <a:off x="15915879" y="1355956"/>
            <a:ext cx="2587963" cy="2197100"/>
            <a:chOff x="4178" y="2702"/>
            <a:chExt cx="1017" cy="817"/>
          </a:xfrm>
        </p:grpSpPr>
        <p:grpSp>
          <p:nvGrpSpPr>
            <p:cNvPr id="461" name="Group 172"/>
            <p:cNvGrpSpPr>
              <a:grpSpLocks/>
            </p:cNvGrpSpPr>
            <p:nvPr/>
          </p:nvGrpSpPr>
          <p:grpSpPr bwMode="auto">
            <a:xfrm>
              <a:off x="4178" y="2702"/>
              <a:ext cx="1017" cy="817"/>
              <a:chOff x="3174" y="2656"/>
              <a:chExt cx="1549" cy="1351"/>
            </a:xfrm>
          </p:grpSpPr>
          <p:sp>
            <p:nvSpPr>
              <p:cNvPr id="463"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64"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65" name="AutoShape 175"/>
              <p:cNvSpPr>
                <a:spLocks noChangeArrowheads="1"/>
              </p:cNvSpPr>
              <p:nvPr/>
            </p:nvSpPr>
            <p:spPr bwMode="gray">
              <a:xfrm>
                <a:off x="3264" y="2736"/>
                <a:ext cx="1350" cy="1168"/>
              </a:xfrm>
              <a:prstGeom prst="hexagon">
                <a:avLst>
                  <a:gd name="adj" fmla="val 28896"/>
                  <a:gd name="vf" fmla="val 11547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62"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29</a:t>
              </a:r>
              <a:endParaRPr lang="en-US" altLang="en-US" sz="7200" dirty="0">
                <a:solidFill>
                  <a:schemeClr val="bg1"/>
                </a:solidFill>
                <a:latin typeface="Arial" panose="020B0604020202020204" pitchFamily="34" charset="0"/>
              </a:endParaRPr>
            </a:p>
          </p:txBody>
        </p:sp>
      </p:grpSp>
      <p:grpSp>
        <p:nvGrpSpPr>
          <p:cNvPr id="466" name="Group 190"/>
          <p:cNvGrpSpPr>
            <a:grpSpLocks/>
          </p:cNvGrpSpPr>
          <p:nvPr/>
        </p:nvGrpSpPr>
        <p:grpSpPr bwMode="auto">
          <a:xfrm>
            <a:off x="12040695" y="3518370"/>
            <a:ext cx="2587963" cy="2197100"/>
            <a:chOff x="2699" y="2702"/>
            <a:chExt cx="1017" cy="817"/>
          </a:xfrm>
        </p:grpSpPr>
        <p:grpSp>
          <p:nvGrpSpPr>
            <p:cNvPr id="467" name="Group 177"/>
            <p:cNvGrpSpPr>
              <a:grpSpLocks/>
            </p:cNvGrpSpPr>
            <p:nvPr/>
          </p:nvGrpSpPr>
          <p:grpSpPr bwMode="auto">
            <a:xfrm>
              <a:off x="2699" y="2702"/>
              <a:ext cx="1017" cy="817"/>
              <a:chOff x="3174" y="2656"/>
              <a:chExt cx="1549" cy="1351"/>
            </a:xfrm>
          </p:grpSpPr>
          <p:sp>
            <p:nvSpPr>
              <p:cNvPr id="469"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70"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71" name="AutoShape 180"/>
              <p:cNvSpPr>
                <a:spLocks noChangeArrowheads="1"/>
              </p:cNvSpPr>
              <p:nvPr/>
            </p:nvSpPr>
            <p:spPr bwMode="gray">
              <a:xfrm>
                <a:off x="3264"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68" name="Text Box 181">
              <a:hlinkClick r:id="" action="ppaction://noaction"/>
            </p:cNvPr>
            <p:cNvSpPr txBox="1">
              <a:spLocks noChangeArrowheads="1"/>
            </p:cNvSpPr>
            <p:nvPr/>
          </p:nvSpPr>
          <p:spPr bwMode="gray">
            <a:xfrm>
              <a:off x="2959"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19</a:t>
              </a:r>
              <a:endParaRPr lang="en-US" altLang="en-US" sz="7200" dirty="0">
                <a:solidFill>
                  <a:schemeClr val="tx1"/>
                </a:solidFill>
                <a:latin typeface="Arial" panose="020B0604020202020204" pitchFamily="34" charset="0"/>
              </a:endParaRPr>
            </a:p>
          </p:txBody>
        </p:sp>
      </p:grpSp>
      <p:grpSp>
        <p:nvGrpSpPr>
          <p:cNvPr id="472" name="Group 189"/>
          <p:cNvGrpSpPr>
            <a:grpSpLocks/>
          </p:cNvGrpSpPr>
          <p:nvPr/>
        </p:nvGrpSpPr>
        <p:grpSpPr bwMode="auto">
          <a:xfrm>
            <a:off x="14001704" y="4616920"/>
            <a:ext cx="2584787" cy="2197100"/>
            <a:chOff x="3439" y="3112"/>
            <a:chExt cx="1016" cy="817"/>
          </a:xfrm>
        </p:grpSpPr>
        <p:grpSp>
          <p:nvGrpSpPr>
            <p:cNvPr id="473" name="Group 182"/>
            <p:cNvGrpSpPr>
              <a:grpSpLocks/>
            </p:cNvGrpSpPr>
            <p:nvPr/>
          </p:nvGrpSpPr>
          <p:grpSpPr bwMode="auto">
            <a:xfrm>
              <a:off x="3439" y="3112"/>
              <a:ext cx="1016" cy="817"/>
              <a:chOff x="3174" y="2656"/>
              <a:chExt cx="1549" cy="1351"/>
            </a:xfrm>
          </p:grpSpPr>
          <p:sp>
            <p:nvSpPr>
              <p:cNvPr id="475"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76"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477" name="AutoShape 185"/>
              <p:cNvSpPr>
                <a:spLocks noChangeArrowheads="1"/>
              </p:cNvSpPr>
              <p:nvPr/>
            </p:nvSpPr>
            <p:spPr bwMode="gray">
              <a:xfrm>
                <a:off x="3264" y="2736"/>
                <a:ext cx="1350" cy="1168"/>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474"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25</a:t>
              </a:r>
            </a:p>
          </p:txBody>
        </p:sp>
      </p:grpSp>
      <p:grpSp>
        <p:nvGrpSpPr>
          <p:cNvPr id="478" name="Group 192"/>
          <p:cNvGrpSpPr>
            <a:grpSpLocks/>
          </p:cNvGrpSpPr>
          <p:nvPr/>
        </p:nvGrpSpPr>
        <p:grpSpPr bwMode="auto">
          <a:xfrm>
            <a:off x="12000107" y="1301301"/>
            <a:ext cx="2587963" cy="2200274"/>
            <a:chOff x="2699" y="1881"/>
            <a:chExt cx="1017" cy="818"/>
          </a:xfrm>
        </p:grpSpPr>
        <p:grpSp>
          <p:nvGrpSpPr>
            <p:cNvPr id="479" name="Group 161"/>
            <p:cNvGrpSpPr>
              <a:grpSpLocks/>
            </p:cNvGrpSpPr>
            <p:nvPr/>
          </p:nvGrpSpPr>
          <p:grpSpPr bwMode="auto">
            <a:xfrm>
              <a:off x="2699" y="1881"/>
              <a:ext cx="1017" cy="818"/>
              <a:chOff x="1110" y="2656"/>
              <a:chExt cx="1549" cy="1351"/>
            </a:xfrm>
          </p:grpSpPr>
          <p:sp>
            <p:nvSpPr>
              <p:cNvPr id="48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8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sp>
            <p:nvSpPr>
              <p:cNvPr id="48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tx1"/>
                  </a:solidFill>
                  <a:latin typeface="Arial" panose="020B0604020202020204" pitchFamily="34" charset="0"/>
                </a:endParaRPr>
              </a:p>
            </p:txBody>
          </p:sp>
        </p:grpSp>
        <p:sp>
          <p:nvSpPr>
            <p:cNvPr id="480"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tx1"/>
                  </a:solidFill>
                  <a:latin typeface="Arial" panose="020B0604020202020204" pitchFamily="34" charset="0"/>
                </a:rPr>
                <a:t>18</a:t>
              </a:r>
              <a:endParaRPr lang="en-US" altLang="en-US" sz="7200" dirty="0">
                <a:solidFill>
                  <a:schemeClr val="tx1"/>
                </a:solidFill>
                <a:latin typeface="Arial" panose="020B0604020202020204" pitchFamily="34" charset="0"/>
              </a:endParaRPr>
            </a:p>
          </p:txBody>
        </p:sp>
      </p:grpSp>
      <p:grpSp>
        <p:nvGrpSpPr>
          <p:cNvPr id="592" name="Group 155"/>
          <p:cNvGrpSpPr>
            <a:grpSpLocks/>
          </p:cNvGrpSpPr>
          <p:nvPr/>
        </p:nvGrpSpPr>
        <p:grpSpPr bwMode="auto">
          <a:xfrm>
            <a:off x="21747612" y="2513567"/>
            <a:ext cx="2584787" cy="2200274"/>
            <a:chOff x="3428" y="1721"/>
            <a:chExt cx="1016" cy="817"/>
          </a:xfrm>
        </p:grpSpPr>
        <p:grpSp>
          <p:nvGrpSpPr>
            <p:cNvPr id="593" name="Group 156"/>
            <p:cNvGrpSpPr>
              <a:grpSpLocks/>
            </p:cNvGrpSpPr>
            <p:nvPr/>
          </p:nvGrpSpPr>
          <p:grpSpPr bwMode="auto">
            <a:xfrm>
              <a:off x="3428" y="1721"/>
              <a:ext cx="1016" cy="817"/>
              <a:chOff x="2057" y="862"/>
              <a:chExt cx="1549" cy="1351"/>
            </a:xfrm>
          </p:grpSpPr>
          <p:sp>
            <p:nvSpPr>
              <p:cNvPr id="595"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596"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597"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594" name="Text Box 160">
              <a:hlinkClick r:id="" action="ppaction://noaction"/>
            </p:cNvPr>
            <p:cNvSpPr txBox="1">
              <a:spLocks noChangeArrowheads="1"/>
            </p:cNvSpPr>
            <p:nvPr/>
          </p:nvSpPr>
          <p:spPr bwMode="gray">
            <a:xfrm>
              <a:off x="3684"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46</a:t>
              </a:r>
              <a:endParaRPr lang="en-US" altLang="en-US" sz="7200" dirty="0">
                <a:solidFill>
                  <a:schemeClr val="bg1"/>
                </a:solidFill>
                <a:latin typeface="Arial" panose="020B0604020202020204" pitchFamily="34" charset="0"/>
              </a:endParaRPr>
            </a:p>
          </p:txBody>
        </p:sp>
      </p:grpSp>
      <p:grpSp>
        <p:nvGrpSpPr>
          <p:cNvPr id="598" name="Group 192"/>
          <p:cNvGrpSpPr>
            <a:grpSpLocks/>
          </p:cNvGrpSpPr>
          <p:nvPr/>
        </p:nvGrpSpPr>
        <p:grpSpPr bwMode="auto">
          <a:xfrm>
            <a:off x="19818737" y="5783571"/>
            <a:ext cx="2587963" cy="2203450"/>
            <a:chOff x="2699" y="1881"/>
            <a:chExt cx="1017" cy="818"/>
          </a:xfrm>
        </p:grpSpPr>
        <p:grpSp>
          <p:nvGrpSpPr>
            <p:cNvPr id="599" name="Group 161"/>
            <p:cNvGrpSpPr>
              <a:grpSpLocks/>
            </p:cNvGrpSpPr>
            <p:nvPr/>
          </p:nvGrpSpPr>
          <p:grpSpPr bwMode="auto">
            <a:xfrm>
              <a:off x="2699" y="1881"/>
              <a:ext cx="1017" cy="818"/>
              <a:chOff x="1110" y="2656"/>
              <a:chExt cx="1549" cy="1351"/>
            </a:xfrm>
          </p:grpSpPr>
          <p:sp>
            <p:nvSpPr>
              <p:cNvPr id="601"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2"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3"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00" name="Text Box 165">
              <a:hlinkClick r:id="" action="ppaction://noaction"/>
            </p:cNvPr>
            <p:cNvSpPr txBox="1">
              <a:spLocks noChangeArrowheads="1"/>
            </p:cNvSpPr>
            <p:nvPr/>
          </p:nvSpPr>
          <p:spPr bwMode="gray">
            <a:xfrm>
              <a:off x="2956" y="205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42</a:t>
              </a:r>
              <a:endParaRPr lang="en-US" altLang="en-US" sz="7200" dirty="0">
                <a:solidFill>
                  <a:schemeClr val="bg1"/>
                </a:solidFill>
                <a:latin typeface="Arial" panose="020B0604020202020204" pitchFamily="34" charset="0"/>
              </a:endParaRPr>
            </a:p>
          </p:txBody>
        </p:sp>
      </p:grpSp>
      <p:grpSp>
        <p:nvGrpSpPr>
          <p:cNvPr id="604" name="Group 191"/>
          <p:cNvGrpSpPr>
            <a:grpSpLocks/>
          </p:cNvGrpSpPr>
          <p:nvPr/>
        </p:nvGrpSpPr>
        <p:grpSpPr bwMode="auto">
          <a:xfrm>
            <a:off x="21788351" y="4698531"/>
            <a:ext cx="2584787" cy="2203450"/>
            <a:chOff x="3445" y="2297"/>
            <a:chExt cx="1016" cy="818"/>
          </a:xfrm>
        </p:grpSpPr>
        <p:grpSp>
          <p:nvGrpSpPr>
            <p:cNvPr id="605" name="Group 141"/>
            <p:cNvGrpSpPr>
              <a:grpSpLocks/>
            </p:cNvGrpSpPr>
            <p:nvPr/>
          </p:nvGrpSpPr>
          <p:grpSpPr bwMode="auto">
            <a:xfrm>
              <a:off x="3445" y="2297"/>
              <a:ext cx="1016" cy="818"/>
              <a:chOff x="3174" y="2656"/>
              <a:chExt cx="1549" cy="1351"/>
            </a:xfrm>
          </p:grpSpPr>
          <p:sp>
            <p:nvSpPr>
              <p:cNvPr id="607"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8"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09" name="AutoShape 144">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06"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47</a:t>
              </a:r>
            </a:p>
          </p:txBody>
        </p:sp>
      </p:grpSp>
      <p:grpSp>
        <p:nvGrpSpPr>
          <p:cNvPr id="610" name="Group 190"/>
          <p:cNvGrpSpPr>
            <a:grpSpLocks/>
          </p:cNvGrpSpPr>
          <p:nvPr/>
        </p:nvGrpSpPr>
        <p:grpSpPr bwMode="auto">
          <a:xfrm>
            <a:off x="19855230" y="7977951"/>
            <a:ext cx="2587963" cy="2200274"/>
            <a:chOff x="2699" y="2702"/>
            <a:chExt cx="1017" cy="817"/>
          </a:xfrm>
        </p:grpSpPr>
        <p:grpSp>
          <p:nvGrpSpPr>
            <p:cNvPr id="611" name="Group 177"/>
            <p:cNvGrpSpPr>
              <a:grpSpLocks/>
            </p:cNvGrpSpPr>
            <p:nvPr/>
          </p:nvGrpSpPr>
          <p:grpSpPr bwMode="auto">
            <a:xfrm>
              <a:off x="2699" y="2702"/>
              <a:ext cx="1017" cy="817"/>
              <a:chOff x="3174" y="2656"/>
              <a:chExt cx="1549" cy="1351"/>
            </a:xfrm>
          </p:grpSpPr>
          <p:sp>
            <p:nvSpPr>
              <p:cNvPr id="61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1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15" name="AutoShape 180"/>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1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43</a:t>
              </a:r>
              <a:endParaRPr lang="en-US" altLang="en-US" sz="7200" dirty="0">
                <a:solidFill>
                  <a:schemeClr val="bg1"/>
                </a:solidFill>
                <a:latin typeface="Arial" panose="020B0604020202020204" pitchFamily="34" charset="0"/>
              </a:endParaRPr>
            </a:p>
          </p:txBody>
        </p:sp>
      </p:grpSp>
      <p:grpSp>
        <p:nvGrpSpPr>
          <p:cNvPr id="616" name="Group 189"/>
          <p:cNvGrpSpPr>
            <a:grpSpLocks/>
          </p:cNvGrpSpPr>
          <p:nvPr/>
        </p:nvGrpSpPr>
        <p:grpSpPr bwMode="auto">
          <a:xfrm>
            <a:off x="21796903" y="6902863"/>
            <a:ext cx="2584787" cy="2200274"/>
            <a:chOff x="3439" y="3112"/>
            <a:chExt cx="1016" cy="817"/>
          </a:xfrm>
        </p:grpSpPr>
        <p:grpSp>
          <p:nvGrpSpPr>
            <p:cNvPr id="617" name="Group 182"/>
            <p:cNvGrpSpPr>
              <a:grpSpLocks/>
            </p:cNvGrpSpPr>
            <p:nvPr/>
          </p:nvGrpSpPr>
          <p:grpSpPr bwMode="auto">
            <a:xfrm>
              <a:off x="3439" y="3112"/>
              <a:ext cx="1016" cy="817"/>
              <a:chOff x="3174" y="2656"/>
              <a:chExt cx="1549" cy="1351"/>
            </a:xfrm>
          </p:grpSpPr>
          <p:sp>
            <p:nvSpPr>
              <p:cNvPr id="61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0"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1" name="AutoShape 185">
                <a:hlinkClick r:id="" action="ppaction://noaction"/>
              </p:cNvPr>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18" name="Text Box 186">
              <a:hlinkClick r:id="" action="ppaction://noaction"/>
            </p:cNvPr>
            <p:cNvSpPr txBox="1">
              <a:spLocks noChangeArrowheads="1"/>
            </p:cNvSpPr>
            <p:nvPr/>
          </p:nvSpPr>
          <p:spPr bwMode="gray">
            <a:xfrm>
              <a:off x="3699" y="3294"/>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48</a:t>
              </a:r>
            </a:p>
          </p:txBody>
        </p:sp>
      </p:grpSp>
      <p:grpSp>
        <p:nvGrpSpPr>
          <p:cNvPr id="622" name="Group 187"/>
          <p:cNvGrpSpPr>
            <a:grpSpLocks/>
          </p:cNvGrpSpPr>
          <p:nvPr/>
        </p:nvGrpSpPr>
        <p:grpSpPr bwMode="auto">
          <a:xfrm>
            <a:off x="17854732" y="4698530"/>
            <a:ext cx="2587961" cy="2200276"/>
            <a:chOff x="4178" y="1881"/>
            <a:chExt cx="1017" cy="818"/>
          </a:xfrm>
        </p:grpSpPr>
        <p:grpSp>
          <p:nvGrpSpPr>
            <p:cNvPr id="623" name="Group 167"/>
            <p:cNvGrpSpPr>
              <a:grpSpLocks/>
            </p:cNvGrpSpPr>
            <p:nvPr/>
          </p:nvGrpSpPr>
          <p:grpSpPr bwMode="auto">
            <a:xfrm>
              <a:off x="4178" y="1881"/>
              <a:ext cx="1017" cy="818"/>
              <a:chOff x="2057" y="862"/>
              <a:chExt cx="1549" cy="1351"/>
            </a:xfrm>
          </p:grpSpPr>
          <p:sp>
            <p:nvSpPr>
              <p:cNvPr id="625"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6"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27" name="AutoShape 170"/>
              <p:cNvSpPr>
                <a:spLocks noChangeArrowheads="1"/>
              </p:cNvSpPr>
              <p:nvPr/>
            </p:nvSpPr>
            <p:spPr bwMode="gray">
              <a:xfrm>
                <a:off x="2147" y="942"/>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24" name="Text Box 171">
              <a:hlinkClick r:id="" action="ppaction://noaction"/>
            </p:cNvPr>
            <p:cNvSpPr txBox="1">
              <a:spLocks noChangeArrowheads="1"/>
            </p:cNvSpPr>
            <p:nvPr/>
          </p:nvSpPr>
          <p:spPr bwMode="gray">
            <a:xfrm>
              <a:off x="4436"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36</a:t>
              </a:r>
            </a:p>
          </p:txBody>
        </p:sp>
      </p:grpSp>
      <p:grpSp>
        <p:nvGrpSpPr>
          <p:cNvPr id="628" name="Group 188"/>
          <p:cNvGrpSpPr>
            <a:grpSpLocks/>
          </p:cNvGrpSpPr>
          <p:nvPr/>
        </p:nvGrpSpPr>
        <p:grpSpPr bwMode="auto">
          <a:xfrm>
            <a:off x="17865592" y="6892712"/>
            <a:ext cx="2587961" cy="2197100"/>
            <a:chOff x="4178" y="2702"/>
            <a:chExt cx="1017" cy="817"/>
          </a:xfrm>
        </p:grpSpPr>
        <p:grpSp>
          <p:nvGrpSpPr>
            <p:cNvPr id="629" name="Group 172"/>
            <p:cNvGrpSpPr>
              <a:grpSpLocks/>
            </p:cNvGrpSpPr>
            <p:nvPr/>
          </p:nvGrpSpPr>
          <p:grpSpPr bwMode="auto">
            <a:xfrm>
              <a:off x="4178" y="2702"/>
              <a:ext cx="1017" cy="817"/>
              <a:chOff x="3174" y="2656"/>
              <a:chExt cx="1549" cy="1351"/>
            </a:xfrm>
          </p:grpSpPr>
          <p:sp>
            <p:nvSpPr>
              <p:cNvPr id="631"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2"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3" name="AutoShape 175"/>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30"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37</a:t>
              </a:r>
              <a:endParaRPr lang="en-US" altLang="en-US" sz="7200" dirty="0">
                <a:solidFill>
                  <a:schemeClr val="bg1"/>
                </a:solidFill>
                <a:latin typeface="Arial" panose="020B0604020202020204" pitchFamily="34" charset="0"/>
              </a:endParaRPr>
            </a:p>
          </p:txBody>
        </p:sp>
      </p:grpSp>
      <p:grpSp>
        <p:nvGrpSpPr>
          <p:cNvPr id="634" name="Group 189"/>
          <p:cNvGrpSpPr>
            <a:grpSpLocks/>
          </p:cNvGrpSpPr>
          <p:nvPr/>
        </p:nvGrpSpPr>
        <p:grpSpPr bwMode="auto">
          <a:xfrm>
            <a:off x="17912433" y="9089484"/>
            <a:ext cx="2584787" cy="2197100"/>
            <a:chOff x="3439" y="3112"/>
            <a:chExt cx="1016" cy="817"/>
          </a:xfrm>
        </p:grpSpPr>
        <p:grpSp>
          <p:nvGrpSpPr>
            <p:cNvPr id="635" name="Group 182"/>
            <p:cNvGrpSpPr>
              <a:grpSpLocks/>
            </p:cNvGrpSpPr>
            <p:nvPr/>
          </p:nvGrpSpPr>
          <p:grpSpPr bwMode="auto">
            <a:xfrm>
              <a:off x="3439" y="3112"/>
              <a:ext cx="1016" cy="817"/>
              <a:chOff x="3174" y="2656"/>
              <a:chExt cx="1549" cy="1351"/>
            </a:xfrm>
          </p:grpSpPr>
          <p:sp>
            <p:nvSpPr>
              <p:cNvPr id="637"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8"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39" name="AutoShape 185"/>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36" name="Text Box 186">
              <a:hlinkClick r:id="" action="ppaction://noaction"/>
            </p:cNvPr>
            <p:cNvSpPr txBox="1">
              <a:spLocks noChangeArrowheads="1"/>
            </p:cNvSpPr>
            <p:nvPr/>
          </p:nvSpPr>
          <p:spPr bwMode="gray">
            <a:xfrm>
              <a:off x="3699"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38</a:t>
              </a:r>
            </a:p>
          </p:txBody>
        </p:sp>
      </p:grpSp>
      <p:grpSp>
        <p:nvGrpSpPr>
          <p:cNvPr id="640" name="Group 155"/>
          <p:cNvGrpSpPr>
            <a:grpSpLocks/>
          </p:cNvGrpSpPr>
          <p:nvPr/>
        </p:nvGrpSpPr>
        <p:grpSpPr bwMode="auto">
          <a:xfrm>
            <a:off x="17947061" y="11288196"/>
            <a:ext cx="2584787" cy="2197100"/>
            <a:chOff x="3428" y="1721"/>
            <a:chExt cx="1016" cy="817"/>
          </a:xfrm>
        </p:grpSpPr>
        <p:grpSp>
          <p:nvGrpSpPr>
            <p:cNvPr id="641" name="Group 156"/>
            <p:cNvGrpSpPr>
              <a:grpSpLocks/>
            </p:cNvGrpSpPr>
            <p:nvPr/>
          </p:nvGrpSpPr>
          <p:grpSpPr bwMode="auto">
            <a:xfrm>
              <a:off x="3428" y="1721"/>
              <a:ext cx="1016" cy="817"/>
              <a:chOff x="2057" y="862"/>
              <a:chExt cx="1549" cy="1351"/>
            </a:xfrm>
          </p:grpSpPr>
          <p:sp>
            <p:nvSpPr>
              <p:cNvPr id="643" name="AutoShape 157"/>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44" name="AutoShape 158"/>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45" name="AutoShape 159">
                <a:hlinkClick r:id="" action="ppaction://noaction"/>
              </p:cNvPr>
              <p:cNvSpPr>
                <a:spLocks noChangeArrowheads="1"/>
              </p:cNvSpPr>
              <p:nvPr/>
            </p:nvSpPr>
            <p:spPr bwMode="gray">
              <a:xfrm>
                <a:off x="2147" y="942"/>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42" name="Text Box 160">
              <a:hlinkClick r:id="" action="ppaction://noaction"/>
            </p:cNvPr>
            <p:cNvSpPr txBox="1">
              <a:spLocks noChangeArrowheads="1"/>
            </p:cNvSpPr>
            <p:nvPr/>
          </p:nvSpPr>
          <p:spPr bwMode="gray">
            <a:xfrm>
              <a:off x="3682" y="1899"/>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a:r>
                <a:rPr lang="en-US" altLang="en-US" sz="7200" b="1" dirty="0">
                  <a:solidFill>
                    <a:schemeClr val="bg1"/>
                  </a:solidFill>
                  <a:latin typeface="Arial" panose="020B0604020202020204" pitchFamily="34" charset="0"/>
                </a:rPr>
                <a:t>39</a:t>
              </a:r>
              <a:endParaRPr lang="en-US" altLang="en-US" sz="7200" dirty="0">
                <a:solidFill>
                  <a:schemeClr val="bg1"/>
                </a:solidFill>
                <a:latin typeface="Arial" panose="020B0604020202020204" pitchFamily="34" charset="0"/>
              </a:endParaRPr>
            </a:p>
          </p:txBody>
        </p:sp>
      </p:grpSp>
      <p:grpSp>
        <p:nvGrpSpPr>
          <p:cNvPr id="646" name="Group 192"/>
          <p:cNvGrpSpPr>
            <a:grpSpLocks/>
          </p:cNvGrpSpPr>
          <p:nvPr/>
        </p:nvGrpSpPr>
        <p:grpSpPr bwMode="auto">
          <a:xfrm>
            <a:off x="21795123" y="9106401"/>
            <a:ext cx="2587963" cy="2200274"/>
            <a:chOff x="2699" y="1881"/>
            <a:chExt cx="1017" cy="818"/>
          </a:xfrm>
        </p:grpSpPr>
        <p:grpSp>
          <p:nvGrpSpPr>
            <p:cNvPr id="647" name="Group 161"/>
            <p:cNvGrpSpPr>
              <a:grpSpLocks/>
            </p:cNvGrpSpPr>
            <p:nvPr/>
          </p:nvGrpSpPr>
          <p:grpSpPr bwMode="auto">
            <a:xfrm>
              <a:off x="2699" y="1881"/>
              <a:ext cx="1017" cy="818"/>
              <a:chOff x="1110" y="2656"/>
              <a:chExt cx="1549" cy="1351"/>
            </a:xfrm>
          </p:grpSpPr>
          <p:sp>
            <p:nvSpPr>
              <p:cNvPr id="649"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0"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1"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48"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49</a:t>
              </a:r>
              <a:endParaRPr lang="en-US" altLang="en-US" sz="7200" dirty="0">
                <a:solidFill>
                  <a:schemeClr val="bg1"/>
                </a:solidFill>
                <a:latin typeface="Arial" panose="020B0604020202020204" pitchFamily="34" charset="0"/>
              </a:endParaRPr>
            </a:p>
          </p:txBody>
        </p:sp>
      </p:grpSp>
      <p:grpSp>
        <p:nvGrpSpPr>
          <p:cNvPr id="652" name="Group 191"/>
          <p:cNvGrpSpPr>
            <a:grpSpLocks/>
          </p:cNvGrpSpPr>
          <p:nvPr/>
        </p:nvGrpSpPr>
        <p:grpSpPr bwMode="auto">
          <a:xfrm>
            <a:off x="19760827" y="1426181"/>
            <a:ext cx="2584787" cy="2200274"/>
            <a:chOff x="3445" y="2297"/>
            <a:chExt cx="1016" cy="818"/>
          </a:xfrm>
        </p:grpSpPr>
        <p:grpSp>
          <p:nvGrpSpPr>
            <p:cNvPr id="653" name="Group 141"/>
            <p:cNvGrpSpPr>
              <a:grpSpLocks/>
            </p:cNvGrpSpPr>
            <p:nvPr/>
          </p:nvGrpSpPr>
          <p:grpSpPr bwMode="auto">
            <a:xfrm>
              <a:off x="3445" y="2297"/>
              <a:ext cx="1016" cy="818"/>
              <a:chOff x="3174" y="2656"/>
              <a:chExt cx="1549" cy="1351"/>
            </a:xfrm>
          </p:grpSpPr>
          <p:sp>
            <p:nvSpPr>
              <p:cNvPr id="655" name="AutoShape 1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6" name="AutoShape 1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57" name="AutoShape 144"/>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54" name="Text Box 166">
              <a:hlinkClick r:id="" action="ppaction://noaction"/>
            </p:cNvPr>
            <p:cNvSpPr txBox="1">
              <a:spLocks noChangeArrowheads="1"/>
            </p:cNvSpPr>
            <p:nvPr/>
          </p:nvSpPr>
          <p:spPr bwMode="gray">
            <a:xfrm>
              <a:off x="3594" y="2462"/>
              <a:ext cx="6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40</a:t>
              </a:r>
            </a:p>
          </p:txBody>
        </p:sp>
      </p:grpSp>
      <p:grpSp>
        <p:nvGrpSpPr>
          <p:cNvPr id="658" name="Group 187"/>
          <p:cNvGrpSpPr>
            <a:grpSpLocks/>
          </p:cNvGrpSpPr>
          <p:nvPr/>
        </p:nvGrpSpPr>
        <p:grpSpPr bwMode="auto">
          <a:xfrm>
            <a:off x="19870264" y="10181309"/>
            <a:ext cx="2587963" cy="2200274"/>
            <a:chOff x="4178" y="1881"/>
            <a:chExt cx="1017" cy="818"/>
          </a:xfrm>
        </p:grpSpPr>
        <p:grpSp>
          <p:nvGrpSpPr>
            <p:cNvPr id="659" name="Group 167"/>
            <p:cNvGrpSpPr>
              <a:grpSpLocks/>
            </p:cNvGrpSpPr>
            <p:nvPr/>
          </p:nvGrpSpPr>
          <p:grpSpPr bwMode="auto">
            <a:xfrm>
              <a:off x="4178" y="1881"/>
              <a:ext cx="1017" cy="818"/>
              <a:chOff x="2057" y="862"/>
              <a:chExt cx="1549" cy="1351"/>
            </a:xfrm>
          </p:grpSpPr>
          <p:sp>
            <p:nvSpPr>
              <p:cNvPr id="661" name="AutoShape 16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2" name="AutoShape 16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3" name="AutoShape 170"/>
              <p:cNvSpPr>
                <a:spLocks noChangeArrowheads="1"/>
              </p:cNvSpPr>
              <p:nvPr/>
            </p:nvSpPr>
            <p:spPr bwMode="gray">
              <a:xfrm>
                <a:off x="2147" y="942"/>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60" name="Text Box 171">
              <a:hlinkClick r:id="" action="ppaction://noaction"/>
            </p:cNvPr>
            <p:cNvSpPr txBox="1">
              <a:spLocks noChangeArrowheads="1"/>
            </p:cNvSpPr>
            <p:nvPr/>
          </p:nvSpPr>
          <p:spPr bwMode="gray">
            <a:xfrm>
              <a:off x="4435" y="206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44</a:t>
              </a:r>
            </a:p>
          </p:txBody>
        </p:sp>
      </p:grpSp>
      <p:grpSp>
        <p:nvGrpSpPr>
          <p:cNvPr id="664" name="Group 188"/>
          <p:cNvGrpSpPr>
            <a:grpSpLocks/>
          </p:cNvGrpSpPr>
          <p:nvPr/>
        </p:nvGrpSpPr>
        <p:grpSpPr bwMode="auto">
          <a:xfrm>
            <a:off x="21804410" y="670780"/>
            <a:ext cx="2587963" cy="2197100"/>
            <a:chOff x="4178" y="2702"/>
            <a:chExt cx="1017" cy="817"/>
          </a:xfrm>
        </p:grpSpPr>
        <p:grpSp>
          <p:nvGrpSpPr>
            <p:cNvPr id="665" name="Group 172"/>
            <p:cNvGrpSpPr>
              <a:grpSpLocks/>
            </p:cNvGrpSpPr>
            <p:nvPr/>
          </p:nvGrpSpPr>
          <p:grpSpPr bwMode="auto">
            <a:xfrm>
              <a:off x="4178" y="2702"/>
              <a:ext cx="1017" cy="817"/>
              <a:chOff x="3174" y="2656"/>
              <a:chExt cx="1549" cy="1351"/>
            </a:xfrm>
          </p:grpSpPr>
          <p:sp>
            <p:nvSpPr>
              <p:cNvPr id="667" name="AutoShape 17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8" name="AutoShape 17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69" name="AutoShape 175"/>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66" name="Text Box 176">
              <a:hlinkClick r:id="" action="ppaction://noaction"/>
            </p:cNvPr>
            <p:cNvSpPr txBox="1">
              <a:spLocks noChangeArrowheads="1"/>
            </p:cNvSpPr>
            <p:nvPr/>
          </p:nvSpPr>
          <p:spPr bwMode="gray">
            <a:xfrm>
              <a:off x="4453" y="291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45</a:t>
              </a:r>
              <a:endParaRPr lang="en-US" altLang="en-US" sz="7200" dirty="0">
                <a:solidFill>
                  <a:schemeClr val="bg1"/>
                </a:solidFill>
                <a:latin typeface="Arial" panose="020B0604020202020204" pitchFamily="34" charset="0"/>
              </a:endParaRPr>
            </a:p>
          </p:txBody>
        </p:sp>
      </p:grpSp>
      <p:grpSp>
        <p:nvGrpSpPr>
          <p:cNvPr id="670" name="Group 190"/>
          <p:cNvGrpSpPr>
            <a:grpSpLocks/>
          </p:cNvGrpSpPr>
          <p:nvPr/>
        </p:nvGrpSpPr>
        <p:grpSpPr bwMode="auto">
          <a:xfrm>
            <a:off x="17837231" y="2499796"/>
            <a:ext cx="2587963" cy="2197100"/>
            <a:chOff x="2699" y="2702"/>
            <a:chExt cx="1017" cy="817"/>
          </a:xfrm>
        </p:grpSpPr>
        <p:grpSp>
          <p:nvGrpSpPr>
            <p:cNvPr id="671" name="Group 177"/>
            <p:cNvGrpSpPr>
              <a:grpSpLocks/>
            </p:cNvGrpSpPr>
            <p:nvPr/>
          </p:nvGrpSpPr>
          <p:grpSpPr bwMode="auto">
            <a:xfrm>
              <a:off x="2699" y="2702"/>
              <a:ext cx="1017" cy="817"/>
              <a:chOff x="3174" y="2656"/>
              <a:chExt cx="1549" cy="1351"/>
            </a:xfrm>
          </p:grpSpPr>
          <p:sp>
            <p:nvSpPr>
              <p:cNvPr id="673"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74"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75" name="AutoShape 180"/>
              <p:cNvSpPr>
                <a:spLocks noChangeArrowheads="1"/>
              </p:cNvSpPr>
              <p:nvPr/>
            </p:nvSpPr>
            <p:spPr bwMode="gray">
              <a:xfrm>
                <a:off x="3264"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72"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35</a:t>
              </a:r>
              <a:endParaRPr lang="en-US" altLang="en-US" sz="7200" dirty="0">
                <a:solidFill>
                  <a:schemeClr val="bg1"/>
                </a:solidFill>
                <a:latin typeface="Arial" panose="020B0604020202020204" pitchFamily="34" charset="0"/>
              </a:endParaRPr>
            </a:p>
          </p:txBody>
        </p:sp>
      </p:grpSp>
      <p:grpSp>
        <p:nvGrpSpPr>
          <p:cNvPr id="676" name="Group 189"/>
          <p:cNvGrpSpPr>
            <a:grpSpLocks/>
          </p:cNvGrpSpPr>
          <p:nvPr/>
        </p:nvGrpSpPr>
        <p:grpSpPr bwMode="auto">
          <a:xfrm>
            <a:off x="19798240" y="3598346"/>
            <a:ext cx="2584787" cy="2197100"/>
            <a:chOff x="3439" y="3112"/>
            <a:chExt cx="1016" cy="817"/>
          </a:xfrm>
        </p:grpSpPr>
        <p:grpSp>
          <p:nvGrpSpPr>
            <p:cNvPr id="677" name="Group 182"/>
            <p:cNvGrpSpPr>
              <a:grpSpLocks/>
            </p:cNvGrpSpPr>
            <p:nvPr/>
          </p:nvGrpSpPr>
          <p:grpSpPr bwMode="auto">
            <a:xfrm>
              <a:off x="3439" y="3112"/>
              <a:ext cx="1016" cy="817"/>
              <a:chOff x="3174" y="2656"/>
              <a:chExt cx="1549" cy="1351"/>
            </a:xfrm>
          </p:grpSpPr>
          <p:sp>
            <p:nvSpPr>
              <p:cNvPr id="679" name="AutoShape 18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0" name="AutoShape 18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1" name="AutoShape 185"/>
              <p:cNvSpPr>
                <a:spLocks noChangeArrowheads="1"/>
              </p:cNvSpPr>
              <p:nvPr/>
            </p:nvSpPr>
            <p:spPr bwMode="gray">
              <a:xfrm>
                <a:off x="3264" y="2736"/>
                <a:ext cx="1350" cy="1168"/>
              </a:xfrm>
              <a:prstGeom prst="hexagon">
                <a:avLst>
                  <a:gd name="adj" fmla="val 28896"/>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78" name="Text Box 186">
              <a:hlinkClick r:id="" action="ppaction://noaction"/>
            </p:cNvPr>
            <p:cNvSpPr txBox="1">
              <a:spLocks noChangeArrowheads="1"/>
            </p:cNvSpPr>
            <p:nvPr/>
          </p:nvSpPr>
          <p:spPr bwMode="gray">
            <a:xfrm>
              <a:off x="3698" y="329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41</a:t>
              </a:r>
            </a:p>
          </p:txBody>
        </p:sp>
      </p:grpSp>
      <p:grpSp>
        <p:nvGrpSpPr>
          <p:cNvPr id="682" name="Group 192"/>
          <p:cNvGrpSpPr>
            <a:grpSpLocks/>
          </p:cNvGrpSpPr>
          <p:nvPr/>
        </p:nvGrpSpPr>
        <p:grpSpPr bwMode="auto">
          <a:xfrm>
            <a:off x="17796644" y="282727"/>
            <a:ext cx="2587963" cy="2200274"/>
            <a:chOff x="2699" y="1881"/>
            <a:chExt cx="1017" cy="818"/>
          </a:xfrm>
        </p:grpSpPr>
        <p:grpSp>
          <p:nvGrpSpPr>
            <p:cNvPr id="683" name="Group 161"/>
            <p:cNvGrpSpPr>
              <a:grpSpLocks/>
            </p:cNvGrpSpPr>
            <p:nvPr/>
          </p:nvGrpSpPr>
          <p:grpSpPr bwMode="auto">
            <a:xfrm>
              <a:off x="2699" y="1881"/>
              <a:ext cx="1017" cy="818"/>
              <a:chOff x="1110" y="2656"/>
              <a:chExt cx="1549" cy="1351"/>
            </a:xfrm>
          </p:grpSpPr>
          <p:sp>
            <p:nvSpPr>
              <p:cNvPr id="685" name="AutoShape 16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6" name="AutoShape 16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87" name="AutoShape 164">
                <a:hlinkClick r:id="" action="ppaction://noaction"/>
              </p:cNvPr>
              <p:cNvSpPr>
                <a:spLocks noChangeArrowheads="1"/>
              </p:cNvSpPr>
              <p:nvPr/>
            </p:nvSpPr>
            <p:spPr bwMode="gray">
              <a:xfrm>
                <a:off x="1200" y="2736"/>
                <a:ext cx="1350" cy="1168"/>
              </a:xfrm>
              <a:prstGeom prst="hexagon">
                <a:avLst>
                  <a:gd name="adj" fmla="val 28896"/>
                  <a:gd name="vf" fmla="val 115470"/>
                </a:avLst>
              </a:prstGeom>
              <a:solidFill>
                <a:schemeClr val="accent5">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84" name="Text Box 165">
              <a:hlinkClick r:id="" action="ppaction://noaction"/>
            </p:cNvPr>
            <p:cNvSpPr txBox="1">
              <a:spLocks noChangeArrowheads="1"/>
            </p:cNvSpPr>
            <p:nvPr/>
          </p:nvSpPr>
          <p:spPr bwMode="gray">
            <a:xfrm>
              <a:off x="2959" y="2055"/>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34</a:t>
              </a:r>
              <a:endParaRPr lang="en-US" altLang="en-US" sz="7200" dirty="0">
                <a:solidFill>
                  <a:schemeClr val="bg1"/>
                </a:solidFill>
                <a:latin typeface="Arial" panose="020B0604020202020204" pitchFamily="34" charset="0"/>
              </a:endParaRPr>
            </a:p>
          </p:txBody>
        </p:sp>
      </p:grpSp>
      <p:grpSp>
        <p:nvGrpSpPr>
          <p:cNvPr id="688" name="Group 190"/>
          <p:cNvGrpSpPr>
            <a:grpSpLocks/>
          </p:cNvGrpSpPr>
          <p:nvPr/>
        </p:nvGrpSpPr>
        <p:grpSpPr bwMode="auto">
          <a:xfrm>
            <a:off x="21839926" y="11320006"/>
            <a:ext cx="2587963" cy="2197100"/>
            <a:chOff x="2699" y="2702"/>
            <a:chExt cx="1017" cy="817"/>
          </a:xfrm>
        </p:grpSpPr>
        <p:grpSp>
          <p:nvGrpSpPr>
            <p:cNvPr id="689" name="Group 177"/>
            <p:cNvGrpSpPr>
              <a:grpSpLocks/>
            </p:cNvGrpSpPr>
            <p:nvPr/>
          </p:nvGrpSpPr>
          <p:grpSpPr bwMode="auto">
            <a:xfrm>
              <a:off x="2699" y="2702"/>
              <a:ext cx="1017" cy="817"/>
              <a:chOff x="3174" y="2656"/>
              <a:chExt cx="1549" cy="1351"/>
            </a:xfrm>
          </p:grpSpPr>
          <p:sp>
            <p:nvSpPr>
              <p:cNvPr id="691" name="AutoShape 17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92" name="AutoShape 17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sp>
            <p:nvSpPr>
              <p:cNvPr id="693" name="AutoShape 180"/>
              <p:cNvSpPr>
                <a:spLocks noChangeArrowheads="1"/>
              </p:cNvSpPr>
              <p:nvPr/>
            </p:nvSpPr>
            <p:spPr bwMode="gray">
              <a:xfrm>
                <a:off x="3264" y="2736"/>
                <a:ext cx="1350" cy="1168"/>
              </a:xfrm>
              <a:prstGeom prst="hexagon">
                <a:avLst>
                  <a:gd name="adj" fmla="val 28896"/>
                  <a:gd name="vf" fmla="val 115470"/>
                </a:avLst>
              </a:prstGeom>
              <a:solidFill>
                <a:schemeClr val="accent6">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latin typeface="Arial" panose="020B0604020202020204" pitchFamily="34" charset="0"/>
                </a:endParaRPr>
              </a:p>
            </p:txBody>
          </p:sp>
        </p:grpSp>
        <p:sp>
          <p:nvSpPr>
            <p:cNvPr id="690" name="Text Box 181">
              <a:hlinkClick r:id="" action="ppaction://noaction"/>
            </p:cNvPr>
            <p:cNvSpPr txBox="1">
              <a:spLocks noChangeArrowheads="1"/>
            </p:cNvSpPr>
            <p:nvPr/>
          </p:nvSpPr>
          <p:spPr bwMode="gray">
            <a:xfrm>
              <a:off x="2958" y="2873"/>
              <a:ext cx="4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Times New Roman" panose="02020603050405020304" pitchFamily="18" charset="0"/>
                  <a:cs typeface="Arial" panose="020B0604020202020204" pitchFamily="34" charset="0"/>
                </a:defRPr>
              </a:lvl1pPr>
              <a:lvl2pPr marL="742950" indent="-285750" eaLnBrk="0" hangingPunct="0">
                <a:defRPr sz="2400">
                  <a:solidFill>
                    <a:srgbClr val="0000FF"/>
                  </a:solidFill>
                  <a:latin typeface="Times New Roman" panose="02020603050405020304" pitchFamily="18" charset="0"/>
                  <a:cs typeface="Arial" panose="020B0604020202020204" pitchFamily="34" charset="0"/>
                </a:defRPr>
              </a:lvl2pPr>
              <a:lvl3pPr marL="1143000" indent="-228600" eaLnBrk="0" hangingPunct="0">
                <a:defRPr sz="2400">
                  <a:solidFill>
                    <a:srgbClr val="0000FF"/>
                  </a:solidFill>
                  <a:latin typeface="Times New Roman" panose="02020603050405020304" pitchFamily="18" charset="0"/>
                  <a:cs typeface="Arial" panose="020B0604020202020204" pitchFamily="34" charset="0"/>
                </a:defRPr>
              </a:lvl3pPr>
              <a:lvl4pPr marL="1600200" indent="-228600" eaLnBrk="0" hangingPunct="0">
                <a:defRPr sz="2400">
                  <a:solidFill>
                    <a:srgbClr val="0000FF"/>
                  </a:solidFill>
                  <a:latin typeface="Times New Roman" panose="02020603050405020304" pitchFamily="18" charset="0"/>
                  <a:cs typeface="Arial" panose="020B0604020202020204" pitchFamily="34" charset="0"/>
                </a:defRPr>
              </a:lvl4pPr>
              <a:lvl5pPr marL="2057400" indent="-228600" eaLnBrk="0" hangingPunct="0">
                <a:defRPr sz="2400">
                  <a:solidFill>
                    <a:srgbClr val="0000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cs typeface="Arial" panose="020B0604020202020204" pitchFamily="34" charset="0"/>
                </a:defRPr>
              </a:lvl9pPr>
            </a:lstStyle>
            <a:p>
              <a:pPr algn="ctr" eaLnBrk="1" hangingPunct="1"/>
              <a:r>
                <a:rPr lang="en-US" altLang="en-US" sz="7200" b="1" dirty="0">
                  <a:solidFill>
                    <a:schemeClr val="bg1"/>
                  </a:solidFill>
                  <a:latin typeface="Arial" panose="020B0604020202020204" pitchFamily="34" charset="0"/>
                </a:rPr>
                <a:t>50</a:t>
              </a:r>
            </a:p>
          </p:txBody>
        </p:sp>
      </p:grpSp>
      <p:sp>
        <p:nvSpPr>
          <p:cNvPr id="700"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70722" y="3309095"/>
            <a:ext cx="5653998" cy="7974058"/>
          </a:xfrm>
          <a:prstGeom prst="roundRect">
            <a:avLst>
              <a:gd name="adj" fmla="val 50000"/>
            </a:avLst>
          </a:prstGeom>
          <a:solidFill>
            <a:srgbClr val="FFFF00"/>
          </a:solidFill>
          <a:ln w="28575" algn="ctr">
            <a:solidFill>
              <a:srgbClr val="0000CC"/>
            </a:solidFill>
            <a:round/>
            <a:headEnd/>
            <a:tailEnd/>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txBody>
          <a:bodyPr wrap="none" lIns="182889" tIns="91445" rIns="182889" bIns="91445" anchor="ctr"/>
          <a:lstStyle/>
          <a:p>
            <a:pPr>
              <a:defRPr/>
            </a:pPr>
            <a:endParaRPr lang="en-US" sz="6400" b="1" dirty="0">
              <a:solidFill>
                <a:srgbClr val="000086"/>
              </a:solidFill>
              <a:effectLst>
                <a:outerShdw blurRad="38100" dist="38100" dir="2700000" algn="tl">
                  <a:srgbClr val="C0C0C0"/>
                </a:outerShdw>
              </a:effectLst>
              <a:latin typeface="Palatino Linotype" panose="02040502050505030304" pitchFamily="18" charset="0"/>
              <a:cs typeface="Vani" panose="02040502050405020303" pitchFamily="18" charset="0"/>
            </a:endParaRPr>
          </a:p>
        </p:txBody>
      </p:sp>
      <p:sp>
        <p:nvSpPr>
          <p:cNvPr id="701" name="TextBox 700"/>
          <p:cNvSpPr txBox="1"/>
          <p:nvPr/>
        </p:nvSpPr>
        <p:spPr>
          <a:xfrm>
            <a:off x="384364" y="4889225"/>
            <a:ext cx="5535497" cy="4124216"/>
          </a:xfrm>
          <a:prstGeom prst="rect">
            <a:avLst/>
          </a:prstGeom>
          <a:noFill/>
        </p:spPr>
        <p:txBody>
          <a:bodyPr wrap="square" lIns="182889" tIns="91445" rIns="182889" bIns="91445" rtlCol="0">
            <a:spAutoFit/>
          </a:bodyPr>
          <a:lstStyle/>
          <a:p>
            <a:pPr algn="ctr"/>
            <a:r>
              <a:rPr lang="en-US" sz="6400" dirty="0">
                <a:solidFill>
                  <a:srgbClr val="0070C0"/>
                </a:solidFill>
                <a:effectLst>
                  <a:outerShdw blurRad="38100" dist="38100" dir="2700000" algn="tl">
                    <a:srgbClr val="000000">
                      <a:alpha val="43137"/>
                    </a:srgbClr>
                  </a:outerShdw>
                </a:effectLst>
                <a:latin typeface="Palatino Linotype" panose="02040502050505030304" pitchFamily="18" charset="0"/>
              </a:rPr>
              <a:t>ĐỀ SỐ </a:t>
            </a:r>
            <a:r>
              <a:rPr lang="en-US" sz="6400" dirty="0" smtClean="0">
                <a:solidFill>
                  <a:srgbClr val="0070C0"/>
                </a:solidFill>
                <a:effectLst>
                  <a:outerShdw blurRad="38100" dist="38100" dir="2700000" algn="tl">
                    <a:srgbClr val="000000">
                      <a:alpha val="43137"/>
                    </a:srgbClr>
                  </a:outerShdw>
                </a:effectLst>
                <a:latin typeface="Palatino Linotype" panose="02040502050505030304" pitchFamily="18" charset="0"/>
              </a:rPr>
              <a:t>01 </a:t>
            </a:r>
            <a:endParaRPr lang="en-US" sz="6400" dirty="0" smtClean="0">
              <a:solidFill>
                <a:srgbClr val="0070C0"/>
              </a:solidFill>
              <a:effectLst>
                <a:outerShdw blurRad="38100" dist="38100" dir="2700000" algn="tl">
                  <a:srgbClr val="000000">
                    <a:alpha val="43137"/>
                  </a:srgbClr>
                </a:outerShdw>
              </a:effectLst>
              <a:latin typeface="Palatino Linotype" panose="02040502050505030304" pitchFamily="18" charset="0"/>
            </a:endParaRPr>
          </a:p>
          <a:p>
            <a:pPr algn="ctr"/>
            <a:r>
              <a:rPr lang="en-US" sz="6400" dirty="0" smtClean="0">
                <a:effectLst>
                  <a:outerShdw blurRad="38100" dist="38100" dir="2700000" algn="tl">
                    <a:srgbClr val="000000">
                      <a:alpha val="43137"/>
                    </a:srgbClr>
                  </a:outerShdw>
                </a:effectLst>
                <a:latin typeface="Palatino Linotype" panose="02040502050505030304" pitchFamily="18" charset="0"/>
              </a:rPr>
              <a:t>ĐỀ ÔN THI HỌC KỲ </a:t>
            </a:r>
            <a:r>
              <a:rPr lang="en-US" sz="6400" dirty="0" smtClean="0">
                <a:effectLst>
                  <a:outerShdw blurRad="38100" dist="38100" dir="2700000" algn="tl">
                    <a:srgbClr val="000000">
                      <a:alpha val="43137"/>
                    </a:srgbClr>
                  </a:outerShdw>
                </a:effectLst>
                <a:latin typeface="Palatino Linotype" panose="02040502050505030304" pitchFamily="18" charset="0"/>
              </a:rPr>
              <a:t>1 </a:t>
            </a:r>
            <a:r>
              <a:rPr lang="en-US" sz="6400" dirty="0" smtClean="0">
                <a:effectLst>
                  <a:outerShdw blurRad="38100" dist="38100" dir="2700000" algn="tl">
                    <a:srgbClr val="000000">
                      <a:alpha val="43137"/>
                    </a:srgbClr>
                  </a:outerShdw>
                </a:effectLst>
                <a:latin typeface="Palatino Linotype" panose="02040502050505030304" pitchFamily="18" charset="0"/>
              </a:rPr>
              <a:t>LỚP 10</a:t>
            </a:r>
            <a:endParaRPr lang="en-US" sz="6400" dirty="0">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715904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anim calcmode="lin" valueType="num">
                                      <p:cBhvr>
                                        <p:cTn id="9" dur="1000" fill="hold"/>
                                        <p:tgtEl>
                                          <p:spTgt spid="94"/>
                                        </p:tgtEl>
                                        <p:attrNameLst>
                                          <p:attrName>style.rotation</p:attrName>
                                        </p:attrNameLst>
                                      </p:cBhvr>
                                      <p:tavLst>
                                        <p:tav tm="0">
                                          <p:val>
                                            <p:fltVal val="90"/>
                                          </p:val>
                                        </p:tav>
                                        <p:tav tm="100000">
                                          <p:val>
                                            <p:fltVal val="0"/>
                                          </p:val>
                                        </p:tav>
                                      </p:tavLst>
                                    </p:anim>
                                    <p:animEffect transition="in" filter="fade">
                                      <p:cBhvr>
                                        <p:cTn id="10" dur="1000"/>
                                        <p:tgtEl>
                                          <p:spTgt spid="94"/>
                                        </p:tgtEl>
                                      </p:cBhvr>
                                    </p:animEffect>
                                  </p:childTnLst>
                                </p:cTn>
                              </p:par>
                              <p:par>
                                <p:cTn id="11" presetID="3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1000" fill="hold"/>
                                        <p:tgtEl>
                                          <p:spTgt spid="100"/>
                                        </p:tgtEl>
                                        <p:attrNameLst>
                                          <p:attrName>ppt_w</p:attrName>
                                        </p:attrNameLst>
                                      </p:cBhvr>
                                      <p:tavLst>
                                        <p:tav tm="0">
                                          <p:val>
                                            <p:fltVal val="0"/>
                                          </p:val>
                                        </p:tav>
                                        <p:tav tm="100000">
                                          <p:val>
                                            <p:strVal val="#ppt_w"/>
                                          </p:val>
                                        </p:tav>
                                      </p:tavLst>
                                    </p:anim>
                                    <p:anim calcmode="lin" valueType="num">
                                      <p:cBhvr>
                                        <p:cTn id="14" dur="1000" fill="hold"/>
                                        <p:tgtEl>
                                          <p:spTgt spid="100"/>
                                        </p:tgtEl>
                                        <p:attrNameLst>
                                          <p:attrName>ppt_h</p:attrName>
                                        </p:attrNameLst>
                                      </p:cBhvr>
                                      <p:tavLst>
                                        <p:tav tm="0">
                                          <p:val>
                                            <p:fltVal val="0"/>
                                          </p:val>
                                        </p:tav>
                                        <p:tav tm="100000">
                                          <p:val>
                                            <p:strVal val="#ppt_h"/>
                                          </p:val>
                                        </p:tav>
                                      </p:tavLst>
                                    </p:anim>
                                    <p:anim calcmode="lin" valueType="num">
                                      <p:cBhvr>
                                        <p:cTn id="15" dur="1000" fill="hold"/>
                                        <p:tgtEl>
                                          <p:spTgt spid="100"/>
                                        </p:tgtEl>
                                        <p:attrNameLst>
                                          <p:attrName>style.rotation</p:attrName>
                                        </p:attrNameLst>
                                      </p:cBhvr>
                                      <p:tavLst>
                                        <p:tav tm="0">
                                          <p:val>
                                            <p:fltVal val="90"/>
                                          </p:val>
                                        </p:tav>
                                        <p:tav tm="100000">
                                          <p:val>
                                            <p:fltVal val="0"/>
                                          </p:val>
                                        </p:tav>
                                      </p:tavLst>
                                    </p:anim>
                                    <p:animEffect transition="in" filter="fade">
                                      <p:cBhvr>
                                        <p:cTn id="16" dur="1000"/>
                                        <p:tgtEl>
                                          <p:spTgt spid="100"/>
                                        </p:tgtEl>
                                      </p:cBhvr>
                                    </p:animEffect>
                                  </p:childTnLst>
                                </p:cTn>
                              </p:par>
                              <p:par>
                                <p:cTn id="17" presetID="3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1000" fill="hold"/>
                                        <p:tgtEl>
                                          <p:spTgt spid="106"/>
                                        </p:tgtEl>
                                        <p:attrNameLst>
                                          <p:attrName>ppt_w</p:attrName>
                                        </p:attrNameLst>
                                      </p:cBhvr>
                                      <p:tavLst>
                                        <p:tav tm="0">
                                          <p:val>
                                            <p:fltVal val="0"/>
                                          </p:val>
                                        </p:tav>
                                        <p:tav tm="100000">
                                          <p:val>
                                            <p:strVal val="#ppt_w"/>
                                          </p:val>
                                        </p:tav>
                                      </p:tavLst>
                                    </p:anim>
                                    <p:anim calcmode="lin" valueType="num">
                                      <p:cBhvr>
                                        <p:cTn id="20" dur="1000" fill="hold"/>
                                        <p:tgtEl>
                                          <p:spTgt spid="106"/>
                                        </p:tgtEl>
                                        <p:attrNameLst>
                                          <p:attrName>ppt_h</p:attrName>
                                        </p:attrNameLst>
                                      </p:cBhvr>
                                      <p:tavLst>
                                        <p:tav tm="0">
                                          <p:val>
                                            <p:fltVal val="0"/>
                                          </p:val>
                                        </p:tav>
                                        <p:tav tm="100000">
                                          <p:val>
                                            <p:strVal val="#ppt_h"/>
                                          </p:val>
                                        </p:tav>
                                      </p:tavLst>
                                    </p:anim>
                                    <p:anim calcmode="lin" valueType="num">
                                      <p:cBhvr>
                                        <p:cTn id="21" dur="1000" fill="hold"/>
                                        <p:tgtEl>
                                          <p:spTgt spid="106"/>
                                        </p:tgtEl>
                                        <p:attrNameLst>
                                          <p:attrName>style.rotation</p:attrName>
                                        </p:attrNameLst>
                                      </p:cBhvr>
                                      <p:tavLst>
                                        <p:tav tm="0">
                                          <p:val>
                                            <p:fltVal val="90"/>
                                          </p:val>
                                        </p:tav>
                                        <p:tav tm="100000">
                                          <p:val>
                                            <p:fltVal val="0"/>
                                          </p:val>
                                        </p:tav>
                                      </p:tavLst>
                                    </p:anim>
                                    <p:animEffect transition="in" filter="fade">
                                      <p:cBhvr>
                                        <p:cTn id="22" dur="1000"/>
                                        <p:tgtEl>
                                          <p:spTgt spid="106"/>
                                        </p:tgtEl>
                                      </p:cBhvr>
                                    </p:animEffect>
                                  </p:childTnLst>
                                </p:cTn>
                              </p:par>
                              <p:par>
                                <p:cTn id="23" presetID="3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1000" fill="hold"/>
                                        <p:tgtEl>
                                          <p:spTgt spid="112"/>
                                        </p:tgtEl>
                                        <p:attrNameLst>
                                          <p:attrName>ppt_w</p:attrName>
                                        </p:attrNameLst>
                                      </p:cBhvr>
                                      <p:tavLst>
                                        <p:tav tm="0">
                                          <p:val>
                                            <p:fltVal val="0"/>
                                          </p:val>
                                        </p:tav>
                                        <p:tav tm="100000">
                                          <p:val>
                                            <p:strVal val="#ppt_w"/>
                                          </p:val>
                                        </p:tav>
                                      </p:tavLst>
                                    </p:anim>
                                    <p:anim calcmode="lin" valueType="num">
                                      <p:cBhvr>
                                        <p:cTn id="26" dur="1000" fill="hold"/>
                                        <p:tgtEl>
                                          <p:spTgt spid="112"/>
                                        </p:tgtEl>
                                        <p:attrNameLst>
                                          <p:attrName>ppt_h</p:attrName>
                                        </p:attrNameLst>
                                      </p:cBhvr>
                                      <p:tavLst>
                                        <p:tav tm="0">
                                          <p:val>
                                            <p:fltVal val="0"/>
                                          </p:val>
                                        </p:tav>
                                        <p:tav tm="100000">
                                          <p:val>
                                            <p:strVal val="#ppt_h"/>
                                          </p:val>
                                        </p:tav>
                                      </p:tavLst>
                                    </p:anim>
                                    <p:anim calcmode="lin" valueType="num">
                                      <p:cBhvr>
                                        <p:cTn id="27" dur="1000" fill="hold"/>
                                        <p:tgtEl>
                                          <p:spTgt spid="112"/>
                                        </p:tgtEl>
                                        <p:attrNameLst>
                                          <p:attrName>style.rotation</p:attrName>
                                        </p:attrNameLst>
                                      </p:cBhvr>
                                      <p:tavLst>
                                        <p:tav tm="0">
                                          <p:val>
                                            <p:fltVal val="90"/>
                                          </p:val>
                                        </p:tav>
                                        <p:tav tm="100000">
                                          <p:val>
                                            <p:fltVal val="0"/>
                                          </p:val>
                                        </p:tav>
                                      </p:tavLst>
                                    </p:anim>
                                    <p:animEffect transition="in" filter="fade">
                                      <p:cBhvr>
                                        <p:cTn id="28" dur="1000"/>
                                        <p:tgtEl>
                                          <p:spTgt spid="112"/>
                                        </p:tgtEl>
                                      </p:cBhvr>
                                    </p:animEffect>
                                  </p:childTnLst>
                                </p:cTn>
                              </p:par>
                              <p:par>
                                <p:cTn id="29" presetID="31"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p:cTn id="31" dur="1000" fill="hold"/>
                                        <p:tgtEl>
                                          <p:spTgt spid="118"/>
                                        </p:tgtEl>
                                        <p:attrNameLst>
                                          <p:attrName>ppt_w</p:attrName>
                                        </p:attrNameLst>
                                      </p:cBhvr>
                                      <p:tavLst>
                                        <p:tav tm="0">
                                          <p:val>
                                            <p:fltVal val="0"/>
                                          </p:val>
                                        </p:tav>
                                        <p:tav tm="100000">
                                          <p:val>
                                            <p:strVal val="#ppt_w"/>
                                          </p:val>
                                        </p:tav>
                                      </p:tavLst>
                                    </p:anim>
                                    <p:anim calcmode="lin" valueType="num">
                                      <p:cBhvr>
                                        <p:cTn id="32" dur="1000" fill="hold"/>
                                        <p:tgtEl>
                                          <p:spTgt spid="118"/>
                                        </p:tgtEl>
                                        <p:attrNameLst>
                                          <p:attrName>ppt_h</p:attrName>
                                        </p:attrNameLst>
                                      </p:cBhvr>
                                      <p:tavLst>
                                        <p:tav tm="0">
                                          <p:val>
                                            <p:fltVal val="0"/>
                                          </p:val>
                                        </p:tav>
                                        <p:tav tm="100000">
                                          <p:val>
                                            <p:strVal val="#ppt_h"/>
                                          </p:val>
                                        </p:tav>
                                      </p:tavLst>
                                    </p:anim>
                                    <p:anim calcmode="lin" valueType="num">
                                      <p:cBhvr>
                                        <p:cTn id="33" dur="1000" fill="hold"/>
                                        <p:tgtEl>
                                          <p:spTgt spid="118"/>
                                        </p:tgtEl>
                                        <p:attrNameLst>
                                          <p:attrName>style.rotation</p:attrName>
                                        </p:attrNameLst>
                                      </p:cBhvr>
                                      <p:tavLst>
                                        <p:tav tm="0">
                                          <p:val>
                                            <p:fltVal val="90"/>
                                          </p:val>
                                        </p:tav>
                                        <p:tav tm="100000">
                                          <p:val>
                                            <p:fltVal val="0"/>
                                          </p:val>
                                        </p:tav>
                                      </p:tavLst>
                                    </p:anim>
                                    <p:animEffect transition="in" filter="fade">
                                      <p:cBhvr>
                                        <p:cTn id="34" dur="1000"/>
                                        <p:tgtEl>
                                          <p:spTgt spid="118"/>
                                        </p:tgtEl>
                                      </p:cBhvr>
                                    </p:animEffect>
                                  </p:childTnLst>
                                </p:cTn>
                              </p:par>
                              <p:par>
                                <p:cTn id="35" presetID="3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1000" fill="hold"/>
                                        <p:tgtEl>
                                          <p:spTgt spid="124"/>
                                        </p:tgtEl>
                                        <p:attrNameLst>
                                          <p:attrName>ppt_w</p:attrName>
                                        </p:attrNameLst>
                                      </p:cBhvr>
                                      <p:tavLst>
                                        <p:tav tm="0">
                                          <p:val>
                                            <p:fltVal val="0"/>
                                          </p:val>
                                        </p:tav>
                                        <p:tav tm="100000">
                                          <p:val>
                                            <p:strVal val="#ppt_w"/>
                                          </p:val>
                                        </p:tav>
                                      </p:tavLst>
                                    </p:anim>
                                    <p:anim calcmode="lin" valueType="num">
                                      <p:cBhvr>
                                        <p:cTn id="38" dur="1000" fill="hold"/>
                                        <p:tgtEl>
                                          <p:spTgt spid="124"/>
                                        </p:tgtEl>
                                        <p:attrNameLst>
                                          <p:attrName>ppt_h</p:attrName>
                                        </p:attrNameLst>
                                      </p:cBhvr>
                                      <p:tavLst>
                                        <p:tav tm="0">
                                          <p:val>
                                            <p:fltVal val="0"/>
                                          </p:val>
                                        </p:tav>
                                        <p:tav tm="100000">
                                          <p:val>
                                            <p:strVal val="#ppt_h"/>
                                          </p:val>
                                        </p:tav>
                                      </p:tavLst>
                                    </p:anim>
                                    <p:anim calcmode="lin" valueType="num">
                                      <p:cBhvr>
                                        <p:cTn id="39" dur="1000" fill="hold"/>
                                        <p:tgtEl>
                                          <p:spTgt spid="124"/>
                                        </p:tgtEl>
                                        <p:attrNameLst>
                                          <p:attrName>style.rotation</p:attrName>
                                        </p:attrNameLst>
                                      </p:cBhvr>
                                      <p:tavLst>
                                        <p:tav tm="0">
                                          <p:val>
                                            <p:fltVal val="90"/>
                                          </p:val>
                                        </p:tav>
                                        <p:tav tm="100000">
                                          <p:val>
                                            <p:fltVal val="0"/>
                                          </p:val>
                                        </p:tav>
                                      </p:tavLst>
                                    </p:anim>
                                    <p:animEffect transition="in" filter="fade">
                                      <p:cBhvr>
                                        <p:cTn id="40" dur="1000"/>
                                        <p:tgtEl>
                                          <p:spTgt spid="124"/>
                                        </p:tgtEl>
                                      </p:cBhvr>
                                    </p:animEffect>
                                  </p:childTnLst>
                                </p:cTn>
                              </p:par>
                              <p:par>
                                <p:cTn id="41" presetID="3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1000" fill="hold"/>
                                        <p:tgtEl>
                                          <p:spTgt spid="130"/>
                                        </p:tgtEl>
                                        <p:attrNameLst>
                                          <p:attrName>ppt_w</p:attrName>
                                        </p:attrNameLst>
                                      </p:cBhvr>
                                      <p:tavLst>
                                        <p:tav tm="0">
                                          <p:val>
                                            <p:fltVal val="0"/>
                                          </p:val>
                                        </p:tav>
                                        <p:tav tm="100000">
                                          <p:val>
                                            <p:strVal val="#ppt_w"/>
                                          </p:val>
                                        </p:tav>
                                      </p:tavLst>
                                    </p:anim>
                                    <p:anim calcmode="lin" valueType="num">
                                      <p:cBhvr>
                                        <p:cTn id="44" dur="1000" fill="hold"/>
                                        <p:tgtEl>
                                          <p:spTgt spid="130"/>
                                        </p:tgtEl>
                                        <p:attrNameLst>
                                          <p:attrName>ppt_h</p:attrName>
                                        </p:attrNameLst>
                                      </p:cBhvr>
                                      <p:tavLst>
                                        <p:tav tm="0">
                                          <p:val>
                                            <p:fltVal val="0"/>
                                          </p:val>
                                        </p:tav>
                                        <p:tav tm="100000">
                                          <p:val>
                                            <p:strVal val="#ppt_h"/>
                                          </p:val>
                                        </p:tav>
                                      </p:tavLst>
                                    </p:anim>
                                    <p:anim calcmode="lin" valueType="num">
                                      <p:cBhvr>
                                        <p:cTn id="45" dur="1000" fill="hold"/>
                                        <p:tgtEl>
                                          <p:spTgt spid="130"/>
                                        </p:tgtEl>
                                        <p:attrNameLst>
                                          <p:attrName>style.rotation</p:attrName>
                                        </p:attrNameLst>
                                      </p:cBhvr>
                                      <p:tavLst>
                                        <p:tav tm="0">
                                          <p:val>
                                            <p:fltVal val="90"/>
                                          </p:val>
                                        </p:tav>
                                        <p:tav tm="100000">
                                          <p:val>
                                            <p:fltVal val="0"/>
                                          </p:val>
                                        </p:tav>
                                      </p:tavLst>
                                    </p:anim>
                                    <p:animEffect transition="in" filter="fade">
                                      <p:cBhvr>
                                        <p:cTn id="46" dur="1000"/>
                                        <p:tgtEl>
                                          <p:spTgt spid="130"/>
                                        </p:tgtEl>
                                      </p:cBhvr>
                                    </p:animEffect>
                                  </p:childTnLst>
                                </p:cTn>
                              </p:par>
                              <p:par>
                                <p:cTn id="47" presetID="3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1000" fill="hold"/>
                                        <p:tgtEl>
                                          <p:spTgt spid="136"/>
                                        </p:tgtEl>
                                        <p:attrNameLst>
                                          <p:attrName>ppt_w</p:attrName>
                                        </p:attrNameLst>
                                      </p:cBhvr>
                                      <p:tavLst>
                                        <p:tav tm="0">
                                          <p:val>
                                            <p:fltVal val="0"/>
                                          </p:val>
                                        </p:tav>
                                        <p:tav tm="100000">
                                          <p:val>
                                            <p:strVal val="#ppt_w"/>
                                          </p:val>
                                        </p:tav>
                                      </p:tavLst>
                                    </p:anim>
                                    <p:anim calcmode="lin" valueType="num">
                                      <p:cBhvr>
                                        <p:cTn id="50" dur="1000" fill="hold"/>
                                        <p:tgtEl>
                                          <p:spTgt spid="136"/>
                                        </p:tgtEl>
                                        <p:attrNameLst>
                                          <p:attrName>ppt_h</p:attrName>
                                        </p:attrNameLst>
                                      </p:cBhvr>
                                      <p:tavLst>
                                        <p:tav tm="0">
                                          <p:val>
                                            <p:fltVal val="0"/>
                                          </p:val>
                                        </p:tav>
                                        <p:tav tm="100000">
                                          <p:val>
                                            <p:strVal val="#ppt_h"/>
                                          </p:val>
                                        </p:tav>
                                      </p:tavLst>
                                    </p:anim>
                                    <p:anim calcmode="lin" valueType="num">
                                      <p:cBhvr>
                                        <p:cTn id="51" dur="1000" fill="hold"/>
                                        <p:tgtEl>
                                          <p:spTgt spid="136"/>
                                        </p:tgtEl>
                                        <p:attrNameLst>
                                          <p:attrName>style.rotation</p:attrName>
                                        </p:attrNameLst>
                                      </p:cBhvr>
                                      <p:tavLst>
                                        <p:tav tm="0">
                                          <p:val>
                                            <p:fltVal val="90"/>
                                          </p:val>
                                        </p:tav>
                                        <p:tav tm="100000">
                                          <p:val>
                                            <p:fltVal val="0"/>
                                          </p:val>
                                        </p:tav>
                                      </p:tavLst>
                                    </p:anim>
                                    <p:animEffect transition="in" filter="fade">
                                      <p:cBhvr>
                                        <p:cTn id="52" dur="1000"/>
                                        <p:tgtEl>
                                          <p:spTgt spid="136"/>
                                        </p:tgtEl>
                                      </p:cBhvr>
                                    </p:animEffect>
                                  </p:childTnLst>
                                </p:cTn>
                              </p:par>
                              <p:par>
                                <p:cTn id="53" presetID="31"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1000" fill="hold"/>
                                        <p:tgtEl>
                                          <p:spTgt spid="142"/>
                                        </p:tgtEl>
                                        <p:attrNameLst>
                                          <p:attrName>ppt_w</p:attrName>
                                        </p:attrNameLst>
                                      </p:cBhvr>
                                      <p:tavLst>
                                        <p:tav tm="0">
                                          <p:val>
                                            <p:fltVal val="0"/>
                                          </p:val>
                                        </p:tav>
                                        <p:tav tm="100000">
                                          <p:val>
                                            <p:strVal val="#ppt_w"/>
                                          </p:val>
                                        </p:tav>
                                      </p:tavLst>
                                    </p:anim>
                                    <p:anim calcmode="lin" valueType="num">
                                      <p:cBhvr>
                                        <p:cTn id="56" dur="1000" fill="hold"/>
                                        <p:tgtEl>
                                          <p:spTgt spid="142"/>
                                        </p:tgtEl>
                                        <p:attrNameLst>
                                          <p:attrName>ppt_h</p:attrName>
                                        </p:attrNameLst>
                                      </p:cBhvr>
                                      <p:tavLst>
                                        <p:tav tm="0">
                                          <p:val>
                                            <p:fltVal val="0"/>
                                          </p:val>
                                        </p:tav>
                                        <p:tav tm="100000">
                                          <p:val>
                                            <p:strVal val="#ppt_h"/>
                                          </p:val>
                                        </p:tav>
                                      </p:tavLst>
                                    </p:anim>
                                    <p:anim calcmode="lin" valueType="num">
                                      <p:cBhvr>
                                        <p:cTn id="57" dur="1000" fill="hold"/>
                                        <p:tgtEl>
                                          <p:spTgt spid="142"/>
                                        </p:tgtEl>
                                        <p:attrNameLst>
                                          <p:attrName>style.rotation</p:attrName>
                                        </p:attrNameLst>
                                      </p:cBhvr>
                                      <p:tavLst>
                                        <p:tav tm="0">
                                          <p:val>
                                            <p:fltVal val="90"/>
                                          </p:val>
                                        </p:tav>
                                        <p:tav tm="100000">
                                          <p:val>
                                            <p:fltVal val="0"/>
                                          </p:val>
                                        </p:tav>
                                      </p:tavLst>
                                    </p:anim>
                                    <p:animEffect transition="in" filter="fade">
                                      <p:cBhvr>
                                        <p:cTn id="58" dur="1000"/>
                                        <p:tgtEl>
                                          <p:spTgt spid="142"/>
                                        </p:tgtEl>
                                      </p:cBhvr>
                                    </p:animEffect>
                                  </p:childTnLst>
                                </p:cTn>
                              </p:par>
                              <p:par>
                                <p:cTn id="59" presetID="3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anim calcmode="lin" valueType="num">
                                      <p:cBhvr>
                                        <p:cTn id="61" dur="1000" fill="hold"/>
                                        <p:tgtEl>
                                          <p:spTgt spid="148"/>
                                        </p:tgtEl>
                                        <p:attrNameLst>
                                          <p:attrName>ppt_w</p:attrName>
                                        </p:attrNameLst>
                                      </p:cBhvr>
                                      <p:tavLst>
                                        <p:tav tm="0">
                                          <p:val>
                                            <p:fltVal val="0"/>
                                          </p:val>
                                        </p:tav>
                                        <p:tav tm="100000">
                                          <p:val>
                                            <p:strVal val="#ppt_w"/>
                                          </p:val>
                                        </p:tav>
                                      </p:tavLst>
                                    </p:anim>
                                    <p:anim calcmode="lin" valueType="num">
                                      <p:cBhvr>
                                        <p:cTn id="62" dur="1000" fill="hold"/>
                                        <p:tgtEl>
                                          <p:spTgt spid="148"/>
                                        </p:tgtEl>
                                        <p:attrNameLst>
                                          <p:attrName>ppt_h</p:attrName>
                                        </p:attrNameLst>
                                      </p:cBhvr>
                                      <p:tavLst>
                                        <p:tav tm="0">
                                          <p:val>
                                            <p:fltVal val="0"/>
                                          </p:val>
                                        </p:tav>
                                        <p:tav tm="100000">
                                          <p:val>
                                            <p:strVal val="#ppt_h"/>
                                          </p:val>
                                        </p:tav>
                                      </p:tavLst>
                                    </p:anim>
                                    <p:anim calcmode="lin" valueType="num">
                                      <p:cBhvr>
                                        <p:cTn id="63" dur="1000" fill="hold"/>
                                        <p:tgtEl>
                                          <p:spTgt spid="148"/>
                                        </p:tgtEl>
                                        <p:attrNameLst>
                                          <p:attrName>style.rotation</p:attrName>
                                        </p:attrNameLst>
                                      </p:cBhvr>
                                      <p:tavLst>
                                        <p:tav tm="0">
                                          <p:val>
                                            <p:fltVal val="90"/>
                                          </p:val>
                                        </p:tav>
                                        <p:tav tm="100000">
                                          <p:val>
                                            <p:fltVal val="0"/>
                                          </p:val>
                                        </p:tav>
                                      </p:tavLst>
                                    </p:anim>
                                    <p:animEffect transition="in" filter="fade">
                                      <p:cBhvr>
                                        <p:cTn id="64" dur="1000"/>
                                        <p:tgtEl>
                                          <p:spTgt spid="148"/>
                                        </p:tgtEl>
                                      </p:cBhvr>
                                    </p:animEffect>
                                  </p:childTnLst>
                                </p:cTn>
                              </p:par>
                              <p:par>
                                <p:cTn id="65" presetID="31" presetClass="entr" presetSubtype="0"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1000" fill="hold"/>
                                        <p:tgtEl>
                                          <p:spTgt spid="154"/>
                                        </p:tgtEl>
                                        <p:attrNameLst>
                                          <p:attrName>ppt_w</p:attrName>
                                        </p:attrNameLst>
                                      </p:cBhvr>
                                      <p:tavLst>
                                        <p:tav tm="0">
                                          <p:val>
                                            <p:fltVal val="0"/>
                                          </p:val>
                                        </p:tav>
                                        <p:tav tm="100000">
                                          <p:val>
                                            <p:strVal val="#ppt_w"/>
                                          </p:val>
                                        </p:tav>
                                      </p:tavLst>
                                    </p:anim>
                                    <p:anim calcmode="lin" valueType="num">
                                      <p:cBhvr>
                                        <p:cTn id="68" dur="1000" fill="hold"/>
                                        <p:tgtEl>
                                          <p:spTgt spid="154"/>
                                        </p:tgtEl>
                                        <p:attrNameLst>
                                          <p:attrName>ppt_h</p:attrName>
                                        </p:attrNameLst>
                                      </p:cBhvr>
                                      <p:tavLst>
                                        <p:tav tm="0">
                                          <p:val>
                                            <p:fltVal val="0"/>
                                          </p:val>
                                        </p:tav>
                                        <p:tav tm="100000">
                                          <p:val>
                                            <p:strVal val="#ppt_h"/>
                                          </p:val>
                                        </p:tav>
                                      </p:tavLst>
                                    </p:anim>
                                    <p:anim calcmode="lin" valueType="num">
                                      <p:cBhvr>
                                        <p:cTn id="69" dur="1000" fill="hold"/>
                                        <p:tgtEl>
                                          <p:spTgt spid="154"/>
                                        </p:tgtEl>
                                        <p:attrNameLst>
                                          <p:attrName>style.rotation</p:attrName>
                                        </p:attrNameLst>
                                      </p:cBhvr>
                                      <p:tavLst>
                                        <p:tav tm="0">
                                          <p:val>
                                            <p:fltVal val="90"/>
                                          </p:val>
                                        </p:tav>
                                        <p:tav tm="100000">
                                          <p:val>
                                            <p:fltVal val="0"/>
                                          </p:val>
                                        </p:tav>
                                      </p:tavLst>
                                    </p:anim>
                                    <p:animEffect transition="in" filter="fade">
                                      <p:cBhvr>
                                        <p:cTn id="70" dur="1000"/>
                                        <p:tgtEl>
                                          <p:spTgt spid="154"/>
                                        </p:tgtEl>
                                      </p:cBhvr>
                                    </p:animEffect>
                                  </p:childTnLst>
                                </p:cTn>
                              </p:par>
                              <p:par>
                                <p:cTn id="71" presetID="31" presetClass="entr" presetSubtype="0" fill="hold" nodeType="withEffect">
                                  <p:stCondLst>
                                    <p:cond delay="0"/>
                                  </p:stCondLst>
                                  <p:childTnLst>
                                    <p:set>
                                      <p:cBhvr>
                                        <p:cTn id="72" dur="1" fill="hold">
                                          <p:stCondLst>
                                            <p:cond delay="0"/>
                                          </p:stCondLst>
                                        </p:cTn>
                                        <p:tgtEl>
                                          <p:spTgt spid="160"/>
                                        </p:tgtEl>
                                        <p:attrNameLst>
                                          <p:attrName>style.visibility</p:attrName>
                                        </p:attrNameLst>
                                      </p:cBhvr>
                                      <p:to>
                                        <p:strVal val="visible"/>
                                      </p:to>
                                    </p:set>
                                    <p:anim calcmode="lin" valueType="num">
                                      <p:cBhvr>
                                        <p:cTn id="73" dur="1000" fill="hold"/>
                                        <p:tgtEl>
                                          <p:spTgt spid="160"/>
                                        </p:tgtEl>
                                        <p:attrNameLst>
                                          <p:attrName>ppt_w</p:attrName>
                                        </p:attrNameLst>
                                      </p:cBhvr>
                                      <p:tavLst>
                                        <p:tav tm="0">
                                          <p:val>
                                            <p:fltVal val="0"/>
                                          </p:val>
                                        </p:tav>
                                        <p:tav tm="100000">
                                          <p:val>
                                            <p:strVal val="#ppt_w"/>
                                          </p:val>
                                        </p:tav>
                                      </p:tavLst>
                                    </p:anim>
                                    <p:anim calcmode="lin" valueType="num">
                                      <p:cBhvr>
                                        <p:cTn id="74" dur="1000" fill="hold"/>
                                        <p:tgtEl>
                                          <p:spTgt spid="160"/>
                                        </p:tgtEl>
                                        <p:attrNameLst>
                                          <p:attrName>ppt_h</p:attrName>
                                        </p:attrNameLst>
                                      </p:cBhvr>
                                      <p:tavLst>
                                        <p:tav tm="0">
                                          <p:val>
                                            <p:fltVal val="0"/>
                                          </p:val>
                                        </p:tav>
                                        <p:tav tm="100000">
                                          <p:val>
                                            <p:strVal val="#ppt_h"/>
                                          </p:val>
                                        </p:tav>
                                      </p:tavLst>
                                    </p:anim>
                                    <p:anim calcmode="lin" valueType="num">
                                      <p:cBhvr>
                                        <p:cTn id="75" dur="1000" fill="hold"/>
                                        <p:tgtEl>
                                          <p:spTgt spid="160"/>
                                        </p:tgtEl>
                                        <p:attrNameLst>
                                          <p:attrName>style.rotation</p:attrName>
                                        </p:attrNameLst>
                                      </p:cBhvr>
                                      <p:tavLst>
                                        <p:tav tm="0">
                                          <p:val>
                                            <p:fltVal val="90"/>
                                          </p:val>
                                        </p:tav>
                                        <p:tav tm="100000">
                                          <p:val>
                                            <p:fltVal val="0"/>
                                          </p:val>
                                        </p:tav>
                                      </p:tavLst>
                                    </p:anim>
                                    <p:animEffect transition="in" filter="fade">
                                      <p:cBhvr>
                                        <p:cTn id="76" dur="1000"/>
                                        <p:tgtEl>
                                          <p:spTgt spid="160"/>
                                        </p:tgtEl>
                                      </p:cBhvr>
                                    </p:animEffect>
                                  </p:childTnLst>
                                </p:cTn>
                              </p:par>
                              <p:par>
                                <p:cTn id="77" presetID="31" presetClass="entr" presetSubtype="0" fill="hold"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1000" fill="hold"/>
                                        <p:tgtEl>
                                          <p:spTgt spid="166"/>
                                        </p:tgtEl>
                                        <p:attrNameLst>
                                          <p:attrName>ppt_w</p:attrName>
                                        </p:attrNameLst>
                                      </p:cBhvr>
                                      <p:tavLst>
                                        <p:tav tm="0">
                                          <p:val>
                                            <p:fltVal val="0"/>
                                          </p:val>
                                        </p:tav>
                                        <p:tav tm="100000">
                                          <p:val>
                                            <p:strVal val="#ppt_w"/>
                                          </p:val>
                                        </p:tav>
                                      </p:tavLst>
                                    </p:anim>
                                    <p:anim calcmode="lin" valueType="num">
                                      <p:cBhvr>
                                        <p:cTn id="80" dur="1000" fill="hold"/>
                                        <p:tgtEl>
                                          <p:spTgt spid="166"/>
                                        </p:tgtEl>
                                        <p:attrNameLst>
                                          <p:attrName>ppt_h</p:attrName>
                                        </p:attrNameLst>
                                      </p:cBhvr>
                                      <p:tavLst>
                                        <p:tav tm="0">
                                          <p:val>
                                            <p:fltVal val="0"/>
                                          </p:val>
                                        </p:tav>
                                        <p:tav tm="100000">
                                          <p:val>
                                            <p:strVal val="#ppt_h"/>
                                          </p:val>
                                        </p:tav>
                                      </p:tavLst>
                                    </p:anim>
                                    <p:anim calcmode="lin" valueType="num">
                                      <p:cBhvr>
                                        <p:cTn id="81" dur="1000" fill="hold"/>
                                        <p:tgtEl>
                                          <p:spTgt spid="166"/>
                                        </p:tgtEl>
                                        <p:attrNameLst>
                                          <p:attrName>style.rotation</p:attrName>
                                        </p:attrNameLst>
                                      </p:cBhvr>
                                      <p:tavLst>
                                        <p:tav tm="0">
                                          <p:val>
                                            <p:fltVal val="90"/>
                                          </p:val>
                                        </p:tav>
                                        <p:tav tm="100000">
                                          <p:val>
                                            <p:fltVal val="0"/>
                                          </p:val>
                                        </p:tav>
                                      </p:tavLst>
                                    </p:anim>
                                    <p:animEffect transition="in" filter="fade">
                                      <p:cBhvr>
                                        <p:cTn id="82" dur="1000"/>
                                        <p:tgtEl>
                                          <p:spTgt spid="166"/>
                                        </p:tgtEl>
                                      </p:cBhvr>
                                    </p:animEffect>
                                  </p:childTnLst>
                                </p:cTn>
                              </p:par>
                              <p:par>
                                <p:cTn id="83" presetID="31" presetClass="entr" presetSubtype="0" fill="hold" nodeType="withEffect">
                                  <p:stCondLst>
                                    <p:cond delay="0"/>
                                  </p:stCondLst>
                                  <p:childTnLst>
                                    <p:set>
                                      <p:cBhvr>
                                        <p:cTn id="84" dur="1" fill="hold">
                                          <p:stCondLst>
                                            <p:cond delay="0"/>
                                          </p:stCondLst>
                                        </p:cTn>
                                        <p:tgtEl>
                                          <p:spTgt spid="172"/>
                                        </p:tgtEl>
                                        <p:attrNameLst>
                                          <p:attrName>style.visibility</p:attrName>
                                        </p:attrNameLst>
                                      </p:cBhvr>
                                      <p:to>
                                        <p:strVal val="visible"/>
                                      </p:to>
                                    </p:set>
                                    <p:anim calcmode="lin" valueType="num">
                                      <p:cBhvr>
                                        <p:cTn id="85" dur="1000" fill="hold"/>
                                        <p:tgtEl>
                                          <p:spTgt spid="172"/>
                                        </p:tgtEl>
                                        <p:attrNameLst>
                                          <p:attrName>ppt_w</p:attrName>
                                        </p:attrNameLst>
                                      </p:cBhvr>
                                      <p:tavLst>
                                        <p:tav tm="0">
                                          <p:val>
                                            <p:fltVal val="0"/>
                                          </p:val>
                                        </p:tav>
                                        <p:tav tm="100000">
                                          <p:val>
                                            <p:strVal val="#ppt_w"/>
                                          </p:val>
                                        </p:tav>
                                      </p:tavLst>
                                    </p:anim>
                                    <p:anim calcmode="lin" valueType="num">
                                      <p:cBhvr>
                                        <p:cTn id="86" dur="1000" fill="hold"/>
                                        <p:tgtEl>
                                          <p:spTgt spid="172"/>
                                        </p:tgtEl>
                                        <p:attrNameLst>
                                          <p:attrName>ppt_h</p:attrName>
                                        </p:attrNameLst>
                                      </p:cBhvr>
                                      <p:tavLst>
                                        <p:tav tm="0">
                                          <p:val>
                                            <p:fltVal val="0"/>
                                          </p:val>
                                        </p:tav>
                                        <p:tav tm="100000">
                                          <p:val>
                                            <p:strVal val="#ppt_h"/>
                                          </p:val>
                                        </p:tav>
                                      </p:tavLst>
                                    </p:anim>
                                    <p:anim calcmode="lin" valueType="num">
                                      <p:cBhvr>
                                        <p:cTn id="87" dur="1000" fill="hold"/>
                                        <p:tgtEl>
                                          <p:spTgt spid="172"/>
                                        </p:tgtEl>
                                        <p:attrNameLst>
                                          <p:attrName>style.rotation</p:attrName>
                                        </p:attrNameLst>
                                      </p:cBhvr>
                                      <p:tavLst>
                                        <p:tav tm="0">
                                          <p:val>
                                            <p:fltVal val="90"/>
                                          </p:val>
                                        </p:tav>
                                        <p:tav tm="100000">
                                          <p:val>
                                            <p:fltVal val="0"/>
                                          </p:val>
                                        </p:tav>
                                      </p:tavLst>
                                    </p:anim>
                                    <p:animEffect transition="in" filter="fade">
                                      <p:cBhvr>
                                        <p:cTn id="88" dur="1000"/>
                                        <p:tgtEl>
                                          <p:spTgt spid="172"/>
                                        </p:tgtEl>
                                      </p:cBhvr>
                                    </p:animEffect>
                                  </p:childTnLst>
                                </p:cTn>
                              </p:par>
                              <p:par>
                                <p:cTn id="89" presetID="31" presetClass="entr" presetSubtype="0" fill="hold" nodeType="withEffect">
                                  <p:stCondLst>
                                    <p:cond delay="0"/>
                                  </p:stCondLst>
                                  <p:childTnLst>
                                    <p:set>
                                      <p:cBhvr>
                                        <p:cTn id="90" dur="1" fill="hold">
                                          <p:stCondLst>
                                            <p:cond delay="0"/>
                                          </p:stCondLst>
                                        </p:cTn>
                                        <p:tgtEl>
                                          <p:spTgt spid="178"/>
                                        </p:tgtEl>
                                        <p:attrNameLst>
                                          <p:attrName>style.visibility</p:attrName>
                                        </p:attrNameLst>
                                      </p:cBhvr>
                                      <p:to>
                                        <p:strVal val="visible"/>
                                      </p:to>
                                    </p:set>
                                    <p:anim calcmode="lin" valueType="num">
                                      <p:cBhvr>
                                        <p:cTn id="91" dur="1000" fill="hold"/>
                                        <p:tgtEl>
                                          <p:spTgt spid="178"/>
                                        </p:tgtEl>
                                        <p:attrNameLst>
                                          <p:attrName>ppt_w</p:attrName>
                                        </p:attrNameLst>
                                      </p:cBhvr>
                                      <p:tavLst>
                                        <p:tav tm="0">
                                          <p:val>
                                            <p:fltVal val="0"/>
                                          </p:val>
                                        </p:tav>
                                        <p:tav tm="100000">
                                          <p:val>
                                            <p:strVal val="#ppt_w"/>
                                          </p:val>
                                        </p:tav>
                                      </p:tavLst>
                                    </p:anim>
                                    <p:anim calcmode="lin" valueType="num">
                                      <p:cBhvr>
                                        <p:cTn id="92" dur="1000" fill="hold"/>
                                        <p:tgtEl>
                                          <p:spTgt spid="178"/>
                                        </p:tgtEl>
                                        <p:attrNameLst>
                                          <p:attrName>ppt_h</p:attrName>
                                        </p:attrNameLst>
                                      </p:cBhvr>
                                      <p:tavLst>
                                        <p:tav tm="0">
                                          <p:val>
                                            <p:fltVal val="0"/>
                                          </p:val>
                                        </p:tav>
                                        <p:tav tm="100000">
                                          <p:val>
                                            <p:strVal val="#ppt_h"/>
                                          </p:val>
                                        </p:tav>
                                      </p:tavLst>
                                    </p:anim>
                                    <p:anim calcmode="lin" valueType="num">
                                      <p:cBhvr>
                                        <p:cTn id="93" dur="1000" fill="hold"/>
                                        <p:tgtEl>
                                          <p:spTgt spid="178"/>
                                        </p:tgtEl>
                                        <p:attrNameLst>
                                          <p:attrName>style.rotation</p:attrName>
                                        </p:attrNameLst>
                                      </p:cBhvr>
                                      <p:tavLst>
                                        <p:tav tm="0">
                                          <p:val>
                                            <p:fltVal val="90"/>
                                          </p:val>
                                        </p:tav>
                                        <p:tav tm="100000">
                                          <p:val>
                                            <p:fltVal val="0"/>
                                          </p:val>
                                        </p:tav>
                                      </p:tavLst>
                                    </p:anim>
                                    <p:animEffect transition="in" filter="fade">
                                      <p:cBhvr>
                                        <p:cTn id="94" dur="1000"/>
                                        <p:tgtEl>
                                          <p:spTgt spid="178"/>
                                        </p:tgtEl>
                                      </p:cBhvr>
                                    </p:animEffect>
                                  </p:childTnLst>
                                </p:cTn>
                              </p:par>
                              <p:par>
                                <p:cTn id="95" presetID="31" presetClass="entr" presetSubtype="0" fill="hold" nodeType="withEffect">
                                  <p:stCondLst>
                                    <p:cond delay="0"/>
                                  </p:stCondLst>
                                  <p:childTnLst>
                                    <p:set>
                                      <p:cBhvr>
                                        <p:cTn id="96" dur="1" fill="hold">
                                          <p:stCondLst>
                                            <p:cond delay="0"/>
                                          </p:stCondLst>
                                        </p:cTn>
                                        <p:tgtEl>
                                          <p:spTgt spid="274"/>
                                        </p:tgtEl>
                                        <p:attrNameLst>
                                          <p:attrName>style.visibility</p:attrName>
                                        </p:attrNameLst>
                                      </p:cBhvr>
                                      <p:to>
                                        <p:strVal val="visible"/>
                                      </p:to>
                                    </p:set>
                                    <p:anim calcmode="lin" valueType="num">
                                      <p:cBhvr>
                                        <p:cTn id="97" dur="1000" fill="hold"/>
                                        <p:tgtEl>
                                          <p:spTgt spid="274"/>
                                        </p:tgtEl>
                                        <p:attrNameLst>
                                          <p:attrName>ppt_w</p:attrName>
                                        </p:attrNameLst>
                                      </p:cBhvr>
                                      <p:tavLst>
                                        <p:tav tm="0">
                                          <p:val>
                                            <p:fltVal val="0"/>
                                          </p:val>
                                        </p:tav>
                                        <p:tav tm="100000">
                                          <p:val>
                                            <p:strVal val="#ppt_w"/>
                                          </p:val>
                                        </p:tav>
                                      </p:tavLst>
                                    </p:anim>
                                    <p:anim calcmode="lin" valueType="num">
                                      <p:cBhvr>
                                        <p:cTn id="98" dur="1000" fill="hold"/>
                                        <p:tgtEl>
                                          <p:spTgt spid="274"/>
                                        </p:tgtEl>
                                        <p:attrNameLst>
                                          <p:attrName>ppt_h</p:attrName>
                                        </p:attrNameLst>
                                      </p:cBhvr>
                                      <p:tavLst>
                                        <p:tav tm="0">
                                          <p:val>
                                            <p:fltVal val="0"/>
                                          </p:val>
                                        </p:tav>
                                        <p:tav tm="100000">
                                          <p:val>
                                            <p:strVal val="#ppt_h"/>
                                          </p:val>
                                        </p:tav>
                                      </p:tavLst>
                                    </p:anim>
                                    <p:anim calcmode="lin" valueType="num">
                                      <p:cBhvr>
                                        <p:cTn id="99" dur="1000" fill="hold"/>
                                        <p:tgtEl>
                                          <p:spTgt spid="274"/>
                                        </p:tgtEl>
                                        <p:attrNameLst>
                                          <p:attrName>style.rotation</p:attrName>
                                        </p:attrNameLst>
                                      </p:cBhvr>
                                      <p:tavLst>
                                        <p:tav tm="0">
                                          <p:val>
                                            <p:fltVal val="90"/>
                                          </p:val>
                                        </p:tav>
                                        <p:tav tm="100000">
                                          <p:val>
                                            <p:fltVal val="0"/>
                                          </p:val>
                                        </p:tav>
                                      </p:tavLst>
                                    </p:anim>
                                    <p:animEffect transition="in" filter="fade">
                                      <p:cBhvr>
                                        <p:cTn id="100" dur="1000"/>
                                        <p:tgtEl>
                                          <p:spTgt spid="274"/>
                                        </p:tgtEl>
                                      </p:cBhvr>
                                    </p:animEffect>
                                  </p:childTnLst>
                                </p:cTn>
                              </p:par>
                              <p:par>
                                <p:cTn id="101" presetID="31" presetClass="entr" presetSubtype="0" fill="hold" nodeType="withEffect">
                                  <p:stCondLst>
                                    <p:cond delay="0"/>
                                  </p:stCondLst>
                                  <p:childTnLst>
                                    <p:set>
                                      <p:cBhvr>
                                        <p:cTn id="102" dur="1" fill="hold">
                                          <p:stCondLst>
                                            <p:cond delay="0"/>
                                          </p:stCondLst>
                                        </p:cTn>
                                        <p:tgtEl>
                                          <p:spTgt spid="280"/>
                                        </p:tgtEl>
                                        <p:attrNameLst>
                                          <p:attrName>style.visibility</p:attrName>
                                        </p:attrNameLst>
                                      </p:cBhvr>
                                      <p:to>
                                        <p:strVal val="visible"/>
                                      </p:to>
                                    </p:set>
                                    <p:anim calcmode="lin" valueType="num">
                                      <p:cBhvr>
                                        <p:cTn id="103" dur="1000" fill="hold"/>
                                        <p:tgtEl>
                                          <p:spTgt spid="280"/>
                                        </p:tgtEl>
                                        <p:attrNameLst>
                                          <p:attrName>ppt_w</p:attrName>
                                        </p:attrNameLst>
                                      </p:cBhvr>
                                      <p:tavLst>
                                        <p:tav tm="0">
                                          <p:val>
                                            <p:fltVal val="0"/>
                                          </p:val>
                                        </p:tav>
                                        <p:tav tm="100000">
                                          <p:val>
                                            <p:strVal val="#ppt_w"/>
                                          </p:val>
                                        </p:tav>
                                      </p:tavLst>
                                    </p:anim>
                                    <p:anim calcmode="lin" valueType="num">
                                      <p:cBhvr>
                                        <p:cTn id="104" dur="1000" fill="hold"/>
                                        <p:tgtEl>
                                          <p:spTgt spid="280"/>
                                        </p:tgtEl>
                                        <p:attrNameLst>
                                          <p:attrName>ppt_h</p:attrName>
                                        </p:attrNameLst>
                                      </p:cBhvr>
                                      <p:tavLst>
                                        <p:tav tm="0">
                                          <p:val>
                                            <p:fltVal val="0"/>
                                          </p:val>
                                        </p:tav>
                                        <p:tav tm="100000">
                                          <p:val>
                                            <p:strVal val="#ppt_h"/>
                                          </p:val>
                                        </p:tav>
                                      </p:tavLst>
                                    </p:anim>
                                    <p:anim calcmode="lin" valueType="num">
                                      <p:cBhvr>
                                        <p:cTn id="105" dur="1000" fill="hold"/>
                                        <p:tgtEl>
                                          <p:spTgt spid="280"/>
                                        </p:tgtEl>
                                        <p:attrNameLst>
                                          <p:attrName>style.rotation</p:attrName>
                                        </p:attrNameLst>
                                      </p:cBhvr>
                                      <p:tavLst>
                                        <p:tav tm="0">
                                          <p:val>
                                            <p:fltVal val="90"/>
                                          </p:val>
                                        </p:tav>
                                        <p:tav tm="100000">
                                          <p:val>
                                            <p:fltVal val="0"/>
                                          </p:val>
                                        </p:tav>
                                      </p:tavLst>
                                    </p:anim>
                                    <p:animEffect transition="in" filter="fade">
                                      <p:cBhvr>
                                        <p:cTn id="106" dur="1000"/>
                                        <p:tgtEl>
                                          <p:spTgt spid="280"/>
                                        </p:tgtEl>
                                      </p:cBhvr>
                                    </p:animEffect>
                                  </p:childTnLst>
                                </p:cTn>
                              </p:par>
                            </p:childTnLst>
                          </p:cTn>
                        </p:par>
                        <p:par>
                          <p:cTn id="107" fill="hold">
                            <p:stCondLst>
                              <p:cond delay="1000"/>
                            </p:stCondLst>
                            <p:childTnLst>
                              <p:par>
                                <p:cTn id="108" presetID="31" presetClass="entr" presetSubtype="0" fill="hold" nodeType="afterEffect">
                                  <p:stCondLst>
                                    <p:cond delay="0"/>
                                  </p:stCondLst>
                                  <p:childTnLst>
                                    <p:set>
                                      <p:cBhvr>
                                        <p:cTn id="109" dur="1" fill="hold">
                                          <p:stCondLst>
                                            <p:cond delay="0"/>
                                          </p:stCondLst>
                                        </p:cTn>
                                        <p:tgtEl>
                                          <p:spTgt spid="388"/>
                                        </p:tgtEl>
                                        <p:attrNameLst>
                                          <p:attrName>style.visibility</p:attrName>
                                        </p:attrNameLst>
                                      </p:cBhvr>
                                      <p:to>
                                        <p:strVal val="visible"/>
                                      </p:to>
                                    </p:set>
                                    <p:anim calcmode="lin" valueType="num">
                                      <p:cBhvr>
                                        <p:cTn id="110" dur="1000" fill="hold"/>
                                        <p:tgtEl>
                                          <p:spTgt spid="388"/>
                                        </p:tgtEl>
                                        <p:attrNameLst>
                                          <p:attrName>ppt_w</p:attrName>
                                        </p:attrNameLst>
                                      </p:cBhvr>
                                      <p:tavLst>
                                        <p:tav tm="0">
                                          <p:val>
                                            <p:fltVal val="0"/>
                                          </p:val>
                                        </p:tav>
                                        <p:tav tm="100000">
                                          <p:val>
                                            <p:strVal val="#ppt_w"/>
                                          </p:val>
                                        </p:tav>
                                      </p:tavLst>
                                    </p:anim>
                                    <p:anim calcmode="lin" valueType="num">
                                      <p:cBhvr>
                                        <p:cTn id="111" dur="1000" fill="hold"/>
                                        <p:tgtEl>
                                          <p:spTgt spid="388"/>
                                        </p:tgtEl>
                                        <p:attrNameLst>
                                          <p:attrName>ppt_h</p:attrName>
                                        </p:attrNameLst>
                                      </p:cBhvr>
                                      <p:tavLst>
                                        <p:tav tm="0">
                                          <p:val>
                                            <p:fltVal val="0"/>
                                          </p:val>
                                        </p:tav>
                                        <p:tav tm="100000">
                                          <p:val>
                                            <p:strVal val="#ppt_h"/>
                                          </p:val>
                                        </p:tav>
                                      </p:tavLst>
                                    </p:anim>
                                    <p:anim calcmode="lin" valueType="num">
                                      <p:cBhvr>
                                        <p:cTn id="112" dur="1000" fill="hold"/>
                                        <p:tgtEl>
                                          <p:spTgt spid="388"/>
                                        </p:tgtEl>
                                        <p:attrNameLst>
                                          <p:attrName>style.rotation</p:attrName>
                                        </p:attrNameLst>
                                      </p:cBhvr>
                                      <p:tavLst>
                                        <p:tav tm="0">
                                          <p:val>
                                            <p:fltVal val="90"/>
                                          </p:val>
                                        </p:tav>
                                        <p:tav tm="100000">
                                          <p:val>
                                            <p:fltVal val="0"/>
                                          </p:val>
                                        </p:tav>
                                      </p:tavLst>
                                    </p:anim>
                                    <p:animEffect transition="in" filter="fade">
                                      <p:cBhvr>
                                        <p:cTn id="113" dur="1000"/>
                                        <p:tgtEl>
                                          <p:spTgt spid="388"/>
                                        </p:tgtEl>
                                      </p:cBhvr>
                                    </p:animEffect>
                                  </p:childTnLst>
                                </p:cTn>
                              </p:par>
                              <p:par>
                                <p:cTn id="114" presetID="31" presetClass="entr" presetSubtype="0" fill="hold" nodeType="withEffect">
                                  <p:stCondLst>
                                    <p:cond delay="0"/>
                                  </p:stCondLst>
                                  <p:childTnLst>
                                    <p:set>
                                      <p:cBhvr>
                                        <p:cTn id="115" dur="1" fill="hold">
                                          <p:stCondLst>
                                            <p:cond delay="0"/>
                                          </p:stCondLst>
                                        </p:cTn>
                                        <p:tgtEl>
                                          <p:spTgt spid="394"/>
                                        </p:tgtEl>
                                        <p:attrNameLst>
                                          <p:attrName>style.visibility</p:attrName>
                                        </p:attrNameLst>
                                      </p:cBhvr>
                                      <p:to>
                                        <p:strVal val="visible"/>
                                      </p:to>
                                    </p:set>
                                    <p:anim calcmode="lin" valueType="num">
                                      <p:cBhvr>
                                        <p:cTn id="116" dur="1000" fill="hold"/>
                                        <p:tgtEl>
                                          <p:spTgt spid="394"/>
                                        </p:tgtEl>
                                        <p:attrNameLst>
                                          <p:attrName>ppt_w</p:attrName>
                                        </p:attrNameLst>
                                      </p:cBhvr>
                                      <p:tavLst>
                                        <p:tav tm="0">
                                          <p:val>
                                            <p:fltVal val="0"/>
                                          </p:val>
                                        </p:tav>
                                        <p:tav tm="100000">
                                          <p:val>
                                            <p:strVal val="#ppt_w"/>
                                          </p:val>
                                        </p:tav>
                                      </p:tavLst>
                                    </p:anim>
                                    <p:anim calcmode="lin" valueType="num">
                                      <p:cBhvr>
                                        <p:cTn id="117" dur="1000" fill="hold"/>
                                        <p:tgtEl>
                                          <p:spTgt spid="394"/>
                                        </p:tgtEl>
                                        <p:attrNameLst>
                                          <p:attrName>ppt_h</p:attrName>
                                        </p:attrNameLst>
                                      </p:cBhvr>
                                      <p:tavLst>
                                        <p:tav tm="0">
                                          <p:val>
                                            <p:fltVal val="0"/>
                                          </p:val>
                                        </p:tav>
                                        <p:tav tm="100000">
                                          <p:val>
                                            <p:strVal val="#ppt_h"/>
                                          </p:val>
                                        </p:tav>
                                      </p:tavLst>
                                    </p:anim>
                                    <p:anim calcmode="lin" valueType="num">
                                      <p:cBhvr>
                                        <p:cTn id="118" dur="1000" fill="hold"/>
                                        <p:tgtEl>
                                          <p:spTgt spid="394"/>
                                        </p:tgtEl>
                                        <p:attrNameLst>
                                          <p:attrName>style.rotation</p:attrName>
                                        </p:attrNameLst>
                                      </p:cBhvr>
                                      <p:tavLst>
                                        <p:tav tm="0">
                                          <p:val>
                                            <p:fltVal val="90"/>
                                          </p:val>
                                        </p:tav>
                                        <p:tav tm="100000">
                                          <p:val>
                                            <p:fltVal val="0"/>
                                          </p:val>
                                        </p:tav>
                                      </p:tavLst>
                                    </p:anim>
                                    <p:animEffect transition="in" filter="fade">
                                      <p:cBhvr>
                                        <p:cTn id="119" dur="1000"/>
                                        <p:tgtEl>
                                          <p:spTgt spid="394"/>
                                        </p:tgtEl>
                                      </p:cBhvr>
                                    </p:animEffect>
                                  </p:childTnLst>
                                </p:cTn>
                              </p:par>
                              <p:par>
                                <p:cTn id="120" presetID="31" presetClass="entr" presetSubtype="0" fill="hold" nodeType="withEffect">
                                  <p:stCondLst>
                                    <p:cond delay="0"/>
                                  </p:stCondLst>
                                  <p:childTnLst>
                                    <p:set>
                                      <p:cBhvr>
                                        <p:cTn id="121" dur="1" fill="hold">
                                          <p:stCondLst>
                                            <p:cond delay="0"/>
                                          </p:stCondLst>
                                        </p:cTn>
                                        <p:tgtEl>
                                          <p:spTgt spid="400"/>
                                        </p:tgtEl>
                                        <p:attrNameLst>
                                          <p:attrName>style.visibility</p:attrName>
                                        </p:attrNameLst>
                                      </p:cBhvr>
                                      <p:to>
                                        <p:strVal val="visible"/>
                                      </p:to>
                                    </p:set>
                                    <p:anim calcmode="lin" valueType="num">
                                      <p:cBhvr>
                                        <p:cTn id="122" dur="1000" fill="hold"/>
                                        <p:tgtEl>
                                          <p:spTgt spid="400"/>
                                        </p:tgtEl>
                                        <p:attrNameLst>
                                          <p:attrName>ppt_w</p:attrName>
                                        </p:attrNameLst>
                                      </p:cBhvr>
                                      <p:tavLst>
                                        <p:tav tm="0">
                                          <p:val>
                                            <p:fltVal val="0"/>
                                          </p:val>
                                        </p:tav>
                                        <p:tav tm="100000">
                                          <p:val>
                                            <p:strVal val="#ppt_w"/>
                                          </p:val>
                                        </p:tav>
                                      </p:tavLst>
                                    </p:anim>
                                    <p:anim calcmode="lin" valueType="num">
                                      <p:cBhvr>
                                        <p:cTn id="123" dur="1000" fill="hold"/>
                                        <p:tgtEl>
                                          <p:spTgt spid="400"/>
                                        </p:tgtEl>
                                        <p:attrNameLst>
                                          <p:attrName>ppt_h</p:attrName>
                                        </p:attrNameLst>
                                      </p:cBhvr>
                                      <p:tavLst>
                                        <p:tav tm="0">
                                          <p:val>
                                            <p:fltVal val="0"/>
                                          </p:val>
                                        </p:tav>
                                        <p:tav tm="100000">
                                          <p:val>
                                            <p:strVal val="#ppt_h"/>
                                          </p:val>
                                        </p:tav>
                                      </p:tavLst>
                                    </p:anim>
                                    <p:anim calcmode="lin" valueType="num">
                                      <p:cBhvr>
                                        <p:cTn id="124" dur="1000" fill="hold"/>
                                        <p:tgtEl>
                                          <p:spTgt spid="400"/>
                                        </p:tgtEl>
                                        <p:attrNameLst>
                                          <p:attrName>style.rotation</p:attrName>
                                        </p:attrNameLst>
                                      </p:cBhvr>
                                      <p:tavLst>
                                        <p:tav tm="0">
                                          <p:val>
                                            <p:fltVal val="90"/>
                                          </p:val>
                                        </p:tav>
                                        <p:tav tm="100000">
                                          <p:val>
                                            <p:fltVal val="0"/>
                                          </p:val>
                                        </p:tav>
                                      </p:tavLst>
                                    </p:anim>
                                    <p:animEffect transition="in" filter="fade">
                                      <p:cBhvr>
                                        <p:cTn id="125" dur="1000"/>
                                        <p:tgtEl>
                                          <p:spTgt spid="400"/>
                                        </p:tgtEl>
                                      </p:cBhvr>
                                    </p:animEffect>
                                  </p:childTnLst>
                                </p:cTn>
                              </p:par>
                              <p:par>
                                <p:cTn id="126" presetID="31" presetClass="entr" presetSubtype="0" fill="hold" nodeType="withEffect">
                                  <p:stCondLst>
                                    <p:cond delay="0"/>
                                  </p:stCondLst>
                                  <p:childTnLst>
                                    <p:set>
                                      <p:cBhvr>
                                        <p:cTn id="127" dur="1" fill="hold">
                                          <p:stCondLst>
                                            <p:cond delay="0"/>
                                          </p:stCondLst>
                                        </p:cTn>
                                        <p:tgtEl>
                                          <p:spTgt spid="406"/>
                                        </p:tgtEl>
                                        <p:attrNameLst>
                                          <p:attrName>style.visibility</p:attrName>
                                        </p:attrNameLst>
                                      </p:cBhvr>
                                      <p:to>
                                        <p:strVal val="visible"/>
                                      </p:to>
                                    </p:set>
                                    <p:anim calcmode="lin" valueType="num">
                                      <p:cBhvr>
                                        <p:cTn id="128" dur="1000" fill="hold"/>
                                        <p:tgtEl>
                                          <p:spTgt spid="406"/>
                                        </p:tgtEl>
                                        <p:attrNameLst>
                                          <p:attrName>ppt_w</p:attrName>
                                        </p:attrNameLst>
                                      </p:cBhvr>
                                      <p:tavLst>
                                        <p:tav tm="0">
                                          <p:val>
                                            <p:fltVal val="0"/>
                                          </p:val>
                                        </p:tav>
                                        <p:tav tm="100000">
                                          <p:val>
                                            <p:strVal val="#ppt_w"/>
                                          </p:val>
                                        </p:tav>
                                      </p:tavLst>
                                    </p:anim>
                                    <p:anim calcmode="lin" valueType="num">
                                      <p:cBhvr>
                                        <p:cTn id="129" dur="1000" fill="hold"/>
                                        <p:tgtEl>
                                          <p:spTgt spid="406"/>
                                        </p:tgtEl>
                                        <p:attrNameLst>
                                          <p:attrName>ppt_h</p:attrName>
                                        </p:attrNameLst>
                                      </p:cBhvr>
                                      <p:tavLst>
                                        <p:tav tm="0">
                                          <p:val>
                                            <p:fltVal val="0"/>
                                          </p:val>
                                        </p:tav>
                                        <p:tav tm="100000">
                                          <p:val>
                                            <p:strVal val="#ppt_h"/>
                                          </p:val>
                                        </p:tav>
                                      </p:tavLst>
                                    </p:anim>
                                    <p:anim calcmode="lin" valueType="num">
                                      <p:cBhvr>
                                        <p:cTn id="130" dur="1000" fill="hold"/>
                                        <p:tgtEl>
                                          <p:spTgt spid="406"/>
                                        </p:tgtEl>
                                        <p:attrNameLst>
                                          <p:attrName>style.rotation</p:attrName>
                                        </p:attrNameLst>
                                      </p:cBhvr>
                                      <p:tavLst>
                                        <p:tav tm="0">
                                          <p:val>
                                            <p:fltVal val="90"/>
                                          </p:val>
                                        </p:tav>
                                        <p:tav tm="100000">
                                          <p:val>
                                            <p:fltVal val="0"/>
                                          </p:val>
                                        </p:tav>
                                      </p:tavLst>
                                    </p:anim>
                                    <p:animEffect transition="in" filter="fade">
                                      <p:cBhvr>
                                        <p:cTn id="131" dur="1000"/>
                                        <p:tgtEl>
                                          <p:spTgt spid="406"/>
                                        </p:tgtEl>
                                      </p:cBhvr>
                                    </p:animEffect>
                                  </p:childTnLst>
                                </p:cTn>
                              </p:par>
                              <p:par>
                                <p:cTn id="132" presetID="31" presetClass="entr" presetSubtype="0" fill="hold" nodeType="withEffect">
                                  <p:stCondLst>
                                    <p:cond delay="0"/>
                                  </p:stCondLst>
                                  <p:childTnLst>
                                    <p:set>
                                      <p:cBhvr>
                                        <p:cTn id="133" dur="1" fill="hold">
                                          <p:stCondLst>
                                            <p:cond delay="0"/>
                                          </p:stCondLst>
                                        </p:cTn>
                                        <p:tgtEl>
                                          <p:spTgt spid="412"/>
                                        </p:tgtEl>
                                        <p:attrNameLst>
                                          <p:attrName>style.visibility</p:attrName>
                                        </p:attrNameLst>
                                      </p:cBhvr>
                                      <p:to>
                                        <p:strVal val="visible"/>
                                      </p:to>
                                    </p:set>
                                    <p:anim calcmode="lin" valueType="num">
                                      <p:cBhvr>
                                        <p:cTn id="134" dur="1000" fill="hold"/>
                                        <p:tgtEl>
                                          <p:spTgt spid="412"/>
                                        </p:tgtEl>
                                        <p:attrNameLst>
                                          <p:attrName>ppt_w</p:attrName>
                                        </p:attrNameLst>
                                      </p:cBhvr>
                                      <p:tavLst>
                                        <p:tav tm="0">
                                          <p:val>
                                            <p:fltVal val="0"/>
                                          </p:val>
                                        </p:tav>
                                        <p:tav tm="100000">
                                          <p:val>
                                            <p:strVal val="#ppt_w"/>
                                          </p:val>
                                        </p:tav>
                                      </p:tavLst>
                                    </p:anim>
                                    <p:anim calcmode="lin" valueType="num">
                                      <p:cBhvr>
                                        <p:cTn id="135" dur="1000" fill="hold"/>
                                        <p:tgtEl>
                                          <p:spTgt spid="412"/>
                                        </p:tgtEl>
                                        <p:attrNameLst>
                                          <p:attrName>ppt_h</p:attrName>
                                        </p:attrNameLst>
                                      </p:cBhvr>
                                      <p:tavLst>
                                        <p:tav tm="0">
                                          <p:val>
                                            <p:fltVal val="0"/>
                                          </p:val>
                                        </p:tav>
                                        <p:tav tm="100000">
                                          <p:val>
                                            <p:strVal val="#ppt_h"/>
                                          </p:val>
                                        </p:tav>
                                      </p:tavLst>
                                    </p:anim>
                                    <p:anim calcmode="lin" valueType="num">
                                      <p:cBhvr>
                                        <p:cTn id="136" dur="1000" fill="hold"/>
                                        <p:tgtEl>
                                          <p:spTgt spid="412"/>
                                        </p:tgtEl>
                                        <p:attrNameLst>
                                          <p:attrName>style.rotation</p:attrName>
                                        </p:attrNameLst>
                                      </p:cBhvr>
                                      <p:tavLst>
                                        <p:tav tm="0">
                                          <p:val>
                                            <p:fltVal val="90"/>
                                          </p:val>
                                        </p:tav>
                                        <p:tav tm="100000">
                                          <p:val>
                                            <p:fltVal val="0"/>
                                          </p:val>
                                        </p:tav>
                                      </p:tavLst>
                                    </p:anim>
                                    <p:animEffect transition="in" filter="fade">
                                      <p:cBhvr>
                                        <p:cTn id="137" dur="1000"/>
                                        <p:tgtEl>
                                          <p:spTgt spid="412"/>
                                        </p:tgtEl>
                                      </p:cBhvr>
                                    </p:animEffect>
                                  </p:childTnLst>
                                </p:cTn>
                              </p:par>
                              <p:par>
                                <p:cTn id="138" presetID="31" presetClass="entr" presetSubtype="0" fill="hold" nodeType="withEffect">
                                  <p:stCondLst>
                                    <p:cond delay="0"/>
                                  </p:stCondLst>
                                  <p:childTnLst>
                                    <p:set>
                                      <p:cBhvr>
                                        <p:cTn id="139" dur="1" fill="hold">
                                          <p:stCondLst>
                                            <p:cond delay="0"/>
                                          </p:stCondLst>
                                        </p:cTn>
                                        <p:tgtEl>
                                          <p:spTgt spid="418"/>
                                        </p:tgtEl>
                                        <p:attrNameLst>
                                          <p:attrName>style.visibility</p:attrName>
                                        </p:attrNameLst>
                                      </p:cBhvr>
                                      <p:to>
                                        <p:strVal val="visible"/>
                                      </p:to>
                                    </p:set>
                                    <p:anim calcmode="lin" valueType="num">
                                      <p:cBhvr>
                                        <p:cTn id="140" dur="1000" fill="hold"/>
                                        <p:tgtEl>
                                          <p:spTgt spid="418"/>
                                        </p:tgtEl>
                                        <p:attrNameLst>
                                          <p:attrName>ppt_w</p:attrName>
                                        </p:attrNameLst>
                                      </p:cBhvr>
                                      <p:tavLst>
                                        <p:tav tm="0">
                                          <p:val>
                                            <p:fltVal val="0"/>
                                          </p:val>
                                        </p:tav>
                                        <p:tav tm="100000">
                                          <p:val>
                                            <p:strVal val="#ppt_w"/>
                                          </p:val>
                                        </p:tav>
                                      </p:tavLst>
                                    </p:anim>
                                    <p:anim calcmode="lin" valueType="num">
                                      <p:cBhvr>
                                        <p:cTn id="141" dur="1000" fill="hold"/>
                                        <p:tgtEl>
                                          <p:spTgt spid="418"/>
                                        </p:tgtEl>
                                        <p:attrNameLst>
                                          <p:attrName>ppt_h</p:attrName>
                                        </p:attrNameLst>
                                      </p:cBhvr>
                                      <p:tavLst>
                                        <p:tav tm="0">
                                          <p:val>
                                            <p:fltVal val="0"/>
                                          </p:val>
                                        </p:tav>
                                        <p:tav tm="100000">
                                          <p:val>
                                            <p:strVal val="#ppt_h"/>
                                          </p:val>
                                        </p:tav>
                                      </p:tavLst>
                                    </p:anim>
                                    <p:anim calcmode="lin" valueType="num">
                                      <p:cBhvr>
                                        <p:cTn id="142" dur="1000" fill="hold"/>
                                        <p:tgtEl>
                                          <p:spTgt spid="418"/>
                                        </p:tgtEl>
                                        <p:attrNameLst>
                                          <p:attrName>style.rotation</p:attrName>
                                        </p:attrNameLst>
                                      </p:cBhvr>
                                      <p:tavLst>
                                        <p:tav tm="0">
                                          <p:val>
                                            <p:fltVal val="90"/>
                                          </p:val>
                                        </p:tav>
                                        <p:tav tm="100000">
                                          <p:val>
                                            <p:fltVal val="0"/>
                                          </p:val>
                                        </p:tav>
                                      </p:tavLst>
                                    </p:anim>
                                    <p:animEffect transition="in" filter="fade">
                                      <p:cBhvr>
                                        <p:cTn id="143" dur="1000"/>
                                        <p:tgtEl>
                                          <p:spTgt spid="418"/>
                                        </p:tgtEl>
                                      </p:cBhvr>
                                    </p:animEffect>
                                  </p:childTnLst>
                                </p:cTn>
                              </p:par>
                              <p:par>
                                <p:cTn id="144" presetID="31" presetClass="entr" presetSubtype="0" fill="hold" nodeType="withEffect">
                                  <p:stCondLst>
                                    <p:cond delay="0"/>
                                  </p:stCondLst>
                                  <p:childTnLst>
                                    <p:set>
                                      <p:cBhvr>
                                        <p:cTn id="145" dur="1" fill="hold">
                                          <p:stCondLst>
                                            <p:cond delay="0"/>
                                          </p:stCondLst>
                                        </p:cTn>
                                        <p:tgtEl>
                                          <p:spTgt spid="424"/>
                                        </p:tgtEl>
                                        <p:attrNameLst>
                                          <p:attrName>style.visibility</p:attrName>
                                        </p:attrNameLst>
                                      </p:cBhvr>
                                      <p:to>
                                        <p:strVal val="visible"/>
                                      </p:to>
                                    </p:set>
                                    <p:anim calcmode="lin" valueType="num">
                                      <p:cBhvr>
                                        <p:cTn id="146" dur="1000" fill="hold"/>
                                        <p:tgtEl>
                                          <p:spTgt spid="424"/>
                                        </p:tgtEl>
                                        <p:attrNameLst>
                                          <p:attrName>ppt_w</p:attrName>
                                        </p:attrNameLst>
                                      </p:cBhvr>
                                      <p:tavLst>
                                        <p:tav tm="0">
                                          <p:val>
                                            <p:fltVal val="0"/>
                                          </p:val>
                                        </p:tav>
                                        <p:tav tm="100000">
                                          <p:val>
                                            <p:strVal val="#ppt_w"/>
                                          </p:val>
                                        </p:tav>
                                      </p:tavLst>
                                    </p:anim>
                                    <p:anim calcmode="lin" valueType="num">
                                      <p:cBhvr>
                                        <p:cTn id="147" dur="1000" fill="hold"/>
                                        <p:tgtEl>
                                          <p:spTgt spid="424"/>
                                        </p:tgtEl>
                                        <p:attrNameLst>
                                          <p:attrName>ppt_h</p:attrName>
                                        </p:attrNameLst>
                                      </p:cBhvr>
                                      <p:tavLst>
                                        <p:tav tm="0">
                                          <p:val>
                                            <p:fltVal val="0"/>
                                          </p:val>
                                        </p:tav>
                                        <p:tav tm="100000">
                                          <p:val>
                                            <p:strVal val="#ppt_h"/>
                                          </p:val>
                                        </p:tav>
                                      </p:tavLst>
                                    </p:anim>
                                    <p:anim calcmode="lin" valueType="num">
                                      <p:cBhvr>
                                        <p:cTn id="148" dur="1000" fill="hold"/>
                                        <p:tgtEl>
                                          <p:spTgt spid="424"/>
                                        </p:tgtEl>
                                        <p:attrNameLst>
                                          <p:attrName>style.rotation</p:attrName>
                                        </p:attrNameLst>
                                      </p:cBhvr>
                                      <p:tavLst>
                                        <p:tav tm="0">
                                          <p:val>
                                            <p:fltVal val="90"/>
                                          </p:val>
                                        </p:tav>
                                        <p:tav tm="100000">
                                          <p:val>
                                            <p:fltVal val="0"/>
                                          </p:val>
                                        </p:tav>
                                      </p:tavLst>
                                    </p:anim>
                                    <p:animEffect transition="in" filter="fade">
                                      <p:cBhvr>
                                        <p:cTn id="149" dur="1000"/>
                                        <p:tgtEl>
                                          <p:spTgt spid="424"/>
                                        </p:tgtEl>
                                      </p:cBhvr>
                                    </p:animEffect>
                                  </p:childTnLst>
                                </p:cTn>
                              </p:par>
                              <p:par>
                                <p:cTn id="150" presetID="31" presetClass="entr" presetSubtype="0" fill="hold" nodeType="withEffect">
                                  <p:stCondLst>
                                    <p:cond delay="0"/>
                                  </p:stCondLst>
                                  <p:childTnLst>
                                    <p:set>
                                      <p:cBhvr>
                                        <p:cTn id="151" dur="1" fill="hold">
                                          <p:stCondLst>
                                            <p:cond delay="0"/>
                                          </p:stCondLst>
                                        </p:cTn>
                                        <p:tgtEl>
                                          <p:spTgt spid="430"/>
                                        </p:tgtEl>
                                        <p:attrNameLst>
                                          <p:attrName>style.visibility</p:attrName>
                                        </p:attrNameLst>
                                      </p:cBhvr>
                                      <p:to>
                                        <p:strVal val="visible"/>
                                      </p:to>
                                    </p:set>
                                    <p:anim calcmode="lin" valueType="num">
                                      <p:cBhvr>
                                        <p:cTn id="152" dur="1000" fill="hold"/>
                                        <p:tgtEl>
                                          <p:spTgt spid="430"/>
                                        </p:tgtEl>
                                        <p:attrNameLst>
                                          <p:attrName>ppt_w</p:attrName>
                                        </p:attrNameLst>
                                      </p:cBhvr>
                                      <p:tavLst>
                                        <p:tav tm="0">
                                          <p:val>
                                            <p:fltVal val="0"/>
                                          </p:val>
                                        </p:tav>
                                        <p:tav tm="100000">
                                          <p:val>
                                            <p:strVal val="#ppt_w"/>
                                          </p:val>
                                        </p:tav>
                                      </p:tavLst>
                                    </p:anim>
                                    <p:anim calcmode="lin" valueType="num">
                                      <p:cBhvr>
                                        <p:cTn id="153" dur="1000" fill="hold"/>
                                        <p:tgtEl>
                                          <p:spTgt spid="430"/>
                                        </p:tgtEl>
                                        <p:attrNameLst>
                                          <p:attrName>ppt_h</p:attrName>
                                        </p:attrNameLst>
                                      </p:cBhvr>
                                      <p:tavLst>
                                        <p:tav tm="0">
                                          <p:val>
                                            <p:fltVal val="0"/>
                                          </p:val>
                                        </p:tav>
                                        <p:tav tm="100000">
                                          <p:val>
                                            <p:strVal val="#ppt_h"/>
                                          </p:val>
                                        </p:tav>
                                      </p:tavLst>
                                    </p:anim>
                                    <p:anim calcmode="lin" valueType="num">
                                      <p:cBhvr>
                                        <p:cTn id="154" dur="1000" fill="hold"/>
                                        <p:tgtEl>
                                          <p:spTgt spid="430"/>
                                        </p:tgtEl>
                                        <p:attrNameLst>
                                          <p:attrName>style.rotation</p:attrName>
                                        </p:attrNameLst>
                                      </p:cBhvr>
                                      <p:tavLst>
                                        <p:tav tm="0">
                                          <p:val>
                                            <p:fltVal val="90"/>
                                          </p:val>
                                        </p:tav>
                                        <p:tav tm="100000">
                                          <p:val>
                                            <p:fltVal val="0"/>
                                          </p:val>
                                        </p:tav>
                                      </p:tavLst>
                                    </p:anim>
                                    <p:animEffect transition="in" filter="fade">
                                      <p:cBhvr>
                                        <p:cTn id="155" dur="1000"/>
                                        <p:tgtEl>
                                          <p:spTgt spid="430"/>
                                        </p:tgtEl>
                                      </p:cBhvr>
                                    </p:animEffect>
                                  </p:childTnLst>
                                </p:cTn>
                              </p:par>
                              <p:par>
                                <p:cTn id="156" presetID="31" presetClass="entr" presetSubtype="0" fill="hold" nodeType="withEffect">
                                  <p:stCondLst>
                                    <p:cond delay="0"/>
                                  </p:stCondLst>
                                  <p:childTnLst>
                                    <p:set>
                                      <p:cBhvr>
                                        <p:cTn id="157" dur="1" fill="hold">
                                          <p:stCondLst>
                                            <p:cond delay="0"/>
                                          </p:stCondLst>
                                        </p:cTn>
                                        <p:tgtEl>
                                          <p:spTgt spid="436"/>
                                        </p:tgtEl>
                                        <p:attrNameLst>
                                          <p:attrName>style.visibility</p:attrName>
                                        </p:attrNameLst>
                                      </p:cBhvr>
                                      <p:to>
                                        <p:strVal val="visible"/>
                                      </p:to>
                                    </p:set>
                                    <p:anim calcmode="lin" valueType="num">
                                      <p:cBhvr>
                                        <p:cTn id="158" dur="1000" fill="hold"/>
                                        <p:tgtEl>
                                          <p:spTgt spid="436"/>
                                        </p:tgtEl>
                                        <p:attrNameLst>
                                          <p:attrName>ppt_w</p:attrName>
                                        </p:attrNameLst>
                                      </p:cBhvr>
                                      <p:tavLst>
                                        <p:tav tm="0">
                                          <p:val>
                                            <p:fltVal val="0"/>
                                          </p:val>
                                        </p:tav>
                                        <p:tav tm="100000">
                                          <p:val>
                                            <p:strVal val="#ppt_w"/>
                                          </p:val>
                                        </p:tav>
                                      </p:tavLst>
                                    </p:anim>
                                    <p:anim calcmode="lin" valueType="num">
                                      <p:cBhvr>
                                        <p:cTn id="159" dur="1000" fill="hold"/>
                                        <p:tgtEl>
                                          <p:spTgt spid="436"/>
                                        </p:tgtEl>
                                        <p:attrNameLst>
                                          <p:attrName>ppt_h</p:attrName>
                                        </p:attrNameLst>
                                      </p:cBhvr>
                                      <p:tavLst>
                                        <p:tav tm="0">
                                          <p:val>
                                            <p:fltVal val="0"/>
                                          </p:val>
                                        </p:tav>
                                        <p:tav tm="100000">
                                          <p:val>
                                            <p:strVal val="#ppt_h"/>
                                          </p:val>
                                        </p:tav>
                                      </p:tavLst>
                                    </p:anim>
                                    <p:anim calcmode="lin" valueType="num">
                                      <p:cBhvr>
                                        <p:cTn id="160" dur="1000" fill="hold"/>
                                        <p:tgtEl>
                                          <p:spTgt spid="436"/>
                                        </p:tgtEl>
                                        <p:attrNameLst>
                                          <p:attrName>style.rotation</p:attrName>
                                        </p:attrNameLst>
                                      </p:cBhvr>
                                      <p:tavLst>
                                        <p:tav tm="0">
                                          <p:val>
                                            <p:fltVal val="90"/>
                                          </p:val>
                                        </p:tav>
                                        <p:tav tm="100000">
                                          <p:val>
                                            <p:fltVal val="0"/>
                                          </p:val>
                                        </p:tav>
                                      </p:tavLst>
                                    </p:anim>
                                    <p:animEffect transition="in" filter="fade">
                                      <p:cBhvr>
                                        <p:cTn id="161" dur="1000"/>
                                        <p:tgtEl>
                                          <p:spTgt spid="436"/>
                                        </p:tgtEl>
                                      </p:cBhvr>
                                    </p:animEffect>
                                  </p:childTnLst>
                                </p:cTn>
                              </p:par>
                              <p:par>
                                <p:cTn id="162" presetID="31" presetClass="entr" presetSubtype="0" fill="hold" nodeType="withEffect">
                                  <p:stCondLst>
                                    <p:cond delay="0"/>
                                  </p:stCondLst>
                                  <p:childTnLst>
                                    <p:set>
                                      <p:cBhvr>
                                        <p:cTn id="163" dur="1" fill="hold">
                                          <p:stCondLst>
                                            <p:cond delay="0"/>
                                          </p:stCondLst>
                                        </p:cTn>
                                        <p:tgtEl>
                                          <p:spTgt spid="442"/>
                                        </p:tgtEl>
                                        <p:attrNameLst>
                                          <p:attrName>style.visibility</p:attrName>
                                        </p:attrNameLst>
                                      </p:cBhvr>
                                      <p:to>
                                        <p:strVal val="visible"/>
                                      </p:to>
                                    </p:set>
                                    <p:anim calcmode="lin" valueType="num">
                                      <p:cBhvr>
                                        <p:cTn id="164" dur="1000" fill="hold"/>
                                        <p:tgtEl>
                                          <p:spTgt spid="442"/>
                                        </p:tgtEl>
                                        <p:attrNameLst>
                                          <p:attrName>ppt_w</p:attrName>
                                        </p:attrNameLst>
                                      </p:cBhvr>
                                      <p:tavLst>
                                        <p:tav tm="0">
                                          <p:val>
                                            <p:fltVal val="0"/>
                                          </p:val>
                                        </p:tav>
                                        <p:tav tm="100000">
                                          <p:val>
                                            <p:strVal val="#ppt_w"/>
                                          </p:val>
                                        </p:tav>
                                      </p:tavLst>
                                    </p:anim>
                                    <p:anim calcmode="lin" valueType="num">
                                      <p:cBhvr>
                                        <p:cTn id="165" dur="1000" fill="hold"/>
                                        <p:tgtEl>
                                          <p:spTgt spid="442"/>
                                        </p:tgtEl>
                                        <p:attrNameLst>
                                          <p:attrName>ppt_h</p:attrName>
                                        </p:attrNameLst>
                                      </p:cBhvr>
                                      <p:tavLst>
                                        <p:tav tm="0">
                                          <p:val>
                                            <p:fltVal val="0"/>
                                          </p:val>
                                        </p:tav>
                                        <p:tav tm="100000">
                                          <p:val>
                                            <p:strVal val="#ppt_h"/>
                                          </p:val>
                                        </p:tav>
                                      </p:tavLst>
                                    </p:anim>
                                    <p:anim calcmode="lin" valueType="num">
                                      <p:cBhvr>
                                        <p:cTn id="166" dur="1000" fill="hold"/>
                                        <p:tgtEl>
                                          <p:spTgt spid="442"/>
                                        </p:tgtEl>
                                        <p:attrNameLst>
                                          <p:attrName>style.rotation</p:attrName>
                                        </p:attrNameLst>
                                      </p:cBhvr>
                                      <p:tavLst>
                                        <p:tav tm="0">
                                          <p:val>
                                            <p:fltVal val="90"/>
                                          </p:val>
                                        </p:tav>
                                        <p:tav tm="100000">
                                          <p:val>
                                            <p:fltVal val="0"/>
                                          </p:val>
                                        </p:tav>
                                      </p:tavLst>
                                    </p:anim>
                                    <p:animEffect transition="in" filter="fade">
                                      <p:cBhvr>
                                        <p:cTn id="167" dur="1000"/>
                                        <p:tgtEl>
                                          <p:spTgt spid="442"/>
                                        </p:tgtEl>
                                      </p:cBhvr>
                                    </p:animEffect>
                                  </p:childTnLst>
                                </p:cTn>
                              </p:par>
                              <p:par>
                                <p:cTn id="168" presetID="31" presetClass="entr" presetSubtype="0" fill="hold" nodeType="withEffect">
                                  <p:stCondLst>
                                    <p:cond delay="0"/>
                                  </p:stCondLst>
                                  <p:childTnLst>
                                    <p:set>
                                      <p:cBhvr>
                                        <p:cTn id="169" dur="1" fill="hold">
                                          <p:stCondLst>
                                            <p:cond delay="0"/>
                                          </p:stCondLst>
                                        </p:cTn>
                                        <p:tgtEl>
                                          <p:spTgt spid="448"/>
                                        </p:tgtEl>
                                        <p:attrNameLst>
                                          <p:attrName>style.visibility</p:attrName>
                                        </p:attrNameLst>
                                      </p:cBhvr>
                                      <p:to>
                                        <p:strVal val="visible"/>
                                      </p:to>
                                    </p:set>
                                    <p:anim calcmode="lin" valueType="num">
                                      <p:cBhvr>
                                        <p:cTn id="170" dur="1000" fill="hold"/>
                                        <p:tgtEl>
                                          <p:spTgt spid="448"/>
                                        </p:tgtEl>
                                        <p:attrNameLst>
                                          <p:attrName>ppt_w</p:attrName>
                                        </p:attrNameLst>
                                      </p:cBhvr>
                                      <p:tavLst>
                                        <p:tav tm="0">
                                          <p:val>
                                            <p:fltVal val="0"/>
                                          </p:val>
                                        </p:tav>
                                        <p:tav tm="100000">
                                          <p:val>
                                            <p:strVal val="#ppt_w"/>
                                          </p:val>
                                        </p:tav>
                                      </p:tavLst>
                                    </p:anim>
                                    <p:anim calcmode="lin" valueType="num">
                                      <p:cBhvr>
                                        <p:cTn id="171" dur="1000" fill="hold"/>
                                        <p:tgtEl>
                                          <p:spTgt spid="448"/>
                                        </p:tgtEl>
                                        <p:attrNameLst>
                                          <p:attrName>ppt_h</p:attrName>
                                        </p:attrNameLst>
                                      </p:cBhvr>
                                      <p:tavLst>
                                        <p:tav tm="0">
                                          <p:val>
                                            <p:fltVal val="0"/>
                                          </p:val>
                                        </p:tav>
                                        <p:tav tm="100000">
                                          <p:val>
                                            <p:strVal val="#ppt_h"/>
                                          </p:val>
                                        </p:tav>
                                      </p:tavLst>
                                    </p:anim>
                                    <p:anim calcmode="lin" valueType="num">
                                      <p:cBhvr>
                                        <p:cTn id="172" dur="1000" fill="hold"/>
                                        <p:tgtEl>
                                          <p:spTgt spid="448"/>
                                        </p:tgtEl>
                                        <p:attrNameLst>
                                          <p:attrName>style.rotation</p:attrName>
                                        </p:attrNameLst>
                                      </p:cBhvr>
                                      <p:tavLst>
                                        <p:tav tm="0">
                                          <p:val>
                                            <p:fltVal val="90"/>
                                          </p:val>
                                        </p:tav>
                                        <p:tav tm="100000">
                                          <p:val>
                                            <p:fltVal val="0"/>
                                          </p:val>
                                        </p:tav>
                                      </p:tavLst>
                                    </p:anim>
                                    <p:animEffect transition="in" filter="fade">
                                      <p:cBhvr>
                                        <p:cTn id="173" dur="1000"/>
                                        <p:tgtEl>
                                          <p:spTgt spid="448"/>
                                        </p:tgtEl>
                                      </p:cBhvr>
                                    </p:animEffect>
                                  </p:childTnLst>
                                </p:cTn>
                              </p:par>
                              <p:par>
                                <p:cTn id="174" presetID="31" presetClass="entr" presetSubtype="0" fill="hold" nodeType="withEffect">
                                  <p:stCondLst>
                                    <p:cond delay="0"/>
                                  </p:stCondLst>
                                  <p:childTnLst>
                                    <p:set>
                                      <p:cBhvr>
                                        <p:cTn id="175" dur="1" fill="hold">
                                          <p:stCondLst>
                                            <p:cond delay="0"/>
                                          </p:stCondLst>
                                        </p:cTn>
                                        <p:tgtEl>
                                          <p:spTgt spid="454"/>
                                        </p:tgtEl>
                                        <p:attrNameLst>
                                          <p:attrName>style.visibility</p:attrName>
                                        </p:attrNameLst>
                                      </p:cBhvr>
                                      <p:to>
                                        <p:strVal val="visible"/>
                                      </p:to>
                                    </p:set>
                                    <p:anim calcmode="lin" valueType="num">
                                      <p:cBhvr>
                                        <p:cTn id="176" dur="1000" fill="hold"/>
                                        <p:tgtEl>
                                          <p:spTgt spid="454"/>
                                        </p:tgtEl>
                                        <p:attrNameLst>
                                          <p:attrName>ppt_w</p:attrName>
                                        </p:attrNameLst>
                                      </p:cBhvr>
                                      <p:tavLst>
                                        <p:tav tm="0">
                                          <p:val>
                                            <p:fltVal val="0"/>
                                          </p:val>
                                        </p:tav>
                                        <p:tav tm="100000">
                                          <p:val>
                                            <p:strVal val="#ppt_w"/>
                                          </p:val>
                                        </p:tav>
                                      </p:tavLst>
                                    </p:anim>
                                    <p:anim calcmode="lin" valueType="num">
                                      <p:cBhvr>
                                        <p:cTn id="177" dur="1000" fill="hold"/>
                                        <p:tgtEl>
                                          <p:spTgt spid="454"/>
                                        </p:tgtEl>
                                        <p:attrNameLst>
                                          <p:attrName>ppt_h</p:attrName>
                                        </p:attrNameLst>
                                      </p:cBhvr>
                                      <p:tavLst>
                                        <p:tav tm="0">
                                          <p:val>
                                            <p:fltVal val="0"/>
                                          </p:val>
                                        </p:tav>
                                        <p:tav tm="100000">
                                          <p:val>
                                            <p:strVal val="#ppt_h"/>
                                          </p:val>
                                        </p:tav>
                                      </p:tavLst>
                                    </p:anim>
                                    <p:anim calcmode="lin" valueType="num">
                                      <p:cBhvr>
                                        <p:cTn id="178" dur="1000" fill="hold"/>
                                        <p:tgtEl>
                                          <p:spTgt spid="454"/>
                                        </p:tgtEl>
                                        <p:attrNameLst>
                                          <p:attrName>style.rotation</p:attrName>
                                        </p:attrNameLst>
                                      </p:cBhvr>
                                      <p:tavLst>
                                        <p:tav tm="0">
                                          <p:val>
                                            <p:fltVal val="90"/>
                                          </p:val>
                                        </p:tav>
                                        <p:tav tm="100000">
                                          <p:val>
                                            <p:fltVal val="0"/>
                                          </p:val>
                                        </p:tav>
                                      </p:tavLst>
                                    </p:anim>
                                    <p:animEffect transition="in" filter="fade">
                                      <p:cBhvr>
                                        <p:cTn id="179" dur="1000"/>
                                        <p:tgtEl>
                                          <p:spTgt spid="454"/>
                                        </p:tgtEl>
                                      </p:cBhvr>
                                    </p:animEffect>
                                  </p:childTnLst>
                                </p:cTn>
                              </p:par>
                              <p:par>
                                <p:cTn id="180" presetID="31" presetClass="entr" presetSubtype="0" fill="hold" nodeType="withEffect">
                                  <p:stCondLst>
                                    <p:cond delay="0"/>
                                  </p:stCondLst>
                                  <p:childTnLst>
                                    <p:set>
                                      <p:cBhvr>
                                        <p:cTn id="181" dur="1" fill="hold">
                                          <p:stCondLst>
                                            <p:cond delay="0"/>
                                          </p:stCondLst>
                                        </p:cTn>
                                        <p:tgtEl>
                                          <p:spTgt spid="460"/>
                                        </p:tgtEl>
                                        <p:attrNameLst>
                                          <p:attrName>style.visibility</p:attrName>
                                        </p:attrNameLst>
                                      </p:cBhvr>
                                      <p:to>
                                        <p:strVal val="visible"/>
                                      </p:to>
                                    </p:set>
                                    <p:anim calcmode="lin" valueType="num">
                                      <p:cBhvr>
                                        <p:cTn id="182" dur="1000" fill="hold"/>
                                        <p:tgtEl>
                                          <p:spTgt spid="460"/>
                                        </p:tgtEl>
                                        <p:attrNameLst>
                                          <p:attrName>ppt_w</p:attrName>
                                        </p:attrNameLst>
                                      </p:cBhvr>
                                      <p:tavLst>
                                        <p:tav tm="0">
                                          <p:val>
                                            <p:fltVal val="0"/>
                                          </p:val>
                                        </p:tav>
                                        <p:tav tm="100000">
                                          <p:val>
                                            <p:strVal val="#ppt_w"/>
                                          </p:val>
                                        </p:tav>
                                      </p:tavLst>
                                    </p:anim>
                                    <p:anim calcmode="lin" valueType="num">
                                      <p:cBhvr>
                                        <p:cTn id="183" dur="1000" fill="hold"/>
                                        <p:tgtEl>
                                          <p:spTgt spid="460"/>
                                        </p:tgtEl>
                                        <p:attrNameLst>
                                          <p:attrName>ppt_h</p:attrName>
                                        </p:attrNameLst>
                                      </p:cBhvr>
                                      <p:tavLst>
                                        <p:tav tm="0">
                                          <p:val>
                                            <p:fltVal val="0"/>
                                          </p:val>
                                        </p:tav>
                                        <p:tav tm="100000">
                                          <p:val>
                                            <p:strVal val="#ppt_h"/>
                                          </p:val>
                                        </p:tav>
                                      </p:tavLst>
                                    </p:anim>
                                    <p:anim calcmode="lin" valueType="num">
                                      <p:cBhvr>
                                        <p:cTn id="184" dur="1000" fill="hold"/>
                                        <p:tgtEl>
                                          <p:spTgt spid="460"/>
                                        </p:tgtEl>
                                        <p:attrNameLst>
                                          <p:attrName>style.rotation</p:attrName>
                                        </p:attrNameLst>
                                      </p:cBhvr>
                                      <p:tavLst>
                                        <p:tav tm="0">
                                          <p:val>
                                            <p:fltVal val="90"/>
                                          </p:val>
                                        </p:tav>
                                        <p:tav tm="100000">
                                          <p:val>
                                            <p:fltVal val="0"/>
                                          </p:val>
                                        </p:tav>
                                      </p:tavLst>
                                    </p:anim>
                                    <p:animEffect transition="in" filter="fade">
                                      <p:cBhvr>
                                        <p:cTn id="185" dur="1000"/>
                                        <p:tgtEl>
                                          <p:spTgt spid="460"/>
                                        </p:tgtEl>
                                      </p:cBhvr>
                                    </p:animEffect>
                                  </p:childTnLst>
                                </p:cTn>
                              </p:par>
                              <p:par>
                                <p:cTn id="186" presetID="31" presetClass="entr" presetSubtype="0" fill="hold" nodeType="withEffect">
                                  <p:stCondLst>
                                    <p:cond delay="0"/>
                                  </p:stCondLst>
                                  <p:childTnLst>
                                    <p:set>
                                      <p:cBhvr>
                                        <p:cTn id="187" dur="1" fill="hold">
                                          <p:stCondLst>
                                            <p:cond delay="0"/>
                                          </p:stCondLst>
                                        </p:cTn>
                                        <p:tgtEl>
                                          <p:spTgt spid="466"/>
                                        </p:tgtEl>
                                        <p:attrNameLst>
                                          <p:attrName>style.visibility</p:attrName>
                                        </p:attrNameLst>
                                      </p:cBhvr>
                                      <p:to>
                                        <p:strVal val="visible"/>
                                      </p:to>
                                    </p:set>
                                    <p:anim calcmode="lin" valueType="num">
                                      <p:cBhvr>
                                        <p:cTn id="188" dur="1000" fill="hold"/>
                                        <p:tgtEl>
                                          <p:spTgt spid="466"/>
                                        </p:tgtEl>
                                        <p:attrNameLst>
                                          <p:attrName>ppt_w</p:attrName>
                                        </p:attrNameLst>
                                      </p:cBhvr>
                                      <p:tavLst>
                                        <p:tav tm="0">
                                          <p:val>
                                            <p:fltVal val="0"/>
                                          </p:val>
                                        </p:tav>
                                        <p:tav tm="100000">
                                          <p:val>
                                            <p:strVal val="#ppt_w"/>
                                          </p:val>
                                        </p:tav>
                                      </p:tavLst>
                                    </p:anim>
                                    <p:anim calcmode="lin" valueType="num">
                                      <p:cBhvr>
                                        <p:cTn id="189" dur="1000" fill="hold"/>
                                        <p:tgtEl>
                                          <p:spTgt spid="466"/>
                                        </p:tgtEl>
                                        <p:attrNameLst>
                                          <p:attrName>ppt_h</p:attrName>
                                        </p:attrNameLst>
                                      </p:cBhvr>
                                      <p:tavLst>
                                        <p:tav tm="0">
                                          <p:val>
                                            <p:fltVal val="0"/>
                                          </p:val>
                                        </p:tav>
                                        <p:tav tm="100000">
                                          <p:val>
                                            <p:strVal val="#ppt_h"/>
                                          </p:val>
                                        </p:tav>
                                      </p:tavLst>
                                    </p:anim>
                                    <p:anim calcmode="lin" valueType="num">
                                      <p:cBhvr>
                                        <p:cTn id="190" dur="1000" fill="hold"/>
                                        <p:tgtEl>
                                          <p:spTgt spid="466"/>
                                        </p:tgtEl>
                                        <p:attrNameLst>
                                          <p:attrName>style.rotation</p:attrName>
                                        </p:attrNameLst>
                                      </p:cBhvr>
                                      <p:tavLst>
                                        <p:tav tm="0">
                                          <p:val>
                                            <p:fltVal val="90"/>
                                          </p:val>
                                        </p:tav>
                                        <p:tav tm="100000">
                                          <p:val>
                                            <p:fltVal val="0"/>
                                          </p:val>
                                        </p:tav>
                                      </p:tavLst>
                                    </p:anim>
                                    <p:animEffect transition="in" filter="fade">
                                      <p:cBhvr>
                                        <p:cTn id="191" dur="1000"/>
                                        <p:tgtEl>
                                          <p:spTgt spid="466"/>
                                        </p:tgtEl>
                                      </p:cBhvr>
                                    </p:animEffect>
                                  </p:childTnLst>
                                </p:cTn>
                              </p:par>
                              <p:par>
                                <p:cTn id="192" presetID="31" presetClass="entr" presetSubtype="0" fill="hold" nodeType="withEffect">
                                  <p:stCondLst>
                                    <p:cond delay="0"/>
                                  </p:stCondLst>
                                  <p:childTnLst>
                                    <p:set>
                                      <p:cBhvr>
                                        <p:cTn id="193" dur="1" fill="hold">
                                          <p:stCondLst>
                                            <p:cond delay="0"/>
                                          </p:stCondLst>
                                        </p:cTn>
                                        <p:tgtEl>
                                          <p:spTgt spid="472"/>
                                        </p:tgtEl>
                                        <p:attrNameLst>
                                          <p:attrName>style.visibility</p:attrName>
                                        </p:attrNameLst>
                                      </p:cBhvr>
                                      <p:to>
                                        <p:strVal val="visible"/>
                                      </p:to>
                                    </p:set>
                                    <p:anim calcmode="lin" valueType="num">
                                      <p:cBhvr>
                                        <p:cTn id="194" dur="1000" fill="hold"/>
                                        <p:tgtEl>
                                          <p:spTgt spid="472"/>
                                        </p:tgtEl>
                                        <p:attrNameLst>
                                          <p:attrName>ppt_w</p:attrName>
                                        </p:attrNameLst>
                                      </p:cBhvr>
                                      <p:tavLst>
                                        <p:tav tm="0">
                                          <p:val>
                                            <p:fltVal val="0"/>
                                          </p:val>
                                        </p:tav>
                                        <p:tav tm="100000">
                                          <p:val>
                                            <p:strVal val="#ppt_w"/>
                                          </p:val>
                                        </p:tav>
                                      </p:tavLst>
                                    </p:anim>
                                    <p:anim calcmode="lin" valueType="num">
                                      <p:cBhvr>
                                        <p:cTn id="195" dur="1000" fill="hold"/>
                                        <p:tgtEl>
                                          <p:spTgt spid="472"/>
                                        </p:tgtEl>
                                        <p:attrNameLst>
                                          <p:attrName>ppt_h</p:attrName>
                                        </p:attrNameLst>
                                      </p:cBhvr>
                                      <p:tavLst>
                                        <p:tav tm="0">
                                          <p:val>
                                            <p:fltVal val="0"/>
                                          </p:val>
                                        </p:tav>
                                        <p:tav tm="100000">
                                          <p:val>
                                            <p:strVal val="#ppt_h"/>
                                          </p:val>
                                        </p:tav>
                                      </p:tavLst>
                                    </p:anim>
                                    <p:anim calcmode="lin" valueType="num">
                                      <p:cBhvr>
                                        <p:cTn id="196" dur="1000" fill="hold"/>
                                        <p:tgtEl>
                                          <p:spTgt spid="472"/>
                                        </p:tgtEl>
                                        <p:attrNameLst>
                                          <p:attrName>style.rotation</p:attrName>
                                        </p:attrNameLst>
                                      </p:cBhvr>
                                      <p:tavLst>
                                        <p:tav tm="0">
                                          <p:val>
                                            <p:fltVal val="90"/>
                                          </p:val>
                                        </p:tav>
                                        <p:tav tm="100000">
                                          <p:val>
                                            <p:fltVal val="0"/>
                                          </p:val>
                                        </p:tav>
                                      </p:tavLst>
                                    </p:anim>
                                    <p:animEffect transition="in" filter="fade">
                                      <p:cBhvr>
                                        <p:cTn id="197" dur="1000"/>
                                        <p:tgtEl>
                                          <p:spTgt spid="472"/>
                                        </p:tgtEl>
                                      </p:cBhvr>
                                    </p:animEffect>
                                  </p:childTnLst>
                                </p:cTn>
                              </p:par>
                              <p:par>
                                <p:cTn id="198" presetID="31" presetClass="entr" presetSubtype="0" fill="hold" nodeType="withEffect">
                                  <p:stCondLst>
                                    <p:cond delay="0"/>
                                  </p:stCondLst>
                                  <p:childTnLst>
                                    <p:set>
                                      <p:cBhvr>
                                        <p:cTn id="199" dur="1" fill="hold">
                                          <p:stCondLst>
                                            <p:cond delay="0"/>
                                          </p:stCondLst>
                                        </p:cTn>
                                        <p:tgtEl>
                                          <p:spTgt spid="478"/>
                                        </p:tgtEl>
                                        <p:attrNameLst>
                                          <p:attrName>style.visibility</p:attrName>
                                        </p:attrNameLst>
                                      </p:cBhvr>
                                      <p:to>
                                        <p:strVal val="visible"/>
                                      </p:to>
                                    </p:set>
                                    <p:anim calcmode="lin" valueType="num">
                                      <p:cBhvr>
                                        <p:cTn id="200" dur="1000" fill="hold"/>
                                        <p:tgtEl>
                                          <p:spTgt spid="478"/>
                                        </p:tgtEl>
                                        <p:attrNameLst>
                                          <p:attrName>ppt_w</p:attrName>
                                        </p:attrNameLst>
                                      </p:cBhvr>
                                      <p:tavLst>
                                        <p:tav tm="0">
                                          <p:val>
                                            <p:fltVal val="0"/>
                                          </p:val>
                                        </p:tav>
                                        <p:tav tm="100000">
                                          <p:val>
                                            <p:strVal val="#ppt_w"/>
                                          </p:val>
                                        </p:tav>
                                      </p:tavLst>
                                    </p:anim>
                                    <p:anim calcmode="lin" valueType="num">
                                      <p:cBhvr>
                                        <p:cTn id="201" dur="1000" fill="hold"/>
                                        <p:tgtEl>
                                          <p:spTgt spid="478"/>
                                        </p:tgtEl>
                                        <p:attrNameLst>
                                          <p:attrName>ppt_h</p:attrName>
                                        </p:attrNameLst>
                                      </p:cBhvr>
                                      <p:tavLst>
                                        <p:tav tm="0">
                                          <p:val>
                                            <p:fltVal val="0"/>
                                          </p:val>
                                        </p:tav>
                                        <p:tav tm="100000">
                                          <p:val>
                                            <p:strVal val="#ppt_h"/>
                                          </p:val>
                                        </p:tav>
                                      </p:tavLst>
                                    </p:anim>
                                    <p:anim calcmode="lin" valueType="num">
                                      <p:cBhvr>
                                        <p:cTn id="202" dur="1000" fill="hold"/>
                                        <p:tgtEl>
                                          <p:spTgt spid="478"/>
                                        </p:tgtEl>
                                        <p:attrNameLst>
                                          <p:attrName>style.rotation</p:attrName>
                                        </p:attrNameLst>
                                      </p:cBhvr>
                                      <p:tavLst>
                                        <p:tav tm="0">
                                          <p:val>
                                            <p:fltVal val="90"/>
                                          </p:val>
                                        </p:tav>
                                        <p:tav tm="100000">
                                          <p:val>
                                            <p:fltVal val="0"/>
                                          </p:val>
                                        </p:tav>
                                      </p:tavLst>
                                    </p:anim>
                                    <p:animEffect transition="in" filter="fade">
                                      <p:cBhvr>
                                        <p:cTn id="203" dur="1000"/>
                                        <p:tgtEl>
                                          <p:spTgt spid="478"/>
                                        </p:tgtEl>
                                      </p:cBhvr>
                                    </p:animEffect>
                                  </p:childTnLst>
                                </p:cTn>
                              </p:par>
                            </p:childTnLst>
                          </p:cTn>
                        </p:par>
                        <p:par>
                          <p:cTn id="204" fill="hold">
                            <p:stCondLst>
                              <p:cond delay="2000"/>
                            </p:stCondLst>
                            <p:childTnLst>
                              <p:par>
                                <p:cTn id="205" presetID="31" presetClass="entr" presetSubtype="0" fill="hold" nodeType="afterEffect">
                                  <p:stCondLst>
                                    <p:cond delay="0"/>
                                  </p:stCondLst>
                                  <p:childTnLst>
                                    <p:set>
                                      <p:cBhvr>
                                        <p:cTn id="206" dur="1" fill="hold">
                                          <p:stCondLst>
                                            <p:cond delay="0"/>
                                          </p:stCondLst>
                                        </p:cTn>
                                        <p:tgtEl>
                                          <p:spTgt spid="592"/>
                                        </p:tgtEl>
                                        <p:attrNameLst>
                                          <p:attrName>style.visibility</p:attrName>
                                        </p:attrNameLst>
                                      </p:cBhvr>
                                      <p:to>
                                        <p:strVal val="visible"/>
                                      </p:to>
                                    </p:set>
                                    <p:anim calcmode="lin" valueType="num">
                                      <p:cBhvr>
                                        <p:cTn id="207" dur="1000" fill="hold"/>
                                        <p:tgtEl>
                                          <p:spTgt spid="592"/>
                                        </p:tgtEl>
                                        <p:attrNameLst>
                                          <p:attrName>ppt_w</p:attrName>
                                        </p:attrNameLst>
                                      </p:cBhvr>
                                      <p:tavLst>
                                        <p:tav tm="0">
                                          <p:val>
                                            <p:fltVal val="0"/>
                                          </p:val>
                                        </p:tav>
                                        <p:tav tm="100000">
                                          <p:val>
                                            <p:strVal val="#ppt_w"/>
                                          </p:val>
                                        </p:tav>
                                      </p:tavLst>
                                    </p:anim>
                                    <p:anim calcmode="lin" valueType="num">
                                      <p:cBhvr>
                                        <p:cTn id="208" dur="1000" fill="hold"/>
                                        <p:tgtEl>
                                          <p:spTgt spid="592"/>
                                        </p:tgtEl>
                                        <p:attrNameLst>
                                          <p:attrName>ppt_h</p:attrName>
                                        </p:attrNameLst>
                                      </p:cBhvr>
                                      <p:tavLst>
                                        <p:tav tm="0">
                                          <p:val>
                                            <p:fltVal val="0"/>
                                          </p:val>
                                        </p:tav>
                                        <p:tav tm="100000">
                                          <p:val>
                                            <p:strVal val="#ppt_h"/>
                                          </p:val>
                                        </p:tav>
                                      </p:tavLst>
                                    </p:anim>
                                    <p:anim calcmode="lin" valueType="num">
                                      <p:cBhvr>
                                        <p:cTn id="209" dur="1000" fill="hold"/>
                                        <p:tgtEl>
                                          <p:spTgt spid="592"/>
                                        </p:tgtEl>
                                        <p:attrNameLst>
                                          <p:attrName>style.rotation</p:attrName>
                                        </p:attrNameLst>
                                      </p:cBhvr>
                                      <p:tavLst>
                                        <p:tav tm="0">
                                          <p:val>
                                            <p:fltVal val="90"/>
                                          </p:val>
                                        </p:tav>
                                        <p:tav tm="100000">
                                          <p:val>
                                            <p:fltVal val="0"/>
                                          </p:val>
                                        </p:tav>
                                      </p:tavLst>
                                    </p:anim>
                                    <p:animEffect transition="in" filter="fade">
                                      <p:cBhvr>
                                        <p:cTn id="210" dur="1000"/>
                                        <p:tgtEl>
                                          <p:spTgt spid="592"/>
                                        </p:tgtEl>
                                      </p:cBhvr>
                                    </p:animEffect>
                                  </p:childTnLst>
                                </p:cTn>
                              </p:par>
                              <p:par>
                                <p:cTn id="211" presetID="31" presetClass="entr" presetSubtype="0" fill="hold" nodeType="withEffect">
                                  <p:stCondLst>
                                    <p:cond delay="0"/>
                                  </p:stCondLst>
                                  <p:childTnLst>
                                    <p:set>
                                      <p:cBhvr>
                                        <p:cTn id="212" dur="1" fill="hold">
                                          <p:stCondLst>
                                            <p:cond delay="0"/>
                                          </p:stCondLst>
                                        </p:cTn>
                                        <p:tgtEl>
                                          <p:spTgt spid="598"/>
                                        </p:tgtEl>
                                        <p:attrNameLst>
                                          <p:attrName>style.visibility</p:attrName>
                                        </p:attrNameLst>
                                      </p:cBhvr>
                                      <p:to>
                                        <p:strVal val="visible"/>
                                      </p:to>
                                    </p:set>
                                    <p:anim calcmode="lin" valueType="num">
                                      <p:cBhvr>
                                        <p:cTn id="213" dur="1000" fill="hold"/>
                                        <p:tgtEl>
                                          <p:spTgt spid="598"/>
                                        </p:tgtEl>
                                        <p:attrNameLst>
                                          <p:attrName>ppt_w</p:attrName>
                                        </p:attrNameLst>
                                      </p:cBhvr>
                                      <p:tavLst>
                                        <p:tav tm="0">
                                          <p:val>
                                            <p:fltVal val="0"/>
                                          </p:val>
                                        </p:tav>
                                        <p:tav tm="100000">
                                          <p:val>
                                            <p:strVal val="#ppt_w"/>
                                          </p:val>
                                        </p:tav>
                                      </p:tavLst>
                                    </p:anim>
                                    <p:anim calcmode="lin" valueType="num">
                                      <p:cBhvr>
                                        <p:cTn id="214" dur="1000" fill="hold"/>
                                        <p:tgtEl>
                                          <p:spTgt spid="598"/>
                                        </p:tgtEl>
                                        <p:attrNameLst>
                                          <p:attrName>ppt_h</p:attrName>
                                        </p:attrNameLst>
                                      </p:cBhvr>
                                      <p:tavLst>
                                        <p:tav tm="0">
                                          <p:val>
                                            <p:fltVal val="0"/>
                                          </p:val>
                                        </p:tav>
                                        <p:tav tm="100000">
                                          <p:val>
                                            <p:strVal val="#ppt_h"/>
                                          </p:val>
                                        </p:tav>
                                      </p:tavLst>
                                    </p:anim>
                                    <p:anim calcmode="lin" valueType="num">
                                      <p:cBhvr>
                                        <p:cTn id="215" dur="1000" fill="hold"/>
                                        <p:tgtEl>
                                          <p:spTgt spid="598"/>
                                        </p:tgtEl>
                                        <p:attrNameLst>
                                          <p:attrName>style.rotation</p:attrName>
                                        </p:attrNameLst>
                                      </p:cBhvr>
                                      <p:tavLst>
                                        <p:tav tm="0">
                                          <p:val>
                                            <p:fltVal val="90"/>
                                          </p:val>
                                        </p:tav>
                                        <p:tav tm="100000">
                                          <p:val>
                                            <p:fltVal val="0"/>
                                          </p:val>
                                        </p:tav>
                                      </p:tavLst>
                                    </p:anim>
                                    <p:animEffect transition="in" filter="fade">
                                      <p:cBhvr>
                                        <p:cTn id="216" dur="1000"/>
                                        <p:tgtEl>
                                          <p:spTgt spid="598"/>
                                        </p:tgtEl>
                                      </p:cBhvr>
                                    </p:animEffect>
                                  </p:childTnLst>
                                </p:cTn>
                              </p:par>
                              <p:par>
                                <p:cTn id="217" presetID="31" presetClass="entr" presetSubtype="0" fill="hold" nodeType="withEffect">
                                  <p:stCondLst>
                                    <p:cond delay="0"/>
                                  </p:stCondLst>
                                  <p:childTnLst>
                                    <p:set>
                                      <p:cBhvr>
                                        <p:cTn id="218" dur="1" fill="hold">
                                          <p:stCondLst>
                                            <p:cond delay="0"/>
                                          </p:stCondLst>
                                        </p:cTn>
                                        <p:tgtEl>
                                          <p:spTgt spid="604"/>
                                        </p:tgtEl>
                                        <p:attrNameLst>
                                          <p:attrName>style.visibility</p:attrName>
                                        </p:attrNameLst>
                                      </p:cBhvr>
                                      <p:to>
                                        <p:strVal val="visible"/>
                                      </p:to>
                                    </p:set>
                                    <p:anim calcmode="lin" valueType="num">
                                      <p:cBhvr>
                                        <p:cTn id="219" dur="1000" fill="hold"/>
                                        <p:tgtEl>
                                          <p:spTgt spid="604"/>
                                        </p:tgtEl>
                                        <p:attrNameLst>
                                          <p:attrName>ppt_w</p:attrName>
                                        </p:attrNameLst>
                                      </p:cBhvr>
                                      <p:tavLst>
                                        <p:tav tm="0">
                                          <p:val>
                                            <p:fltVal val="0"/>
                                          </p:val>
                                        </p:tav>
                                        <p:tav tm="100000">
                                          <p:val>
                                            <p:strVal val="#ppt_w"/>
                                          </p:val>
                                        </p:tav>
                                      </p:tavLst>
                                    </p:anim>
                                    <p:anim calcmode="lin" valueType="num">
                                      <p:cBhvr>
                                        <p:cTn id="220" dur="1000" fill="hold"/>
                                        <p:tgtEl>
                                          <p:spTgt spid="604"/>
                                        </p:tgtEl>
                                        <p:attrNameLst>
                                          <p:attrName>ppt_h</p:attrName>
                                        </p:attrNameLst>
                                      </p:cBhvr>
                                      <p:tavLst>
                                        <p:tav tm="0">
                                          <p:val>
                                            <p:fltVal val="0"/>
                                          </p:val>
                                        </p:tav>
                                        <p:tav tm="100000">
                                          <p:val>
                                            <p:strVal val="#ppt_h"/>
                                          </p:val>
                                        </p:tav>
                                      </p:tavLst>
                                    </p:anim>
                                    <p:anim calcmode="lin" valueType="num">
                                      <p:cBhvr>
                                        <p:cTn id="221" dur="1000" fill="hold"/>
                                        <p:tgtEl>
                                          <p:spTgt spid="604"/>
                                        </p:tgtEl>
                                        <p:attrNameLst>
                                          <p:attrName>style.rotation</p:attrName>
                                        </p:attrNameLst>
                                      </p:cBhvr>
                                      <p:tavLst>
                                        <p:tav tm="0">
                                          <p:val>
                                            <p:fltVal val="90"/>
                                          </p:val>
                                        </p:tav>
                                        <p:tav tm="100000">
                                          <p:val>
                                            <p:fltVal val="0"/>
                                          </p:val>
                                        </p:tav>
                                      </p:tavLst>
                                    </p:anim>
                                    <p:animEffect transition="in" filter="fade">
                                      <p:cBhvr>
                                        <p:cTn id="222" dur="1000"/>
                                        <p:tgtEl>
                                          <p:spTgt spid="604"/>
                                        </p:tgtEl>
                                      </p:cBhvr>
                                    </p:animEffect>
                                  </p:childTnLst>
                                </p:cTn>
                              </p:par>
                              <p:par>
                                <p:cTn id="223" presetID="31" presetClass="entr" presetSubtype="0" fill="hold" nodeType="withEffect">
                                  <p:stCondLst>
                                    <p:cond delay="0"/>
                                  </p:stCondLst>
                                  <p:childTnLst>
                                    <p:set>
                                      <p:cBhvr>
                                        <p:cTn id="224" dur="1" fill="hold">
                                          <p:stCondLst>
                                            <p:cond delay="0"/>
                                          </p:stCondLst>
                                        </p:cTn>
                                        <p:tgtEl>
                                          <p:spTgt spid="610"/>
                                        </p:tgtEl>
                                        <p:attrNameLst>
                                          <p:attrName>style.visibility</p:attrName>
                                        </p:attrNameLst>
                                      </p:cBhvr>
                                      <p:to>
                                        <p:strVal val="visible"/>
                                      </p:to>
                                    </p:set>
                                    <p:anim calcmode="lin" valueType="num">
                                      <p:cBhvr>
                                        <p:cTn id="225" dur="1000" fill="hold"/>
                                        <p:tgtEl>
                                          <p:spTgt spid="610"/>
                                        </p:tgtEl>
                                        <p:attrNameLst>
                                          <p:attrName>ppt_w</p:attrName>
                                        </p:attrNameLst>
                                      </p:cBhvr>
                                      <p:tavLst>
                                        <p:tav tm="0">
                                          <p:val>
                                            <p:fltVal val="0"/>
                                          </p:val>
                                        </p:tav>
                                        <p:tav tm="100000">
                                          <p:val>
                                            <p:strVal val="#ppt_w"/>
                                          </p:val>
                                        </p:tav>
                                      </p:tavLst>
                                    </p:anim>
                                    <p:anim calcmode="lin" valueType="num">
                                      <p:cBhvr>
                                        <p:cTn id="226" dur="1000" fill="hold"/>
                                        <p:tgtEl>
                                          <p:spTgt spid="610"/>
                                        </p:tgtEl>
                                        <p:attrNameLst>
                                          <p:attrName>ppt_h</p:attrName>
                                        </p:attrNameLst>
                                      </p:cBhvr>
                                      <p:tavLst>
                                        <p:tav tm="0">
                                          <p:val>
                                            <p:fltVal val="0"/>
                                          </p:val>
                                        </p:tav>
                                        <p:tav tm="100000">
                                          <p:val>
                                            <p:strVal val="#ppt_h"/>
                                          </p:val>
                                        </p:tav>
                                      </p:tavLst>
                                    </p:anim>
                                    <p:anim calcmode="lin" valueType="num">
                                      <p:cBhvr>
                                        <p:cTn id="227" dur="1000" fill="hold"/>
                                        <p:tgtEl>
                                          <p:spTgt spid="610"/>
                                        </p:tgtEl>
                                        <p:attrNameLst>
                                          <p:attrName>style.rotation</p:attrName>
                                        </p:attrNameLst>
                                      </p:cBhvr>
                                      <p:tavLst>
                                        <p:tav tm="0">
                                          <p:val>
                                            <p:fltVal val="90"/>
                                          </p:val>
                                        </p:tav>
                                        <p:tav tm="100000">
                                          <p:val>
                                            <p:fltVal val="0"/>
                                          </p:val>
                                        </p:tav>
                                      </p:tavLst>
                                    </p:anim>
                                    <p:animEffect transition="in" filter="fade">
                                      <p:cBhvr>
                                        <p:cTn id="228" dur="1000"/>
                                        <p:tgtEl>
                                          <p:spTgt spid="610"/>
                                        </p:tgtEl>
                                      </p:cBhvr>
                                    </p:animEffect>
                                  </p:childTnLst>
                                </p:cTn>
                              </p:par>
                              <p:par>
                                <p:cTn id="229" presetID="31" presetClass="entr" presetSubtype="0" fill="hold" nodeType="withEffect">
                                  <p:stCondLst>
                                    <p:cond delay="0"/>
                                  </p:stCondLst>
                                  <p:childTnLst>
                                    <p:set>
                                      <p:cBhvr>
                                        <p:cTn id="230" dur="1" fill="hold">
                                          <p:stCondLst>
                                            <p:cond delay="0"/>
                                          </p:stCondLst>
                                        </p:cTn>
                                        <p:tgtEl>
                                          <p:spTgt spid="616"/>
                                        </p:tgtEl>
                                        <p:attrNameLst>
                                          <p:attrName>style.visibility</p:attrName>
                                        </p:attrNameLst>
                                      </p:cBhvr>
                                      <p:to>
                                        <p:strVal val="visible"/>
                                      </p:to>
                                    </p:set>
                                    <p:anim calcmode="lin" valueType="num">
                                      <p:cBhvr>
                                        <p:cTn id="231" dur="1000" fill="hold"/>
                                        <p:tgtEl>
                                          <p:spTgt spid="616"/>
                                        </p:tgtEl>
                                        <p:attrNameLst>
                                          <p:attrName>ppt_w</p:attrName>
                                        </p:attrNameLst>
                                      </p:cBhvr>
                                      <p:tavLst>
                                        <p:tav tm="0">
                                          <p:val>
                                            <p:fltVal val="0"/>
                                          </p:val>
                                        </p:tav>
                                        <p:tav tm="100000">
                                          <p:val>
                                            <p:strVal val="#ppt_w"/>
                                          </p:val>
                                        </p:tav>
                                      </p:tavLst>
                                    </p:anim>
                                    <p:anim calcmode="lin" valueType="num">
                                      <p:cBhvr>
                                        <p:cTn id="232" dur="1000" fill="hold"/>
                                        <p:tgtEl>
                                          <p:spTgt spid="616"/>
                                        </p:tgtEl>
                                        <p:attrNameLst>
                                          <p:attrName>ppt_h</p:attrName>
                                        </p:attrNameLst>
                                      </p:cBhvr>
                                      <p:tavLst>
                                        <p:tav tm="0">
                                          <p:val>
                                            <p:fltVal val="0"/>
                                          </p:val>
                                        </p:tav>
                                        <p:tav tm="100000">
                                          <p:val>
                                            <p:strVal val="#ppt_h"/>
                                          </p:val>
                                        </p:tav>
                                      </p:tavLst>
                                    </p:anim>
                                    <p:anim calcmode="lin" valueType="num">
                                      <p:cBhvr>
                                        <p:cTn id="233" dur="1000" fill="hold"/>
                                        <p:tgtEl>
                                          <p:spTgt spid="616"/>
                                        </p:tgtEl>
                                        <p:attrNameLst>
                                          <p:attrName>style.rotation</p:attrName>
                                        </p:attrNameLst>
                                      </p:cBhvr>
                                      <p:tavLst>
                                        <p:tav tm="0">
                                          <p:val>
                                            <p:fltVal val="90"/>
                                          </p:val>
                                        </p:tav>
                                        <p:tav tm="100000">
                                          <p:val>
                                            <p:fltVal val="0"/>
                                          </p:val>
                                        </p:tav>
                                      </p:tavLst>
                                    </p:anim>
                                    <p:animEffect transition="in" filter="fade">
                                      <p:cBhvr>
                                        <p:cTn id="234" dur="1000"/>
                                        <p:tgtEl>
                                          <p:spTgt spid="616"/>
                                        </p:tgtEl>
                                      </p:cBhvr>
                                    </p:animEffect>
                                  </p:childTnLst>
                                </p:cTn>
                              </p:par>
                              <p:par>
                                <p:cTn id="235" presetID="31" presetClass="entr" presetSubtype="0" fill="hold" nodeType="withEffect">
                                  <p:stCondLst>
                                    <p:cond delay="0"/>
                                  </p:stCondLst>
                                  <p:childTnLst>
                                    <p:set>
                                      <p:cBhvr>
                                        <p:cTn id="236" dur="1" fill="hold">
                                          <p:stCondLst>
                                            <p:cond delay="0"/>
                                          </p:stCondLst>
                                        </p:cTn>
                                        <p:tgtEl>
                                          <p:spTgt spid="622"/>
                                        </p:tgtEl>
                                        <p:attrNameLst>
                                          <p:attrName>style.visibility</p:attrName>
                                        </p:attrNameLst>
                                      </p:cBhvr>
                                      <p:to>
                                        <p:strVal val="visible"/>
                                      </p:to>
                                    </p:set>
                                    <p:anim calcmode="lin" valueType="num">
                                      <p:cBhvr>
                                        <p:cTn id="237" dur="1000" fill="hold"/>
                                        <p:tgtEl>
                                          <p:spTgt spid="622"/>
                                        </p:tgtEl>
                                        <p:attrNameLst>
                                          <p:attrName>ppt_w</p:attrName>
                                        </p:attrNameLst>
                                      </p:cBhvr>
                                      <p:tavLst>
                                        <p:tav tm="0">
                                          <p:val>
                                            <p:fltVal val="0"/>
                                          </p:val>
                                        </p:tav>
                                        <p:tav tm="100000">
                                          <p:val>
                                            <p:strVal val="#ppt_w"/>
                                          </p:val>
                                        </p:tav>
                                      </p:tavLst>
                                    </p:anim>
                                    <p:anim calcmode="lin" valueType="num">
                                      <p:cBhvr>
                                        <p:cTn id="238" dur="1000" fill="hold"/>
                                        <p:tgtEl>
                                          <p:spTgt spid="622"/>
                                        </p:tgtEl>
                                        <p:attrNameLst>
                                          <p:attrName>ppt_h</p:attrName>
                                        </p:attrNameLst>
                                      </p:cBhvr>
                                      <p:tavLst>
                                        <p:tav tm="0">
                                          <p:val>
                                            <p:fltVal val="0"/>
                                          </p:val>
                                        </p:tav>
                                        <p:tav tm="100000">
                                          <p:val>
                                            <p:strVal val="#ppt_h"/>
                                          </p:val>
                                        </p:tav>
                                      </p:tavLst>
                                    </p:anim>
                                    <p:anim calcmode="lin" valueType="num">
                                      <p:cBhvr>
                                        <p:cTn id="239" dur="1000" fill="hold"/>
                                        <p:tgtEl>
                                          <p:spTgt spid="622"/>
                                        </p:tgtEl>
                                        <p:attrNameLst>
                                          <p:attrName>style.rotation</p:attrName>
                                        </p:attrNameLst>
                                      </p:cBhvr>
                                      <p:tavLst>
                                        <p:tav tm="0">
                                          <p:val>
                                            <p:fltVal val="90"/>
                                          </p:val>
                                        </p:tav>
                                        <p:tav tm="100000">
                                          <p:val>
                                            <p:fltVal val="0"/>
                                          </p:val>
                                        </p:tav>
                                      </p:tavLst>
                                    </p:anim>
                                    <p:animEffect transition="in" filter="fade">
                                      <p:cBhvr>
                                        <p:cTn id="240" dur="1000"/>
                                        <p:tgtEl>
                                          <p:spTgt spid="622"/>
                                        </p:tgtEl>
                                      </p:cBhvr>
                                    </p:animEffect>
                                  </p:childTnLst>
                                </p:cTn>
                              </p:par>
                              <p:par>
                                <p:cTn id="241" presetID="31" presetClass="entr" presetSubtype="0" fill="hold" nodeType="withEffect">
                                  <p:stCondLst>
                                    <p:cond delay="0"/>
                                  </p:stCondLst>
                                  <p:childTnLst>
                                    <p:set>
                                      <p:cBhvr>
                                        <p:cTn id="242" dur="1" fill="hold">
                                          <p:stCondLst>
                                            <p:cond delay="0"/>
                                          </p:stCondLst>
                                        </p:cTn>
                                        <p:tgtEl>
                                          <p:spTgt spid="628"/>
                                        </p:tgtEl>
                                        <p:attrNameLst>
                                          <p:attrName>style.visibility</p:attrName>
                                        </p:attrNameLst>
                                      </p:cBhvr>
                                      <p:to>
                                        <p:strVal val="visible"/>
                                      </p:to>
                                    </p:set>
                                    <p:anim calcmode="lin" valueType="num">
                                      <p:cBhvr>
                                        <p:cTn id="243" dur="1000" fill="hold"/>
                                        <p:tgtEl>
                                          <p:spTgt spid="628"/>
                                        </p:tgtEl>
                                        <p:attrNameLst>
                                          <p:attrName>ppt_w</p:attrName>
                                        </p:attrNameLst>
                                      </p:cBhvr>
                                      <p:tavLst>
                                        <p:tav tm="0">
                                          <p:val>
                                            <p:fltVal val="0"/>
                                          </p:val>
                                        </p:tav>
                                        <p:tav tm="100000">
                                          <p:val>
                                            <p:strVal val="#ppt_w"/>
                                          </p:val>
                                        </p:tav>
                                      </p:tavLst>
                                    </p:anim>
                                    <p:anim calcmode="lin" valueType="num">
                                      <p:cBhvr>
                                        <p:cTn id="244" dur="1000" fill="hold"/>
                                        <p:tgtEl>
                                          <p:spTgt spid="628"/>
                                        </p:tgtEl>
                                        <p:attrNameLst>
                                          <p:attrName>ppt_h</p:attrName>
                                        </p:attrNameLst>
                                      </p:cBhvr>
                                      <p:tavLst>
                                        <p:tav tm="0">
                                          <p:val>
                                            <p:fltVal val="0"/>
                                          </p:val>
                                        </p:tav>
                                        <p:tav tm="100000">
                                          <p:val>
                                            <p:strVal val="#ppt_h"/>
                                          </p:val>
                                        </p:tav>
                                      </p:tavLst>
                                    </p:anim>
                                    <p:anim calcmode="lin" valueType="num">
                                      <p:cBhvr>
                                        <p:cTn id="245" dur="1000" fill="hold"/>
                                        <p:tgtEl>
                                          <p:spTgt spid="628"/>
                                        </p:tgtEl>
                                        <p:attrNameLst>
                                          <p:attrName>style.rotation</p:attrName>
                                        </p:attrNameLst>
                                      </p:cBhvr>
                                      <p:tavLst>
                                        <p:tav tm="0">
                                          <p:val>
                                            <p:fltVal val="90"/>
                                          </p:val>
                                        </p:tav>
                                        <p:tav tm="100000">
                                          <p:val>
                                            <p:fltVal val="0"/>
                                          </p:val>
                                        </p:tav>
                                      </p:tavLst>
                                    </p:anim>
                                    <p:animEffect transition="in" filter="fade">
                                      <p:cBhvr>
                                        <p:cTn id="246" dur="1000"/>
                                        <p:tgtEl>
                                          <p:spTgt spid="628"/>
                                        </p:tgtEl>
                                      </p:cBhvr>
                                    </p:animEffect>
                                  </p:childTnLst>
                                </p:cTn>
                              </p:par>
                              <p:par>
                                <p:cTn id="247" presetID="31" presetClass="entr" presetSubtype="0" fill="hold" nodeType="withEffect">
                                  <p:stCondLst>
                                    <p:cond delay="0"/>
                                  </p:stCondLst>
                                  <p:childTnLst>
                                    <p:set>
                                      <p:cBhvr>
                                        <p:cTn id="248" dur="1" fill="hold">
                                          <p:stCondLst>
                                            <p:cond delay="0"/>
                                          </p:stCondLst>
                                        </p:cTn>
                                        <p:tgtEl>
                                          <p:spTgt spid="634"/>
                                        </p:tgtEl>
                                        <p:attrNameLst>
                                          <p:attrName>style.visibility</p:attrName>
                                        </p:attrNameLst>
                                      </p:cBhvr>
                                      <p:to>
                                        <p:strVal val="visible"/>
                                      </p:to>
                                    </p:set>
                                    <p:anim calcmode="lin" valueType="num">
                                      <p:cBhvr>
                                        <p:cTn id="249" dur="1000" fill="hold"/>
                                        <p:tgtEl>
                                          <p:spTgt spid="634"/>
                                        </p:tgtEl>
                                        <p:attrNameLst>
                                          <p:attrName>ppt_w</p:attrName>
                                        </p:attrNameLst>
                                      </p:cBhvr>
                                      <p:tavLst>
                                        <p:tav tm="0">
                                          <p:val>
                                            <p:fltVal val="0"/>
                                          </p:val>
                                        </p:tav>
                                        <p:tav tm="100000">
                                          <p:val>
                                            <p:strVal val="#ppt_w"/>
                                          </p:val>
                                        </p:tav>
                                      </p:tavLst>
                                    </p:anim>
                                    <p:anim calcmode="lin" valueType="num">
                                      <p:cBhvr>
                                        <p:cTn id="250" dur="1000" fill="hold"/>
                                        <p:tgtEl>
                                          <p:spTgt spid="634"/>
                                        </p:tgtEl>
                                        <p:attrNameLst>
                                          <p:attrName>ppt_h</p:attrName>
                                        </p:attrNameLst>
                                      </p:cBhvr>
                                      <p:tavLst>
                                        <p:tav tm="0">
                                          <p:val>
                                            <p:fltVal val="0"/>
                                          </p:val>
                                        </p:tav>
                                        <p:tav tm="100000">
                                          <p:val>
                                            <p:strVal val="#ppt_h"/>
                                          </p:val>
                                        </p:tav>
                                      </p:tavLst>
                                    </p:anim>
                                    <p:anim calcmode="lin" valueType="num">
                                      <p:cBhvr>
                                        <p:cTn id="251" dur="1000" fill="hold"/>
                                        <p:tgtEl>
                                          <p:spTgt spid="634"/>
                                        </p:tgtEl>
                                        <p:attrNameLst>
                                          <p:attrName>style.rotation</p:attrName>
                                        </p:attrNameLst>
                                      </p:cBhvr>
                                      <p:tavLst>
                                        <p:tav tm="0">
                                          <p:val>
                                            <p:fltVal val="90"/>
                                          </p:val>
                                        </p:tav>
                                        <p:tav tm="100000">
                                          <p:val>
                                            <p:fltVal val="0"/>
                                          </p:val>
                                        </p:tav>
                                      </p:tavLst>
                                    </p:anim>
                                    <p:animEffect transition="in" filter="fade">
                                      <p:cBhvr>
                                        <p:cTn id="252" dur="1000"/>
                                        <p:tgtEl>
                                          <p:spTgt spid="634"/>
                                        </p:tgtEl>
                                      </p:cBhvr>
                                    </p:animEffect>
                                  </p:childTnLst>
                                </p:cTn>
                              </p:par>
                              <p:par>
                                <p:cTn id="253" presetID="31" presetClass="entr" presetSubtype="0" fill="hold" nodeType="withEffect">
                                  <p:stCondLst>
                                    <p:cond delay="0"/>
                                  </p:stCondLst>
                                  <p:childTnLst>
                                    <p:set>
                                      <p:cBhvr>
                                        <p:cTn id="254" dur="1" fill="hold">
                                          <p:stCondLst>
                                            <p:cond delay="0"/>
                                          </p:stCondLst>
                                        </p:cTn>
                                        <p:tgtEl>
                                          <p:spTgt spid="640"/>
                                        </p:tgtEl>
                                        <p:attrNameLst>
                                          <p:attrName>style.visibility</p:attrName>
                                        </p:attrNameLst>
                                      </p:cBhvr>
                                      <p:to>
                                        <p:strVal val="visible"/>
                                      </p:to>
                                    </p:set>
                                    <p:anim calcmode="lin" valueType="num">
                                      <p:cBhvr>
                                        <p:cTn id="255" dur="1000" fill="hold"/>
                                        <p:tgtEl>
                                          <p:spTgt spid="640"/>
                                        </p:tgtEl>
                                        <p:attrNameLst>
                                          <p:attrName>ppt_w</p:attrName>
                                        </p:attrNameLst>
                                      </p:cBhvr>
                                      <p:tavLst>
                                        <p:tav tm="0">
                                          <p:val>
                                            <p:fltVal val="0"/>
                                          </p:val>
                                        </p:tav>
                                        <p:tav tm="100000">
                                          <p:val>
                                            <p:strVal val="#ppt_w"/>
                                          </p:val>
                                        </p:tav>
                                      </p:tavLst>
                                    </p:anim>
                                    <p:anim calcmode="lin" valueType="num">
                                      <p:cBhvr>
                                        <p:cTn id="256" dur="1000" fill="hold"/>
                                        <p:tgtEl>
                                          <p:spTgt spid="640"/>
                                        </p:tgtEl>
                                        <p:attrNameLst>
                                          <p:attrName>ppt_h</p:attrName>
                                        </p:attrNameLst>
                                      </p:cBhvr>
                                      <p:tavLst>
                                        <p:tav tm="0">
                                          <p:val>
                                            <p:fltVal val="0"/>
                                          </p:val>
                                        </p:tav>
                                        <p:tav tm="100000">
                                          <p:val>
                                            <p:strVal val="#ppt_h"/>
                                          </p:val>
                                        </p:tav>
                                      </p:tavLst>
                                    </p:anim>
                                    <p:anim calcmode="lin" valueType="num">
                                      <p:cBhvr>
                                        <p:cTn id="257" dur="1000" fill="hold"/>
                                        <p:tgtEl>
                                          <p:spTgt spid="640"/>
                                        </p:tgtEl>
                                        <p:attrNameLst>
                                          <p:attrName>style.rotation</p:attrName>
                                        </p:attrNameLst>
                                      </p:cBhvr>
                                      <p:tavLst>
                                        <p:tav tm="0">
                                          <p:val>
                                            <p:fltVal val="90"/>
                                          </p:val>
                                        </p:tav>
                                        <p:tav tm="100000">
                                          <p:val>
                                            <p:fltVal val="0"/>
                                          </p:val>
                                        </p:tav>
                                      </p:tavLst>
                                    </p:anim>
                                    <p:animEffect transition="in" filter="fade">
                                      <p:cBhvr>
                                        <p:cTn id="258" dur="1000"/>
                                        <p:tgtEl>
                                          <p:spTgt spid="640"/>
                                        </p:tgtEl>
                                      </p:cBhvr>
                                    </p:animEffect>
                                  </p:childTnLst>
                                </p:cTn>
                              </p:par>
                              <p:par>
                                <p:cTn id="259" presetID="31" presetClass="entr" presetSubtype="0" fill="hold" nodeType="withEffect">
                                  <p:stCondLst>
                                    <p:cond delay="0"/>
                                  </p:stCondLst>
                                  <p:childTnLst>
                                    <p:set>
                                      <p:cBhvr>
                                        <p:cTn id="260" dur="1" fill="hold">
                                          <p:stCondLst>
                                            <p:cond delay="0"/>
                                          </p:stCondLst>
                                        </p:cTn>
                                        <p:tgtEl>
                                          <p:spTgt spid="646"/>
                                        </p:tgtEl>
                                        <p:attrNameLst>
                                          <p:attrName>style.visibility</p:attrName>
                                        </p:attrNameLst>
                                      </p:cBhvr>
                                      <p:to>
                                        <p:strVal val="visible"/>
                                      </p:to>
                                    </p:set>
                                    <p:anim calcmode="lin" valueType="num">
                                      <p:cBhvr>
                                        <p:cTn id="261" dur="1000" fill="hold"/>
                                        <p:tgtEl>
                                          <p:spTgt spid="646"/>
                                        </p:tgtEl>
                                        <p:attrNameLst>
                                          <p:attrName>ppt_w</p:attrName>
                                        </p:attrNameLst>
                                      </p:cBhvr>
                                      <p:tavLst>
                                        <p:tav tm="0">
                                          <p:val>
                                            <p:fltVal val="0"/>
                                          </p:val>
                                        </p:tav>
                                        <p:tav tm="100000">
                                          <p:val>
                                            <p:strVal val="#ppt_w"/>
                                          </p:val>
                                        </p:tav>
                                      </p:tavLst>
                                    </p:anim>
                                    <p:anim calcmode="lin" valueType="num">
                                      <p:cBhvr>
                                        <p:cTn id="262" dur="1000" fill="hold"/>
                                        <p:tgtEl>
                                          <p:spTgt spid="646"/>
                                        </p:tgtEl>
                                        <p:attrNameLst>
                                          <p:attrName>ppt_h</p:attrName>
                                        </p:attrNameLst>
                                      </p:cBhvr>
                                      <p:tavLst>
                                        <p:tav tm="0">
                                          <p:val>
                                            <p:fltVal val="0"/>
                                          </p:val>
                                        </p:tav>
                                        <p:tav tm="100000">
                                          <p:val>
                                            <p:strVal val="#ppt_h"/>
                                          </p:val>
                                        </p:tav>
                                      </p:tavLst>
                                    </p:anim>
                                    <p:anim calcmode="lin" valueType="num">
                                      <p:cBhvr>
                                        <p:cTn id="263" dur="1000" fill="hold"/>
                                        <p:tgtEl>
                                          <p:spTgt spid="646"/>
                                        </p:tgtEl>
                                        <p:attrNameLst>
                                          <p:attrName>style.rotation</p:attrName>
                                        </p:attrNameLst>
                                      </p:cBhvr>
                                      <p:tavLst>
                                        <p:tav tm="0">
                                          <p:val>
                                            <p:fltVal val="90"/>
                                          </p:val>
                                        </p:tav>
                                        <p:tav tm="100000">
                                          <p:val>
                                            <p:fltVal val="0"/>
                                          </p:val>
                                        </p:tav>
                                      </p:tavLst>
                                    </p:anim>
                                    <p:animEffect transition="in" filter="fade">
                                      <p:cBhvr>
                                        <p:cTn id="264" dur="1000"/>
                                        <p:tgtEl>
                                          <p:spTgt spid="646"/>
                                        </p:tgtEl>
                                      </p:cBhvr>
                                    </p:animEffect>
                                  </p:childTnLst>
                                </p:cTn>
                              </p:par>
                              <p:par>
                                <p:cTn id="265" presetID="31" presetClass="entr" presetSubtype="0" fill="hold" nodeType="withEffect">
                                  <p:stCondLst>
                                    <p:cond delay="0"/>
                                  </p:stCondLst>
                                  <p:childTnLst>
                                    <p:set>
                                      <p:cBhvr>
                                        <p:cTn id="266" dur="1" fill="hold">
                                          <p:stCondLst>
                                            <p:cond delay="0"/>
                                          </p:stCondLst>
                                        </p:cTn>
                                        <p:tgtEl>
                                          <p:spTgt spid="652"/>
                                        </p:tgtEl>
                                        <p:attrNameLst>
                                          <p:attrName>style.visibility</p:attrName>
                                        </p:attrNameLst>
                                      </p:cBhvr>
                                      <p:to>
                                        <p:strVal val="visible"/>
                                      </p:to>
                                    </p:set>
                                    <p:anim calcmode="lin" valueType="num">
                                      <p:cBhvr>
                                        <p:cTn id="267" dur="1000" fill="hold"/>
                                        <p:tgtEl>
                                          <p:spTgt spid="652"/>
                                        </p:tgtEl>
                                        <p:attrNameLst>
                                          <p:attrName>ppt_w</p:attrName>
                                        </p:attrNameLst>
                                      </p:cBhvr>
                                      <p:tavLst>
                                        <p:tav tm="0">
                                          <p:val>
                                            <p:fltVal val="0"/>
                                          </p:val>
                                        </p:tav>
                                        <p:tav tm="100000">
                                          <p:val>
                                            <p:strVal val="#ppt_w"/>
                                          </p:val>
                                        </p:tav>
                                      </p:tavLst>
                                    </p:anim>
                                    <p:anim calcmode="lin" valueType="num">
                                      <p:cBhvr>
                                        <p:cTn id="268" dur="1000" fill="hold"/>
                                        <p:tgtEl>
                                          <p:spTgt spid="652"/>
                                        </p:tgtEl>
                                        <p:attrNameLst>
                                          <p:attrName>ppt_h</p:attrName>
                                        </p:attrNameLst>
                                      </p:cBhvr>
                                      <p:tavLst>
                                        <p:tav tm="0">
                                          <p:val>
                                            <p:fltVal val="0"/>
                                          </p:val>
                                        </p:tav>
                                        <p:tav tm="100000">
                                          <p:val>
                                            <p:strVal val="#ppt_h"/>
                                          </p:val>
                                        </p:tav>
                                      </p:tavLst>
                                    </p:anim>
                                    <p:anim calcmode="lin" valueType="num">
                                      <p:cBhvr>
                                        <p:cTn id="269" dur="1000" fill="hold"/>
                                        <p:tgtEl>
                                          <p:spTgt spid="652"/>
                                        </p:tgtEl>
                                        <p:attrNameLst>
                                          <p:attrName>style.rotation</p:attrName>
                                        </p:attrNameLst>
                                      </p:cBhvr>
                                      <p:tavLst>
                                        <p:tav tm="0">
                                          <p:val>
                                            <p:fltVal val="90"/>
                                          </p:val>
                                        </p:tav>
                                        <p:tav tm="100000">
                                          <p:val>
                                            <p:fltVal val="0"/>
                                          </p:val>
                                        </p:tav>
                                      </p:tavLst>
                                    </p:anim>
                                    <p:animEffect transition="in" filter="fade">
                                      <p:cBhvr>
                                        <p:cTn id="270" dur="1000"/>
                                        <p:tgtEl>
                                          <p:spTgt spid="652"/>
                                        </p:tgtEl>
                                      </p:cBhvr>
                                    </p:animEffect>
                                  </p:childTnLst>
                                </p:cTn>
                              </p:par>
                              <p:par>
                                <p:cTn id="271" presetID="31" presetClass="entr" presetSubtype="0" fill="hold" nodeType="withEffect">
                                  <p:stCondLst>
                                    <p:cond delay="0"/>
                                  </p:stCondLst>
                                  <p:childTnLst>
                                    <p:set>
                                      <p:cBhvr>
                                        <p:cTn id="272" dur="1" fill="hold">
                                          <p:stCondLst>
                                            <p:cond delay="0"/>
                                          </p:stCondLst>
                                        </p:cTn>
                                        <p:tgtEl>
                                          <p:spTgt spid="658"/>
                                        </p:tgtEl>
                                        <p:attrNameLst>
                                          <p:attrName>style.visibility</p:attrName>
                                        </p:attrNameLst>
                                      </p:cBhvr>
                                      <p:to>
                                        <p:strVal val="visible"/>
                                      </p:to>
                                    </p:set>
                                    <p:anim calcmode="lin" valueType="num">
                                      <p:cBhvr>
                                        <p:cTn id="273" dur="1000" fill="hold"/>
                                        <p:tgtEl>
                                          <p:spTgt spid="658"/>
                                        </p:tgtEl>
                                        <p:attrNameLst>
                                          <p:attrName>ppt_w</p:attrName>
                                        </p:attrNameLst>
                                      </p:cBhvr>
                                      <p:tavLst>
                                        <p:tav tm="0">
                                          <p:val>
                                            <p:fltVal val="0"/>
                                          </p:val>
                                        </p:tav>
                                        <p:tav tm="100000">
                                          <p:val>
                                            <p:strVal val="#ppt_w"/>
                                          </p:val>
                                        </p:tav>
                                      </p:tavLst>
                                    </p:anim>
                                    <p:anim calcmode="lin" valueType="num">
                                      <p:cBhvr>
                                        <p:cTn id="274" dur="1000" fill="hold"/>
                                        <p:tgtEl>
                                          <p:spTgt spid="658"/>
                                        </p:tgtEl>
                                        <p:attrNameLst>
                                          <p:attrName>ppt_h</p:attrName>
                                        </p:attrNameLst>
                                      </p:cBhvr>
                                      <p:tavLst>
                                        <p:tav tm="0">
                                          <p:val>
                                            <p:fltVal val="0"/>
                                          </p:val>
                                        </p:tav>
                                        <p:tav tm="100000">
                                          <p:val>
                                            <p:strVal val="#ppt_h"/>
                                          </p:val>
                                        </p:tav>
                                      </p:tavLst>
                                    </p:anim>
                                    <p:anim calcmode="lin" valueType="num">
                                      <p:cBhvr>
                                        <p:cTn id="275" dur="1000" fill="hold"/>
                                        <p:tgtEl>
                                          <p:spTgt spid="658"/>
                                        </p:tgtEl>
                                        <p:attrNameLst>
                                          <p:attrName>style.rotation</p:attrName>
                                        </p:attrNameLst>
                                      </p:cBhvr>
                                      <p:tavLst>
                                        <p:tav tm="0">
                                          <p:val>
                                            <p:fltVal val="90"/>
                                          </p:val>
                                        </p:tav>
                                        <p:tav tm="100000">
                                          <p:val>
                                            <p:fltVal val="0"/>
                                          </p:val>
                                        </p:tav>
                                      </p:tavLst>
                                    </p:anim>
                                    <p:animEffect transition="in" filter="fade">
                                      <p:cBhvr>
                                        <p:cTn id="276" dur="1000"/>
                                        <p:tgtEl>
                                          <p:spTgt spid="658"/>
                                        </p:tgtEl>
                                      </p:cBhvr>
                                    </p:animEffect>
                                  </p:childTnLst>
                                </p:cTn>
                              </p:par>
                              <p:par>
                                <p:cTn id="277" presetID="31" presetClass="entr" presetSubtype="0" fill="hold" nodeType="withEffect">
                                  <p:stCondLst>
                                    <p:cond delay="0"/>
                                  </p:stCondLst>
                                  <p:childTnLst>
                                    <p:set>
                                      <p:cBhvr>
                                        <p:cTn id="278" dur="1" fill="hold">
                                          <p:stCondLst>
                                            <p:cond delay="0"/>
                                          </p:stCondLst>
                                        </p:cTn>
                                        <p:tgtEl>
                                          <p:spTgt spid="664"/>
                                        </p:tgtEl>
                                        <p:attrNameLst>
                                          <p:attrName>style.visibility</p:attrName>
                                        </p:attrNameLst>
                                      </p:cBhvr>
                                      <p:to>
                                        <p:strVal val="visible"/>
                                      </p:to>
                                    </p:set>
                                    <p:anim calcmode="lin" valueType="num">
                                      <p:cBhvr>
                                        <p:cTn id="279" dur="1000" fill="hold"/>
                                        <p:tgtEl>
                                          <p:spTgt spid="664"/>
                                        </p:tgtEl>
                                        <p:attrNameLst>
                                          <p:attrName>ppt_w</p:attrName>
                                        </p:attrNameLst>
                                      </p:cBhvr>
                                      <p:tavLst>
                                        <p:tav tm="0">
                                          <p:val>
                                            <p:fltVal val="0"/>
                                          </p:val>
                                        </p:tav>
                                        <p:tav tm="100000">
                                          <p:val>
                                            <p:strVal val="#ppt_w"/>
                                          </p:val>
                                        </p:tav>
                                      </p:tavLst>
                                    </p:anim>
                                    <p:anim calcmode="lin" valueType="num">
                                      <p:cBhvr>
                                        <p:cTn id="280" dur="1000" fill="hold"/>
                                        <p:tgtEl>
                                          <p:spTgt spid="664"/>
                                        </p:tgtEl>
                                        <p:attrNameLst>
                                          <p:attrName>ppt_h</p:attrName>
                                        </p:attrNameLst>
                                      </p:cBhvr>
                                      <p:tavLst>
                                        <p:tav tm="0">
                                          <p:val>
                                            <p:fltVal val="0"/>
                                          </p:val>
                                        </p:tav>
                                        <p:tav tm="100000">
                                          <p:val>
                                            <p:strVal val="#ppt_h"/>
                                          </p:val>
                                        </p:tav>
                                      </p:tavLst>
                                    </p:anim>
                                    <p:anim calcmode="lin" valueType="num">
                                      <p:cBhvr>
                                        <p:cTn id="281" dur="1000" fill="hold"/>
                                        <p:tgtEl>
                                          <p:spTgt spid="664"/>
                                        </p:tgtEl>
                                        <p:attrNameLst>
                                          <p:attrName>style.rotation</p:attrName>
                                        </p:attrNameLst>
                                      </p:cBhvr>
                                      <p:tavLst>
                                        <p:tav tm="0">
                                          <p:val>
                                            <p:fltVal val="90"/>
                                          </p:val>
                                        </p:tav>
                                        <p:tav tm="100000">
                                          <p:val>
                                            <p:fltVal val="0"/>
                                          </p:val>
                                        </p:tav>
                                      </p:tavLst>
                                    </p:anim>
                                    <p:animEffect transition="in" filter="fade">
                                      <p:cBhvr>
                                        <p:cTn id="282" dur="1000"/>
                                        <p:tgtEl>
                                          <p:spTgt spid="664"/>
                                        </p:tgtEl>
                                      </p:cBhvr>
                                    </p:animEffect>
                                  </p:childTnLst>
                                </p:cTn>
                              </p:par>
                              <p:par>
                                <p:cTn id="283" presetID="31" presetClass="entr" presetSubtype="0" fill="hold" nodeType="withEffect">
                                  <p:stCondLst>
                                    <p:cond delay="0"/>
                                  </p:stCondLst>
                                  <p:childTnLst>
                                    <p:set>
                                      <p:cBhvr>
                                        <p:cTn id="284" dur="1" fill="hold">
                                          <p:stCondLst>
                                            <p:cond delay="0"/>
                                          </p:stCondLst>
                                        </p:cTn>
                                        <p:tgtEl>
                                          <p:spTgt spid="670"/>
                                        </p:tgtEl>
                                        <p:attrNameLst>
                                          <p:attrName>style.visibility</p:attrName>
                                        </p:attrNameLst>
                                      </p:cBhvr>
                                      <p:to>
                                        <p:strVal val="visible"/>
                                      </p:to>
                                    </p:set>
                                    <p:anim calcmode="lin" valueType="num">
                                      <p:cBhvr>
                                        <p:cTn id="285" dur="1000" fill="hold"/>
                                        <p:tgtEl>
                                          <p:spTgt spid="670"/>
                                        </p:tgtEl>
                                        <p:attrNameLst>
                                          <p:attrName>ppt_w</p:attrName>
                                        </p:attrNameLst>
                                      </p:cBhvr>
                                      <p:tavLst>
                                        <p:tav tm="0">
                                          <p:val>
                                            <p:fltVal val="0"/>
                                          </p:val>
                                        </p:tav>
                                        <p:tav tm="100000">
                                          <p:val>
                                            <p:strVal val="#ppt_w"/>
                                          </p:val>
                                        </p:tav>
                                      </p:tavLst>
                                    </p:anim>
                                    <p:anim calcmode="lin" valueType="num">
                                      <p:cBhvr>
                                        <p:cTn id="286" dur="1000" fill="hold"/>
                                        <p:tgtEl>
                                          <p:spTgt spid="670"/>
                                        </p:tgtEl>
                                        <p:attrNameLst>
                                          <p:attrName>ppt_h</p:attrName>
                                        </p:attrNameLst>
                                      </p:cBhvr>
                                      <p:tavLst>
                                        <p:tav tm="0">
                                          <p:val>
                                            <p:fltVal val="0"/>
                                          </p:val>
                                        </p:tav>
                                        <p:tav tm="100000">
                                          <p:val>
                                            <p:strVal val="#ppt_h"/>
                                          </p:val>
                                        </p:tav>
                                      </p:tavLst>
                                    </p:anim>
                                    <p:anim calcmode="lin" valueType="num">
                                      <p:cBhvr>
                                        <p:cTn id="287" dur="1000" fill="hold"/>
                                        <p:tgtEl>
                                          <p:spTgt spid="670"/>
                                        </p:tgtEl>
                                        <p:attrNameLst>
                                          <p:attrName>style.rotation</p:attrName>
                                        </p:attrNameLst>
                                      </p:cBhvr>
                                      <p:tavLst>
                                        <p:tav tm="0">
                                          <p:val>
                                            <p:fltVal val="90"/>
                                          </p:val>
                                        </p:tav>
                                        <p:tav tm="100000">
                                          <p:val>
                                            <p:fltVal val="0"/>
                                          </p:val>
                                        </p:tav>
                                      </p:tavLst>
                                    </p:anim>
                                    <p:animEffect transition="in" filter="fade">
                                      <p:cBhvr>
                                        <p:cTn id="288" dur="1000"/>
                                        <p:tgtEl>
                                          <p:spTgt spid="670"/>
                                        </p:tgtEl>
                                      </p:cBhvr>
                                    </p:animEffect>
                                  </p:childTnLst>
                                </p:cTn>
                              </p:par>
                              <p:par>
                                <p:cTn id="289" presetID="31" presetClass="entr" presetSubtype="0" fill="hold" nodeType="withEffect">
                                  <p:stCondLst>
                                    <p:cond delay="0"/>
                                  </p:stCondLst>
                                  <p:childTnLst>
                                    <p:set>
                                      <p:cBhvr>
                                        <p:cTn id="290" dur="1" fill="hold">
                                          <p:stCondLst>
                                            <p:cond delay="0"/>
                                          </p:stCondLst>
                                        </p:cTn>
                                        <p:tgtEl>
                                          <p:spTgt spid="676"/>
                                        </p:tgtEl>
                                        <p:attrNameLst>
                                          <p:attrName>style.visibility</p:attrName>
                                        </p:attrNameLst>
                                      </p:cBhvr>
                                      <p:to>
                                        <p:strVal val="visible"/>
                                      </p:to>
                                    </p:set>
                                    <p:anim calcmode="lin" valueType="num">
                                      <p:cBhvr>
                                        <p:cTn id="291" dur="1000" fill="hold"/>
                                        <p:tgtEl>
                                          <p:spTgt spid="676"/>
                                        </p:tgtEl>
                                        <p:attrNameLst>
                                          <p:attrName>ppt_w</p:attrName>
                                        </p:attrNameLst>
                                      </p:cBhvr>
                                      <p:tavLst>
                                        <p:tav tm="0">
                                          <p:val>
                                            <p:fltVal val="0"/>
                                          </p:val>
                                        </p:tav>
                                        <p:tav tm="100000">
                                          <p:val>
                                            <p:strVal val="#ppt_w"/>
                                          </p:val>
                                        </p:tav>
                                      </p:tavLst>
                                    </p:anim>
                                    <p:anim calcmode="lin" valueType="num">
                                      <p:cBhvr>
                                        <p:cTn id="292" dur="1000" fill="hold"/>
                                        <p:tgtEl>
                                          <p:spTgt spid="676"/>
                                        </p:tgtEl>
                                        <p:attrNameLst>
                                          <p:attrName>ppt_h</p:attrName>
                                        </p:attrNameLst>
                                      </p:cBhvr>
                                      <p:tavLst>
                                        <p:tav tm="0">
                                          <p:val>
                                            <p:fltVal val="0"/>
                                          </p:val>
                                        </p:tav>
                                        <p:tav tm="100000">
                                          <p:val>
                                            <p:strVal val="#ppt_h"/>
                                          </p:val>
                                        </p:tav>
                                      </p:tavLst>
                                    </p:anim>
                                    <p:anim calcmode="lin" valueType="num">
                                      <p:cBhvr>
                                        <p:cTn id="293" dur="1000" fill="hold"/>
                                        <p:tgtEl>
                                          <p:spTgt spid="676"/>
                                        </p:tgtEl>
                                        <p:attrNameLst>
                                          <p:attrName>style.rotation</p:attrName>
                                        </p:attrNameLst>
                                      </p:cBhvr>
                                      <p:tavLst>
                                        <p:tav tm="0">
                                          <p:val>
                                            <p:fltVal val="90"/>
                                          </p:val>
                                        </p:tav>
                                        <p:tav tm="100000">
                                          <p:val>
                                            <p:fltVal val="0"/>
                                          </p:val>
                                        </p:tav>
                                      </p:tavLst>
                                    </p:anim>
                                    <p:animEffect transition="in" filter="fade">
                                      <p:cBhvr>
                                        <p:cTn id="294" dur="1000"/>
                                        <p:tgtEl>
                                          <p:spTgt spid="676"/>
                                        </p:tgtEl>
                                      </p:cBhvr>
                                    </p:animEffect>
                                  </p:childTnLst>
                                </p:cTn>
                              </p:par>
                              <p:par>
                                <p:cTn id="295" presetID="31" presetClass="entr" presetSubtype="0" fill="hold" nodeType="withEffect">
                                  <p:stCondLst>
                                    <p:cond delay="0"/>
                                  </p:stCondLst>
                                  <p:childTnLst>
                                    <p:set>
                                      <p:cBhvr>
                                        <p:cTn id="296" dur="1" fill="hold">
                                          <p:stCondLst>
                                            <p:cond delay="0"/>
                                          </p:stCondLst>
                                        </p:cTn>
                                        <p:tgtEl>
                                          <p:spTgt spid="682"/>
                                        </p:tgtEl>
                                        <p:attrNameLst>
                                          <p:attrName>style.visibility</p:attrName>
                                        </p:attrNameLst>
                                      </p:cBhvr>
                                      <p:to>
                                        <p:strVal val="visible"/>
                                      </p:to>
                                    </p:set>
                                    <p:anim calcmode="lin" valueType="num">
                                      <p:cBhvr>
                                        <p:cTn id="297" dur="1000" fill="hold"/>
                                        <p:tgtEl>
                                          <p:spTgt spid="682"/>
                                        </p:tgtEl>
                                        <p:attrNameLst>
                                          <p:attrName>ppt_w</p:attrName>
                                        </p:attrNameLst>
                                      </p:cBhvr>
                                      <p:tavLst>
                                        <p:tav tm="0">
                                          <p:val>
                                            <p:fltVal val="0"/>
                                          </p:val>
                                        </p:tav>
                                        <p:tav tm="100000">
                                          <p:val>
                                            <p:strVal val="#ppt_w"/>
                                          </p:val>
                                        </p:tav>
                                      </p:tavLst>
                                    </p:anim>
                                    <p:anim calcmode="lin" valueType="num">
                                      <p:cBhvr>
                                        <p:cTn id="298" dur="1000" fill="hold"/>
                                        <p:tgtEl>
                                          <p:spTgt spid="682"/>
                                        </p:tgtEl>
                                        <p:attrNameLst>
                                          <p:attrName>ppt_h</p:attrName>
                                        </p:attrNameLst>
                                      </p:cBhvr>
                                      <p:tavLst>
                                        <p:tav tm="0">
                                          <p:val>
                                            <p:fltVal val="0"/>
                                          </p:val>
                                        </p:tav>
                                        <p:tav tm="100000">
                                          <p:val>
                                            <p:strVal val="#ppt_h"/>
                                          </p:val>
                                        </p:tav>
                                      </p:tavLst>
                                    </p:anim>
                                    <p:anim calcmode="lin" valueType="num">
                                      <p:cBhvr>
                                        <p:cTn id="299" dur="1000" fill="hold"/>
                                        <p:tgtEl>
                                          <p:spTgt spid="682"/>
                                        </p:tgtEl>
                                        <p:attrNameLst>
                                          <p:attrName>style.rotation</p:attrName>
                                        </p:attrNameLst>
                                      </p:cBhvr>
                                      <p:tavLst>
                                        <p:tav tm="0">
                                          <p:val>
                                            <p:fltVal val="90"/>
                                          </p:val>
                                        </p:tav>
                                        <p:tav tm="100000">
                                          <p:val>
                                            <p:fltVal val="0"/>
                                          </p:val>
                                        </p:tav>
                                      </p:tavLst>
                                    </p:anim>
                                    <p:animEffect transition="in" filter="fade">
                                      <p:cBhvr>
                                        <p:cTn id="300" dur="1000"/>
                                        <p:tgtEl>
                                          <p:spTgt spid="682"/>
                                        </p:tgtEl>
                                      </p:cBhvr>
                                    </p:animEffect>
                                  </p:childTnLst>
                                </p:cTn>
                              </p:par>
                              <p:par>
                                <p:cTn id="301" presetID="31" presetClass="entr" presetSubtype="0" fill="hold" nodeType="withEffect">
                                  <p:stCondLst>
                                    <p:cond delay="0"/>
                                  </p:stCondLst>
                                  <p:childTnLst>
                                    <p:set>
                                      <p:cBhvr>
                                        <p:cTn id="302" dur="1" fill="hold">
                                          <p:stCondLst>
                                            <p:cond delay="0"/>
                                          </p:stCondLst>
                                        </p:cTn>
                                        <p:tgtEl>
                                          <p:spTgt spid="688"/>
                                        </p:tgtEl>
                                        <p:attrNameLst>
                                          <p:attrName>style.visibility</p:attrName>
                                        </p:attrNameLst>
                                      </p:cBhvr>
                                      <p:to>
                                        <p:strVal val="visible"/>
                                      </p:to>
                                    </p:set>
                                    <p:anim calcmode="lin" valueType="num">
                                      <p:cBhvr>
                                        <p:cTn id="303" dur="1000" fill="hold"/>
                                        <p:tgtEl>
                                          <p:spTgt spid="688"/>
                                        </p:tgtEl>
                                        <p:attrNameLst>
                                          <p:attrName>ppt_w</p:attrName>
                                        </p:attrNameLst>
                                      </p:cBhvr>
                                      <p:tavLst>
                                        <p:tav tm="0">
                                          <p:val>
                                            <p:fltVal val="0"/>
                                          </p:val>
                                        </p:tav>
                                        <p:tav tm="100000">
                                          <p:val>
                                            <p:strVal val="#ppt_w"/>
                                          </p:val>
                                        </p:tav>
                                      </p:tavLst>
                                    </p:anim>
                                    <p:anim calcmode="lin" valueType="num">
                                      <p:cBhvr>
                                        <p:cTn id="304" dur="1000" fill="hold"/>
                                        <p:tgtEl>
                                          <p:spTgt spid="688"/>
                                        </p:tgtEl>
                                        <p:attrNameLst>
                                          <p:attrName>ppt_h</p:attrName>
                                        </p:attrNameLst>
                                      </p:cBhvr>
                                      <p:tavLst>
                                        <p:tav tm="0">
                                          <p:val>
                                            <p:fltVal val="0"/>
                                          </p:val>
                                        </p:tav>
                                        <p:tav tm="100000">
                                          <p:val>
                                            <p:strVal val="#ppt_h"/>
                                          </p:val>
                                        </p:tav>
                                      </p:tavLst>
                                    </p:anim>
                                    <p:anim calcmode="lin" valueType="num">
                                      <p:cBhvr>
                                        <p:cTn id="305" dur="1000" fill="hold"/>
                                        <p:tgtEl>
                                          <p:spTgt spid="688"/>
                                        </p:tgtEl>
                                        <p:attrNameLst>
                                          <p:attrName>style.rotation</p:attrName>
                                        </p:attrNameLst>
                                      </p:cBhvr>
                                      <p:tavLst>
                                        <p:tav tm="0">
                                          <p:val>
                                            <p:fltVal val="90"/>
                                          </p:val>
                                        </p:tav>
                                        <p:tav tm="100000">
                                          <p:val>
                                            <p:fltVal val="0"/>
                                          </p:val>
                                        </p:tav>
                                      </p:tavLst>
                                    </p:anim>
                                    <p:animEffect transition="in" filter="fade">
                                      <p:cBhvr>
                                        <p:cTn id="306" dur="1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1"/>
            <a:ext cx="24033627" cy="1509288"/>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17</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94" name="TextBox 93"/>
              <p:cNvSpPr txBox="1"/>
              <p:nvPr/>
            </p:nvSpPr>
            <p:spPr>
              <a:xfrm>
                <a:off x="4081903" y="145670"/>
                <a:ext cx="18973799" cy="1159292"/>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Giá </a:t>
                </a:r>
                <a:r>
                  <a:rPr lang="en-US" sz="4800" b="1" dirty="0" err="1" smtClean="0">
                    <a:latin typeface="Times New Roman" panose="02020603050405020304" pitchFamily="18" charset="0"/>
                    <a:cs typeface="Times New Roman" panose="02020603050405020304" pitchFamily="18" charset="0"/>
                  </a:rPr>
                  <a:t>trị</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nhỏ</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nhất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của</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hàm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số</a:t>
                </a:r>
                <a14:m>
                  <m:oMath xmlns:m="http://schemas.openxmlformats.org/officeDocument/2006/math">
                    <m:r>
                      <a:rPr lang="en-US" sz="4800" b="1" i="0" smtClean="0">
                        <a:latin typeface="Cambria Math" panose="02040503050406030204" pitchFamily="18" charset="0"/>
                      </a:rPr>
                      <m:t> </m:t>
                    </m:r>
                    <m:r>
                      <a:rPr lang="fr-FR" sz="4800" b="1" i="1">
                        <a:latin typeface="Cambria Math" panose="02040503050406030204" pitchFamily="18" charset="0"/>
                      </a:rPr>
                      <m:t>𝒇</m:t>
                    </m:r>
                    <m:d>
                      <m:dPr>
                        <m:ctrlPr>
                          <a:rPr lang="en-US" sz="4800" b="1" i="1">
                            <a:latin typeface="Cambria Math" panose="02040503050406030204" pitchFamily="18" charset="0"/>
                          </a:rPr>
                        </m:ctrlPr>
                      </m:dPr>
                      <m:e>
                        <m:r>
                          <a:rPr lang="fr-FR" sz="4800" b="1" i="1">
                            <a:latin typeface="Cambria Math" panose="02040503050406030204" pitchFamily="18" charset="0"/>
                          </a:rPr>
                          <m:t>𝒙</m:t>
                        </m:r>
                      </m:e>
                    </m:d>
                    <m:r>
                      <a:rPr lang="fr-FR" sz="4800" b="1" i="1">
                        <a:latin typeface="Cambria Math" panose="02040503050406030204" pitchFamily="18" charset="0"/>
                      </a:rPr>
                      <m:t>=</m:t>
                    </m:r>
                    <m:f>
                      <m:fPr>
                        <m:ctrlPr>
                          <a:rPr lang="en-US" sz="4800" b="1" i="1">
                            <a:latin typeface="Cambria Math" panose="02040503050406030204" pitchFamily="18" charset="0"/>
                          </a:rPr>
                        </m:ctrlPr>
                      </m:fPr>
                      <m:num>
                        <m:r>
                          <a:rPr lang="fr-FR" sz="4800" b="1" i="1">
                            <a:latin typeface="Cambria Math" panose="02040503050406030204" pitchFamily="18" charset="0"/>
                          </a:rPr>
                          <m:t>𝒙</m:t>
                        </m:r>
                      </m:num>
                      <m:den>
                        <m:r>
                          <a:rPr lang="fr-FR" sz="4800" b="1" i="1">
                            <a:latin typeface="Cambria Math" panose="02040503050406030204" pitchFamily="18" charset="0"/>
                          </a:rPr>
                          <m:t>𝟐</m:t>
                        </m:r>
                      </m:den>
                    </m:f>
                    <m:r>
                      <a:rPr lang="fr-FR" sz="4800" b="1" i="1">
                        <a:latin typeface="Cambria Math" panose="02040503050406030204" pitchFamily="18" charset="0"/>
                      </a:rPr>
                      <m:t>+</m:t>
                    </m:r>
                    <m:f>
                      <m:fPr>
                        <m:ctrlPr>
                          <a:rPr lang="en-US" sz="4800" b="1" i="1">
                            <a:latin typeface="Cambria Math" panose="02040503050406030204" pitchFamily="18" charset="0"/>
                          </a:rPr>
                        </m:ctrlPr>
                      </m:fPr>
                      <m:num>
                        <m:r>
                          <a:rPr lang="fr-FR" sz="4800" b="1" i="1">
                            <a:latin typeface="Cambria Math" panose="02040503050406030204" pitchFamily="18" charset="0"/>
                          </a:rPr>
                          <m:t>𝟐</m:t>
                        </m:r>
                      </m:num>
                      <m:den>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den>
                    </m:f>
                  </m:oMath>
                </a14:m>
                <a:r>
                  <a:rPr lang="en-US" sz="4800" b="1" dirty="0" smtClean="0">
                    <a:latin typeface="Times New Roman" panose="02020603050405020304" pitchFamily="18" charset="0"/>
                    <a:cs typeface="Times New Roman" panose="02020603050405020304" pitchFamily="18" charset="0"/>
                  </a:rPr>
                  <a:t> là </a:t>
                </a:r>
                <a:endParaRPr lang="en-US" sz="4800" b="1" dirty="0">
                  <a:latin typeface="Times New Roman" panose="02020603050405020304" pitchFamily="18" charset="0"/>
                  <a:cs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081903" y="145670"/>
                <a:ext cx="18973799" cy="1159292"/>
              </a:xfrm>
              <a:prstGeom prst="rect">
                <a:avLst/>
              </a:prstGeom>
              <a:blipFill rotWithShape="0">
                <a:blip r:embed="rId4"/>
                <a:stretch>
                  <a:fillRect l="-1478" b="-12632"/>
                </a:stretch>
              </a:blipFill>
            </p:spPr>
            <p:txBody>
              <a:bodyPr/>
              <a:lstStyle/>
              <a:p>
                <a:r>
                  <a:rPr lang="en-US">
                    <a:noFill/>
                  </a:rPr>
                  <a:t> </a:t>
                </a:r>
              </a:p>
            </p:txBody>
          </p:sp>
        </mc:Fallback>
      </mc:AlternateContent>
      <p:grpSp>
        <p:nvGrpSpPr>
          <p:cNvPr id="10" name="Group 38"/>
          <p:cNvGrpSpPr/>
          <p:nvPr/>
        </p:nvGrpSpPr>
        <p:grpSpPr>
          <a:xfrm>
            <a:off x="355135" y="4836351"/>
            <a:ext cx="23729970" cy="8876925"/>
            <a:chOff x="184494" y="3636271"/>
            <a:chExt cx="11436433" cy="4861720"/>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27934" name="Equation" r:id="rId5" imgW="330120" imgH="1257120" progId="Equation.DSMT4">
                  <p:embed/>
                </p:oleObj>
              </mc:Choice>
              <mc:Fallback>
                <p:oleObj name="Equation" r:id="rId5" imgW="330120" imgH="12571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27935" name="Equation" r:id="rId7" imgW="977760" imgH="622080" progId="Equation.DSMT4">
                  <p:embed/>
                </p:oleObj>
              </mc:Choice>
              <mc:Fallback>
                <p:oleObj name="Equation" r:id="rId7" imgW="977760" imgH="6220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27936" name="Equation" r:id="rId9" imgW="304560" imgH="444240" progId="Equation.DSMT4">
                  <p:embed/>
                </p:oleObj>
              </mc:Choice>
              <mc:Fallback>
                <p:oleObj name="Equation" r:id="rId9" imgW="304560" imgH="44424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1"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238602" y="2326098"/>
            <a:ext cx="24625777" cy="1847632"/>
            <a:chOff x="247181" y="1501343"/>
            <a:chExt cx="11838141" cy="923816"/>
          </a:xfrm>
        </p:grpSpPr>
        <p:grpSp>
          <p:nvGrpSpPr>
            <p:cNvPr id="51" name="Group 50"/>
            <p:cNvGrpSpPr/>
            <p:nvPr/>
          </p:nvGrpSpPr>
          <p:grpSpPr>
            <a:xfrm>
              <a:off x="247181" y="1510758"/>
              <a:ext cx="3105974" cy="914401"/>
              <a:chOff x="5537206" y="1566746"/>
              <a:chExt cx="3095444"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6" name="Rectangle 5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2"/>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mc:AlternateContent xmlns:mc="http://schemas.openxmlformats.org/markup-compatibility/2006" xmlns:a14="http://schemas.microsoft.com/office/drawing/2010/main">
        <mc:Choice Requires="a14">
          <p:sp>
            <p:nvSpPr>
              <p:cNvPr id="12" name="Rectangle 11"/>
              <p:cNvSpPr/>
              <p:nvPr/>
            </p:nvSpPr>
            <p:spPr>
              <a:xfrm>
                <a:off x="3203667" y="2942660"/>
                <a:ext cx="69281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𝟑</m:t>
                      </m:r>
                    </m:oMath>
                  </m:oMathPara>
                </a14:m>
                <a:endParaRPr lang="en-US" sz="48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203667" y="2942660"/>
                <a:ext cx="692817" cy="83099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159208" y="2444761"/>
                <a:ext cx="692817" cy="1490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m:oMathPara>
                </a14:m>
                <a:endParaRPr lang="en-US" sz="4800" b="1"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159208" y="2444761"/>
                <a:ext cx="692817" cy="149028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753841" y="2905118"/>
                <a:ext cx="1364348" cy="829138"/>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solidFill>
                      <a:schemeClr val="bg1"/>
                    </a:solidFill>
                    <a:effectLst/>
                    <a:latin typeface="Times New Roman" panose="02020603050405020304" pitchFamily="18" charset="0"/>
                    <a:ea typeface="Calibri" panose="020F0502020204030204" pitchFamily="34" charset="0"/>
                  </a:rPr>
                  <a:t>.</a:t>
                </a:r>
                <a:endParaRPr lang="en-US" b="1"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753841" y="2905118"/>
                <a:ext cx="1364348" cy="829138"/>
              </a:xfrm>
              <a:prstGeom prst="rect">
                <a:avLst/>
              </a:prstGeom>
              <a:blipFill rotWithShape="0">
                <a:blip r:embed="rId15"/>
                <a:stretch>
                  <a:fillRect t="-9559" r="-17411" b="-33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886594" y="2812874"/>
                <a:ext cx="69281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𝟐</m:t>
                      </m:r>
                    </m:oMath>
                  </m:oMathPara>
                </a14:m>
                <a:endParaRPr lang="en-US" sz="4800" b="1"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0886594" y="2812874"/>
                <a:ext cx="692818" cy="830997"/>
              </a:xfrm>
              <a:prstGeom prst="rect">
                <a:avLst/>
              </a:prstGeom>
              <a:blipFill rotWithShape="0">
                <a:blip r:embed="rId16"/>
                <a:stretch>
                  <a:fillRect/>
                </a:stretch>
              </a:blipFill>
            </p:spPr>
            <p:txBody>
              <a:bodyPr/>
              <a:lstStyle/>
              <a:p>
                <a:r>
                  <a:rPr lang="en-US">
                    <a:noFill/>
                  </a:rPr>
                  <a:t> </a:t>
                </a:r>
              </a:p>
            </p:txBody>
          </p:sp>
        </mc:Fallback>
      </mc:AlternateContent>
      <p:sp>
        <p:nvSpPr>
          <p:cNvPr id="69" name="Oval 68">
            <a:extLst>
              <a:ext uri="{FF2B5EF4-FFF2-40B4-BE49-F238E27FC236}">
                <a16:creationId xmlns:a16="http://schemas.microsoft.com/office/drawing/2014/main" id="{78901251-A012-4798-8FF5-A48A2302F0D4}"/>
              </a:ext>
            </a:extLst>
          </p:cNvPr>
          <p:cNvSpPr/>
          <p:nvPr/>
        </p:nvSpPr>
        <p:spPr>
          <a:xfrm>
            <a:off x="5820148" y="2801584"/>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smtClean="0">
                <a:solidFill>
                  <a:schemeClr val="bg1"/>
                </a:solidFill>
                <a:latin typeface="Tahoma" pitchFamily="34" charset="0"/>
                <a:cs typeface="Tahoma" pitchFamily="34" charset="0"/>
              </a:rPr>
              <a:t>B</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16" name="Rectangle 15"/>
              <p:cNvSpPr/>
              <p:nvPr/>
            </p:nvSpPr>
            <p:spPr>
              <a:xfrm>
                <a:off x="493015" y="6401658"/>
                <a:ext cx="21987571" cy="1700658"/>
              </a:xfrm>
              <a:prstGeom prst="rect">
                <a:avLst/>
              </a:prstGeom>
            </p:spPr>
            <p:txBody>
              <a:bodyPr wrap="square">
                <a:spAutoFit/>
              </a:bodyPr>
              <a:lstStyle/>
              <a:p>
                <a:pPr marL="630555" marR="0">
                  <a:lnSpc>
                    <a:spcPct val="107000"/>
                  </a:lnSpc>
                  <a:spcBef>
                    <a:spcPts val="0"/>
                  </a:spcBef>
                  <a:spcAft>
                    <a:spcPts val="80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den>
                        </m:f>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93015" y="6401658"/>
                <a:ext cx="21987571" cy="1700658"/>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59536" y="8642924"/>
                <a:ext cx="22408901" cy="1851212"/>
              </a:xfrm>
              <a:prstGeom prst="rect">
                <a:avLst/>
              </a:prstGeom>
            </p:spPr>
            <p:txBody>
              <a:bodyPr wrap="square">
                <a:spAutoFit/>
              </a:bodyPr>
              <a:lstStyle/>
              <a:p>
                <a:pPr marL="630555" marR="0">
                  <a:lnSpc>
                    <a:spcPct val="107000"/>
                  </a:lnSpc>
                  <a:spcBef>
                    <a:spcPts val="0"/>
                  </a:spcBef>
                  <a:spcAft>
                    <a:spcPts val="800"/>
                  </a:spcAf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den>
                    </m:f>
                    <m:r>
                      <a:rPr lang="en-US" sz="4800" b="1"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𝑵</m:t>
                                </m:r>
                              </m:e>
                            </m:d>
                          </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𝑳</m:t>
                                </m:r>
                              </m:e>
                            </m:d>
                          </m:e>
                        </m:eqAr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59536" y="8642924"/>
                <a:ext cx="22408901" cy="1851212"/>
              </a:xfrm>
              <a:prstGeom prst="rect">
                <a:avLst/>
              </a:prstGeom>
              <a:blipFill rotWithShape="0">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76901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linds(horizontal)">
                                      <p:cBhvr>
                                        <p:cTn id="7" dur="500"/>
                                        <p:tgtEl>
                                          <p:spTgt spid="131074"/>
                                        </p:tgtEl>
                                      </p:cBhvr>
                                    </p:animEffect>
                                  </p:childTnLst>
                                </p:cTn>
                              </p:par>
                              <p:par>
                                <p:cTn id="8" presetID="3" presetClass="entr" presetSubtype="10" fill="hold" nodeType="withEffect">
                                  <p:stCondLst>
                                    <p:cond delay="0"/>
                                  </p:stCondLst>
                                  <p:childTnLst>
                                    <p:set>
                                      <p:cBhvr>
                                        <p:cTn id="9" dur="1" fill="hold">
                                          <p:stCondLst>
                                            <p:cond delay="0"/>
                                          </p:stCondLst>
                                        </p:cTn>
                                        <p:tgtEl>
                                          <p:spTgt spid="131075"/>
                                        </p:tgtEl>
                                        <p:attrNameLst>
                                          <p:attrName>style.visibility</p:attrName>
                                        </p:attrNameLst>
                                      </p:cBhvr>
                                      <p:to>
                                        <p:strVal val="visible"/>
                                      </p:to>
                                    </p:set>
                                    <p:animEffect transition="in" filter="blinds(horizontal)">
                                      <p:cBhvr>
                                        <p:cTn id="10" dur="500"/>
                                        <p:tgtEl>
                                          <p:spTgt spid="131075"/>
                                        </p:tgtEl>
                                      </p:cBhvr>
                                    </p:animEffect>
                                  </p:childTnLst>
                                </p:cTn>
                              </p:par>
                              <p:par>
                                <p:cTn id="11" presetID="3" presetClass="entr" presetSubtype="10" fill="hold" nodeType="withEffect">
                                  <p:stCondLst>
                                    <p:cond delay="0"/>
                                  </p:stCondLst>
                                  <p:childTnLst>
                                    <p:set>
                                      <p:cBhvr>
                                        <p:cTn id="12" dur="1" fill="hold">
                                          <p:stCondLst>
                                            <p:cond delay="0"/>
                                          </p:stCondLst>
                                        </p:cTn>
                                        <p:tgtEl>
                                          <p:spTgt spid="131076"/>
                                        </p:tgtEl>
                                        <p:attrNameLst>
                                          <p:attrName>style.visibility</p:attrName>
                                        </p:attrNameLst>
                                      </p:cBhvr>
                                      <p:to>
                                        <p:strVal val="visible"/>
                                      </p:to>
                                    </p:set>
                                    <p:animEffect transition="in" filter="blinds(horizontal)">
                                      <p:cBhvr>
                                        <p:cTn id="13" dur="500"/>
                                        <p:tgtEl>
                                          <p:spTgt spid="1310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8552" y="20290"/>
            <a:ext cx="24395727" cy="2204610"/>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18</a:t>
                </a:r>
                <a:endParaRPr lang="en-US" sz="5400" dirty="0">
                  <a:solidFill>
                    <a:schemeClr val="bg1"/>
                  </a:solidFill>
                  <a:latin typeface="Tahoma" pitchFamily="34" charset="0"/>
                  <a:cs typeface="Tahoma" pitchFamily="34" charset="0"/>
                </a:endParaRPr>
              </a:p>
            </p:txBody>
          </p:sp>
        </p:grpSp>
      </p:grpSp>
      <p:grpSp>
        <p:nvGrpSpPr>
          <p:cNvPr id="10" name="Group 38"/>
          <p:cNvGrpSpPr/>
          <p:nvPr/>
        </p:nvGrpSpPr>
        <p:grpSpPr>
          <a:xfrm>
            <a:off x="439644" y="4293758"/>
            <a:ext cx="23729970" cy="8876925"/>
            <a:chOff x="184494" y="3636271"/>
            <a:chExt cx="11436433" cy="4861720"/>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1"/>
              <a:ext cx="2342698" cy="706580"/>
              <a:chOff x="1275608" y="6239450"/>
              <a:chExt cx="4592537" cy="1283823"/>
            </a:xfrm>
          </p:grpSpPr>
          <p:sp>
            <p:nvSpPr>
              <p:cNvPr id="36" name="Freeform 20"/>
              <p:cNvSpPr>
                <a:spLocks/>
              </p:cNvSpPr>
              <p:nvPr/>
            </p:nvSpPr>
            <p:spPr bwMode="auto">
              <a:xfrm rot="16200000" flipV="1">
                <a:off x="3231961" y="4887088"/>
                <a:ext cx="1200478"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32827" name="Equation" r:id="rId4" imgW="330120" imgH="1257120" progId="Equation.DSMT4">
                  <p:embed/>
                </p:oleObj>
              </mc:Choice>
              <mc:Fallback>
                <p:oleObj name="Equation" r:id="rId4" imgW="330120" imgH="12571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32828" name="Equation" r:id="rId6" imgW="977760" imgH="622080" progId="Equation.DSMT4">
                  <p:embed/>
                </p:oleObj>
              </mc:Choice>
              <mc:Fallback>
                <p:oleObj name="Equation" r:id="rId6" imgW="977760" imgH="622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32829" name="Equation" r:id="rId8" imgW="304560" imgH="444240" progId="Equation.DSMT4">
                  <p:embed/>
                </p:oleObj>
              </mc:Choice>
              <mc:Fallback>
                <p:oleObj name="Equation" r:id="rId8" imgW="30456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238602" y="2326098"/>
            <a:ext cx="24553165" cy="1847632"/>
            <a:chOff x="247181" y="1501343"/>
            <a:chExt cx="11803235" cy="923816"/>
          </a:xfrm>
        </p:grpSpPr>
        <p:grpSp>
          <p:nvGrpSpPr>
            <p:cNvPr id="51" name="Group 50"/>
            <p:cNvGrpSpPr/>
            <p:nvPr/>
          </p:nvGrpSpPr>
          <p:grpSpPr>
            <a:xfrm>
              <a:off x="247181" y="1510758"/>
              <a:ext cx="3105974" cy="914401"/>
              <a:chOff x="5537206" y="1566746"/>
              <a:chExt cx="3095444"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2" y="1501345"/>
              <a:ext cx="3055474" cy="914400"/>
              <a:chOff x="5537206" y="1557992"/>
              <a:chExt cx="3045115" cy="850063"/>
            </a:xfrm>
          </p:grpSpPr>
          <mc:AlternateContent xmlns:mc="http://schemas.openxmlformats.org/markup-compatibility/2006" xmlns:a14="http://schemas.microsoft.com/office/drawing/2010/main">
            <mc:Choice Requires="a14">
              <p:sp>
                <p:nvSpPr>
                  <p:cNvPr id="56" name="Rectangle 55"/>
                  <p:cNvSpPr/>
                  <p:nvPr/>
                </p:nvSpPr>
                <p:spPr>
                  <a:xfrm>
                    <a:off x="5792961"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792961" y="1557992"/>
                    <a:ext cx="2789360" cy="850063"/>
                  </a:xfrm>
                  <a:prstGeom prst="rect">
                    <a:avLst/>
                  </a:prstGeom>
                  <a:blipFill rotWithShape="0">
                    <a:blip r:embed="rId11"/>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69" name="Oval 68">
            <a:extLst>
              <a:ext uri="{FF2B5EF4-FFF2-40B4-BE49-F238E27FC236}">
                <a16:creationId xmlns:a16="http://schemas.microsoft.com/office/drawing/2014/main" id="{78901251-A012-4798-8FF5-A48A2302F0D4}"/>
              </a:ext>
            </a:extLst>
          </p:cNvPr>
          <p:cNvSpPr/>
          <p:nvPr/>
        </p:nvSpPr>
        <p:spPr>
          <a:xfrm>
            <a:off x="11892829" y="2815285"/>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cs typeface="Tahoma" pitchFamily="34" charset="0"/>
              </a:rPr>
              <a:t>C</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4040737" y="-18220"/>
                <a:ext cx="20044367" cy="1970796"/>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4800" b="1">
                        <a:effectLst/>
                        <a:latin typeface="Cambria Math" panose="02040503050406030204" pitchFamily="18" charset="0"/>
                        <a:ea typeface="Calibri" panose="020F0502020204030204" pitchFamily="34" charset="0"/>
                        <a:cs typeface="Times New Roman" panose="02020603050405020304" pitchFamily="18" charset="0"/>
                      </a:rPr>
                      <m:t>Ox</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𝜟</m:t>
                    </m:r>
                  </m:oMath>
                </a14:m>
                <a:endPar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indent="-629920" algn="just">
                  <a:lnSpc>
                    <a:spcPct val="115000"/>
                  </a:lnSpc>
                  <a:spcBef>
                    <a:spcPts val="600"/>
                  </a:spcBef>
                  <a:spcAft>
                    <a:spcPts val="800"/>
                  </a:spcAft>
                  <a:tabLst>
                    <a:tab pos="629920" algn="l"/>
                  </a:tabLs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𝟕</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0737" y="-18220"/>
                <a:ext cx="20044367" cy="1970796"/>
              </a:xfrm>
              <a:prstGeom prst="rect">
                <a:avLst/>
              </a:prstGeom>
              <a:blipFill rotWithShape="0">
                <a:blip r:embed="rId12"/>
                <a:stretch>
                  <a:fillRect l="-1399" t="-4644" b="-12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64048" y="2488026"/>
                <a:ext cx="1465786" cy="1633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𝟓</m:t>
                          </m:r>
                        </m:num>
                        <m:den>
                          <m:rad>
                            <m:radPr>
                              <m:degHide m:val="on"/>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𝟏𝟑</m:t>
                              </m:r>
                            </m:e>
                          </m:rad>
                        </m:den>
                      </m:f>
                    </m:oMath>
                  </m:oMathPara>
                </a14:m>
                <a:endParaRPr lang="en-US" sz="4800" b="1" dirty="0"/>
              </a:p>
            </p:txBody>
          </p:sp>
        </mc:Choice>
        <mc:Fallback xmlns="">
          <p:sp>
            <p:nvSpPr>
              <p:cNvPr id="6" name="Rectangle 5"/>
              <p:cNvSpPr>
                <a:spLocks noRot="1" noChangeAspect="1" noMove="1" noResize="1" noEditPoints="1" noAdjustHandles="1" noChangeArrowheads="1" noChangeShapeType="1" noTextEdit="1"/>
              </p:cNvSpPr>
              <p:nvPr/>
            </p:nvSpPr>
            <p:spPr>
              <a:xfrm>
                <a:off x="2664048" y="2488026"/>
                <a:ext cx="1465786" cy="1633204"/>
              </a:xfrm>
              <a:prstGeom prst="rect">
                <a:avLst/>
              </a:prstGeom>
              <a:blipFill rotWithShape="0">
                <a:blip r:embed="rId13"/>
                <a:stretch>
                  <a:fillRect/>
                </a:stretch>
              </a:blipFill>
            </p:spPr>
            <p:txBody>
              <a:bodyPr/>
              <a:lstStyle/>
              <a:p>
                <a:r>
                  <a:rPr lang="en-US">
                    <a:noFill/>
                  </a:rPr>
                  <a:t> </a:t>
                </a:r>
              </a:p>
            </p:txBody>
          </p:sp>
        </mc:Fallback>
      </mc:AlternateContent>
      <p:sp>
        <p:nvSpPr>
          <p:cNvPr id="7" name="Rectangle 6"/>
          <p:cNvSpPr/>
          <p:nvPr/>
        </p:nvSpPr>
        <p:spPr>
          <a:xfrm>
            <a:off x="8961372" y="2740629"/>
            <a:ext cx="338554" cy="830997"/>
          </a:xfrm>
          <a:prstGeom prst="rect">
            <a:avLst/>
          </a:prstGeom>
        </p:spPr>
        <p:txBody>
          <a:bodyPr wrap="none">
            <a:spAutoFit/>
          </a:bodyPr>
          <a:lstStyle/>
          <a:p>
            <a:r>
              <a:rPr lang="en-US" sz="4800" b="1" dirty="0" smtClean="0">
                <a:solidFill>
                  <a:schemeClr val="bg1"/>
                </a:solidFill>
                <a:effectLst/>
                <a:latin typeface="Times New Roman" panose="02020603050405020304" pitchFamily="18" charset="0"/>
                <a:ea typeface="Calibri" panose="020F0502020204030204" pitchFamily="34" charset="0"/>
              </a:rPr>
              <a:t> </a:t>
            </a:r>
            <a:endParaRPr lang="en-US" sz="4800" b="1" dirty="0">
              <a:solidFill>
                <a:schemeClr val="bg1"/>
              </a:solidFill>
            </a:endParaRPr>
          </a:p>
        </p:txBody>
      </p:sp>
      <mc:AlternateContent xmlns:mc="http://schemas.openxmlformats.org/markup-compatibility/2006" xmlns:a14="http://schemas.microsoft.com/office/drawing/2010/main">
        <mc:Choice Requires="a14">
          <p:sp>
            <p:nvSpPr>
              <p:cNvPr id="8" name="Rectangle 7"/>
              <p:cNvSpPr/>
              <p:nvPr/>
            </p:nvSpPr>
            <p:spPr>
              <a:xfrm>
                <a:off x="14253967" y="2467525"/>
                <a:ext cx="1480213" cy="1618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𝟏𝟐</m:t>
                          </m:r>
                        </m:num>
                        <m:den>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𝟏𝟑</m:t>
                              </m:r>
                            </m:e>
                          </m:rad>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253967" y="2467525"/>
                <a:ext cx="1480213" cy="1618135"/>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20824260" y="2475771"/>
                <a:ext cx="1061509" cy="1495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𝟓</m:t>
                          </m:r>
                        </m:num>
                        <m:den>
                          <m:r>
                            <a:rPr lang="en-US" sz="4800" b="1" i="1">
                              <a:solidFill>
                                <a:schemeClr val="bg1"/>
                              </a:solidFill>
                              <a:latin typeface="Cambria Math" panose="02040503050406030204" pitchFamily="18" charset="0"/>
                            </a:rPr>
                            <m:t>𝟏𝟑</m:t>
                          </m:r>
                        </m:den>
                      </m:f>
                    </m:oMath>
                  </m:oMathPara>
                </a14:m>
                <a:endParaRPr lang="en-US" sz="4800" dirty="0"/>
              </a:p>
            </p:txBody>
          </p:sp>
        </mc:Choice>
        <mc:Fallback xmlns="">
          <p:sp>
            <p:nvSpPr>
              <p:cNvPr id="64" name="Rectangle 63"/>
              <p:cNvSpPr>
                <a:spLocks noRot="1" noChangeAspect="1" noMove="1" noResize="1" noEditPoints="1" noAdjustHandles="1" noChangeArrowheads="1" noChangeShapeType="1" noTextEdit="1"/>
              </p:cNvSpPr>
              <p:nvPr/>
            </p:nvSpPr>
            <p:spPr>
              <a:xfrm>
                <a:off x="20824260" y="2475771"/>
                <a:ext cx="1061509" cy="149508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061364" y="2613712"/>
                <a:ext cx="989373" cy="13644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𝟏𝟐</m:t>
                          </m:r>
                        </m:num>
                        <m:den>
                          <m:r>
                            <a:rPr lang="en-US" sz="4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𝟏𝟑</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9061364" y="2613712"/>
                <a:ext cx="989373" cy="136441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368221" y="7176133"/>
                <a:ext cx="5275996" cy="882678"/>
              </a:xfrm>
              <a:prstGeom prst="rect">
                <a:avLst/>
              </a:prstGeom>
            </p:spPr>
            <p:txBody>
              <a:bodyPr wrap="none">
                <a:spAutoFit/>
              </a:bodyPr>
              <a:lstStyle/>
              <a:p>
                <a:pPr marL="630555" marR="0">
                  <a:lnSpc>
                    <a:spcPct val="107000"/>
                  </a:lnSpc>
                  <a:spcBef>
                    <a:spcPts val="0"/>
                  </a:spcBef>
                  <a:spcAft>
                    <a:spcPts val="800"/>
                  </a:spcAft>
                </a:pPr>
                <a:r>
                  <a:rPr lang="en-US" sz="4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𝛥</m:t>
                        </m:r>
                      </m:e>
                    </m:d>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368221" y="7176133"/>
                <a:ext cx="5275996" cy="882678"/>
              </a:xfrm>
              <a:prstGeom prst="rect">
                <a:avLst/>
              </a:prstGeom>
              <a:blipFill>
                <a:blip r:embed="rId17"/>
                <a:stretch>
                  <a:fillRect t="-15862" b="-2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565107" y="6824370"/>
                <a:ext cx="4792530" cy="1532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latin typeface="Cambria Math" panose="02040503050406030204" pitchFamily="18" charset="0"/>
                                  <a:ea typeface="Times New Roman" panose="02020603050405020304" pitchFamily="18" charset="0"/>
                                  <a:cs typeface="Times New Roman" panose="02020603050405020304" pitchFamily="18" charset="0"/>
                                </a:rPr>
                                <m:t>2.2+3.</m:t>
                              </m:r>
                              <m:d>
                                <m:d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latin typeface="Cambria Math" panose="02040503050406030204" pitchFamily="18" charset="0"/>
                                      <a:ea typeface="Times New Roman" panose="02020603050405020304" pitchFamily="18" charset="0"/>
                                      <a:cs typeface="Times New Roman" panose="02020603050405020304" pitchFamily="18" charset="0"/>
                                    </a:rPr>
                                    <m:t>−3</m:t>
                                  </m:r>
                                </m:e>
                              </m:d>
                              <m:r>
                                <a:rPr lang="fr-FR" sz="4400" i="1">
                                  <a:latin typeface="Cambria Math" panose="02040503050406030204" pitchFamily="18" charset="0"/>
                                  <a:ea typeface="Times New Roman" panose="02020603050405020304" pitchFamily="18" charset="0"/>
                                  <a:cs typeface="Times New Roman" panose="02020603050405020304" pitchFamily="18" charset="0"/>
                                </a:rPr>
                                <m:t>−7</m:t>
                              </m:r>
                            </m:e>
                          </m:d>
                        </m:num>
                        <m:den>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latin typeface="Cambria Math" panose="02040503050406030204" pitchFamily="18" charset="0"/>
                                      <a:ea typeface="Times New Roman" panose="02020603050405020304" pitchFamily="18" charset="0"/>
                                      <a:cs typeface="Times New Roman" panose="02020603050405020304" pitchFamily="18" charset="0"/>
                                    </a:rPr>
                                    <m:t>2</m:t>
                                  </m:r>
                                </m:e>
                                <m:sup>
                                  <m:r>
                                    <a:rPr lang="fr-FR" sz="44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latin typeface="Cambria Math" panose="02040503050406030204" pitchFamily="18" charset="0"/>
                                      <a:ea typeface="Times New Roman" panose="02020603050405020304" pitchFamily="18" charset="0"/>
                                      <a:cs typeface="Times New Roman" panose="02020603050405020304" pitchFamily="18" charset="0"/>
                                    </a:rPr>
                                    <m:t>3</m:t>
                                  </m:r>
                                </m:e>
                                <m:sup>
                                  <m:r>
                                    <a:rPr lang="fr-FR" sz="4400" i="1">
                                      <a:latin typeface="Cambria Math" panose="02040503050406030204" pitchFamily="18" charset="0"/>
                                      <a:ea typeface="Times New Roman" panose="02020603050405020304" pitchFamily="18" charset="0"/>
                                      <a:cs typeface="Times New Roman" panose="02020603050405020304" pitchFamily="18" charset="0"/>
                                    </a:rPr>
                                    <m:t>2</m:t>
                                  </m:r>
                                </m:sup>
                              </m:sSup>
                            </m:e>
                          </m:rad>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565107" y="6824370"/>
                <a:ext cx="4792530" cy="1532920"/>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1507787" y="6824370"/>
                <a:ext cx="2075953" cy="1534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latin typeface="Cambria Math" panose="02040503050406030204" pitchFamily="18" charset="0"/>
                              <a:ea typeface="Times New Roman" panose="02020603050405020304" pitchFamily="18" charset="0"/>
                              <a:cs typeface="Times New Roman" panose="02020603050405020304" pitchFamily="18" charset="0"/>
                            </a:rPr>
                            <m:t>12</m:t>
                          </m:r>
                        </m:num>
                        <m:den>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400" i="1">
                                  <a:latin typeface="Cambria Math" panose="02040503050406030204" pitchFamily="18" charset="0"/>
                                  <a:ea typeface="Times New Roman" panose="02020603050405020304" pitchFamily="18" charset="0"/>
                                  <a:cs typeface="Times New Roman" panose="02020603050405020304" pitchFamily="18" charset="0"/>
                                </a:rPr>
                                <m:t>13</m:t>
                              </m:r>
                            </m:e>
                          </m:rad>
                        </m:den>
                      </m:f>
                    </m:oMath>
                  </m:oMathPara>
                </a14:m>
                <a:endParaRPr lang="en-US" dirty="0"/>
              </a:p>
            </p:txBody>
          </p:sp>
        </mc:Choice>
        <mc:Fallback>
          <p:sp>
            <p:nvSpPr>
              <p:cNvPr id="21" name="Rectangle 20"/>
              <p:cNvSpPr>
                <a:spLocks noRot="1" noChangeAspect="1" noMove="1" noResize="1" noEditPoints="1" noAdjustHandles="1" noChangeArrowheads="1" noChangeShapeType="1" noTextEdit="1"/>
              </p:cNvSpPr>
              <p:nvPr/>
            </p:nvSpPr>
            <p:spPr>
              <a:xfrm>
                <a:off x="11507787" y="6824370"/>
                <a:ext cx="2075953" cy="1534203"/>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96851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linds(horizontal)">
                                      <p:cBhvr>
                                        <p:cTn id="7" dur="5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53548" y="135361"/>
            <a:ext cx="24033627" cy="1509288"/>
            <a:chOff x="534987" y="1647866"/>
            <a:chExt cx="23340848" cy="1565340"/>
          </a:xfrm>
        </p:grpSpPr>
        <p:sp>
          <p:nvSpPr>
            <p:cNvPr id="65" name="Rounded Rectangle 64"/>
            <p:cNvSpPr/>
            <p:nvPr/>
          </p:nvSpPr>
          <p:spPr bwMode="auto">
            <a:xfrm>
              <a:off x="755649" y="1720890"/>
              <a:ext cx="23120186" cy="14923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3" name="Group 25"/>
            <p:cNvGrpSpPr/>
            <p:nvPr/>
          </p:nvGrpSpPr>
          <p:grpSpPr>
            <a:xfrm>
              <a:off x="534987" y="1647866"/>
              <a:ext cx="3505200" cy="1176337"/>
              <a:chOff x="534987" y="1647866"/>
              <a:chExt cx="3505200" cy="1176337"/>
            </a:xfrm>
          </p:grpSpPr>
          <p:sp>
            <p:nvSpPr>
              <p:cNvPr id="6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68" name="Pentagon 6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4" name="Group 11"/>
              <p:cNvGrpSpPr/>
              <p:nvPr/>
            </p:nvGrpSpPr>
            <p:grpSpPr bwMode="auto">
              <a:xfrm>
                <a:off x="683775" y="1836907"/>
                <a:ext cx="582199" cy="537956"/>
                <a:chOff x="7440266" y="3398551"/>
                <a:chExt cx="757238" cy="765175"/>
              </a:xfrm>
              <a:solidFill>
                <a:schemeClr val="bg1">
                  <a:lumMod val="95000"/>
                </a:schemeClr>
              </a:solidFill>
            </p:grpSpPr>
            <p:sp>
              <p:nvSpPr>
                <p:cNvPr id="72" name="Freeform 7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73" name="Freeform 7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74" name="Freeform 7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75" name="Rectangle 7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76" name="Rectangle 7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77" name="Rectangle 7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78" name="Rectangle 7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70" name="Chevron 6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71" name="TextBox 13"/>
              <p:cNvSpPr txBox="1">
                <a:spLocks noChangeArrowheads="1"/>
              </p:cNvSpPr>
              <p:nvPr/>
            </p:nvSpPr>
            <p:spPr bwMode="auto">
              <a:xfrm>
                <a:off x="1545361" y="1653394"/>
                <a:ext cx="2256108" cy="95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19</a:t>
                </a:r>
                <a:endParaRPr lang="en-US" sz="5400" dirty="0">
                  <a:solidFill>
                    <a:schemeClr val="bg1"/>
                  </a:solidFill>
                  <a:latin typeface="Tahoma" pitchFamily="34" charset="0"/>
                  <a:cs typeface="Tahoma" pitchFamily="34" charset="0"/>
                </a:endParaRPr>
              </a:p>
            </p:txBody>
          </p:sp>
        </p:grpSp>
      </p:grpSp>
      <p:grpSp>
        <p:nvGrpSpPr>
          <p:cNvPr id="10" name="Group 38"/>
          <p:cNvGrpSpPr/>
          <p:nvPr/>
        </p:nvGrpSpPr>
        <p:grpSpPr>
          <a:xfrm>
            <a:off x="355135" y="4836349"/>
            <a:ext cx="23729970" cy="8876927"/>
            <a:chOff x="184494" y="3636270"/>
            <a:chExt cx="11436433" cy="4861721"/>
          </a:xfrm>
        </p:grpSpPr>
        <p:sp>
          <p:nvSpPr>
            <p:cNvPr id="34" name="Rounded Rectangle 33"/>
            <p:cNvSpPr/>
            <p:nvPr/>
          </p:nvSpPr>
          <p:spPr>
            <a:xfrm>
              <a:off x="184494" y="3865217"/>
              <a:ext cx="11436433" cy="463277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11" name="Group 5"/>
            <p:cNvGrpSpPr/>
            <p:nvPr/>
          </p:nvGrpSpPr>
          <p:grpSpPr>
            <a:xfrm>
              <a:off x="203200" y="3636270"/>
              <a:ext cx="2342697" cy="520984"/>
              <a:chOff x="1275608" y="6239450"/>
              <a:chExt cx="4592536" cy="946604"/>
            </a:xfrm>
          </p:grpSpPr>
          <p:sp>
            <p:nvSpPr>
              <p:cNvPr id="36" name="Freeform 20"/>
              <p:cNvSpPr>
                <a:spLocks/>
              </p:cNvSpPr>
              <p:nvPr/>
            </p:nvSpPr>
            <p:spPr bwMode="auto">
              <a:xfrm rot="16200000" flipV="1">
                <a:off x="3400569" y="4718479"/>
                <a:ext cx="863259"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37" name="TextBox 36"/>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38" name="Round Diagonal Corner Rectangle 37"/>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39" name="Freeform 38"/>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aphicFrame>
        <p:nvGraphicFramePr>
          <p:cNvPr id="131074" name="Object 2"/>
          <p:cNvGraphicFramePr>
            <a:graphicFrameLocks noChangeAspect="1"/>
          </p:cNvGraphicFramePr>
          <p:nvPr/>
        </p:nvGraphicFramePr>
        <p:xfrm>
          <a:off x="9531350" y="4206875"/>
          <a:ext cx="641350" cy="2444750"/>
        </p:xfrm>
        <a:graphic>
          <a:graphicData uri="http://schemas.openxmlformats.org/presentationml/2006/ole">
            <mc:AlternateContent xmlns:mc="http://schemas.openxmlformats.org/markup-compatibility/2006">
              <mc:Choice xmlns:v="urn:schemas-microsoft-com:vml" Requires="v">
                <p:oleObj spid="_x0000_s33848" name="Equation" r:id="rId4" imgW="330120" imgH="1257120" progId="Equation.DSMT4">
                  <p:embed/>
                </p:oleObj>
              </mc:Choice>
              <mc:Fallback>
                <p:oleObj name="Equation" r:id="rId4" imgW="330120" imgH="12571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1350" y="4206875"/>
                        <a:ext cx="641350"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814550" y="4900613"/>
          <a:ext cx="1901825" cy="1209675"/>
        </p:xfrm>
        <a:graphic>
          <a:graphicData uri="http://schemas.openxmlformats.org/presentationml/2006/ole">
            <mc:AlternateContent xmlns:mc="http://schemas.openxmlformats.org/markup-compatibility/2006">
              <mc:Choice xmlns:v="urn:schemas-microsoft-com:vml" Requires="v">
                <p:oleObj spid="_x0000_s33849" name="Equation" r:id="rId6" imgW="977760" imgH="622080" progId="Equation.DSMT4">
                  <p:embed/>
                </p:oleObj>
              </mc:Choice>
              <mc:Fallback>
                <p:oleObj name="Equation" r:id="rId6" imgW="977760" imgH="622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4550" y="4900613"/>
                        <a:ext cx="1901825"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21107400" y="4997450"/>
          <a:ext cx="592138" cy="863600"/>
        </p:xfrm>
        <a:graphic>
          <a:graphicData uri="http://schemas.openxmlformats.org/presentationml/2006/ole">
            <mc:AlternateContent xmlns:mc="http://schemas.openxmlformats.org/markup-compatibility/2006">
              <mc:Choice xmlns:v="urn:schemas-microsoft-com:vml" Requires="v">
                <p:oleObj spid="_x0000_s33850" name="Equation" r:id="rId8" imgW="304560" imgH="444240" progId="Equation.DSMT4">
                  <p:embed/>
                </p:oleObj>
              </mc:Choice>
              <mc:Fallback>
                <p:oleObj name="Equation" r:id="rId8" imgW="30456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07400" y="4997450"/>
                        <a:ext cx="5921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Action Button: Forward or Next 51">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78"/>
          <p:cNvGrpSpPr/>
          <p:nvPr/>
        </p:nvGrpSpPr>
        <p:grpSpPr>
          <a:xfrm>
            <a:off x="-74612" y="2326098"/>
            <a:ext cx="24461787" cy="1847632"/>
            <a:chOff x="326015" y="1501343"/>
            <a:chExt cx="11759307" cy="923816"/>
          </a:xfrm>
        </p:grpSpPr>
        <p:grpSp>
          <p:nvGrpSpPr>
            <p:cNvPr id="51" name="Group 50"/>
            <p:cNvGrpSpPr/>
            <p:nvPr/>
          </p:nvGrpSpPr>
          <p:grpSpPr>
            <a:xfrm>
              <a:off x="326015" y="1510758"/>
              <a:ext cx="3027144" cy="914401"/>
              <a:chOff x="5615770" y="1566746"/>
              <a:chExt cx="3016880" cy="850065"/>
            </a:xfrm>
          </p:grpSpPr>
          <p:sp>
            <p:nvSpPr>
              <p:cNvPr id="62" name="Rectangle 61"/>
              <p:cNvSpPr/>
              <p:nvPr/>
            </p:nvSpPr>
            <p:spPr>
              <a:xfrm>
                <a:off x="5843290" y="1566746"/>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mj-lt"/>
                </a:endParaRPr>
              </a:p>
            </p:txBody>
          </p:sp>
          <p:sp>
            <p:nvSpPr>
              <p:cNvPr id="63" name="Oval 62"/>
              <p:cNvSpPr/>
              <p:nvPr/>
            </p:nvSpPr>
            <p:spPr>
              <a:xfrm>
                <a:off x="5615770" y="175187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grpSp>
        <p:grpSp>
          <p:nvGrpSpPr>
            <p:cNvPr id="53" name="Group 54"/>
            <p:cNvGrpSpPr/>
            <p:nvPr/>
          </p:nvGrpSpPr>
          <p:grpSpPr>
            <a:xfrm>
              <a:off x="3163101" y="1501344"/>
              <a:ext cx="3090381" cy="914401"/>
              <a:chOff x="5537206" y="1557992"/>
              <a:chExt cx="3079904" cy="850064"/>
            </a:xfrm>
          </p:grpSpPr>
          <p:sp>
            <p:nvSpPr>
              <p:cNvPr id="60" name="Rectangle 59"/>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 </a:t>
                </a:r>
                <a:endParaRPr lang="en-US" sz="4800" b="1" baseline="30000" dirty="0">
                  <a:latin typeface="Times New Roman" panose="02020603050405020304" pitchFamily="18" charset="0"/>
                  <a:ea typeface="Tahoma" pitchFamily="34" charset="0"/>
                  <a:cs typeface="Times New Roman" panose="02020603050405020304" pitchFamily="18"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54" name="Group 3"/>
            <p:cNvGrpSpPr/>
            <p:nvPr/>
          </p:nvGrpSpPr>
          <p:grpSpPr>
            <a:xfrm>
              <a:off x="6079021" y="1501343"/>
              <a:ext cx="3090381" cy="914402"/>
              <a:chOff x="5537206" y="1557992"/>
              <a:chExt cx="3079904" cy="850064"/>
            </a:xfrm>
          </p:grpSpPr>
          <p:sp>
            <p:nvSpPr>
              <p:cNvPr id="58" name="Rectangle 57"/>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p:sp>
            <p:nvSpPr>
              <p:cNvPr id="59" name="Oval 58"/>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5" name="Group 58"/>
            <p:cNvGrpSpPr/>
            <p:nvPr/>
          </p:nvGrpSpPr>
          <p:grpSpPr>
            <a:xfrm>
              <a:off x="8994941" y="1501345"/>
              <a:ext cx="3090381" cy="914400"/>
              <a:chOff x="5537206" y="1557992"/>
              <a:chExt cx="3079904" cy="850063"/>
            </a:xfrm>
          </p:grpSpPr>
          <mc:AlternateContent xmlns:mc="http://schemas.openxmlformats.org/markup-compatibility/2006" xmlns:a14="http://schemas.microsoft.com/office/drawing/2010/main">
            <mc:Choice Requires="a14">
              <p:sp>
                <p:nvSpPr>
                  <p:cNvPr id="56" name="Rectangle 55"/>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oMath>
                      </m:oMathPara>
                    </a14:m>
                    <a:endParaRPr lang="en-US" sz="4800" b="1" baseline="30000" dirty="0" smtClean="0">
                      <a:latin typeface="Times New Roman" panose="02020603050405020304" pitchFamily="18" charset="0"/>
                      <a:ea typeface="Tahoma" pitchFamily="34"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5827750" y="1557992"/>
                    <a:ext cx="2789360" cy="850063"/>
                  </a:xfrm>
                  <a:prstGeom prst="rect">
                    <a:avLst/>
                  </a:prstGeom>
                  <a:blipFill rotWithShape="0">
                    <a:blip r:embed="rId11"/>
                    <a:stretch>
                      <a:fillRect/>
                    </a:stretch>
                  </a:blipFill>
                  <a:ln w="19050">
                    <a:solidFill>
                      <a:schemeClr val="bg1"/>
                    </a:solidFill>
                  </a:ln>
                </p:spPr>
                <p:txBody>
                  <a:bodyPr/>
                  <a:lstStyle/>
                  <a:p>
                    <a:r>
                      <a:rPr lang="en-US">
                        <a:noFill/>
                      </a:rPr>
                      <a:t> </a:t>
                    </a:r>
                  </a:p>
                </p:txBody>
              </p:sp>
            </mc:Fallback>
          </mc:AlternateContent>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mc:AlternateContent xmlns:mc="http://schemas.openxmlformats.org/markup-compatibility/2006" xmlns:a14="http://schemas.microsoft.com/office/drawing/2010/main">
        <mc:Choice Requires="a14">
          <p:sp>
            <p:nvSpPr>
              <p:cNvPr id="12" name="Rectangle 11"/>
              <p:cNvSpPr/>
              <p:nvPr/>
            </p:nvSpPr>
            <p:spPr>
              <a:xfrm>
                <a:off x="2531261" y="2867364"/>
                <a:ext cx="1834477"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800" b="1" i="1" smtClean="0">
                          <a:solidFill>
                            <a:schemeClr val="bg1"/>
                          </a:solidFill>
                          <a:latin typeface="Cambria Math" panose="02040503050406030204" pitchFamily="18" charset="0"/>
                        </a:rPr>
                        <m:t>𝟐</m:t>
                      </m:r>
                      <m:rad>
                        <m:radPr>
                          <m:degHide m:val="on"/>
                          <m:ctrlPr>
                            <a:rPr lang="en-US" sz="4800" b="1" i="1">
                              <a:solidFill>
                                <a:schemeClr val="bg1"/>
                              </a:solidFill>
                              <a:latin typeface="Cambria Math" panose="02040503050406030204" pitchFamily="18" charset="0"/>
                            </a:rPr>
                          </m:ctrlPr>
                        </m:radPr>
                        <m:deg/>
                        <m:e>
                          <m:r>
                            <a:rPr lang="fr-FR" sz="4800" b="1" i="1">
                              <a:solidFill>
                                <a:schemeClr val="bg1"/>
                              </a:solidFill>
                              <a:latin typeface="Cambria Math" panose="02040503050406030204" pitchFamily="18" charset="0"/>
                            </a:rPr>
                            <m:t>𝟏𝟗</m:t>
                          </m:r>
                        </m:e>
                      </m:rad>
                    </m:oMath>
                  </m:oMathPara>
                </a14:m>
                <a:endParaRPr lang="en-US" sz="48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531261" y="2867364"/>
                <a:ext cx="1834477" cy="917880"/>
              </a:xfrm>
              <a:prstGeom prst="rect">
                <a:avLst/>
              </a:prstGeom>
              <a:blipFill rotWithShape="0">
                <a:blip r:embed="rId12"/>
                <a:stretch>
                  <a:fillRect/>
                </a:stretch>
              </a:blipFill>
            </p:spPr>
            <p:txBody>
              <a:bodyPr/>
              <a:lstStyle/>
              <a:p>
                <a:r>
                  <a:rPr lang="en-US">
                    <a:noFill/>
                  </a:rPr>
                  <a:t> </a:t>
                </a:r>
              </a:p>
            </p:txBody>
          </p:sp>
        </mc:Fallback>
      </mc:AlternateContent>
      <p:sp>
        <p:nvSpPr>
          <p:cNvPr id="69" name="Oval 68">
            <a:extLst>
              <a:ext uri="{FF2B5EF4-FFF2-40B4-BE49-F238E27FC236}">
                <a16:creationId xmlns:a16="http://schemas.microsoft.com/office/drawing/2014/main" id="{78901251-A012-4798-8FF5-A48A2302F0D4}"/>
              </a:ext>
            </a:extLst>
          </p:cNvPr>
          <p:cNvSpPr/>
          <p:nvPr/>
        </p:nvSpPr>
        <p:spPr>
          <a:xfrm>
            <a:off x="-46967" y="2679868"/>
            <a:ext cx="1143000" cy="11873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cs typeface="Tahoma" pitchFamily="34" charset="0"/>
              </a:rPr>
              <a:t>A</a:t>
            </a:r>
            <a:endParaRPr lang="en-US" sz="6400"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3896484" y="415560"/>
                <a:ext cx="20665501" cy="967188"/>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𝑨</m:t>
                        </m:r>
                      </m:e>
                    </m:acc>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𝟔</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fr-FR" sz="4800" b="1" i="1">
                            <a:effectLst/>
                            <a:latin typeface="Cambria Math" panose="02040503050406030204" pitchFamily="18" charset="0"/>
                            <a:ea typeface="Calibri" panose="020F0502020204030204" pitchFamily="34" charset="0"/>
                            <a:cs typeface="Times New Roman" panose="02020603050405020304" pitchFamily="18" charset="0"/>
                          </a:rPr>
                          <m:t>𝟎</m:t>
                        </m:r>
                      </m:sup>
                    </m:sSup>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𝑨𝑪</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𝟏𝟎</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96484" y="415560"/>
                <a:ext cx="20665501" cy="967188"/>
              </a:xfrm>
              <a:prstGeom prst="rect">
                <a:avLst/>
              </a:prstGeom>
              <a:blipFill rotWithShape="0">
                <a:blip r:embed="rId13"/>
                <a:stretch>
                  <a:fillRect l="-1327" t="-7547" r="-944" b="-25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913893" y="2863473"/>
                <a:ext cx="106150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𝟕𝟔</m:t>
                      </m:r>
                    </m:oMath>
                  </m:oMathPara>
                </a14:m>
                <a:endParaRPr lang="en-US" sz="4800" b="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13893" y="2863473"/>
                <a:ext cx="1061508" cy="83099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756320" y="2863472"/>
                <a:ext cx="106150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𝟏𝟒</m:t>
                      </m:r>
                    </m:oMath>
                  </m:oMathPara>
                </a14:m>
                <a:endParaRPr lang="en-US" sz="4800"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4756320" y="2863472"/>
                <a:ext cx="1061508" cy="83099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658567" y="2870825"/>
                <a:ext cx="1465786" cy="91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𝟔</m:t>
                      </m:r>
                      <m:rad>
                        <m:radPr>
                          <m:degHide m:val="on"/>
                          <m:ctrlPr>
                            <a:rPr lang="en-US" sz="4800" b="1" i="1">
                              <a:solidFill>
                                <a:schemeClr val="bg1"/>
                              </a:solidFill>
                              <a:latin typeface="Cambria Math" panose="02040503050406030204" pitchFamily="18" charset="0"/>
                            </a:rPr>
                          </m:ctrlPr>
                        </m:radPr>
                        <m:deg/>
                        <m:e>
                          <m:r>
                            <a:rPr lang="en-US" sz="4800" b="1" i="0">
                              <a:solidFill>
                                <a:schemeClr val="bg1"/>
                              </a:solidFill>
                              <a:latin typeface="Cambria Math" panose="02040503050406030204" pitchFamily="18" charset="0"/>
                            </a:rPr>
                            <m:t>𝟐</m:t>
                          </m:r>
                        </m:e>
                      </m:rad>
                    </m:oMath>
                  </m:oMathPara>
                </a14:m>
                <a:endParaRPr lang="en-US" sz="4800" b="1" dirty="0"/>
              </a:p>
            </p:txBody>
          </p:sp>
        </mc:Choice>
        <mc:Fallback xmlns="">
          <p:sp>
            <p:nvSpPr>
              <p:cNvPr id="8" name="Rectangle 7"/>
              <p:cNvSpPr>
                <a:spLocks noRot="1" noChangeAspect="1" noMove="1" noResize="1" noEditPoints="1" noAdjustHandles="1" noChangeArrowheads="1" noChangeShapeType="1" noTextEdit="1"/>
              </p:cNvSpPr>
              <p:nvPr/>
            </p:nvSpPr>
            <p:spPr>
              <a:xfrm>
                <a:off x="20658567" y="2870825"/>
                <a:ext cx="1465786" cy="91788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3435" y="7773081"/>
                <a:ext cx="24063151" cy="1081386"/>
              </a:xfrm>
              <a:prstGeom prst="rect">
                <a:avLst/>
              </a:prstGeom>
            </p:spPr>
            <p:txBody>
              <a:bodyPr wrap="square">
                <a:spAutoFit/>
              </a:bodyPr>
              <a:lstStyle/>
              <a:p>
                <a:pPr marL="630555" marR="0">
                  <a:lnSpc>
                    <a:spcPct val="107000"/>
                  </a:lnSpc>
                  <a:spcBef>
                    <a:spcPts val="0"/>
                  </a:spcBef>
                  <a:spcAft>
                    <a:spcPts val="80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𝑨𝑩</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e>
                        </m:func>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𝟏𝟎</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𝟔</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e>
                    </m:ra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𝟏𝟗</m:t>
                        </m:r>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3435" y="7773081"/>
                <a:ext cx="24063151" cy="1081386"/>
              </a:xfrm>
              <a:prstGeom prst="rect">
                <a:avLst/>
              </a:prstGeom>
              <a:blipFill rotWithShape="0">
                <a:blip r:embed="rId17"/>
                <a:stretch>
                  <a:fillRect b="-19663"/>
                </a:stretch>
              </a:blipFill>
            </p:spPr>
            <p:txBody>
              <a:bodyPr/>
              <a:lstStyle/>
              <a:p>
                <a:r>
                  <a:rPr lang="en-US">
                    <a:noFill/>
                  </a:rPr>
                  <a:t> </a:t>
                </a:r>
              </a:p>
            </p:txBody>
          </p:sp>
        </mc:Fallback>
      </mc:AlternateContent>
    </p:spTree>
    <p:extLst>
      <p:ext uri="{BB962C8B-B14F-4D97-AF65-F5344CB8AC3E}">
        <p14:creationId xmlns:p14="http://schemas.microsoft.com/office/powerpoint/2010/main" val="1346293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1776" y="5807798"/>
            <a:ext cx="23857074" cy="7736400"/>
            <a:chOff x="184495" y="3636272"/>
            <a:chExt cx="11926984" cy="3868200"/>
          </a:xfrm>
        </p:grpSpPr>
        <p:sp>
          <p:nvSpPr>
            <p:cNvPr id="5" name="Rounded Rectangle 4"/>
            <p:cNvSpPr/>
            <p:nvPr/>
          </p:nvSpPr>
          <p:spPr>
            <a:xfrm>
              <a:off x="184495" y="3865217"/>
              <a:ext cx="11926984" cy="363925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5868525" cy="2302360"/>
            <a:chOff x="534989" y="1869705"/>
            <a:chExt cx="25352537" cy="1930735"/>
          </a:xfrm>
        </p:grpSpPr>
        <p:grpSp>
          <p:nvGrpSpPr>
            <p:cNvPr id="21" name="Group 20"/>
            <p:cNvGrpSpPr/>
            <p:nvPr/>
          </p:nvGrpSpPr>
          <p:grpSpPr>
            <a:xfrm>
              <a:off x="534989" y="1869705"/>
              <a:ext cx="23561504" cy="1930735"/>
              <a:chOff x="534989" y="1647866"/>
              <a:chExt cx="23561504" cy="1930735"/>
            </a:xfrm>
          </p:grpSpPr>
          <p:sp>
            <p:nvSpPr>
              <p:cNvPr id="25" name="Rounded Rectangle 24"/>
              <p:cNvSpPr/>
              <p:nvPr/>
            </p:nvSpPr>
            <p:spPr bwMode="auto">
              <a:xfrm>
                <a:off x="755649" y="1720890"/>
                <a:ext cx="23340844"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450504" cy="1176337"/>
                <a:chOff x="534989" y="1647866"/>
                <a:chExt cx="3450504"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327066"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20</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45009" y="2128592"/>
              <a:ext cx="22242517" cy="774295"/>
            </a:xfrm>
            <a:prstGeom prst="rect">
              <a:avLst/>
            </a:prstGeom>
            <a:noFill/>
          </p:spPr>
          <p:txBody>
            <a:bodyPr wrap="square" rtlCol="0">
              <a:spAutoFit/>
            </a:bodyPr>
            <a:lstStyle/>
            <a:p>
              <a:pPr lvl="0"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44616" y="2742438"/>
            <a:ext cx="9074391" cy="1234536"/>
            <a:chOff x="241306" y="1182823"/>
            <a:chExt cx="4536605"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1" name="TextBox 70"/>
            <p:cNvSpPr txBox="1"/>
            <p:nvPr/>
          </p:nvSpPr>
          <p:spPr>
            <a:xfrm>
              <a:off x="600384" y="1269296"/>
              <a:ext cx="4177527" cy="483274"/>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13" name="Group 12"/>
          <p:cNvGrpSpPr/>
          <p:nvPr/>
        </p:nvGrpSpPr>
        <p:grpSpPr>
          <a:xfrm>
            <a:off x="12913820" y="2690926"/>
            <a:ext cx="8625939" cy="1234536"/>
            <a:chOff x="4654759" y="1193853"/>
            <a:chExt cx="2850864" cy="617268"/>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68" name="TextBox 67"/>
            <p:cNvSpPr txBox="1"/>
            <p:nvPr/>
          </p:nvSpPr>
          <p:spPr>
            <a:xfrm>
              <a:off x="5004374" y="1281167"/>
              <a:ext cx="2499126" cy="48327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14" name="Group 13"/>
          <p:cNvGrpSpPr/>
          <p:nvPr/>
        </p:nvGrpSpPr>
        <p:grpSpPr>
          <a:xfrm>
            <a:off x="3425916" y="4180500"/>
            <a:ext cx="8675217" cy="1234536"/>
            <a:chOff x="7661195" y="1193853"/>
            <a:chExt cx="4337044"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4" name="TextBox 73"/>
            <p:cNvSpPr txBox="1"/>
            <p:nvPr/>
          </p:nvSpPr>
          <p:spPr>
            <a:xfrm>
              <a:off x="7909599" y="1250827"/>
              <a:ext cx="4088639" cy="483274"/>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grpSp>
        <p:nvGrpSpPr>
          <p:cNvPr id="3" name="Group 2"/>
          <p:cNvGrpSpPr/>
          <p:nvPr/>
        </p:nvGrpSpPr>
        <p:grpSpPr>
          <a:xfrm>
            <a:off x="12913821" y="4125310"/>
            <a:ext cx="8843117" cy="1234536"/>
            <a:chOff x="9260615" y="1182823"/>
            <a:chExt cx="2923880" cy="617268"/>
          </a:xfrm>
        </p:grpSpPr>
        <p:sp>
          <p:nvSpPr>
            <p:cNvPr id="75" name="Rectangle 74"/>
            <p:cNvSpPr/>
            <p:nvPr/>
          </p:nvSpPr>
          <p:spPr>
            <a:xfrm>
              <a:off x="9551159" y="118282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60615"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p:sp>
          <p:nvSpPr>
            <p:cNvPr id="77" name="TextBox 76"/>
            <p:cNvSpPr txBox="1"/>
            <p:nvPr/>
          </p:nvSpPr>
          <p:spPr>
            <a:xfrm>
              <a:off x="9753474" y="1228591"/>
              <a:ext cx="2431021" cy="483274"/>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endParaRPr kumimoji="0" lang="en-US" sz="5400" b="1" i="1" u="none" strike="noStrike" kern="1200" cap="none" spc="0" normalizeH="0" baseline="0" noProof="0" dirty="0">
                <a:ln>
                  <a:noFill/>
                </a:ln>
                <a:solidFill>
                  <a:prstClr val="white"/>
                </a:solidFill>
                <a:effectLst/>
                <a:uLnTx/>
                <a:uFillTx/>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9ABC26E0-1DE8-46B0-8E05-A1E5FA1F70B7}"/>
              </a:ext>
            </a:extLst>
          </p:cNvPr>
          <p:cNvSpPr/>
          <p:nvPr/>
        </p:nvSpPr>
        <p:spPr>
          <a:xfrm>
            <a:off x="3278187" y="2729484"/>
            <a:ext cx="1240157" cy="1232915"/>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5400" b="1" dirty="0">
                <a:latin typeface="Tahoma" pitchFamily="34" charset="0"/>
                <a:ea typeface="Tahoma" pitchFamily="34" charset="0"/>
                <a:cs typeface="Tahoma" pitchFamily="34" charset="0"/>
              </a:rPr>
              <a:t>A</a:t>
            </a:r>
            <a:r>
              <a:rPr lang="en-US" sz="6400" b="1" dirty="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46" name="Rectangle 45"/>
              <p:cNvSpPr/>
              <p:nvPr/>
            </p:nvSpPr>
            <p:spPr>
              <a:xfrm>
                <a:off x="4205485" y="356707"/>
                <a:ext cx="20181690" cy="941796"/>
              </a:xfrm>
              <a:prstGeom prst="rect">
                <a:avLst/>
              </a:prstGeom>
            </p:spPr>
            <p:txBody>
              <a:bodyPr wrap="square">
                <a:spAutoFit/>
              </a:bodyPr>
              <a:lstStyle/>
              <a:p>
                <a:pPr marL="629920" marR="0" indent="-629920" algn="just">
                  <a:lnSpc>
                    <a:spcPct val="115000"/>
                  </a:lnSpc>
                  <a:spcBef>
                    <a:spcPts val="600"/>
                  </a:spcBef>
                  <a:spcAft>
                    <a:spcPts val="800"/>
                  </a:spcAft>
                  <a:tabLst>
                    <a:tab pos="629920" algn="l"/>
                  </a:tabLst>
                </a:pP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𝑩</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𝑪</m:t>
                    </m:r>
                  </m:oMath>
                </a14:m>
                <a:r>
                  <a:rPr lang="fr-FR"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mệnh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05485" y="356707"/>
                <a:ext cx="20181690" cy="941796"/>
              </a:xfrm>
              <a:prstGeom prst="rect">
                <a:avLst/>
              </a:prstGeom>
              <a:blipFill rotWithShape="0">
                <a:blip r:embed="rId3"/>
                <a:stretch>
                  <a:fillRect l="-1389" t="-974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767872" y="2950799"/>
                <a:ext cx="645356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𝒄𝒐𝒔</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en-US" sz="4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800" b="1" dirty="0"/>
              </a:p>
            </p:txBody>
          </p:sp>
        </mc:Choice>
        <mc:Fallback xmlns="">
          <p:sp>
            <p:nvSpPr>
              <p:cNvPr id="47" name="Rectangle 46"/>
              <p:cNvSpPr>
                <a:spLocks noRot="1" noChangeAspect="1" noMove="1" noResize="1" noEditPoints="1" noAdjustHandles="1" noChangeArrowheads="1" noChangeShapeType="1" noTextEdit="1"/>
              </p:cNvSpPr>
              <p:nvPr/>
            </p:nvSpPr>
            <p:spPr>
              <a:xfrm>
                <a:off x="4767872" y="2950799"/>
                <a:ext cx="6453562" cy="83099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4686915" y="2910748"/>
                <a:ext cx="5804346" cy="830997"/>
              </a:xfrm>
              <a:prstGeom prst="rect">
                <a:avLst/>
              </a:prstGeom>
            </p:spPr>
            <p:txBody>
              <a:bodyPr wrap="none">
                <a:spAutoFit/>
              </a:bodyPr>
              <a:lstStyle/>
              <a:p>
                <a14:m>
                  <m:oMath xmlns:m="http://schemas.openxmlformats.org/officeDocument/2006/math">
                    <m:func>
                      <m:func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4686915" y="2910748"/>
                <a:ext cx="5804346" cy="830997"/>
              </a:xfrm>
              <a:prstGeom prst="rect">
                <a:avLst/>
              </a:prstGeom>
              <a:blipFill rotWithShape="0">
                <a:blip r:embed="rId5"/>
                <a:stretch>
                  <a:fillRect t="-18248" r="-3887"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49029" y="4386706"/>
                <a:ext cx="637661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panose="02040503050406030204" pitchFamily="18" charset="0"/>
                            </a:rPr>
                            <m:t>𝒔𝒊𝒏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𝑨</m:t>
                              </m:r>
                              <m:r>
                                <a:rPr lang="en-US" sz="4800" b="1" i="0">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𝑪</m:t>
                              </m:r>
                            </m:e>
                          </m:d>
                        </m:e>
                      </m:func>
                      <m:r>
                        <a:rPr lang="en-US" sz="4800" b="1" i="0">
                          <a:solidFill>
                            <a:schemeClr val="bg1"/>
                          </a:solidFill>
                          <a:latin typeface="Cambria Math" panose="02040503050406030204" pitchFamily="18" charset="0"/>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panose="02040503050406030204" pitchFamily="18" charset="0"/>
                            </a:rPr>
                            <m:t>𝒔𝒊𝒏</m:t>
                          </m:r>
                        </m:fName>
                        <m:e>
                          <m:r>
                            <a:rPr lang="en-US" sz="4800" b="1" i="1">
                              <a:solidFill>
                                <a:schemeClr val="bg1"/>
                              </a:solidFill>
                              <a:latin typeface="Cambria Math" panose="02040503050406030204" pitchFamily="18" charset="0"/>
                            </a:rPr>
                            <m:t>𝑩</m:t>
                          </m:r>
                        </m:e>
                      </m:func>
                      <m:r>
                        <a:rPr lang="en-US" sz="4800" b="1" i="1" smtClean="0">
                          <a:solidFill>
                            <a:schemeClr val="bg1"/>
                          </a:solidFill>
                          <a:latin typeface="Cambria Math" panose="02040503050406030204" pitchFamily="18" charset="0"/>
                        </a:rPr>
                        <m:t>.</m:t>
                      </m:r>
                    </m:oMath>
                  </m:oMathPara>
                </a14:m>
                <a:endParaRPr lang="en-US" sz="4800" b="1" dirty="0"/>
              </a:p>
            </p:txBody>
          </p:sp>
        </mc:Choice>
        <mc:Fallback xmlns="">
          <p:sp>
            <p:nvSpPr>
              <p:cNvPr id="15" name="Rectangle 14"/>
              <p:cNvSpPr>
                <a:spLocks noRot="1" noChangeAspect="1" noMove="1" noResize="1" noEditPoints="1" noAdjustHandles="1" noChangeArrowheads="1" noChangeShapeType="1" noTextEdit="1"/>
              </p:cNvSpPr>
              <p:nvPr/>
            </p:nvSpPr>
            <p:spPr>
              <a:xfrm>
                <a:off x="4949029" y="4386706"/>
                <a:ext cx="6376617"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686915" y="4282638"/>
                <a:ext cx="5573513" cy="830997"/>
              </a:xfrm>
              <a:prstGeom prst="rect">
                <a:avLst/>
              </a:prstGeom>
            </p:spPr>
            <p:txBody>
              <a:bodyPr wrap="none">
                <a:spAutoFit/>
              </a:bodyPr>
              <a:lstStyle/>
              <a:p>
                <a14:m>
                  <m:oMath xmlns:m="http://schemas.openxmlformats.org/officeDocument/2006/math">
                    <m:func>
                      <m:funcPr>
                        <m:ctrlPr>
                          <a:rPr lang="en-US" sz="4800" b="1"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r>
                          <a:rPr lang="fr-FR" sz="4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𝑩</m:t>
                        </m:r>
                      </m:e>
                    </m:func>
                  </m:oMath>
                </a14:m>
                <a:r>
                  <a:rPr lang="en-US" sz="4800" b="1" dirty="0">
                    <a:solidFill>
                      <a:schemeClr val="bg1"/>
                    </a:solidFill>
                    <a:effectLst/>
                    <a:latin typeface="Times New Roman" panose="02020603050405020304" pitchFamily="18" charset="0"/>
                    <a:ea typeface="Calibri" panose="020F0502020204030204" pitchFamily="34" charset="0"/>
                  </a:rPr>
                  <a:t>.</a:t>
                </a:r>
                <a:endParaRPr lang="en-US" sz="4800" b="1"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686915" y="4282638"/>
                <a:ext cx="5573513" cy="830997"/>
              </a:xfrm>
              <a:prstGeom prst="rect">
                <a:avLst/>
              </a:prstGeom>
              <a:blipFill rotWithShape="0">
                <a:blip r:embed="rId7"/>
                <a:stretch>
                  <a:fillRect t="-18382" r="-3934" b="-36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00205" y="7485844"/>
                <a:ext cx="22318582" cy="926087"/>
              </a:xfrm>
              <a:prstGeom prst="rect">
                <a:avLst/>
              </a:prstGeom>
            </p:spPr>
            <p:txBody>
              <a:bodyPr wrap="squar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m:t>
                    </m:r>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𝒄𝒐𝒔𝑩</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17" name="Rectangle 16"/>
              <p:cNvSpPr>
                <a:spLocks noRot="1" noChangeAspect="1" noMove="1" noResize="1" noEditPoints="1" noAdjustHandles="1" noChangeArrowheads="1" noChangeShapeType="1" noTextEdit="1"/>
              </p:cNvSpPr>
              <p:nvPr/>
            </p:nvSpPr>
            <p:spPr>
              <a:xfrm>
                <a:off x="1000205" y="7485844"/>
                <a:ext cx="22318582" cy="926087"/>
              </a:xfrm>
              <a:prstGeom prst="rect">
                <a:avLst/>
              </a:prstGeom>
              <a:blipFill rotWithShape="0">
                <a:blip r:embed="rId8"/>
                <a:stretch>
                  <a:fillRect l="-601" t="-986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12476" y="8603659"/>
                <a:ext cx="11949682" cy="830997"/>
              </a:xfrm>
              <a:prstGeom prst="rect">
                <a:avLst/>
              </a:prstGeom>
            </p:spPr>
            <p:txBody>
              <a:bodyPr wrap="non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𝒕𝒂𝒏</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dirty="0"/>
              </a:p>
            </p:txBody>
          </p:sp>
        </mc:Choice>
        <mc:Fallback xmlns="">
          <p:sp>
            <p:nvSpPr>
              <p:cNvPr id="18" name="Rectangle 17"/>
              <p:cNvSpPr>
                <a:spLocks noRot="1" noChangeAspect="1" noMove="1" noResize="1" noEditPoints="1" noAdjustHandles="1" noChangeArrowheads="1" noChangeShapeType="1" noTextEdit="1"/>
              </p:cNvSpPr>
              <p:nvPr/>
            </p:nvSpPr>
            <p:spPr>
              <a:xfrm>
                <a:off x="1112476" y="8603659"/>
                <a:ext cx="11949682" cy="830997"/>
              </a:xfrm>
              <a:prstGeom prst="rect">
                <a:avLst/>
              </a:prstGeom>
              <a:blipFill rotWithShape="0">
                <a:blip r:embed="rId9"/>
                <a:stretch>
                  <a:fillRect l="-1122" t="-18248"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55429" y="9816677"/>
                <a:ext cx="11603433" cy="830997"/>
              </a:xfrm>
              <a:prstGeom prst="rect">
                <a:avLst/>
              </a:prstGeom>
            </p:spPr>
            <p:txBody>
              <a:bodyPr wrap="none">
                <a:spAutoFit/>
              </a:bodyPr>
              <a:lstStyle/>
              <a:p>
                <a:r>
                  <a:rPr lang="fr-FR"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𝒄𝒐𝒕</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19" name="Rectangle 18"/>
              <p:cNvSpPr>
                <a:spLocks noRot="1" noChangeAspect="1" noMove="1" noResize="1" noEditPoints="1" noAdjustHandles="1" noChangeArrowheads="1" noChangeShapeType="1" noTextEdit="1"/>
              </p:cNvSpPr>
              <p:nvPr/>
            </p:nvSpPr>
            <p:spPr>
              <a:xfrm>
                <a:off x="1155429" y="9816677"/>
                <a:ext cx="11603433" cy="830997"/>
              </a:xfrm>
              <a:prstGeom prst="rect">
                <a:avLst/>
              </a:prstGeom>
              <a:blipFill rotWithShape="0">
                <a:blip r:embed="rId10"/>
                <a:stretch>
                  <a:fillRect l="-1209" t="-18248" b="-35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11062" y="11052049"/>
                <a:ext cx="11079251" cy="830997"/>
              </a:xfrm>
              <a:prstGeom prst="rect">
                <a:avLst/>
              </a:prstGeom>
            </p:spPr>
            <p:txBody>
              <a:bodyPr wrap="none">
                <a:spAutoFit/>
              </a:bodyPr>
              <a:lstStyle/>
              <a:p>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𝟏𝟖</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sup>
                                <m:r>
                                  <a:rPr lang="fr-FR" sz="4800" b="1" i="1">
                                    <a:effectLst/>
                                    <a:latin typeface="Cambria Math" panose="02040503050406030204" pitchFamily="18" charset="0"/>
                                    <a:ea typeface="Times New Roman" panose="02020603050405020304" pitchFamily="18" charset="0"/>
                                    <a:cs typeface="Cambria Math" panose="02040503050406030204" pitchFamily="18" charset="0"/>
                                  </a:rPr>
                                  <m:t>∘</m:t>
                                </m:r>
                              </m:sup>
                            </m:sSup>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d>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𝒔𝒊𝒏</m:t>
                        </m:r>
                      </m:fName>
                      <m:e>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𝑩</m:t>
                        </m:r>
                      </m:e>
                    </m:func>
                    <m:r>
                      <a:rPr lang="fr-FR"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p>
            </p:txBody>
          </p:sp>
        </mc:Choice>
        <mc:Fallback xmlns="">
          <p:sp>
            <p:nvSpPr>
              <p:cNvPr id="22" name="Rectangle 21"/>
              <p:cNvSpPr>
                <a:spLocks noRot="1" noChangeAspect="1" noMove="1" noResize="1" noEditPoints="1" noAdjustHandles="1" noChangeArrowheads="1" noChangeShapeType="1" noTextEdit="1"/>
              </p:cNvSpPr>
              <p:nvPr/>
            </p:nvSpPr>
            <p:spPr>
              <a:xfrm>
                <a:off x="1211062" y="11052049"/>
                <a:ext cx="11079251" cy="830997"/>
              </a:xfrm>
              <a:prstGeom prst="rect">
                <a:avLst/>
              </a:prstGeom>
              <a:blipFill rotWithShape="0">
                <a:blip r:embed="rId11"/>
                <a:stretch>
                  <a:fillRect l="-1266" t="-18382" b="-36765"/>
                </a:stretch>
              </a:blipFill>
            </p:spPr>
            <p:txBody>
              <a:bodyPr/>
              <a:lstStyle/>
              <a:p>
                <a:r>
                  <a:rPr lang="en-US">
                    <a:noFill/>
                  </a:rPr>
                  <a:t> </a:t>
                </a:r>
              </a:p>
            </p:txBody>
          </p:sp>
        </mc:Fallback>
      </mc:AlternateContent>
      <p:sp>
        <p:nvSpPr>
          <p:cNvPr id="24" name="Rectangle 23"/>
          <p:cNvSpPr/>
          <p:nvPr/>
        </p:nvSpPr>
        <p:spPr>
          <a:xfrm>
            <a:off x="1382259" y="12287421"/>
            <a:ext cx="3559949" cy="830997"/>
          </a:xfrm>
          <a:prstGeom prst="rect">
            <a:avLst/>
          </a:prstGeom>
        </p:spPr>
        <p:txBody>
          <a:bodyPr wrap="none">
            <a:spAutoFit/>
          </a:bodyPr>
          <a:lstStyle/>
          <a:p>
            <a:r>
              <a:rPr lang="fr-FR" sz="4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fr-FR" sz="4800" b="1" dirty="0">
                <a:latin typeface="Times New Roman" panose="02020603050405020304" pitchFamily="18" charset="0"/>
                <a:ea typeface="Times New Roman" panose="02020603050405020304" pitchFamily="18" charset="0"/>
                <a:cs typeface="Times New Roman" panose="02020603050405020304" pitchFamily="18" charset="0"/>
              </a:rPr>
              <a:t> A </a:t>
            </a:r>
            <a:r>
              <a:rPr lang="fr-FR" sz="4800" b="1"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fr-FR" sz="4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p>
        </p:txBody>
      </p:sp>
    </p:spTree>
    <p:extLst>
      <p:ext uri="{BB962C8B-B14F-4D97-AF65-F5344CB8AC3E}">
        <p14:creationId xmlns:p14="http://schemas.microsoft.com/office/powerpoint/2010/main" val="34066164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7" grpId="0"/>
      <p:bldP spid="18" grpId="0"/>
      <p:bldP spid="19"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19305" y="5377483"/>
            <a:ext cx="23672882" cy="8186118"/>
            <a:chOff x="184495" y="3636276"/>
            <a:chExt cx="11834900" cy="3679321"/>
          </a:xfrm>
        </p:grpSpPr>
        <p:sp>
          <p:nvSpPr>
            <p:cNvPr id="5" name="Rounded Rectangle 4"/>
            <p:cNvSpPr/>
            <p:nvPr/>
          </p:nvSpPr>
          <p:spPr>
            <a:xfrm>
              <a:off x="184495" y="3865218"/>
              <a:ext cx="11834900" cy="345037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324201" y="90613"/>
            <a:ext cx="23963674" cy="2276269"/>
            <a:chOff x="534987" y="1869705"/>
            <a:chExt cx="24523237" cy="2353053"/>
          </a:xfrm>
        </p:grpSpPr>
        <p:grpSp>
          <p:nvGrpSpPr>
            <p:cNvPr id="6" name="Group 20"/>
            <p:cNvGrpSpPr/>
            <p:nvPr/>
          </p:nvGrpSpPr>
          <p:grpSpPr>
            <a:xfrm>
              <a:off x="534987" y="1869705"/>
              <a:ext cx="24523237" cy="2353053"/>
              <a:chOff x="534987" y="1647866"/>
              <a:chExt cx="24523237" cy="2353053"/>
            </a:xfrm>
          </p:grpSpPr>
          <p:sp>
            <p:nvSpPr>
              <p:cNvPr id="25" name="Rounded Rectangle 24"/>
              <p:cNvSpPr/>
              <p:nvPr/>
            </p:nvSpPr>
            <p:spPr bwMode="auto">
              <a:xfrm>
                <a:off x="816204" y="1717588"/>
                <a:ext cx="24242020"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535051" y="1653394"/>
                  <a:ext cx="2276735" cy="73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400" dirty="0" err="1">
                      <a:solidFill>
                        <a:schemeClr val="bg1"/>
                      </a:solidFill>
                      <a:latin typeface="Tahoma" pitchFamily="34" charset="0"/>
                      <a:cs typeface="Tahoma" pitchFamily="34" charset="0"/>
                    </a:rPr>
                    <a:t>Câu</a:t>
                  </a:r>
                  <a:r>
                    <a:rPr lang="en-US" sz="5400" dirty="0">
                      <a:solidFill>
                        <a:schemeClr val="bg1"/>
                      </a:solidFill>
                      <a:latin typeface="Tahoma" pitchFamily="34" charset="0"/>
                      <a:cs typeface="Tahoma" pitchFamily="34" charset="0"/>
                    </a:rPr>
                    <a:t> </a:t>
                  </a:r>
                  <a:r>
                    <a:rPr lang="en-US" sz="5400" dirty="0" smtClean="0">
                      <a:solidFill>
                        <a:schemeClr val="bg1"/>
                      </a:solidFill>
                      <a:latin typeface="Tahoma" pitchFamily="34" charset="0"/>
                      <a:cs typeface="Tahoma" pitchFamily="34" charset="0"/>
                    </a:rPr>
                    <a:t>21</a:t>
                  </a:r>
                  <a:endParaRPr lang="en-US" sz="54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614539" y="1947313"/>
                  <a:ext cx="19835649" cy="1456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a:latin typeface="Times New Roman" panose="02020603050405020304" pitchFamily="18" charset="0"/>
                      <a:cs typeface="Times New Roman" panose="02020603050405020304" pitchFamily="18" charset="0"/>
                    </a:rPr>
                    <a:t>Cho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num>
                        <m:den>
                          <m:r>
                            <a:rPr lang="en-US" sz="4800" b="1" i="1">
                              <a:latin typeface="Cambria Math" panose="02040503050406030204" pitchFamily="18" charset="0"/>
                            </a:rPr>
                            <m:t>𝟏𝟑</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với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𝜶</m:t>
                      </m:r>
                      <m:r>
                        <a:rPr lang="en-US" sz="4800" b="1" i="1">
                          <a:latin typeface="Cambria Math" panose="02040503050406030204" pitchFamily="18" charset="0"/>
                        </a:rPr>
                        <m:t>&lt;</m:t>
                      </m:r>
                      <m:f>
                        <m:fPr>
                          <m:ctrlPr>
                            <a:rPr lang="en-US" sz="4800" b="1" i="1">
                              <a:latin typeface="Cambria Math" panose="02040503050406030204" pitchFamily="18" charset="0"/>
                            </a:rPr>
                          </m:ctrlPr>
                        </m:fPr>
                        <m:num>
                          <m:r>
                            <a:rPr lang="en-US" sz="4800" b="1" i="1">
                              <a:latin typeface="Cambria Math" panose="02040503050406030204" pitchFamily="18" charset="0"/>
                            </a:rPr>
                            <m:t>𝝅</m:t>
                          </m:r>
                        </m:num>
                        <m:den>
                          <m:r>
                            <a:rPr lang="en-US" sz="4800" b="1" i="1">
                              <a:latin typeface="Cambria Math" panose="02040503050406030204" pitchFamily="18" charset="0"/>
                            </a:rPr>
                            <m:t>𝟐</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614539" y="1947313"/>
                  <a:ext cx="19835649" cy="1456846"/>
                </a:xfrm>
                <a:prstGeom prst="rect">
                  <a:avLst/>
                </a:prstGeom>
                <a:blipFill rotWithShape="0">
                  <a:blip r:embed="rId2"/>
                  <a:stretch>
                    <a:fillRect l="-943" b="-7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56720" y="7738326"/>
                <a:ext cx="16010932" cy="158743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𝒔𝒊𝒏</m:t>
                              </m:r>
                            </m:e>
                            <m:sup>
                              <m:r>
                                <a:rPr lang="en-US" sz="4800" b="1" i="1">
                                  <a:latin typeface="Cambria Math" panose="02040503050406030204" pitchFamily="18" charset="0"/>
                                </a:rPr>
                                <m:t>𝟐</m:t>
                              </m:r>
                            </m:sup>
                          </m:sSup>
                        </m:fName>
                        <m:e>
                          <m:r>
                            <a:rPr lang="en-US" sz="4800" b="1" i="1">
                              <a:latin typeface="Cambria Math" panose="02040503050406030204" pitchFamily="18" charset="0"/>
                            </a:rPr>
                            <m:t>𝜶</m:t>
                          </m:r>
                        </m:e>
                      </m:func>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𝒄𝒐𝒔</m:t>
                              </m:r>
                            </m:e>
                            <m:sup>
                              <m:r>
                                <a:rPr lang="en-US" sz="4800" b="1" i="1">
                                  <a:latin typeface="Cambria Math" panose="02040503050406030204" pitchFamily="18" charset="0"/>
                                </a:rPr>
                                <m:t>𝟐</m:t>
                              </m:r>
                            </m:sup>
                          </m:sSup>
                        </m:fName>
                        <m:e>
                          <m:r>
                            <a:rPr lang="en-US" sz="4800" b="1" i="1">
                              <a:latin typeface="Cambria Math" panose="02040503050406030204" pitchFamily="18" charset="0"/>
                            </a:rPr>
                            <m:t>𝜶</m:t>
                          </m:r>
                        </m:e>
                      </m:func>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𝟏𝟔</m:t>
                          </m:r>
                        </m:num>
                        <m:den>
                          <m:r>
                            <a:rPr lang="en-US" sz="4800" b="1" i="1">
                              <a:latin typeface="Cambria Math" panose="02040503050406030204" pitchFamily="18" charset="0"/>
                            </a:rPr>
                            <m:t>𝟏𝟔𝟗</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𝟏𝟓𝟑</m:t>
                          </m:r>
                        </m:num>
                        <m:den>
                          <m:r>
                            <a:rPr lang="en-US" sz="4800" b="1" i="1">
                              <a:latin typeface="Cambria Math" panose="02040503050406030204" pitchFamily="18" charset="0"/>
                            </a:rPr>
                            <m:t>𝟏𝟔𝟗</m:t>
                          </m:r>
                        </m:den>
                      </m:f>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56720" y="7738326"/>
                <a:ext cx="16010932" cy="15874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253680" y="9738618"/>
                <a:ext cx="21856366" cy="1740423"/>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Khi</m:t>
                      </m:r>
                      <m:r>
                        <m:rPr>
                          <m:nor/>
                        </m:rPr>
                        <a:rPr lang="en-US"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𝜶</m:t>
                      </m:r>
                      <m:r>
                        <a:rPr lang="en-US" sz="4800" b="1" i="1">
                          <a:latin typeface="Cambria Math" panose="02040503050406030204" pitchFamily="18" charset="0"/>
                        </a:rPr>
                        <m:t>&lt;</m:t>
                      </m:r>
                      <m:f>
                        <m:fPr>
                          <m:ctrlPr>
                            <a:rPr lang="en-US" sz="4800" b="1" i="1">
                              <a:latin typeface="Cambria Math" panose="02040503050406030204" pitchFamily="18" charset="0"/>
                            </a:rPr>
                          </m:ctrlPr>
                        </m:fPr>
                        <m:num>
                          <m:r>
                            <a:rPr lang="en-US" sz="4800" b="1" i="1">
                              <a:latin typeface="Cambria Math" panose="02040503050406030204" pitchFamily="18" charset="0"/>
                            </a:rPr>
                            <m:t>𝝅</m:t>
                          </m:r>
                        </m:num>
                        <m:den>
                          <m:r>
                            <a:rPr lang="en-US" sz="4800" b="1" i="1">
                              <a:latin typeface="Cambria Math" panose="02040503050406030204" pitchFamily="18" charset="0"/>
                            </a:rPr>
                            <m:t>𝟐</m:t>
                          </m:r>
                        </m:den>
                      </m:f>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th</m:t>
                      </m:r>
                      <m:r>
                        <m:rPr>
                          <m:nor/>
                        </m:rPr>
                        <a:rPr lang="en-US" sz="4800" b="1">
                          <a:latin typeface="Times New Roman" panose="02020603050405020304" pitchFamily="18" charset="0"/>
                          <a:cs typeface="Times New Roman" panose="02020603050405020304" pitchFamily="18" charset="0"/>
                        </a:rPr>
                        <m:t>ì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&gt;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ê</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oMath>
                  </m:oMathPara>
                </a14:m>
                <a:endParaRPr lang="en-US" sz="4800" b="1" i="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253680" y="9738618"/>
                <a:ext cx="21856366" cy="1740423"/>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540381" y="3027473"/>
            <a:ext cx="23522178" cy="2001928"/>
            <a:chOff x="259837" y="2243792"/>
            <a:chExt cx="11759558" cy="1000964"/>
          </a:xfrm>
        </p:grpSpPr>
        <p:sp>
          <p:nvSpPr>
            <p:cNvPr id="51" name="Rectangle 50"/>
            <p:cNvSpPr/>
            <p:nvPr/>
          </p:nvSpPr>
          <p:spPr>
            <a:xfrm>
              <a:off x="3538287"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53197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61947" y="2307126"/>
                  <a:ext cx="1607337" cy="80772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𝟒</m:t>
                            </m:r>
                          </m:num>
                          <m:den>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den>
                        </m:f>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61947" y="2307126"/>
                  <a:ext cx="1607337" cy="807721"/>
                </a:xfrm>
                <a:prstGeom prst="rect">
                  <a:avLst/>
                </a:prstGeom>
                <a:blipFill rotWithShape="0">
                  <a:blip r:embed="rId5"/>
                  <a:stretch>
                    <a:fillRect/>
                  </a:stretch>
                </a:blipFill>
              </p:spPr>
              <p:txBody>
                <a:bodyPr/>
                <a:lstStyle/>
                <a:p>
                  <a:r>
                    <a:rPr lang="en-US">
                      <a:noFill/>
                    </a:rPr>
                    <a:t> </a:t>
                  </a:r>
                </a:p>
              </p:txBody>
            </p:sp>
          </mc:Fallback>
        </mc:AlternateContent>
        <p:sp>
          <p:nvSpPr>
            <p:cNvPr id="54" name="Rectangle 53"/>
            <p:cNvSpPr/>
            <p:nvPr/>
          </p:nvSpPr>
          <p:spPr>
            <a:xfrm>
              <a:off x="531851"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59837" y="251900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15914" y="2301788"/>
                  <a:ext cx="2172360" cy="8240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a:latin typeface="Cambria Math" panose="02040503050406030204" pitchFamily="18" charset="0"/>
                              </a:rPr>
                              <m:t>−</m:t>
                            </m:r>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r>
                          <a:rPr lang="en-US" sz="4800" b="1">
                            <a:latin typeface="Cambria Math" panose="020405030504060302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15914" y="2301788"/>
                  <a:ext cx="2172360" cy="824040"/>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10009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9433" y="251900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320965"/>
                  <a:ext cx="2172361" cy="8240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𝟏𝟑</m:t>
                            </m:r>
                          </m:den>
                        </m:f>
                      </m:oMath>
                    </m:oMathPara>
                  </a14:m>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320965"/>
                  <a:ext cx="2172361" cy="824040"/>
                </a:xfrm>
                <a:prstGeom prst="rect">
                  <a:avLst/>
                </a:prstGeom>
                <a:blipFill rotWithShape="0">
                  <a:blip r:embed="rId7"/>
                  <a:stretch>
                    <a:fillRect/>
                  </a:stretch>
                </a:blipFill>
              </p:spPr>
              <p:txBody>
                <a:bodyPr/>
                <a:lstStyle/>
                <a:p>
                  <a:r>
                    <a:rPr lang="en-US">
                      <a:noFill/>
                    </a:rPr>
                    <a:t> </a:t>
                  </a:r>
                </a:p>
              </p:txBody>
            </p:sp>
          </mc:Fallback>
        </mc:AlternateContent>
        <p:sp>
          <p:nvSpPr>
            <p:cNvPr id="60" name="Rectangle 59"/>
            <p:cNvSpPr/>
            <p:nvPr/>
          </p:nvSpPr>
          <p:spPr>
            <a:xfrm>
              <a:off x="9551160" y="2243792"/>
              <a:ext cx="2468235" cy="8894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36874" y="245251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47034" y="2290846"/>
                  <a:ext cx="2172361" cy="82163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𝟑</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𝟏𝟕</m:t>
                                </m:r>
                              </m:e>
                            </m:rad>
                          </m:num>
                          <m:den>
                            <m:r>
                              <a:rPr lang="en-US" sz="4800" b="1" i="1">
                                <a:latin typeface="Cambria Math" panose="02040503050406030204" pitchFamily="18" charset="0"/>
                              </a:rPr>
                              <m:t>𝟏𝟒</m:t>
                            </m:r>
                          </m:den>
                        </m:f>
                        <m:r>
                          <a:rPr lang="en-US" sz="4800">
                            <a:latin typeface="Cambria Math" panose="02040503050406030204" pitchFamily="18" charset="0"/>
                          </a:rPr>
                          <m:t>.</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90846"/>
                  <a:ext cx="2172361" cy="821635"/>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12551990" y="360040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37369424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417969" y="5044415"/>
            <a:ext cx="23672882" cy="8290585"/>
            <a:chOff x="184495" y="3636276"/>
            <a:chExt cx="11834900" cy="4426234"/>
          </a:xfrm>
        </p:grpSpPr>
        <p:sp>
          <p:nvSpPr>
            <p:cNvPr id="5" name="Rounded Rectangle 4"/>
            <p:cNvSpPr/>
            <p:nvPr/>
          </p:nvSpPr>
          <p:spPr>
            <a:xfrm>
              <a:off x="184495" y="3865218"/>
              <a:ext cx="11834900" cy="419729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4093023" cy="2809896"/>
            <a:chOff x="534987" y="1869705"/>
            <a:chExt cx="23612449" cy="2356356"/>
          </a:xfrm>
        </p:grpSpPr>
        <p:grpSp>
          <p:nvGrpSpPr>
            <p:cNvPr id="11" name="Group 20"/>
            <p:cNvGrpSpPr/>
            <p:nvPr/>
          </p:nvGrpSpPr>
          <p:grpSpPr>
            <a:xfrm>
              <a:off x="534987" y="1869705"/>
              <a:ext cx="23612449" cy="2356356"/>
              <a:chOff x="534987" y="1647866"/>
              <a:chExt cx="23612449" cy="2356356"/>
            </a:xfrm>
          </p:grpSpPr>
          <p:sp>
            <p:nvSpPr>
              <p:cNvPr id="25" name="Rounded Rectangle 24"/>
              <p:cNvSpPr/>
              <p:nvPr/>
            </p:nvSpPr>
            <p:spPr bwMode="auto">
              <a:xfrm>
                <a:off x="755649" y="1720891"/>
                <a:ext cx="23391787"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7"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22</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545452" y="2751680"/>
                  <a:ext cx="22311570" cy="867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smtClean="0">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chu</a:t>
                  </a:r>
                  <a:r>
                    <a:rPr lang="en-US" sz="4800" b="1" dirty="0">
                      <a:latin typeface="Times New Roman" panose="02020603050405020304" pitchFamily="18" charset="0"/>
                      <a:cs typeface="Times New Roman" panose="02020603050405020304" pitchFamily="18" charset="0"/>
                    </a:rPr>
                    <a:t> vi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𝑨𝑩</m:t>
                      </m:r>
                      <m:r>
                        <a:rPr lang="en-US" sz="4800" b="1" i="1">
                          <a:latin typeface="Cambria Math" panose="02040503050406030204" pitchFamily="18" charset="0"/>
                        </a:rPr>
                        <m:t>=</m:t>
                      </m:r>
                      <m:r>
                        <a:rPr lang="en-US" sz="4800" b="1" i="1">
                          <a:latin typeface="Cambria Math" panose="02040503050406030204" pitchFamily="18" charset="0"/>
                        </a:rPr>
                        <m:t>𝟔</m:t>
                      </m:r>
                    </m:oMath>
                  </a14:m>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và</a:t>
                  </a:r>
                  <a14:m>
                    <m:oMath xmlns:m="http://schemas.openxmlformats.org/officeDocument/2006/math">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r>
                        <a:rPr lang="en-US" sz="4800" b="1" i="1">
                          <a:latin typeface="Cambria Math" panose="02040503050406030204" pitchFamily="18" charset="0"/>
                        </a:rPr>
                        <m:t>=</m:t>
                      </m:r>
                      <m:r>
                        <a:rPr lang="en-US" sz="4800" b="1" i="1">
                          <a:latin typeface="Cambria Math" panose="02040503050406030204" pitchFamily="18" charset="0"/>
                        </a:rPr>
                        <m:t>𝟑</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r>
                        <a:rPr lang="en-US" sz="4800" b="1" i="1">
                          <a:latin typeface="Cambria Math" panose="02040503050406030204" pitchFamily="18" charset="0"/>
                        </a:rPr>
                        <m:t>=</m:t>
                      </m:r>
                      <m:r>
                        <a:rPr lang="en-US" sz="4800" b="1" i="1">
                          <a:latin typeface="Cambria Math" panose="02040503050406030204" pitchFamily="18" charset="0"/>
                        </a:rPr>
                        <m:t>𝟒</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𝑪</m:t>
                          </m:r>
                        </m:e>
                      </m:func>
                    </m:oMath>
                  </a14:m>
                  <a:r>
                    <a:rPr lang="en-US"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545452" y="2751680"/>
                  <a:ext cx="22311570" cy="867221"/>
                </a:xfrm>
                <a:prstGeom prst="rect">
                  <a:avLst/>
                </a:prstGeom>
                <a:blipFill rotWithShape="0">
                  <a:blip r:embed="rId2"/>
                  <a:stretch>
                    <a:fillRect l="-803" t="-4706" b="-1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754187" y="6500209"/>
                <a:ext cx="19473839" cy="216342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
                        <m:fPr>
                          <m:ctrlPr>
                            <a:rPr lang="en-US" sz="4800" b="1" i="1">
                              <a:latin typeface="Cambria Math" panose="02040503050406030204" pitchFamily="18" charset="0"/>
                            </a:rPr>
                          </m:ctrlPr>
                        </m:fPr>
                        <m:num>
                          <m:r>
                            <a:rPr lang="en-US" sz="4800" b="1" i="1">
                              <a:latin typeface="Cambria Math" panose="02040503050406030204" pitchFamily="18" charset="0"/>
                            </a:rPr>
                            <m:t>𝑨𝑩</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𝑪</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𝟔</m:t>
                          </m:r>
                        </m:num>
                        <m:den>
                          <m:f>
                            <m:fPr>
                              <m:ctrlPr>
                                <a:rPr lang="en-US" sz="4800" b="1" i="1">
                                  <a:latin typeface="Cambria Math" panose="02040503050406030204" pitchFamily="18" charset="0"/>
                                </a:rPr>
                              </m:ctrlPr>
                            </m:fPr>
                            <m:num>
                              <m:r>
                                <a:rPr lang="en-US" sz="4800" b="1" i="1">
                                  <a:latin typeface="Cambria Math" panose="02040503050406030204" pitchFamily="18" charset="0"/>
                                </a:rPr>
                                <m:t>𝟑</m:t>
                              </m:r>
                            </m:num>
                            <m:den>
                              <m:r>
                                <a:rPr lang="en-US" sz="4800" b="1" i="1">
                                  <a:latin typeface="Cambria Math" panose="02040503050406030204" pitchFamily="18" charset="0"/>
                                </a:rPr>
                                <m:t>𝟒</m:t>
                              </m:r>
                            </m:den>
                          </m:f>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r>
                        <a:rPr lang="en-US" sz="4800" b="1" i="1">
                          <a:latin typeface="Cambria Math" panose="02040503050406030204" pitchFamily="18" charset="0"/>
                        </a:rPr>
                        <m:t>𝑨𝑪</m:t>
                      </m:r>
                      <m:r>
                        <a:rPr lang="en-US" sz="4800" b="1" i="1">
                          <a:latin typeface="Cambria Math" panose="02040503050406030204" pitchFamily="18" charset="0"/>
                        </a:rPr>
                        <m:t>=</m:t>
                      </m:r>
                      <m:r>
                        <a:rPr lang="en-US" sz="4800" b="1" i="1">
                          <a:latin typeface="Cambria Math" panose="02040503050406030204" pitchFamily="18" charset="0"/>
                        </a:rPr>
                        <m:t>𝟖</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754187" y="6500209"/>
                <a:ext cx="19473839" cy="21634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5093906" y="8806544"/>
                <a:ext cx="21365259" cy="216823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à </m:t>
                      </m:r>
                      <m:f>
                        <m:fPr>
                          <m:ctrlPr>
                            <a:rPr lang="en-US" sz="4800" b="1" i="1">
                              <a:latin typeface="Cambria Math" panose="02040503050406030204" pitchFamily="18" charset="0"/>
                            </a:rPr>
                          </m:ctrlPr>
                        </m:fPr>
                        <m:num>
                          <m:r>
                            <a:rPr lang="en-US" sz="4800" b="1" i="1">
                              <a:latin typeface="Cambria Math" panose="02040503050406030204" pitchFamily="18" charset="0"/>
                            </a:rPr>
                            <m:t>𝑩𝑪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𝑩</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𝑩𝑪</m:t>
                          </m:r>
                        </m:num>
                        <m:den>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𝟖</m:t>
                          </m:r>
                        </m:num>
                        <m:den>
                          <m:f>
                            <m:fPr>
                              <m:ctrlPr>
                                <a:rPr lang="en-US" sz="4800" b="1" i="1">
                                  <a:latin typeface="Cambria Math" panose="02040503050406030204" pitchFamily="18" charset="0"/>
                                </a:rPr>
                              </m:ctrlPr>
                            </m:fPr>
                            <m:num>
                              <m:r>
                                <a:rPr lang="en-US" sz="4800" b="1" i="1">
                                  <a:latin typeface="Cambria Math" panose="02040503050406030204" pitchFamily="18" charset="0"/>
                                </a:rPr>
                                <m:t>𝟐</m:t>
                              </m:r>
                            </m:num>
                            <m:den>
                              <m:r>
                                <a:rPr lang="en-US" sz="4800" b="1" i="1">
                                  <a:latin typeface="Cambria Math" panose="02040503050406030204" pitchFamily="18" charset="0"/>
                                </a:rPr>
                                <m:t>𝟑</m:t>
                              </m:r>
                            </m:den>
                          </m:f>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𝑨</m:t>
                              </m:r>
                            </m:e>
                          </m:func>
                        </m:den>
                      </m:f>
                      <m:r>
                        <a:rPr lang="en-US" sz="4800" b="1" i="1">
                          <a:latin typeface="Cambria Math" panose="02040503050406030204" pitchFamily="18" charset="0"/>
                        </a:rPr>
                        <m:t>⇒</m:t>
                      </m:r>
                      <m:r>
                        <a:rPr lang="en-US" sz="4800" b="1" i="1">
                          <a:latin typeface="Cambria Math" panose="02040503050406030204" pitchFamily="18" charset="0"/>
                        </a:rPr>
                        <m:t>𝑩𝑪</m:t>
                      </m:r>
                      <m:r>
                        <a:rPr lang="en-US" sz="4800" b="1" i="1">
                          <a:latin typeface="Cambria Math" panose="02040503050406030204" pitchFamily="18" charset="0"/>
                        </a:rPr>
                        <m:t>=</m:t>
                      </m:r>
                      <m:r>
                        <a:rPr lang="en-US" sz="4800" b="1" i="1">
                          <a:latin typeface="Cambria Math" panose="02040503050406030204" pitchFamily="18" charset="0"/>
                        </a:rPr>
                        <m:t>𝟏𝟐</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5093906" y="8806544"/>
                <a:ext cx="21365259" cy="2168232"/>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426773" y="3374709"/>
            <a:ext cx="23559245" cy="1336638"/>
            <a:chOff x="241306" y="2243792"/>
            <a:chExt cx="11778089" cy="668319"/>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4249702" y="2301310"/>
                  <a:ext cx="579015" cy="41549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smtClean="0">
                          <a:latin typeface="Cambria Math" panose="02040503050406030204" pitchFamily="18" charset="0"/>
                        </a:rPr>
                        <m:t>𝟏𝟑</m:t>
                      </m:r>
                    </m:oMath>
                  </a14:m>
                  <a:r>
                    <a:rPr lang="en-US" sz="4800" dirty="0" smtClean="0"/>
                    <a:t>.</a:t>
                  </a:r>
                  <a:endParaRPr lang="en-US" sz="4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249702" y="2301310"/>
                  <a:ext cx="579015" cy="415499"/>
                </a:xfrm>
                <a:prstGeom prst="rect">
                  <a:avLst/>
                </a:prstGeom>
                <a:blipFill rotWithShape="0">
                  <a:blip r:embed="rId5"/>
                  <a:stretch>
                    <a:fillRect t="-16058" r="-16316" b="-37956"/>
                  </a:stretch>
                </a:blipFill>
              </p:spPr>
              <p:txBody>
                <a:bodyPr/>
                <a:lstStyle/>
                <a:p>
                  <a:r>
                    <a:rPr lang="en-US">
                      <a:noFill/>
                    </a:rPr>
                    <a:t> </a:t>
                  </a:r>
                </a:p>
              </p:txBody>
            </p:sp>
          </mc:Fallback>
        </mc:AlternateContent>
        <p:sp>
          <p:nvSpPr>
            <p:cNvPr id="54" name="Rectangle 53"/>
            <p:cNvSpPr/>
            <p:nvPr/>
          </p:nvSpPr>
          <p:spPr>
            <a:xfrm>
              <a:off x="531851" y="2243792"/>
              <a:ext cx="2468235" cy="66831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1344127" y="2350650"/>
                  <a:ext cx="843683" cy="41549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𝟐𝟔</m:t>
                        </m:r>
                        <m:r>
                          <a:rPr lang="en-US" sz="4800" b="1" i="1" smtClean="0">
                            <a:latin typeface="Cambria Math" panose="02040503050406030204" pitchFamily="18" charset="0"/>
                          </a:rPr>
                          <m:t>.</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1344127" y="2350650"/>
                  <a:ext cx="843683" cy="415499"/>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7278053" y="2315929"/>
                  <a:ext cx="1178558" cy="450220"/>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rPr>
                        <m:t>𝟓</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𝟐𝟔</m:t>
                          </m:r>
                        </m:e>
                      </m:rad>
                    </m:oMath>
                  </a14:m>
                  <a:r>
                    <a:rPr lang="en-US" sz="4800" b="1" dirty="0" smtClean="0"/>
                    <a:t>.</a:t>
                  </a:r>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7278053" y="2315929"/>
                  <a:ext cx="1178558" cy="450220"/>
                </a:xfrm>
                <a:prstGeom prst="rect">
                  <a:avLst/>
                </a:prstGeom>
                <a:blipFill rotWithShape="0">
                  <a:blip r:embed="rId7"/>
                  <a:stretch>
                    <a:fillRect t="-6757" b="-35811"/>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10017621" y="2322956"/>
                  <a:ext cx="1535312" cy="45894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𝟏𝟎</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r>
                          <a:rPr lang="en-US" sz="4800" b="1">
                            <a:latin typeface="Cambria Math" panose="02040503050406030204" pitchFamily="18" charset="0"/>
                          </a:rPr>
                          <m:t>.</m:t>
                        </m:r>
                      </m:oMath>
                    </m:oMathPara>
                  </a14:m>
                  <a:endParaRPr lang="en-US" sz="48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10017621" y="2322956"/>
                  <a:ext cx="1535312" cy="458940"/>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426773" y="3515514"/>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5126955" y="11529859"/>
                <a:ext cx="18699419"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Chu vi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𝑪</m:t>
                    </m:r>
                    <m:r>
                      <a:rPr lang="en-US" sz="4800" b="1" i="1">
                        <a:latin typeface="Cambria Math" panose="02040503050406030204" pitchFamily="18" charset="0"/>
                      </a:rPr>
                      <m:t>=</m:t>
                    </m:r>
                    <m:r>
                      <a:rPr lang="en-US" sz="4800" b="1" i="1">
                        <a:latin typeface="Cambria Math" panose="02040503050406030204" pitchFamily="18" charset="0"/>
                      </a:rPr>
                      <m:t>𝑨𝑩</m:t>
                    </m:r>
                    <m:r>
                      <a:rPr lang="en-US" sz="4800" b="1" i="1">
                        <a:latin typeface="Cambria Math" panose="02040503050406030204" pitchFamily="18" charset="0"/>
                      </a:rPr>
                      <m:t>+</m:t>
                    </m:r>
                    <m:r>
                      <a:rPr lang="en-US" sz="4800" b="1" i="1">
                        <a:latin typeface="Cambria Math" panose="02040503050406030204" pitchFamily="18" charset="0"/>
                      </a:rPr>
                      <m:t>𝑩𝑪</m:t>
                    </m:r>
                    <m:r>
                      <a:rPr lang="en-US" sz="4800" b="1" i="1">
                        <a:latin typeface="Cambria Math" panose="02040503050406030204" pitchFamily="18" charset="0"/>
                      </a:rPr>
                      <m:t>+</m:t>
                    </m:r>
                    <m:r>
                      <a:rPr lang="en-US" sz="4800" b="1" i="1">
                        <a:latin typeface="Cambria Math" panose="02040503050406030204" pitchFamily="18" charset="0"/>
                      </a:rPr>
                      <m:t>𝑪𝑨</m:t>
                    </m:r>
                    <m:r>
                      <a:rPr lang="en-US" sz="4800" b="1" i="1">
                        <a:latin typeface="Cambria Math" panose="02040503050406030204" pitchFamily="18" charset="0"/>
                      </a:rPr>
                      <m:t>=</m:t>
                    </m:r>
                    <m:r>
                      <a:rPr lang="en-US" sz="4800" b="1" i="1">
                        <a:latin typeface="Cambria Math" panose="02040503050406030204" pitchFamily="18" charset="0"/>
                      </a:rPr>
                      <m:t>𝟐𝟔</m:t>
                    </m:r>
                  </m:oMath>
                </a14:m>
                <a:r>
                  <a:rPr lang="en-US" sz="4800" b="1" dirty="0">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5126955" y="11529859"/>
                <a:ext cx="18699419" cy="830997"/>
              </a:xfrm>
              <a:prstGeom prst="rect">
                <a:avLst/>
              </a:prstGeom>
              <a:blipFill rotWithShape="0">
                <a:blip r:embed="rId10"/>
                <a:stretch>
                  <a:fillRect l="-1467" t="-16058" b="-37956"/>
                </a:stretch>
              </a:blipFill>
            </p:spPr>
            <p:txBody>
              <a:bodyPr/>
              <a:lstStyle/>
              <a:p>
                <a:r>
                  <a:rPr lang="en-US">
                    <a:noFill/>
                  </a:rPr>
                  <a:t> </a:t>
                </a:r>
              </a:p>
            </p:txBody>
          </p:sp>
        </mc:Fallback>
      </mc:AlternateContent>
    </p:spTree>
    <p:extLst>
      <p:ext uri="{BB962C8B-B14F-4D97-AF65-F5344CB8AC3E}">
        <p14:creationId xmlns:p14="http://schemas.microsoft.com/office/powerpoint/2010/main" val="30689480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238280" y="4426715"/>
            <a:ext cx="23672882" cy="8904775"/>
            <a:chOff x="184495" y="3636276"/>
            <a:chExt cx="11834900" cy="4373673"/>
          </a:xfrm>
        </p:grpSpPr>
        <p:sp>
          <p:nvSpPr>
            <p:cNvPr id="5" name="Rounded Rectangle 4"/>
            <p:cNvSpPr/>
            <p:nvPr/>
          </p:nvSpPr>
          <p:spPr>
            <a:xfrm>
              <a:off x="184495" y="3865218"/>
              <a:ext cx="11834900" cy="414473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2" y="154976"/>
            <a:ext cx="23881225" cy="1991678"/>
            <a:chOff x="534987" y="1869705"/>
            <a:chExt cx="23404876" cy="1670205"/>
          </a:xfrm>
        </p:grpSpPr>
        <p:grpSp>
          <p:nvGrpSpPr>
            <p:cNvPr id="6" name="Group 20"/>
            <p:cNvGrpSpPr/>
            <p:nvPr/>
          </p:nvGrpSpPr>
          <p:grpSpPr>
            <a:xfrm>
              <a:off x="534987" y="1869705"/>
              <a:ext cx="23340848" cy="1670205"/>
              <a:chOff x="534987" y="1647866"/>
              <a:chExt cx="23340848" cy="1670205"/>
            </a:xfrm>
          </p:grpSpPr>
          <p:sp>
            <p:nvSpPr>
              <p:cNvPr id="25" name="Rounded Rectangle 24"/>
              <p:cNvSpPr/>
              <p:nvPr/>
            </p:nvSpPr>
            <p:spPr bwMode="auto">
              <a:xfrm>
                <a:off x="755649" y="1720891"/>
                <a:ext cx="23120186" cy="159718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23</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190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a:latin typeface="Times New Roman" panose="02020603050405020304" pitchFamily="18" charset="0"/>
                      <a:cs typeface="Times New Roman" panose="02020603050405020304" pitchFamily="18" charset="0"/>
                    </a:rPr>
                    <a:t>Cho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𝟒</m:t>
                          </m:r>
                        </m:den>
                      </m:f>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190974"/>
                </a:xfrm>
                <a:prstGeom prst="rect">
                  <a:avLst/>
                </a:prstGeom>
                <a:blipFill rotWithShape="0">
                  <a:blip r:embed="rId2"/>
                  <a:stretch>
                    <a:fillRect l="-934" b="-7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03461" y="7031832"/>
                <a:ext cx="18986035" cy="158743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𝟒</m:t>
                          </m:r>
                        </m:den>
                      </m:f>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𝜶</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e>
                          </m:d>
                        </m:e>
                        <m:sup>
                          <m:r>
                            <a:rPr lang="en-US" sz="4800" b="1" i="1">
                              <a:latin typeface="Cambria Math" panose="02040503050406030204" pitchFamily="18" charset="0"/>
                            </a:rPr>
                            <m:t>𝟐</m:t>
                          </m:r>
                        </m:sup>
                      </m:sSup>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𝟐𝟓</m:t>
                          </m:r>
                        </m:num>
                        <m:den>
                          <m:r>
                            <a:rPr lang="en-US" sz="4800" b="1" i="1">
                              <a:latin typeface="Cambria Math" panose="02040503050406030204" pitchFamily="18" charset="0"/>
                            </a:rPr>
                            <m:t>𝟏𝟔</m:t>
                          </m:r>
                        </m:den>
                      </m:f>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03461" y="7031832"/>
                <a:ext cx="18986035" cy="15874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3239508" y="9096614"/>
                <a:ext cx="16525043" cy="158743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          </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𝟐𝟓</m:t>
                          </m:r>
                        </m:num>
                        <m:den>
                          <m:r>
                            <a:rPr lang="en-US" sz="4800" b="1" i="1">
                              <a:latin typeface="Cambria Math" panose="02040503050406030204" pitchFamily="18" charset="0"/>
                            </a:rPr>
                            <m:t>𝟏𝟔</m:t>
                          </m:r>
                        </m:den>
                      </m:f>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𝟐</m:t>
                          </m:r>
                        </m:e>
                      </m:func>
                      <m:r>
                        <a:rPr lang="en-US" sz="4800" b="1" i="1">
                          <a:latin typeface="Cambria Math" panose="02040503050406030204" pitchFamily="18" charset="0"/>
                        </a:rPr>
                        <m:t>𝜶</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𝟗</m:t>
                          </m:r>
                        </m:num>
                        <m:den>
                          <m:r>
                            <a:rPr lang="en-US" sz="4800" b="1" i="1">
                              <a:latin typeface="Cambria Math" panose="02040503050406030204" pitchFamily="18" charset="0"/>
                            </a:rPr>
                            <m:t>𝟏𝟔</m:t>
                          </m:r>
                        </m:den>
                      </m:f>
                    </m:oMath>
                  </m:oMathPara>
                </a14:m>
                <a:endParaRPr lang="en-US" sz="4800" b="1" i="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3239508" y="9096614"/>
                <a:ext cx="16525043" cy="1587432"/>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542787" y="2675953"/>
            <a:ext cx="23559245" cy="1462970"/>
            <a:chOff x="241306" y="2223520"/>
            <a:chExt cx="11778089" cy="731485"/>
          </a:xfrm>
        </p:grpSpPr>
        <p:sp>
          <p:nvSpPr>
            <p:cNvPr id="51" name="Rectangle 50"/>
            <p:cNvSpPr/>
            <p:nvPr/>
          </p:nvSpPr>
          <p:spPr>
            <a:xfrm>
              <a:off x="3538287" y="2243792"/>
              <a:ext cx="2468235" cy="67611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34161" y="2360404"/>
                  <a:ext cx="1607337"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300" b="1" i="1" smtClean="0">
                            <a:latin typeface="Cambria Math" panose="02040503050406030204" pitchFamily="18" charset="0"/>
                          </a:rPr>
                          <m:t>𝟐</m:t>
                        </m:r>
                      </m:oMath>
                    </m:oMathPara>
                  </a14:m>
                  <a:endParaRPr lang="en-US" sz="43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34161" y="2360404"/>
                  <a:ext cx="1607337" cy="377027"/>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737353" y="2223520"/>
              <a:ext cx="2468235" cy="73148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67233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𝟓</m:t>
                            </m:r>
                          </m:num>
                          <m:den>
                            <m:r>
                              <a:rPr lang="en-US" sz="4300" b="1" i="1" smtClean="0">
                                <a:latin typeface="Cambria Math" panose="02040503050406030204" pitchFamily="18" charset="0"/>
                              </a:rPr>
                              <m:t>𝟐</m:t>
                            </m:r>
                          </m:den>
                        </m:f>
                        <m:r>
                          <a:rPr lang="en-US" sz="4300" b="1">
                            <a:latin typeface="Cambria Math" panose="02040503050406030204" pitchFamily="18" charset="0"/>
                          </a:rPr>
                          <m:t>.</m:t>
                        </m:r>
                      </m:oMath>
                    </m:oMathPara>
                  </a14:m>
                  <a:endParaRPr lang="en-US" sz="4300"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672332"/>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6144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66774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𝟑</m:t>
                            </m:r>
                          </m:num>
                          <m:den>
                            <m:r>
                              <a:rPr lang="en-US" sz="4300" b="1" i="1">
                                <a:latin typeface="Cambria Math" panose="02040503050406030204" pitchFamily="18" charset="0"/>
                              </a:rPr>
                              <m:t>𝟑</m:t>
                            </m:r>
                            <m:r>
                              <a:rPr lang="en-US" sz="4300" b="1" i="1" smtClean="0">
                                <a:latin typeface="Cambria Math" panose="02040503050406030204" pitchFamily="18" charset="0"/>
                              </a:rPr>
                              <m:t>𝟐</m:t>
                            </m:r>
                          </m:den>
                        </m:f>
                      </m:oMath>
                    </m:oMathPara>
                  </a14:m>
                  <a:endParaRPr lang="en-US" sz="43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667747"/>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7611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47034" y="2247574"/>
                  <a:ext cx="2172361" cy="66774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300" b="1" i="1" smtClean="0">
                                <a:latin typeface="Cambria Math" panose="02040503050406030204" pitchFamily="18" charset="0"/>
                              </a:rPr>
                            </m:ctrlPr>
                          </m:fPr>
                          <m:num>
                            <m:r>
                              <a:rPr lang="en-US" sz="4300" b="1" i="1" smtClean="0">
                                <a:latin typeface="Cambria Math" panose="02040503050406030204" pitchFamily="18" charset="0"/>
                              </a:rPr>
                              <m:t>𝟗</m:t>
                            </m:r>
                          </m:num>
                          <m:den>
                            <m:r>
                              <a:rPr lang="en-US" sz="4300" b="1" i="1">
                                <a:latin typeface="Cambria Math" panose="02040503050406030204" pitchFamily="18" charset="0"/>
                              </a:rPr>
                              <m:t>𝟏</m:t>
                            </m:r>
                            <m:r>
                              <a:rPr lang="en-US" sz="4300" b="1" i="1" smtClean="0">
                                <a:latin typeface="Cambria Math" panose="02040503050406030204" pitchFamily="18" charset="0"/>
                              </a:rPr>
                              <m:t>𝟔</m:t>
                            </m:r>
                          </m:den>
                        </m:f>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247574"/>
                  <a:ext cx="2172361" cy="667747"/>
                </a:xfrm>
                <a:prstGeom prst="rect">
                  <a:avLst/>
                </a:prstGeom>
                <a:blipFill>
                  <a:blip r:embed="rId8" cstate="print"/>
                  <a:stretch>
                    <a:fillRect/>
                  </a:stretch>
                </a:blipFill>
              </p:spPr>
              <p:txBody>
                <a:bodyPr/>
                <a:lstStyle/>
                <a:p>
                  <a:r>
                    <a:rPr lang="en-US">
                      <a:noFill/>
                    </a:rPr>
                    <a:t> </a:t>
                  </a:r>
                </a:p>
              </p:txBody>
            </p:sp>
          </mc:Fallback>
        </mc:AlternateContent>
      </p:grpSp>
      <p:sp>
        <p:nvSpPr>
          <p:cNvPr id="67" name="Oval 66"/>
          <p:cNvSpPr/>
          <p:nvPr/>
        </p:nvSpPr>
        <p:spPr>
          <a:xfrm>
            <a:off x="18620580" y="2849322"/>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0684282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445968" y="3669404"/>
            <a:ext cx="23672882" cy="10046596"/>
            <a:chOff x="184495" y="3636276"/>
            <a:chExt cx="11834900" cy="5432291"/>
          </a:xfrm>
        </p:grpSpPr>
        <p:sp>
          <p:nvSpPr>
            <p:cNvPr id="5" name="Rounded Rectangle 4"/>
            <p:cNvSpPr/>
            <p:nvPr/>
          </p:nvSpPr>
          <p:spPr>
            <a:xfrm>
              <a:off x="184495" y="3865218"/>
              <a:ext cx="11834900" cy="520334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3881225" cy="1513846"/>
            <a:chOff x="534987" y="1869705"/>
            <a:chExt cx="23404876" cy="1269499"/>
          </a:xfrm>
        </p:grpSpPr>
        <p:grpSp>
          <p:nvGrpSpPr>
            <p:cNvPr id="11" name="Group 20"/>
            <p:cNvGrpSpPr/>
            <p:nvPr/>
          </p:nvGrpSpPr>
          <p:grpSpPr>
            <a:xfrm>
              <a:off x="534987" y="1869705"/>
              <a:ext cx="23340848" cy="1269499"/>
              <a:chOff x="534987" y="1647866"/>
              <a:chExt cx="23340848" cy="1269499"/>
            </a:xfrm>
          </p:grpSpPr>
          <p:sp>
            <p:nvSpPr>
              <p:cNvPr id="25" name="Rounded Rectangle 24"/>
              <p:cNvSpPr/>
              <p:nvPr/>
            </p:nvSpPr>
            <p:spPr bwMode="auto">
              <a:xfrm>
                <a:off x="755649" y="1720891"/>
                <a:ext cx="23120186" cy="11964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24</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0496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4800" b="1" dirty="0" err="1">
                      <a:latin typeface="Times New Roman" panose="02020603050405020304" pitchFamily="18" charset="0"/>
                      <a:cs typeface="Times New Roman" panose="02020603050405020304" pitchFamily="18" charset="0"/>
                    </a:rPr>
                    <a:t>Tập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nghiệm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m:t>
                      </m:r>
                    </m:oMath>
                  </a14:m>
                  <a:endParaRPr lang="en-US" sz="4800" b="1"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049611"/>
                </a:xfrm>
                <a:prstGeom prst="rect">
                  <a:avLst/>
                </a:prstGeom>
                <a:blipFill rotWithShape="0">
                  <a:blip r:embed="rId2"/>
                  <a:stretch>
                    <a:fillRect l="-934" b="-78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07764" y="4807197"/>
                <a:ext cx="12724026" cy="223408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a:p>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407764" y="4807197"/>
                <a:ext cx="12724026" cy="22340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717310" y="7050702"/>
                <a:ext cx="15773400" cy="1569671"/>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X</m:t>
                      </m:r>
                      <m:r>
                        <m:rPr>
                          <m:nor/>
                        </m:rPr>
                        <a:rPr lang="en-US" sz="4800" b="1">
                          <a:latin typeface="Times New Roman" panose="02020603050405020304" pitchFamily="18" charset="0"/>
                          <a:cs typeface="Times New Roman" panose="02020603050405020304" pitchFamily="18" charset="0"/>
                        </a:rPr>
                        <m:t>é</m:t>
                      </m:r>
                      <m:r>
                        <m:rPr>
                          <m:nor/>
                        </m:rPr>
                        <a:rPr lang="en-US" sz="4800" b="1">
                          <a:latin typeface="Times New Roman" panose="02020603050405020304" pitchFamily="18" charset="0"/>
                          <a:cs typeface="Times New Roman" panose="02020603050405020304" pitchFamily="18" charset="0"/>
                        </a:rPr>
                        <m:t>t</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d</m:t>
                      </m:r>
                      <m:r>
                        <m:rPr>
                          <m:nor/>
                        </m:rPr>
                        <a:rPr lang="en-US" sz="4800" b="1">
                          <a:latin typeface="Times New Roman" panose="02020603050405020304" pitchFamily="18" charset="0"/>
                          <a:cs typeface="Times New Roman" panose="02020603050405020304" pitchFamily="18" charset="0"/>
                        </a:rPr>
                        <m:t>ấ</m:t>
                      </m:r>
                      <m:r>
                        <m:rPr>
                          <m:nor/>
                        </m:rPr>
                        <a:rPr lang="en-US" sz="4800" b="1">
                          <a:latin typeface="Times New Roman" panose="02020603050405020304" pitchFamily="18" charset="0"/>
                          <a:cs typeface="Times New Roman" panose="02020603050405020304" pitchFamily="18" charset="0"/>
                        </a:rPr>
                        <m:t>u</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ế </m:t>
                      </m:r>
                      <m:r>
                        <m:rPr>
                          <m:nor/>
                        </m:rPr>
                        <a:rPr lang="en-US" sz="4800" b="1">
                          <a:latin typeface="Times New Roman" panose="02020603050405020304" pitchFamily="18" charset="0"/>
                          <a:cs typeface="Times New Roman" panose="02020603050405020304" pitchFamily="18" charset="0"/>
                        </a:rPr>
                        <m:t>tr</m:t>
                      </m:r>
                      <m:r>
                        <m:rPr>
                          <m:nor/>
                        </m:rPr>
                        <a:rPr lang="en-US" sz="4800" b="1">
                          <a:latin typeface="Times New Roman" panose="02020603050405020304" pitchFamily="18" charset="0"/>
                          <a:cs typeface="Times New Roman" panose="02020603050405020304" pitchFamily="18" charset="0"/>
                        </a:rPr>
                        <m:t>á</m:t>
                      </m:r>
                      <m:r>
                        <m:rPr>
                          <m:nor/>
                        </m:rPr>
                        <a:rPr lang="en-US" sz="4800" b="1">
                          <a:latin typeface="Times New Roman" panose="02020603050405020304" pitchFamily="18" charset="0"/>
                          <a:cs typeface="Times New Roman" panose="02020603050405020304" pitchFamily="18" charset="0"/>
                        </a:rPr>
                        <m:t>i</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VT</m:t>
                      </m:r>
                      <m:r>
                        <a:rPr lang="en-US" sz="4800" b="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num>
                        <m:den>
                          <m:r>
                            <a:rPr lang="en-US" sz="4800" b="1" i="1">
                              <a:latin typeface="Cambria Math" panose="02040503050406030204" pitchFamily="18" charset="0"/>
                            </a:rPr>
                            <m:t>𝟑</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717310" y="7050702"/>
                <a:ext cx="15773400" cy="1569671"/>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294152" y="2090254"/>
            <a:ext cx="23747769" cy="1612558"/>
            <a:chOff x="241306" y="2220787"/>
            <a:chExt cx="11778089" cy="806279"/>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64616" y="2382692"/>
                  <a:ext cx="1607337"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ctrlPr>
                              <a:rPr lang="en-US" sz="4300" b="1" i="1">
                                <a:latin typeface="Cambria Math" panose="02040503050406030204" pitchFamily="18" charset="0"/>
                              </a:rPr>
                            </m:ctrlPr>
                          </m:dPr>
                          <m:e>
                            <m:r>
                              <a:rPr lang="en-US" sz="4300" b="1">
                                <a:latin typeface="Cambria Math" panose="02040503050406030204" pitchFamily="18" charset="0"/>
                              </a:rPr>
                              <m:t>[</m:t>
                            </m:r>
                            <m:r>
                              <a:rPr lang="en-US" sz="4300" b="1" i="1">
                                <a:latin typeface="Cambria Math" panose="02040503050406030204" pitchFamily="18" charset="0"/>
                              </a:rPr>
                              <m:t>𝟏</m:t>
                            </m:r>
                            <m:r>
                              <a:rPr lang="en-US" sz="4300" b="1">
                                <a:latin typeface="Cambria Math" panose="02040503050406030204" pitchFamily="18" charset="0"/>
                              </a:rPr>
                              <m:t>;+∞</m:t>
                            </m:r>
                          </m:e>
                        </m:d>
                      </m:oMath>
                    </m:oMathPara>
                  </a14:m>
                  <a:endParaRPr lang="en-US" sz="43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64616" y="2382692"/>
                  <a:ext cx="1607337" cy="377027"/>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6771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300" b="1" i="1" smtClean="0">
                                <a:latin typeface="Cambria Math" panose="02040503050406030204" pitchFamily="18" charset="0"/>
                              </a:rPr>
                            </m:ctrlPr>
                          </m:dPr>
                          <m:e>
                            <m:r>
                              <a:rPr lang="en-US" sz="4300" b="1" i="1" smtClean="0">
                                <a:latin typeface="Cambria Math" panose="02040503050406030204" pitchFamily="18" charset="0"/>
                              </a:rPr>
                              <m:t>(</m:t>
                            </m:r>
                            <m:r>
                              <a:rPr lang="en-US" sz="4300" b="1">
                                <a:latin typeface="Cambria Math" panose="02040503050406030204" pitchFamily="18" charset="0"/>
                              </a:rPr>
                              <m:t>−∞;</m:t>
                            </m:r>
                            <m:r>
                              <a:rPr lang="en-US" sz="4300" b="1" i="1">
                                <a:latin typeface="Cambria Math" panose="02040503050406030204" pitchFamily="18" charset="0"/>
                              </a:rPr>
                              <m:t>𝟏</m:t>
                            </m:r>
                            <m:r>
                              <a:rPr lang="en-US" sz="4300" b="1" i="1" smtClean="0">
                                <a:latin typeface="Cambria Math" panose="02040503050406030204" pitchFamily="18" charset="0"/>
                              </a:rPr>
                              <m:t>)</m:t>
                            </m:r>
                          </m:e>
                        </m:d>
                        <m:r>
                          <a:rPr lang="en-US" sz="4300" b="1">
                            <a:latin typeface="Cambria Math" panose="02040503050406030204" pitchFamily="18" charset="0"/>
                          </a:rPr>
                          <m:t>\</m:t>
                        </m:r>
                        <m:d>
                          <m:dPr>
                            <m:begChr m:val="{"/>
                            <m:endChr m:val="}"/>
                            <m:ctrlPr>
                              <a:rPr lang="en-US" sz="4300" b="1" i="1">
                                <a:latin typeface="Cambria Math" panose="02040503050406030204" pitchFamily="18" charset="0"/>
                              </a:rPr>
                            </m:ctrlPr>
                          </m:dPr>
                          <m:e>
                            <m:f>
                              <m:fPr>
                                <m:ctrlPr>
                                  <a:rPr lang="en-US" sz="4300" b="1" i="1">
                                    <a:latin typeface="Cambria Math" panose="02040503050406030204" pitchFamily="18" charset="0"/>
                                  </a:rPr>
                                </m:ctrlPr>
                              </m:fPr>
                              <m:num>
                                <m:r>
                                  <a:rPr lang="en-US" sz="4300" b="1" i="1">
                                    <a:latin typeface="Cambria Math" panose="02040503050406030204" pitchFamily="18" charset="0"/>
                                  </a:rPr>
                                  <m:t>𝟐</m:t>
                                </m:r>
                              </m:num>
                              <m:den>
                                <m:r>
                                  <a:rPr lang="en-US" sz="4300" b="1" i="1">
                                    <a:latin typeface="Cambria Math" panose="02040503050406030204" pitchFamily="18" charset="0"/>
                                  </a:rPr>
                                  <m:t>𝟑</m:t>
                                </m:r>
                              </m:den>
                            </m:f>
                          </m:e>
                        </m:d>
                        <m:r>
                          <a:rPr lang="en-US" sz="4300" b="1">
                            <a:latin typeface="Cambria Math" panose="02040503050406030204" pitchFamily="18" charset="0"/>
                          </a:rPr>
                          <m:t>.</m:t>
                        </m:r>
                      </m:oMath>
                    </m:oMathPara>
                  </a14:m>
                  <a:endParaRPr lang="en-US" sz="43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677173"/>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7895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ctrlPr>
                              <a:rPr lang="en-US" sz="4300" b="1" i="1">
                                <a:latin typeface="Cambria Math" panose="02040503050406030204" pitchFamily="18" charset="0"/>
                              </a:rPr>
                            </m:ctrlPr>
                          </m:dPr>
                          <m:e>
                            <m:r>
                              <a:rPr lang="en-US" sz="4300" b="1">
                                <a:latin typeface="Cambria Math" panose="02040503050406030204" pitchFamily="18" charset="0"/>
                              </a:rPr>
                              <m:t>−∞;</m:t>
                            </m:r>
                            <m:f>
                              <m:fPr>
                                <m:ctrlPr>
                                  <a:rPr lang="en-US" sz="4300" b="1" i="1">
                                    <a:latin typeface="Cambria Math" panose="02040503050406030204" pitchFamily="18" charset="0"/>
                                  </a:rPr>
                                </m:ctrlPr>
                              </m:fPr>
                              <m:num>
                                <m:r>
                                  <a:rPr lang="en-US" sz="4300" b="1" i="1">
                                    <a:latin typeface="Cambria Math" panose="02040503050406030204" pitchFamily="18" charset="0"/>
                                  </a:rPr>
                                  <m:t>𝟐</m:t>
                                </m:r>
                              </m:num>
                              <m:den>
                                <m:r>
                                  <a:rPr lang="en-US" sz="4300" b="1" i="1">
                                    <a:latin typeface="Cambria Math" panose="02040503050406030204" pitchFamily="18" charset="0"/>
                                  </a:rPr>
                                  <m:t>𝟑</m:t>
                                </m:r>
                              </m:den>
                            </m:f>
                          </m:e>
                        </m:d>
                      </m:oMath>
                    </m:oMathPara>
                  </a14:m>
                  <a:endParaRPr lang="en-US" sz="43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789575"/>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71079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400133" y="2220787"/>
                  <a:ext cx="2172361" cy="78957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300" b="1" i="1" smtClean="0">
                                <a:latin typeface="Cambria Math" panose="02040503050406030204" pitchFamily="18" charset="0"/>
                              </a:rPr>
                            </m:ctrlPr>
                          </m:dPr>
                          <m:e>
                            <m:d>
                              <m:dPr>
                                <m:endChr m:val=""/>
                                <m:ctrlPr>
                                  <a:rPr lang="en-US" sz="4300" b="1" i="1" smtClean="0">
                                    <a:latin typeface="Cambria Math" panose="02040503050406030204" pitchFamily="18" charset="0"/>
                                  </a:rPr>
                                </m:ctrlPr>
                              </m:dPr>
                              <m:e>
                                <m:d>
                                  <m:dPr>
                                    <m:begChr m:val=""/>
                                    <m:endChr m:val="]"/>
                                    <m:ctrlPr>
                                      <a:rPr lang="en-US" sz="4300" b="1" i="1" smtClean="0">
                                        <a:latin typeface="Cambria Math" panose="02040503050406030204" pitchFamily="18" charset="0"/>
                                      </a:rPr>
                                    </m:ctrlPr>
                                  </m:dPr>
                                  <m:e>
                                    <m:f>
                                      <m:fPr>
                                        <m:ctrlPr>
                                          <a:rPr lang="en-US" sz="4300" b="1" i="1">
                                            <a:latin typeface="Cambria Math" panose="02040503050406030204" pitchFamily="18" charset="0"/>
                                            <a:ea typeface="Cambria Math" panose="02040503050406030204" pitchFamily="18" charset="0"/>
                                          </a:rPr>
                                        </m:ctrlPr>
                                      </m:fPr>
                                      <m:num>
                                        <m:r>
                                          <a:rPr lang="en-US" sz="4300" b="1" i="1">
                                            <a:latin typeface="Cambria Math" panose="02040503050406030204" pitchFamily="18" charset="0"/>
                                            <a:ea typeface="Cambria Math" panose="02040503050406030204" pitchFamily="18" charset="0"/>
                                          </a:rPr>
                                          <m:t>𝟐</m:t>
                                        </m:r>
                                      </m:num>
                                      <m:den>
                                        <m:r>
                                          <a:rPr lang="en-US" sz="4300" b="1" i="1">
                                            <a:latin typeface="Cambria Math" panose="02040503050406030204" pitchFamily="18" charset="0"/>
                                            <a:ea typeface="Cambria Math" panose="02040503050406030204" pitchFamily="18" charset="0"/>
                                          </a:rPr>
                                          <m:t>𝟑</m:t>
                                        </m:r>
                                      </m:den>
                                    </m:f>
                                    <m:r>
                                      <a:rPr lang="en-US" sz="4300" b="1">
                                        <a:latin typeface="Cambria Math" panose="02040503050406030204" pitchFamily="18" charset="0"/>
                                        <a:ea typeface="Cambria Math" panose="02040503050406030204" pitchFamily="18" charset="0"/>
                                      </a:rPr>
                                      <m:t>;</m:t>
                                    </m:r>
                                    <m:r>
                                      <a:rPr lang="en-US" sz="4300" b="1" i="1">
                                        <a:latin typeface="Cambria Math" panose="02040503050406030204" pitchFamily="18" charset="0"/>
                                        <a:ea typeface="Cambria Math" panose="02040503050406030204" pitchFamily="18" charset="0"/>
                                      </a:rPr>
                                      <m:t>𝟏</m:t>
                                    </m:r>
                                  </m:e>
                                </m:d>
                              </m:e>
                            </m:d>
                          </m:e>
                        </m:d>
                      </m:oMath>
                    </m:oMathPara>
                  </a14:m>
                  <a:endParaRPr lang="en-US" sz="43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9400133" y="2220787"/>
                  <a:ext cx="2172361" cy="789575"/>
                </a:xfrm>
                <a:prstGeom prst="rect">
                  <a:avLst/>
                </a:prstGeom>
                <a:blipFill>
                  <a:blip r:embed="rId8" cstate="print"/>
                  <a:stretch>
                    <a:fillRect/>
                  </a:stretch>
                </a:blipFill>
              </p:spPr>
              <p:txBody>
                <a:bodyPr/>
                <a:lstStyle/>
                <a:p>
                  <a:r>
                    <a:rPr lang="en-US">
                      <a:noFill/>
                    </a:rPr>
                    <a:t> </a:t>
                  </a:r>
                </a:p>
              </p:txBody>
            </p:sp>
          </mc:Fallback>
        </mc:AlternateContent>
      </p:grpSp>
      <p:sp>
        <p:nvSpPr>
          <p:cNvPr id="67" name="Oval 66"/>
          <p:cNvSpPr/>
          <p:nvPr/>
        </p:nvSpPr>
        <p:spPr>
          <a:xfrm>
            <a:off x="18483840" y="231000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pic>
        <p:nvPicPr>
          <p:cNvPr id="44" name="Picture 4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57403" y="4222694"/>
            <a:ext cx="10426569" cy="4196990"/>
          </a:xfrm>
          <a:prstGeom prst="rect">
            <a:avLst/>
          </a:prstGeom>
          <a:noFill/>
          <a:ln>
            <a:noFill/>
          </a:ln>
        </p:spPr>
      </p:pic>
      <mc:AlternateContent xmlns:mc="http://schemas.openxmlformats.org/markup-compatibility/2006" xmlns:a14="http://schemas.microsoft.com/office/drawing/2010/main">
        <mc:Choice Requires="a14">
          <p:sp>
            <p:nvSpPr>
              <p:cNvPr id="3" name="TextBox 2"/>
              <p:cNvSpPr txBox="1"/>
              <p:nvPr/>
            </p:nvSpPr>
            <p:spPr>
              <a:xfrm flipH="1">
                <a:off x="1391535" y="9391961"/>
                <a:ext cx="15921161" cy="1159228"/>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Nghiệm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𝟐</m:t>
                            </m:r>
                          </m:num>
                          <m:den>
                            <m:r>
                              <a:rPr lang="en-US" sz="4800" b="1" i="1">
                                <a:latin typeface="Cambria Math" panose="02040503050406030204" pitchFamily="18" charset="0"/>
                              </a:rPr>
                              <m:t>𝟑</m:t>
                            </m:r>
                          </m:den>
                        </m:f>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e>
                    </m:d>
                  </m:oMath>
                </a14:m>
                <a:r>
                  <a:rPr lang="en-US" sz="4800" b="1" dirty="0">
                    <a:latin typeface="Times New Roman" panose="02020603050405020304" pitchFamily="18" charset="0"/>
                    <a:cs typeface="Times New Roman" panose="02020603050405020304" pitchFamily="18"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flipH="1">
                <a:off x="1391535" y="9391961"/>
                <a:ext cx="15921161" cy="1159228"/>
              </a:xfrm>
              <a:prstGeom prst="rect">
                <a:avLst/>
              </a:prstGeom>
              <a:blipFill rotWithShape="0">
                <a:blip r:embed="rId11"/>
                <a:stretch>
                  <a:fillRect l="-1723" b="-12632"/>
                </a:stretch>
              </a:blipFill>
            </p:spPr>
            <p:txBody>
              <a:bodyPr/>
              <a:lstStyle/>
              <a:p>
                <a:r>
                  <a:rPr lang="en-US">
                    <a:noFill/>
                  </a:rPr>
                  <a:t> </a:t>
                </a:r>
              </a:p>
            </p:txBody>
          </p:sp>
        </mc:Fallback>
      </mc:AlternateContent>
    </p:spTree>
    <p:extLst>
      <p:ext uri="{BB962C8B-B14F-4D97-AF65-F5344CB8AC3E}">
        <p14:creationId xmlns:p14="http://schemas.microsoft.com/office/powerpoint/2010/main" val="6354247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458795" y="5594710"/>
            <a:ext cx="23672882" cy="7508200"/>
            <a:chOff x="184495" y="3636276"/>
            <a:chExt cx="11834900" cy="3942562"/>
          </a:xfrm>
        </p:grpSpPr>
        <p:sp>
          <p:nvSpPr>
            <p:cNvPr id="5" name="Rounded Rectangle 4"/>
            <p:cNvSpPr/>
            <p:nvPr/>
          </p:nvSpPr>
          <p:spPr>
            <a:xfrm>
              <a:off x="184495" y="3865218"/>
              <a:ext cx="11834900" cy="371362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2" y="154976"/>
            <a:ext cx="23881225" cy="2146604"/>
            <a:chOff x="534987" y="1869705"/>
            <a:chExt cx="23404876" cy="1800125"/>
          </a:xfrm>
        </p:grpSpPr>
        <p:grpSp>
          <p:nvGrpSpPr>
            <p:cNvPr id="6" name="Group 20"/>
            <p:cNvGrpSpPr/>
            <p:nvPr/>
          </p:nvGrpSpPr>
          <p:grpSpPr>
            <a:xfrm>
              <a:off x="534987" y="1869705"/>
              <a:ext cx="23340848" cy="1800125"/>
              <a:chOff x="534987" y="1647866"/>
              <a:chExt cx="23340848" cy="1800125"/>
            </a:xfrm>
          </p:grpSpPr>
          <p:sp>
            <p:nvSpPr>
              <p:cNvPr id="25" name="Rounded Rectangle 24"/>
              <p:cNvSpPr/>
              <p:nvPr/>
            </p:nvSpPr>
            <p:spPr bwMode="auto">
              <a:xfrm>
                <a:off x="755649" y="1720891"/>
                <a:ext cx="23120186" cy="172710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25</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3937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mặt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phẳng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tổng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thẳng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a:t>
                  </a:r>
                  <a:r>
                    <a:rPr lang="en-US" sz="4800" b="1" dirty="0">
                      <a:latin typeface="Times New Roman" panose="02020603050405020304" pitchFamily="18" charset="0"/>
                      <a:cs typeface="Times New Roman" panose="02020603050405020304" pitchFamily="18" charset="0"/>
                    </a:rPr>
                    <a:t> qua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393743"/>
                </a:xfrm>
                <a:prstGeom prst="rect">
                  <a:avLst/>
                </a:prstGeom>
                <a:blipFill rotWithShape="0">
                  <a:blip r:embed="rId2"/>
                  <a:stretch>
                    <a:fillRect l="-934" t="-5515"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6513" y="7357277"/>
                <a:ext cx="19473839" cy="1017789"/>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Ta</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c</m:t>
                      </m:r>
                      <m:r>
                        <m:rPr>
                          <m:nor/>
                        </m:rPr>
                        <a:rPr lang="en-US" sz="4800" b="1">
                          <a:latin typeface="Times New Roman" panose="02020603050405020304" pitchFamily="18" charset="0"/>
                          <a:cs typeface="Times New Roman" panose="02020603050405020304" pitchFamily="18" charset="0"/>
                        </a:rPr>
                        <m:t>ó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𝟒</m:t>
                          </m:r>
                        </m:e>
                      </m:d>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ê</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v</m:t>
                      </m:r>
                      <m:r>
                        <m:rPr>
                          <m:nor/>
                        </m:rPr>
                        <a:rPr lang="en-US" sz="4800" b="1">
                          <a:latin typeface="Times New Roman" panose="02020603050405020304" pitchFamily="18" charset="0"/>
                          <a:cs typeface="Times New Roman" panose="02020603050405020304" pitchFamily="18" charset="0"/>
                        </a:rPr>
                        <m:t>é</m:t>
                      </m:r>
                      <m:r>
                        <m:rPr>
                          <m:nor/>
                        </m:rPr>
                        <a:rPr lang="en-US" sz="4800" b="1">
                          <a:latin typeface="Times New Roman" panose="02020603050405020304" pitchFamily="18" charset="0"/>
                          <a:cs typeface="Times New Roman" panose="02020603050405020304" pitchFamily="18" charset="0"/>
                        </a:rPr>
                        <m:t>ct</m:t>
                      </m:r>
                      <m:r>
                        <m:rPr>
                          <m:nor/>
                        </m:rPr>
                        <a:rPr lang="en-US" sz="4800" b="1">
                          <a:latin typeface="Times New Roman" panose="02020603050405020304" pitchFamily="18" charset="0"/>
                          <a:cs typeface="Times New Roman" panose="02020603050405020304" pitchFamily="18" charset="0"/>
                        </a:rPr>
                        <m:t>ơ </m:t>
                      </m:r>
                      <m:r>
                        <m:rPr>
                          <m:nor/>
                        </m:rPr>
                        <a:rPr lang="en-US" sz="4800" b="1">
                          <a:latin typeface="Times New Roman" panose="02020603050405020304" pitchFamily="18" charset="0"/>
                          <a:cs typeface="Times New Roman" panose="02020603050405020304" pitchFamily="18" charset="0"/>
                        </a:rPr>
                        <m:t>ph</m:t>
                      </m:r>
                      <m:r>
                        <m:rPr>
                          <m:nor/>
                        </m:rPr>
                        <a:rPr lang="en-US" sz="4800" b="1">
                          <a:latin typeface="Times New Roman" panose="02020603050405020304" pitchFamily="18" charset="0"/>
                          <a:cs typeface="Times New Roman" panose="02020603050405020304" pitchFamily="18" charset="0"/>
                        </a:rPr>
                        <m:t>á</m:t>
                      </m:r>
                      <m:r>
                        <m:rPr>
                          <m:nor/>
                        </m:rPr>
                        <a:rPr lang="en-US" sz="4800" b="1">
                          <a:latin typeface="Times New Roman" panose="02020603050405020304" pitchFamily="18" charset="0"/>
                          <a:cs typeface="Times New Roman" panose="02020603050405020304" pitchFamily="18" charset="0"/>
                        </a:rPr>
                        <m:t>p</m:t>
                      </m:r>
                      <m:r>
                        <m:rPr>
                          <m:nor/>
                        </m:rPr>
                        <a:rPr lang="en-US" sz="4800" b="1">
                          <a:latin typeface="Times New Roman" panose="02020603050405020304" pitchFamily="18" charset="0"/>
                          <a:cs typeface="Times New Roman" panose="02020603050405020304" pitchFamily="18" charset="0"/>
                        </a:rPr>
                        <m:t> </m:t>
                      </m:r>
                      <m:r>
                        <m:rPr>
                          <m:nor/>
                        </m:rPr>
                        <a:rPr lang="en-US" sz="4800" b="1">
                          <a:latin typeface="Times New Roman" panose="02020603050405020304" pitchFamily="18" charset="0"/>
                          <a:cs typeface="Times New Roman" panose="02020603050405020304" pitchFamily="18" charset="0"/>
                        </a:rPr>
                        <m:t>tuy</m:t>
                      </m:r>
                      <m:r>
                        <m:rPr>
                          <m:nor/>
                        </m:rPr>
                        <a:rPr lang="en-US" sz="4800" b="1">
                          <a:latin typeface="Times New Roman" panose="02020603050405020304" pitchFamily="18" charset="0"/>
                          <a:cs typeface="Times New Roman" panose="02020603050405020304" pitchFamily="18" charset="0"/>
                        </a:rPr>
                        <m:t>ế</m:t>
                      </m:r>
                      <m:r>
                        <m:rPr>
                          <m:nor/>
                        </m:rPr>
                        <a:rPr lang="en-US" sz="4800" b="1">
                          <a:latin typeface="Times New Roman" panose="02020603050405020304" pitchFamily="18" charset="0"/>
                          <a:cs typeface="Times New Roman" panose="02020603050405020304" pitchFamily="18" charset="0"/>
                        </a:rPr>
                        <m:t>n</m:t>
                      </m:r>
                      <m:r>
                        <m:rPr>
                          <m:nor/>
                        </m:rPr>
                        <a:rPr lang="en-US" sz="4800" b="1">
                          <a:latin typeface="Times New Roman" panose="02020603050405020304" pitchFamily="18" charset="0"/>
                          <a:cs typeface="Times New Roman" panose="020206030504050203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𝒏</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𝟑</m:t>
                          </m:r>
                        </m:e>
                      </m:d>
                      <m:r>
                        <m:rPr>
                          <m:nor/>
                        </m:rPr>
                        <a:rPr lang="en-US"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6513" y="7357277"/>
                <a:ext cx="19473839" cy="101778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2227558" y="8991067"/>
                <a:ext cx="21856366" cy="2437472"/>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en-US" sz="4800" b="1" smtClean="0">
                          <a:latin typeface="Times New Roman" panose="02020603050405020304" pitchFamily="18" charset="0"/>
                          <a:cs typeface="Times New Roman" panose="02020603050405020304" pitchFamily="18" charset="0"/>
                        </a:rPr>
                        <m:t>Ph</m:t>
                      </m:r>
                      <m:r>
                        <m:rPr>
                          <m:nor/>
                        </m:rPr>
                        <a:rPr lang="en-US" sz="4800" b="1" smtClean="0">
                          <a:latin typeface="Times New Roman" panose="02020603050405020304" pitchFamily="18" charset="0"/>
                          <a:cs typeface="Times New Roman" panose="02020603050405020304" pitchFamily="18" charset="0"/>
                        </a:rPr>
                        <m:t>ươ</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tr</m:t>
                      </m:r>
                      <m:r>
                        <m:rPr>
                          <m:nor/>
                        </m:rPr>
                        <a:rPr lang="en-US" sz="4800" b="1" smtClean="0">
                          <a:latin typeface="Times New Roman" panose="02020603050405020304" pitchFamily="18" charset="0"/>
                          <a:cs typeface="Times New Roman" panose="02020603050405020304" pitchFamily="18" charset="0"/>
                        </a:rPr>
                        <m:t>ì</m:t>
                      </m:r>
                      <m:r>
                        <m:rPr>
                          <m:nor/>
                        </m:rPr>
                        <a:rPr lang="en-US" sz="4800" b="1" smtClean="0">
                          <a:latin typeface="Times New Roman" panose="02020603050405020304" pitchFamily="18" charset="0"/>
                          <a:cs typeface="Times New Roman" panose="02020603050405020304" pitchFamily="18" charset="0"/>
                        </a:rPr>
                        <m:t>nh</m:t>
                      </m:r>
                      <m:r>
                        <m:rPr>
                          <m:nor/>
                        </m:rPr>
                        <a:rPr lang="en-US" sz="4800" b="1" smtClean="0">
                          <a:latin typeface="Times New Roman" panose="02020603050405020304" pitchFamily="18" charset="0"/>
                          <a:cs typeface="Times New Roman" panose="02020603050405020304" pitchFamily="18" charset="0"/>
                        </a:rPr>
                        <m:t> đườ</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th</m:t>
                      </m:r>
                      <m:r>
                        <m:rPr>
                          <m:nor/>
                        </m:rPr>
                        <a:rPr lang="en-US" sz="4800" b="1" smtClean="0">
                          <a:latin typeface="Times New Roman" panose="02020603050405020304" pitchFamily="18" charset="0"/>
                          <a:cs typeface="Times New Roman" panose="02020603050405020304" pitchFamily="18" charset="0"/>
                        </a:rPr>
                        <m:t>ẳ</m:t>
                      </m:r>
                      <m:r>
                        <m:rPr>
                          <m:nor/>
                        </m:rPr>
                        <a:rPr lang="en-US" sz="4800" b="1" smtClean="0">
                          <a:latin typeface="Times New Roman" panose="02020603050405020304" pitchFamily="18" charset="0"/>
                          <a:cs typeface="Times New Roman" panose="02020603050405020304" pitchFamily="18" charset="0"/>
                        </a:rPr>
                        <m:t>ng</m:t>
                      </m:r>
                      <m:r>
                        <m:rPr>
                          <m:nor/>
                        </m:rPr>
                        <a:rPr lang="en-US" sz="4800" b="1" smtClean="0">
                          <a:latin typeface="Times New Roman" panose="02020603050405020304" pitchFamily="18" charset="0"/>
                          <a:cs typeface="Times New Roman" panose="02020603050405020304" pitchFamily="18" charset="0"/>
                        </a:rPr>
                        <m:t> </m:t>
                      </m:r>
                      <m:r>
                        <m:rPr>
                          <m:nor/>
                        </m:rPr>
                        <a:rPr lang="en-US" sz="4800" b="1" smtClean="0">
                          <a:latin typeface="Times New Roman" panose="02020603050405020304" pitchFamily="18" charset="0"/>
                          <a:cs typeface="Times New Roman" panose="02020603050405020304" pitchFamily="18" charset="0"/>
                        </a:rPr>
                        <m:t>l</m:t>
                      </m:r>
                      <m:r>
                        <m:rPr>
                          <m:nor/>
                        </m:rPr>
                        <a:rPr lang="en-US" sz="4800" b="1" smtClean="0">
                          <a:latin typeface="Times New Roman" panose="02020603050405020304" pitchFamily="18" charset="0"/>
                          <a:cs typeface="Times New Roman" panose="02020603050405020304" pitchFamily="18" charset="0"/>
                        </a:rPr>
                        <m:t>à:</m:t>
                      </m:r>
                    </m:oMath>
                  </m:oMathPara>
                </a14:m>
                <a:endParaRPr lang="en-US" sz="4800" b="1" i="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4800" b="1">
                          <a:latin typeface="Times New Roman" panose="02020603050405020304" pitchFamily="18" charset="0"/>
                          <a:cs typeface="Times New Roman" panose="02020603050405020304" pitchFamily="18" charset="0"/>
                        </a:rPr>
                        <m:t> </m:t>
                      </m:r>
                      <m:r>
                        <a:rPr lang="en-US" sz="4800" b="1" i="1" smtClean="0">
                          <a:latin typeface="Cambria Math" panose="02040503050406030204" pitchFamily="18" charset="0"/>
                          <a:cs typeface="Times New Roman" panose="02020603050405020304" pitchFamily="18" charset="0"/>
                        </a:rPr>
                        <m:t>                    </m:t>
                      </m:r>
                      <m:r>
                        <a:rPr lang="en-US" sz="4800" b="1" i="1">
                          <a:latin typeface="Cambria Math" panose="02040503050406030204" pitchFamily="18" charset="0"/>
                        </a:rPr>
                        <m:t>𝟒</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e>
                      </m:d>
                      <m:r>
                        <a:rPr lang="en-US" sz="4800" b="1" i="1">
                          <a:latin typeface="Cambria Math" panose="02040503050406030204" pitchFamily="18" charset="0"/>
                        </a:rPr>
                        <m:t>−</m:t>
                      </m:r>
                      <m:r>
                        <a:rPr lang="en-US" sz="4800" b="1" i="1">
                          <a:latin typeface="Cambria Math" panose="02040503050406030204" pitchFamily="18" charset="0"/>
                        </a:rPr>
                        <m:t>𝟑</m:t>
                      </m:r>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m:t>
                      </m:r>
                      <m:r>
                        <a:rPr lang="en-US" sz="4800" b="1" i="1">
                          <a:latin typeface="Cambria Math" panose="02040503050406030204" pitchFamily="18" charset="0"/>
                        </a:rPr>
                        <m:t>𝟎</m:t>
                      </m:r>
                    </m:oMath>
                  </m:oMathPara>
                </a14:m>
                <a:endParaRPr lang="en-US" sz="4800" b="1" i="1" dirty="0" smtClean="0"/>
              </a:p>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𝟎</m:t>
                      </m:r>
                      <m:r>
                        <m:rPr>
                          <m:nor/>
                        </m:rPr>
                        <a:rPr lang="en-US"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2227558" y="8991067"/>
                <a:ext cx="21856366" cy="2437472"/>
              </a:xfrm>
              <a:prstGeom prst="rect">
                <a:avLst/>
              </a:prstGeom>
              <a:blipFill rotWithShape="0">
                <a:blip r:embed="rId4"/>
                <a:stretch>
                  <a:fillRect/>
                </a:stretch>
              </a:blipFill>
            </p:spPr>
            <p:txBody>
              <a:bodyPr/>
              <a:lstStyle/>
              <a:p>
                <a:r>
                  <a:rPr lang="en-US">
                    <a:noFill/>
                  </a:rPr>
                  <a:t> </a:t>
                </a:r>
              </a:p>
            </p:txBody>
          </p:sp>
        </mc:Fallback>
      </mc:AlternateContent>
      <p:grpSp>
        <p:nvGrpSpPr>
          <p:cNvPr id="13" name="Group 49"/>
          <p:cNvGrpSpPr/>
          <p:nvPr/>
        </p:nvGrpSpPr>
        <p:grpSpPr>
          <a:xfrm>
            <a:off x="233962" y="3355470"/>
            <a:ext cx="23876084" cy="1693268"/>
            <a:chOff x="116965" y="2243792"/>
            <a:chExt cx="11936488" cy="846634"/>
          </a:xfrm>
        </p:grpSpPr>
        <p:sp>
          <p:nvSpPr>
            <p:cNvPr id="51" name="Rectangle 50"/>
            <p:cNvSpPr/>
            <p:nvPr/>
          </p:nvSpPr>
          <p:spPr>
            <a:xfrm>
              <a:off x="3538287" y="2243792"/>
              <a:ext cx="263967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03012" y="2358094"/>
                  <a:ext cx="2343805" cy="4078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700" b="1" i="1">
                            <a:latin typeface="Cambria Math" panose="02040503050406030204" pitchFamily="18" charset="0"/>
                          </a:rPr>
                          <m:t>𝟒</m:t>
                        </m:r>
                        <m:r>
                          <a:rPr lang="en-US" sz="4700" b="1" i="1">
                            <a:latin typeface="Cambria Math" panose="02040503050406030204" pitchFamily="18" charset="0"/>
                          </a:rPr>
                          <m:t>𝒙</m:t>
                        </m:r>
                        <m:r>
                          <a:rPr lang="en-US" sz="4700" b="1">
                            <a:latin typeface="Cambria Math" panose="02040503050406030204" pitchFamily="18" charset="0"/>
                          </a:rPr>
                          <m:t>−</m:t>
                        </m:r>
                        <m:r>
                          <a:rPr lang="en-US" sz="4700" b="1" i="1">
                            <a:latin typeface="Cambria Math" panose="02040503050406030204" pitchFamily="18" charset="0"/>
                          </a:rPr>
                          <m:t>𝟑</m:t>
                        </m:r>
                        <m:r>
                          <a:rPr lang="en-US" sz="4700" b="1" i="1">
                            <a:latin typeface="Cambria Math" panose="02040503050406030204" pitchFamily="18" charset="0"/>
                          </a:rPr>
                          <m:t>𝒚</m:t>
                        </m:r>
                        <m:r>
                          <a:rPr lang="en-US" sz="4700" b="1">
                            <a:latin typeface="Cambria Math" panose="02040503050406030204" pitchFamily="18" charset="0"/>
                          </a:rPr>
                          <m:t>−</m:t>
                        </m:r>
                        <m:r>
                          <a:rPr lang="en-US" sz="4700" b="1" i="1">
                            <a:latin typeface="Cambria Math" panose="02040503050406030204" pitchFamily="18" charset="0"/>
                          </a:rPr>
                          <m:t>𝟓</m:t>
                        </m:r>
                        <m:r>
                          <a:rPr lang="en-US" sz="4700" b="1">
                            <a:latin typeface="Cambria Math" panose="02040503050406030204" pitchFamily="18" charset="0"/>
                          </a:rPr>
                          <m:t>=</m:t>
                        </m:r>
                        <m:r>
                          <a:rPr lang="en-US" sz="4700" b="1" i="1">
                            <a:latin typeface="Cambria Math" panose="02040503050406030204" pitchFamily="18" charset="0"/>
                          </a:rPr>
                          <m:t>𝟎</m:t>
                        </m:r>
                        <m:r>
                          <a:rPr lang="en-US" sz="4700" b="1">
                            <a:latin typeface="Cambria Math" panose="02040503050406030204" pitchFamily="18" charset="0"/>
                          </a:rPr>
                          <m:t>.</m:t>
                        </m:r>
                      </m:oMath>
                    </m:oMathPara>
                  </a14:m>
                  <a:endParaRPr lang="en-US" sz="47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03012" y="2358094"/>
                  <a:ext cx="2343805" cy="407804"/>
                </a:xfrm>
                <a:prstGeom prst="rect">
                  <a:avLst/>
                </a:prstGeom>
                <a:blipFill>
                  <a:blip r:embed="rId5"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5882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116965" y="235626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519940" y="2446192"/>
                  <a:ext cx="2642530" cy="40780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700" b="1" i="1" smtClean="0">
                            <a:latin typeface="Cambria Math" panose="02040503050406030204" pitchFamily="18" charset="0"/>
                          </a:rPr>
                          <m:t>𝟒</m:t>
                        </m:r>
                        <m:r>
                          <a:rPr lang="en-US" sz="4700" b="1" i="1" smtClean="0">
                            <a:latin typeface="Cambria Math" panose="02040503050406030204" pitchFamily="18" charset="0"/>
                          </a:rPr>
                          <m:t>𝒙</m:t>
                        </m:r>
                        <m:r>
                          <a:rPr lang="en-US" sz="4700" b="1" smtClean="0">
                            <a:latin typeface="Cambria Math" panose="02040503050406030204" pitchFamily="18" charset="0"/>
                          </a:rPr>
                          <m:t>+</m:t>
                        </m:r>
                        <m:r>
                          <a:rPr lang="en-US" sz="4700" b="1" i="1" smtClean="0">
                            <a:latin typeface="Cambria Math" panose="02040503050406030204" pitchFamily="18" charset="0"/>
                          </a:rPr>
                          <m:t>𝟑</m:t>
                        </m:r>
                        <m:r>
                          <a:rPr lang="en-US" sz="4700" b="1" i="1" smtClean="0">
                            <a:latin typeface="Cambria Math" panose="02040503050406030204" pitchFamily="18" charset="0"/>
                          </a:rPr>
                          <m:t>𝒚</m:t>
                        </m:r>
                        <m:r>
                          <a:rPr lang="en-US" sz="4700" b="1" smtClean="0">
                            <a:latin typeface="Cambria Math" panose="02040503050406030204" pitchFamily="18" charset="0"/>
                          </a:rPr>
                          <m:t>−</m:t>
                        </m:r>
                        <m:r>
                          <a:rPr lang="en-US" sz="4700" b="1" i="1" smtClean="0">
                            <a:latin typeface="Cambria Math" panose="02040503050406030204" pitchFamily="18" charset="0"/>
                          </a:rPr>
                          <m:t>𝟓</m:t>
                        </m:r>
                        <m:r>
                          <a:rPr lang="en-US" sz="4700" b="1" smtClean="0">
                            <a:latin typeface="Cambria Math" panose="02040503050406030204" pitchFamily="18" charset="0"/>
                          </a:rPr>
                          <m:t>=</m:t>
                        </m:r>
                        <m:r>
                          <a:rPr lang="en-US" sz="4700" b="1" i="1" smtClean="0">
                            <a:latin typeface="Cambria Math" panose="02040503050406030204" pitchFamily="18" charset="0"/>
                          </a:rPr>
                          <m:t>𝟎</m:t>
                        </m:r>
                        <m:r>
                          <a:rPr lang="en-US" sz="4700" b="1" i="1" smtClean="0">
                            <a:latin typeface="Cambria Math" panose="02040503050406030204" pitchFamily="18" charset="0"/>
                          </a:rPr>
                          <m:t>.</m:t>
                        </m:r>
                      </m:oMath>
                    </m:oMathPara>
                  </a14:m>
                  <a:endParaRPr lang="en-US" sz="47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19940" y="2446192"/>
                  <a:ext cx="2642530" cy="407804"/>
                </a:xfrm>
                <a:prstGeom prst="rect">
                  <a:avLst/>
                </a:prstGeom>
                <a:blipFill>
                  <a:blip r:embed="rId6"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40597" y="2388871"/>
                  <a:ext cx="2172361" cy="3770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300" smtClean="0">
                            <a:latin typeface="Cambria Math" panose="02040503050406030204" pitchFamily="18" charset="0"/>
                          </a:rPr>
                          <m:t>3</m:t>
                        </m:r>
                        <m:r>
                          <a:rPr lang="en-US" sz="4300" smtClean="0">
                            <a:latin typeface="Cambria Math" panose="02040503050406030204" pitchFamily="18" charset="0"/>
                          </a:rPr>
                          <m:t>𝑥</m:t>
                        </m:r>
                        <m:r>
                          <a:rPr lang="en-US" sz="4300" smtClean="0">
                            <a:latin typeface="Cambria Math" panose="02040503050406030204" pitchFamily="18" charset="0"/>
                          </a:rPr>
                          <m:t>+4</m:t>
                        </m:r>
                        <m:r>
                          <a:rPr lang="en-US" sz="4300" smtClean="0">
                            <a:latin typeface="Cambria Math" panose="02040503050406030204" pitchFamily="18" charset="0"/>
                          </a:rPr>
                          <m:t>𝑦</m:t>
                        </m:r>
                        <m:r>
                          <a:rPr lang="en-US" sz="4300" smtClean="0">
                            <a:latin typeface="Cambria Math" panose="02040503050406030204" pitchFamily="18" charset="0"/>
                          </a:rPr>
                          <m:t>+5=0</m:t>
                        </m:r>
                        <m:r>
                          <a:rPr lang="en-US" sz="4300" b="0" i="1" smtClean="0">
                            <a:latin typeface="Cambria Math" panose="02040503050406030204" pitchFamily="18" charset="0"/>
                          </a:rPr>
                          <m:t>.</m:t>
                        </m:r>
                      </m:oMath>
                    </m:oMathPara>
                  </a14:m>
                  <a:endParaRPr lang="en-US" sz="43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88871"/>
                  <a:ext cx="2172361" cy="377027"/>
                </a:xfrm>
                <a:prstGeom prst="rect">
                  <a:avLst/>
                </a:prstGeom>
                <a:blipFill>
                  <a:blip r:embed="rId7"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881092" y="2382540"/>
                  <a:ext cx="2172361" cy="707886"/>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300" smtClean="0">
                          <a:latin typeface="Cambria Math" panose="02040503050406030204" pitchFamily="18" charset="0"/>
                        </a:rPr>
                        <m:t>3</m:t>
                      </m:r>
                      <m:r>
                        <a:rPr lang="en-US" sz="4300" smtClean="0">
                          <a:latin typeface="Cambria Math" panose="02040503050406030204" pitchFamily="18" charset="0"/>
                        </a:rPr>
                        <m:t>𝑥</m:t>
                      </m:r>
                      <m:r>
                        <a:rPr lang="en-US" sz="4300" smtClean="0">
                          <a:latin typeface="Cambria Math" panose="02040503050406030204" pitchFamily="18" charset="0"/>
                        </a:rPr>
                        <m:t>−4</m:t>
                      </m:r>
                      <m:r>
                        <a:rPr lang="en-US" sz="4300" smtClean="0">
                          <a:latin typeface="Cambria Math" panose="02040503050406030204" pitchFamily="18" charset="0"/>
                        </a:rPr>
                        <m:t>𝑦</m:t>
                      </m:r>
                      <m:r>
                        <a:rPr lang="en-US" sz="4300" smtClean="0">
                          <a:latin typeface="Cambria Math" panose="02040503050406030204" pitchFamily="18" charset="0"/>
                        </a:rPr>
                        <m:t>−5=0</m:t>
                      </m:r>
                    </m:oMath>
                  </a14:m>
                  <a:r>
                    <a:rPr lang="en-US" sz="4300" dirty="0" smtClean="0"/>
                    <a:t>.</a:t>
                  </a:r>
                </a:p>
                <a:p>
                  <a:pPr/>
                  <a14:m>
                    <m:oMathPara xmlns:m="http://schemas.openxmlformats.org/officeDocument/2006/math">
                      <m:oMathParaPr>
                        <m:jc m:val="centerGroup"/>
                      </m:oMathParaPr>
                      <m:oMath xmlns:m="http://schemas.openxmlformats.org/officeDocument/2006/math">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881092" y="2382540"/>
                  <a:ext cx="2172361" cy="707886"/>
                </a:xfrm>
                <a:prstGeom prst="rect">
                  <a:avLst/>
                </a:prstGeom>
                <a:blipFill>
                  <a:blip r:embed="rId8" cstate="print"/>
                  <a:stretch>
                    <a:fillRect t="-8621" r="-1403"/>
                  </a:stretch>
                </a:blipFill>
              </p:spPr>
              <p:txBody>
                <a:bodyPr/>
                <a:lstStyle/>
                <a:p>
                  <a:r>
                    <a:rPr lang="en-US">
                      <a:noFill/>
                    </a:rPr>
                    <a:t> </a:t>
                  </a:r>
                </a:p>
              </p:txBody>
            </p:sp>
          </mc:Fallback>
        </mc:AlternateContent>
      </p:grpSp>
      <p:sp>
        <p:nvSpPr>
          <p:cNvPr id="67" name="Oval 66"/>
          <p:cNvSpPr/>
          <p:nvPr/>
        </p:nvSpPr>
        <p:spPr>
          <a:xfrm>
            <a:off x="6536623" y="3496183"/>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73288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793836" y="5707564"/>
            <a:ext cx="22951140" cy="7779836"/>
            <a:chOff x="184495" y="3636276"/>
            <a:chExt cx="11474076" cy="3800827"/>
          </a:xfrm>
        </p:grpSpPr>
        <p:sp>
          <p:nvSpPr>
            <p:cNvPr id="5" name="Rounded Rectangle 4"/>
            <p:cNvSpPr/>
            <p:nvPr/>
          </p:nvSpPr>
          <p:spPr>
            <a:xfrm>
              <a:off x="184495" y="3865218"/>
              <a:ext cx="11474076" cy="35718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 name="Group 5"/>
            <p:cNvGrpSpPr/>
            <p:nvPr/>
          </p:nvGrpSpPr>
          <p:grpSpPr>
            <a:xfrm>
              <a:off x="203200" y="3636276"/>
              <a:ext cx="2342698" cy="538609"/>
              <a:chOff x="1275608" y="6239450"/>
              <a:chExt cx="4592537" cy="97862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978626"/>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2" y="154976"/>
            <a:ext cx="23881225" cy="2809896"/>
            <a:chOff x="534987" y="1869705"/>
            <a:chExt cx="23404876" cy="2356356"/>
          </a:xfrm>
        </p:grpSpPr>
        <p:grpSp>
          <p:nvGrpSpPr>
            <p:cNvPr id="1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5" y="1653394"/>
                  <a:ext cx="2509246"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26</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1579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mặt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phẳng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tắc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trục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𝟖</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trục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nhỏ</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𝟔</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a:t>
                  </a:r>
                  <a:r>
                    <a:rPr lang="nl-NL" sz="4800" b="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1579574"/>
                </a:xfrm>
                <a:prstGeom prst="rect">
                  <a:avLst/>
                </a:prstGeom>
                <a:blipFill rotWithShape="0">
                  <a:blip r:embed="rId2"/>
                  <a:stretch>
                    <a:fillRect l="-934" t="-2589" r="-904" b="-10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79703" y="7450388"/>
                <a:ext cx="19473839"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Ta</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ó: Độ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à</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ụ</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l</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n</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ằ</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𝟒</m:t>
                      </m:r>
                      <m:r>
                        <m:rPr>
                          <m:nor/>
                        </m:rPr>
                        <a:rPr lang="nl-NL" sz="4800" b="1">
                          <a:latin typeface="Times New Roman" panose="02020603050405020304" pitchFamily="18" charset="0"/>
                          <a:cs typeface="Times New Roman" panose="02020603050405020304" pitchFamily="18" charset="0"/>
                        </a:rPr>
                        <m:t>.</m:t>
                      </m:r>
                    </m:oMath>
                  </m:oMathPara>
                </a14:m>
                <a:endParaRPr lang="en-US" sz="64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79703" y="7450388"/>
                <a:ext cx="19473839" cy="96014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3524535" y="8627197"/>
                <a:ext cx="21856366" cy="960145"/>
              </a:xfrm>
              <a:prstGeom prst="rect">
                <a:avLst/>
              </a:prstGeom>
              <a:noFill/>
            </p:spPr>
            <p:txBody>
              <a:bodyPr wrap="square" lIns="182889" tIns="91445" rIns="182889" bIns="91445" rtlCol="0">
                <a:spAutoFit/>
              </a:bodyPr>
              <a:lstStyle/>
              <a:p>
                <a:pPr/>
                <a14:m>
                  <m:oMathPara xmlns:m="http://schemas.openxmlformats.org/officeDocument/2006/math">
                    <m:oMathParaPr>
                      <m:jc m:val="left"/>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Độ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à</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ụ</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ỏ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ằ</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𝟑</m:t>
                      </m:r>
                      <m:r>
                        <m:rPr>
                          <m:nor/>
                        </m:rPr>
                        <a:rPr lang="nl-NL" sz="4800" b="1">
                          <a:latin typeface="Times New Roman" panose="02020603050405020304" pitchFamily="18" charset="0"/>
                          <a:cs typeface="Times New Roman" panose="02020603050405020304" pitchFamily="18" charset="0"/>
                        </a:rPr>
                        <m:t>. </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3524535" y="8627197"/>
                <a:ext cx="21856366" cy="960145"/>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49"/>
          <p:cNvGrpSpPr/>
          <p:nvPr/>
        </p:nvGrpSpPr>
        <p:grpSpPr>
          <a:xfrm>
            <a:off x="433386" y="3304213"/>
            <a:ext cx="23747126" cy="1928210"/>
            <a:chOff x="241306" y="2237491"/>
            <a:chExt cx="11872017" cy="964105"/>
          </a:xfrm>
        </p:grpSpPr>
        <p:sp>
          <p:nvSpPr>
            <p:cNvPr id="51" name="Rectangle 50"/>
            <p:cNvSpPr/>
            <p:nvPr/>
          </p:nvSpPr>
          <p:spPr>
            <a:xfrm>
              <a:off x="3538287" y="2243792"/>
              <a:ext cx="2468235" cy="88760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3834161" y="2247574"/>
                  <a:ext cx="2172360"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𝟔𝟒</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𝟑𝟔</m:t>
                            </m:r>
                          </m:den>
                        </m:f>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834161" y="2247574"/>
                  <a:ext cx="2172360" cy="796725"/>
                </a:xfrm>
                <a:prstGeom prst="rect">
                  <a:avLst/>
                </a:prstGeom>
                <a:blipFill rotWithShape="0">
                  <a:blip r:embed="rId5"/>
                  <a:stretch>
                    <a:fillRect/>
                  </a:stretch>
                </a:blipFill>
              </p:spPr>
              <p:txBody>
                <a:bodyPr/>
                <a:lstStyle/>
                <a:p>
                  <a:r>
                    <a:rPr lang="en-US">
                      <a:noFill/>
                    </a:rPr>
                    <a:t> </a:t>
                  </a:r>
                </a:p>
              </p:txBody>
            </p:sp>
          </mc:Fallback>
        </mc:AlternateContent>
        <p:sp>
          <p:nvSpPr>
            <p:cNvPr id="54" name="Rectangle 53"/>
            <p:cNvSpPr/>
            <p:nvPr/>
          </p:nvSpPr>
          <p:spPr>
            <a:xfrm>
              <a:off x="531851" y="2243792"/>
              <a:ext cx="2468235" cy="88760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27725" y="2247574"/>
                  <a:ext cx="2172360"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27725" y="2247574"/>
                  <a:ext cx="2172360" cy="796725"/>
                </a:xfrm>
                <a:prstGeom prst="rect">
                  <a:avLst/>
                </a:prstGeom>
                <a:blipFill rotWithShape="0">
                  <a:blip r:embed="rId6"/>
                  <a:stretch>
                    <a:fillRect/>
                  </a:stretch>
                </a:blipFill>
              </p:spPr>
              <p:txBody>
                <a:bodyPr/>
                <a:lstStyle/>
                <a:p>
                  <a:r>
                    <a:rPr lang="en-US">
                      <a:noFill/>
                    </a:rPr>
                    <a:t> </a:t>
                  </a:r>
                </a:p>
              </p:txBody>
            </p:sp>
          </mc:Fallback>
        </mc:AlternateContent>
        <p:sp>
          <p:nvSpPr>
            <p:cNvPr id="57" name="Rectangle 56"/>
            <p:cNvSpPr/>
            <p:nvPr/>
          </p:nvSpPr>
          <p:spPr>
            <a:xfrm>
              <a:off x="6544723" y="2243792"/>
              <a:ext cx="2468235" cy="86360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6882750" y="2237491"/>
                  <a:ext cx="2172361" cy="79672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a:latin typeface="Cambria Math" panose="02040503050406030204" pitchFamily="18" charset="0"/>
                          </a:rPr>
                          <m:t>=</m:t>
                        </m:r>
                        <m:r>
                          <a:rPr lang="en-US" sz="4800" b="1" i="1">
                            <a:latin typeface="Cambria Math" panose="02040503050406030204" pitchFamily="18" charset="0"/>
                          </a:rPr>
                          <m:t>𝟏</m:t>
                        </m:r>
                      </m:oMath>
                    </m:oMathPara>
                  </a14:m>
                  <a:endParaRPr lang="en-US" sz="4800"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6882750" y="2237491"/>
                  <a:ext cx="2172361" cy="796725"/>
                </a:xfrm>
                <a:prstGeom prst="rect">
                  <a:avLst/>
                </a:prstGeom>
                <a:blipFill rotWithShape="0">
                  <a:blip r:embed="rId7"/>
                  <a:stretch>
                    <a:fillRect/>
                  </a:stretch>
                </a:blipFill>
              </p:spPr>
              <p:txBody>
                <a:bodyPr/>
                <a:lstStyle/>
                <a:p>
                  <a:r>
                    <a:rPr lang="en-US">
                      <a:noFill/>
                    </a:rPr>
                    <a:t> </a:t>
                  </a:r>
                </a:p>
              </p:txBody>
            </p:sp>
          </mc:Fallback>
        </mc:AlternateContent>
        <p:sp>
          <p:nvSpPr>
            <p:cNvPr id="60" name="Rectangle 59"/>
            <p:cNvSpPr/>
            <p:nvPr/>
          </p:nvSpPr>
          <p:spPr>
            <a:xfrm>
              <a:off x="9384408" y="2281920"/>
              <a:ext cx="2693687" cy="8113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9163455" y="2399590"/>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9672491" y="2446870"/>
                  <a:ext cx="2440832" cy="75472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𝟗</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a:latin typeface="Cambria Math" panose="02040503050406030204" pitchFamily="18" charset="0"/>
                          </a:rPr>
                          <m:t>+</m:t>
                        </m:r>
                        <m:r>
                          <a:rPr lang="en-US" sz="4800" b="1" i="1">
                            <a:latin typeface="Cambria Math" panose="02040503050406030204" pitchFamily="18" charset="0"/>
                          </a:rPr>
                          <m:t>𝟏𝟔</m:t>
                        </m:r>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r>
                          <a:rPr lang="en-US" sz="4800" b="1">
                            <a:latin typeface="Cambria Math" panose="02040503050406030204" pitchFamily="18" charset="0"/>
                          </a:rPr>
                          <m:t>=</m:t>
                        </m:r>
                        <m:r>
                          <a:rPr lang="en-US" sz="4800" b="1" i="1">
                            <a:latin typeface="Cambria Math" panose="02040503050406030204" pitchFamily="18" charset="0"/>
                          </a:rPr>
                          <m:t>𝟏</m:t>
                        </m:r>
                        <m:r>
                          <m:rPr>
                            <m:nor/>
                          </m:rPr>
                          <a:rPr lang="nl-NL" sz="4800" b="1"/>
                          <m:t>.</m:t>
                        </m:r>
                      </m:oMath>
                    </m:oMathPara>
                  </a14:m>
                  <a:endParaRPr lang="en-US" sz="4800" b="1" dirty="0"/>
                </a:p>
                <a:p>
                  <a:pPr/>
                  <a14:m>
                    <m:oMathPara xmlns:m="http://schemas.openxmlformats.org/officeDocument/2006/math">
                      <m:oMathParaPr>
                        <m:jc m:val="centerGroup"/>
                      </m:oMathParaPr>
                      <m:oMath xmlns:m="http://schemas.openxmlformats.org/officeDocument/2006/math">
                        <m:r>
                          <a:rPr lang="en-US" sz="4300">
                            <a:latin typeface="Cambria Math" panose="02040503050406030204" pitchFamily="18" charset="0"/>
                          </a:rPr>
                          <m:t>.</m:t>
                        </m:r>
                      </m:oMath>
                    </m:oMathPara>
                  </a14:m>
                  <a:endParaRPr lang="en-US" sz="43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672491" y="2446870"/>
                  <a:ext cx="2440832" cy="754726"/>
                </a:xfrm>
                <a:prstGeom prst="rect">
                  <a:avLst/>
                </a:prstGeom>
                <a:blipFill rotWithShape="0">
                  <a:blip r:embed="rId8"/>
                  <a:stretch>
                    <a:fillRect/>
                  </a:stretch>
                </a:blipFill>
              </p:spPr>
              <p:txBody>
                <a:bodyPr/>
                <a:lstStyle/>
                <a:p>
                  <a:r>
                    <a:rPr lang="en-US">
                      <a:noFill/>
                    </a:rPr>
                    <a:t> </a:t>
                  </a:r>
                </a:p>
              </p:txBody>
            </p:sp>
          </mc:Fallback>
        </mc:AlternateContent>
      </p:grpSp>
      <p:sp>
        <p:nvSpPr>
          <p:cNvPr id="67" name="Oval 66"/>
          <p:cNvSpPr/>
          <p:nvPr/>
        </p:nvSpPr>
        <p:spPr>
          <a:xfrm>
            <a:off x="12454632" y="34479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43" name="Action Button: Forward or Next 42">
            <a:hlinkClick r:id="rId9"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3522948" y="9981047"/>
                <a:ext cx="17863367" cy="1269578"/>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Vậy phương trình chính tắc của elip là </a:t>
                </a:r>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num>
                      <m:den>
                        <m:r>
                          <a:rPr lang="en-US" sz="4800" b="1" i="1">
                            <a:latin typeface="Cambria Math" panose="02040503050406030204" pitchFamily="18" charset="0"/>
                          </a:rPr>
                          <m:t>𝟏𝟔</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num>
                      <m:den>
                        <m:r>
                          <a:rPr lang="en-US" sz="4800" b="1" i="1">
                            <a:latin typeface="Cambria Math" panose="02040503050406030204" pitchFamily="18" charset="0"/>
                          </a:rPr>
                          <m:t>𝟗</m:t>
                        </m:r>
                      </m:den>
                    </m:f>
                    <m:r>
                      <a:rPr lang="en-US" sz="4800" b="1" i="1">
                        <a:latin typeface="Cambria Math" panose="02040503050406030204" pitchFamily="18" charset="0"/>
                      </a:rPr>
                      <m:t>=</m:t>
                    </m:r>
                    <m:r>
                      <a:rPr lang="en-US" sz="4800" b="1" i="1">
                        <a:latin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22948" y="9981047"/>
                <a:ext cx="17863367" cy="1269578"/>
              </a:xfrm>
              <a:prstGeom prst="rect">
                <a:avLst/>
              </a:prstGeom>
              <a:blipFill rotWithShape="0">
                <a:blip r:embed="rId10"/>
                <a:stretch>
                  <a:fillRect l="-1570" b="-11005"/>
                </a:stretch>
              </a:blipFill>
            </p:spPr>
            <p:txBody>
              <a:bodyPr/>
              <a:lstStyle/>
              <a:p>
                <a:r>
                  <a:rPr lang="en-US">
                    <a:noFill/>
                  </a:rPr>
                  <a:t> </a:t>
                </a:r>
              </a:p>
            </p:txBody>
          </p:sp>
        </mc:Fallback>
      </mc:AlternateContent>
    </p:spTree>
    <p:extLst>
      <p:ext uri="{BB962C8B-B14F-4D97-AF65-F5344CB8AC3E}">
        <p14:creationId xmlns:p14="http://schemas.microsoft.com/office/powerpoint/2010/main" val="34879813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67" grpId="0" animBg="1"/>
      <p:bldP spid="4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0" y="4889481"/>
            <a:ext cx="23394986" cy="8826520"/>
            <a:chOff x="-52244" y="3636275"/>
            <a:chExt cx="11695970" cy="4413260"/>
          </a:xfrm>
        </p:grpSpPr>
        <p:sp>
          <p:nvSpPr>
            <p:cNvPr id="5" name="Rounded Rectangle 4"/>
            <p:cNvSpPr/>
            <p:nvPr/>
          </p:nvSpPr>
          <p:spPr>
            <a:xfrm>
              <a:off x="-52244" y="3865217"/>
              <a:ext cx="11695970" cy="418431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203200" y="3636275"/>
              <a:ext cx="2342698" cy="507832"/>
              <a:chOff x="1275608" y="6239450"/>
              <a:chExt cx="4592537" cy="92270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a:p>
            </p:txBody>
          </p:sp>
          <p:sp>
            <p:nvSpPr>
              <p:cNvPr id="8" name="TextBox 7"/>
              <p:cNvSpPr txBox="1"/>
              <p:nvPr/>
            </p:nvSpPr>
            <p:spPr>
              <a:xfrm>
                <a:off x="2187353" y="6239450"/>
                <a:ext cx="2633359" cy="922706"/>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0" y="-30464"/>
            <a:ext cx="24418992" cy="1940903"/>
            <a:chOff x="249936" y="1869705"/>
            <a:chExt cx="23931917" cy="1930735"/>
          </a:xfrm>
        </p:grpSpPr>
        <p:grpSp>
          <p:nvGrpSpPr>
            <p:cNvPr id="21" name="Group 20"/>
            <p:cNvGrpSpPr/>
            <p:nvPr/>
          </p:nvGrpSpPr>
          <p:grpSpPr>
            <a:xfrm>
              <a:off x="249936" y="1869705"/>
              <a:ext cx="23846558" cy="1930735"/>
              <a:chOff x="249936" y="1647866"/>
              <a:chExt cx="23846558" cy="1930735"/>
            </a:xfrm>
          </p:grpSpPr>
          <p:sp>
            <p:nvSpPr>
              <p:cNvPr id="25" name="Rounded Rectangle 24"/>
              <p:cNvSpPr/>
              <p:nvPr/>
            </p:nvSpPr>
            <p:spPr bwMode="auto">
              <a:xfrm>
                <a:off x="249936" y="1720890"/>
                <a:ext cx="23846558" cy="185771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smtClean="0">
                      <a:solidFill>
                        <a:schemeClr val="bg1"/>
                      </a:solidFill>
                      <a:latin typeface="Tahoma" pitchFamily="34" charset="0"/>
                      <a:cs typeface="Tahoma" pitchFamily="34" charset="0"/>
                    </a:rPr>
                    <a:t>Câu</a:t>
                  </a:r>
                  <a:r>
                    <a:rPr lang="en-US" sz="5600" dirty="0" smtClean="0">
                      <a:solidFill>
                        <a:schemeClr val="bg1"/>
                      </a:solidFill>
                      <a:latin typeface="Tahoma" pitchFamily="34" charset="0"/>
                      <a:cs typeface="Tahoma" pitchFamily="34" charset="0"/>
                    </a:rPr>
                    <a:t> 1</a:t>
                  </a:r>
                  <a:endParaRPr lang="en-US" sz="5600" dirty="0">
                    <a:solidFill>
                      <a:schemeClr val="bg1"/>
                    </a:solidFill>
                    <a:latin typeface="Tahoma" pitchFamily="34" charset="0"/>
                    <a:cs typeface="Tahoma" pitchFamily="34" charset="0"/>
                  </a:endParaRPr>
                </a:p>
              </p:txBody>
            </p:sp>
          </p:grpSp>
        </p:grpSp>
        <p:sp>
          <p:nvSpPr>
            <p:cNvPr id="23" name="Rectangle 22"/>
            <p:cNvSpPr/>
            <p:nvPr/>
          </p:nvSpPr>
          <p:spPr>
            <a:xfrm>
              <a:off x="1939336" y="1953316"/>
              <a:ext cx="22242517" cy="772789"/>
            </a:xfrm>
            <a:prstGeom prst="rect">
              <a:avLst/>
            </a:prstGeom>
            <a:noFill/>
          </p:spPr>
          <p:txBody>
            <a:bodyPr wrap="square" rtlCol="0">
              <a:spAutoFit/>
            </a:bodyPr>
            <a:lstStyle/>
            <a:p>
              <a:pPr>
                <a:lnSpc>
                  <a:spcPct val="107000"/>
                </a:lnSpc>
              </a:pPr>
              <a:r>
                <a:rPr lang="en-US" sz="5400" dirty="0">
                  <a:latin typeface="Times New Roman" panose="02020603050405020304" pitchFamily="18" charset="0"/>
                  <a:ea typeface="Times New Roman" panose="02020603050405020304" pitchFamily="18" charset="0"/>
                  <a:cs typeface="Times New Roman" panose="02020603050405020304" pitchFamily="18" charset="0"/>
                </a:rPr>
                <a:t>	</a:t>
              </a:r>
            </a:p>
          </p:txBody>
        </p:sp>
      </p:grpSp>
      <p:grpSp>
        <p:nvGrpSpPr>
          <p:cNvPr id="12" name="Group 11"/>
          <p:cNvGrpSpPr/>
          <p:nvPr/>
        </p:nvGrpSpPr>
        <p:grpSpPr>
          <a:xfrm>
            <a:off x="5150818" y="2287269"/>
            <a:ext cx="8675217" cy="1234536"/>
            <a:chOff x="241306" y="1182823"/>
            <a:chExt cx="4337044" cy="617268"/>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13" name="Group 12"/>
          <p:cNvGrpSpPr/>
          <p:nvPr/>
        </p:nvGrpSpPr>
        <p:grpSpPr>
          <a:xfrm>
            <a:off x="14634051" y="2387707"/>
            <a:ext cx="7404183" cy="1234536"/>
            <a:chOff x="4654759" y="1193853"/>
            <a:chExt cx="3507685" cy="617268"/>
          </a:xfrm>
        </p:grpSpPr>
        <p:sp>
          <p:nvSpPr>
            <p:cNvPr id="65" name="Rectangle 64"/>
            <p:cNvSpPr/>
            <p:nvPr/>
          </p:nvSpPr>
          <p:spPr>
            <a:xfrm>
              <a:off x="4945303" y="1193853"/>
              <a:ext cx="321714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6" name="Oval 65"/>
            <p:cNvSpPr/>
            <p:nvPr/>
          </p:nvSpPr>
          <p:spPr>
            <a:xfrm>
              <a:off x="4654759"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14" name="Group 13"/>
          <p:cNvGrpSpPr/>
          <p:nvPr/>
        </p:nvGrpSpPr>
        <p:grpSpPr>
          <a:xfrm>
            <a:off x="5150817" y="3643845"/>
            <a:ext cx="8675217" cy="1234536"/>
            <a:chOff x="7661195" y="1193853"/>
            <a:chExt cx="4337044" cy="617268"/>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3" name="Group 2"/>
          <p:cNvGrpSpPr/>
          <p:nvPr/>
        </p:nvGrpSpPr>
        <p:grpSpPr>
          <a:xfrm>
            <a:off x="14632300" y="3643845"/>
            <a:ext cx="7405934" cy="1234536"/>
            <a:chOff x="9260615" y="1182823"/>
            <a:chExt cx="3702485" cy="617268"/>
          </a:xfrm>
        </p:grpSpPr>
        <p:sp>
          <p:nvSpPr>
            <p:cNvPr id="75" name="Rectangle 74"/>
            <p:cNvSpPr/>
            <p:nvPr/>
          </p:nvSpPr>
          <p:spPr>
            <a:xfrm>
              <a:off x="9551159" y="1182823"/>
              <a:ext cx="341194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6" name="Oval 75"/>
            <p:cNvSpPr/>
            <p:nvPr/>
          </p:nvSpPr>
          <p:spPr>
            <a:xfrm>
              <a:off x="9260615"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mc:AlternateContent xmlns:mc="http://schemas.openxmlformats.org/markup-compatibility/2006" xmlns:a14="http://schemas.microsoft.com/office/drawing/2010/main">
        <mc:Choice Requires="a14">
          <p:sp>
            <p:nvSpPr>
              <p:cNvPr id="94" name="Rectangle 93"/>
              <p:cNvSpPr/>
              <p:nvPr/>
            </p:nvSpPr>
            <p:spPr>
              <a:xfrm>
                <a:off x="1162049" y="6526994"/>
                <a:ext cx="11909340" cy="1061198"/>
              </a:xfrm>
              <a:prstGeom prst="rect">
                <a:avLst/>
              </a:prstGeom>
              <a:noFill/>
            </p:spPr>
            <p:txBody>
              <a:bodyPr wrap="square" lIns="182889" tIns="91445" rIns="182889" bIns="91445" rtlCol="0">
                <a:spAutoFit/>
              </a:bodyPr>
              <a:lstStyle/>
              <a:p>
                <a:pPr>
                  <a:lnSpc>
                    <a:spcPct val="107000"/>
                  </a:lnSpc>
                </a:pPr>
                <a14:m>
                  <m:oMath xmlns:m="http://schemas.openxmlformats.org/officeDocument/2006/math">
                    <m:r>
                      <m:rPr>
                        <m:nor/>
                      </m:rPr>
                      <a:rPr lang="en-US" sz="5600" dirty="0" smtClean="0">
                        <a:latin typeface="Cambria Math" panose="02040503050406030204" pitchFamily="18" charset="0"/>
                        <a:ea typeface="Calibri" panose="020F0502020204030204" pitchFamily="34" charset="0"/>
                        <a:cs typeface="Times New Roman" panose="02020603050405020304" pitchFamily="18" charset="0"/>
                      </a:rPr>
                      <m:t>Á</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p</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d</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ụ</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ng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ô</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ng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th</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ứ</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b</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ù </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g</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ó</m:t>
                    </m:r>
                    <m:r>
                      <m:rPr>
                        <m:nor/>
                      </m:rPr>
                      <a:rPr lang="en-US" sz="5600" b="0" i="0" dirty="0" smtClean="0">
                        <a:latin typeface="Cambria Math" panose="02040503050406030204" pitchFamily="18" charset="0"/>
                        <a:ea typeface="Calibri" panose="020F0502020204030204" pitchFamily="34" charset="0"/>
                        <a:cs typeface="Times New Roman" panose="02020603050405020304" pitchFamily="18" charset="0"/>
                      </a:rPr>
                      <m:t>c</m:t>
                    </m:r>
                  </m:oMath>
                </a14:m>
                <a:r>
                  <a:rPr lang="en-US" sz="5600" i="1" dirty="0" smtClean="0">
                    <a:latin typeface="Cambria Math" panose="02040503050406030204" pitchFamily="18" charset="0"/>
                    <a:ea typeface="Times New Roman" panose="02020603050405020304" pitchFamily="18" charset="0"/>
                    <a:cs typeface="Times New Roman" panose="02020603050405020304" pitchFamily="18" charset="0"/>
                  </a:rPr>
                  <a:t>.</a:t>
                </a:r>
                <a:endParaRPr lang="en-US" sz="5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4" name="Rectangle 93"/>
              <p:cNvSpPr>
                <a:spLocks noRot="1" noChangeAspect="1" noMove="1" noResize="1" noEditPoints="1" noAdjustHandles="1" noChangeArrowheads="1" noChangeShapeType="1" noTextEdit="1"/>
              </p:cNvSpPr>
              <p:nvPr/>
            </p:nvSpPr>
            <p:spPr>
              <a:xfrm>
                <a:off x="1162049" y="6526994"/>
                <a:ext cx="11909340" cy="1061198"/>
              </a:xfrm>
              <a:prstGeom prst="rect">
                <a:avLst/>
              </a:prstGeom>
              <a:blipFill>
                <a:blip r:embed="rId2" cstate="print"/>
                <a:stretch>
                  <a:fillRect t="-10345" b="-31034"/>
                </a:stretch>
              </a:blipFill>
            </p:spPr>
            <p:txBody>
              <a:bodyPr/>
              <a:lstStyle/>
              <a:p>
                <a:r>
                  <a:rPr lang="en-US">
                    <a:noFill/>
                  </a:rPr>
                  <a:t> </a:t>
                </a:r>
              </a:p>
            </p:txBody>
          </p:sp>
        </mc:Fallback>
      </mc:AlternateContent>
      <p:sp>
        <p:nvSpPr>
          <p:cNvPr id="63" name="Action Button: Forward or Next 6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6066012" y="2393130"/>
                <a:ext cx="7005377"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𝑡𝑎𝑛</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𝑡𝑎𝑛</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066012" y="2393130"/>
                <a:ext cx="7005377" cy="923330"/>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487385" y="2471241"/>
                <a:ext cx="6836487"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𝑐𝑜𝑡</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𝑐𝑜𝑡</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487385" y="2471241"/>
                <a:ext cx="6836487" cy="923330"/>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85628" y="3669394"/>
                <a:ext cx="7353670" cy="10247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𝑠𝑖𝑛</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𝑠𝑖𝑛</m:t>
                          </m:r>
                        </m:fName>
                        <m:e>
                          <m:r>
                            <a:rPr lang="en-US" sz="5400">
                              <a:latin typeface="Cambria Math" panose="02040503050406030204" pitchFamily="18" charset="0"/>
                            </a:rPr>
                            <m:t>𝛼</m:t>
                          </m:r>
                        </m:e>
                      </m:func>
                      <m:r>
                        <a:rPr lang="en-US" sz="5400">
                          <a:latin typeface="Cambria Math" panose="02040503050406030204" pitchFamily="18" charset="0"/>
                        </a:rPr>
                        <m:t>.</m:t>
                      </m:r>
                      <m:r>
                        <m:rPr>
                          <m:nor/>
                        </m:rPr>
                        <a:rPr lang="en-US" sz="5400"/>
                        <m:t>	</m:t>
                      </m:r>
                    </m:oMath>
                  </m:oMathPara>
                </a14:m>
                <a:endParaRPr lang="en-US" sz="5400" b="1" dirty="0"/>
              </a:p>
            </p:txBody>
          </p:sp>
        </mc:Choice>
        <mc:Fallback xmlns="">
          <p:sp>
            <p:nvSpPr>
              <p:cNvPr id="52" name="TextBox 51"/>
              <p:cNvSpPr txBox="1">
                <a:spLocks noRot="1" noChangeAspect="1" noMove="1" noResize="1" noEditPoints="1" noAdjustHandles="1" noChangeArrowheads="1" noChangeShapeType="1" noTextEdit="1"/>
              </p:cNvSpPr>
              <p:nvPr/>
            </p:nvSpPr>
            <p:spPr>
              <a:xfrm>
                <a:off x="5885628" y="3669394"/>
                <a:ext cx="7353670" cy="1024768"/>
              </a:xfrm>
              <a:prstGeom prst="rect">
                <a:avLst/>
              </a:prstGeom>
              <a:blipFill>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5549491" y="3804998"/>
                <a:ext cx="6488743" cy="92333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5400" i="1">
                              <a:latin typeface="Cambria Math" panose="02040503050406030204" pitchFamily="18" charset="0"/>
                            </a:rPr>
                          </m:ctrlPr>
                        </m:funcPr>
                        <m:fName>
                          <m:r>
                            <a:rPr lang="en-US" sz="5400">
                              <a:latin typeface="Cambria Math" panose="02040503050406030204" pitchFamily="18" charset="0"/>
                            </a:rPr>
                            <m:t>𝑐𝑜𝑠</m:t>
                          </m:r>
                        </m:fName>
                        <m:e>
                          <m:d>
                            <m:dPr>
                              <m:ctrlPr>
                                <a:rPr lang="en-US" sz="5400" i="1">
                                  <a:latin typeface="Cambria Math" panose="02040503050406030204" pitchFamily="18" charset="0"/>
                                </a:rPr>
                              </m:ctrlPr>
                            </m:dPr>
                            <m:e>
                              <m:r>
                                <a:rPr lang="en-US" sz="5400">
                                  <a:latin typeface="Cambria Math" panose="02040503050406030204" pitchFamily="18" charset="0"/>
                                </a:rPr>
                                <m:t>−</m:t>
                              </m:r>
                              <m:r>
                                <a:rPr lang="en-US" sz="5400">
                                  <a:latin typeface="Cambria Math" panose="02040503050406030204" pitchFamily="18" charset="0"/>
                                </a:rPr>
                                <m:t>𝛼</m:t>
                              </m:r>
                            </m:e>
                          </m:d>
                        </m:e>
                      </m:func>
                      <m:r>
                        <a:rPr lang="en-US" sz="5400">
                          <a:latin typeface="Cambria Math" panose="02040503050406030204" pitchFamily="18" charset="0"/>
                        </a:rPr>
                        <m:t>=−</m:t>
                      </m:r>
                      <m:func>
                        <m:funcPr>
                          <m:ctrlPr>
                            <a:rPr lang="en-US" sz="5400" i="1">
                              <a:latin typeface="Cambria Math" panose="02040503050406030204" pitchFamily="18" charset="0"/>
                            </a:rPr>
                          </m:ctrlPr>
                        </m:funcPr>
                        <m:fName>
                          <m:r>
                            <a:rPr lang="en-US" sz="5400">
                              <a:latin typeface="Cambria Math" panose="02040503050406030204" pitchFamily="18" charset="0"/>
                            </a:rPr>
                            <m:t>𝑐𝑜𝑠</m:t>
                          </m:r>
                        </m:fName>
                        <m:e>
                          <m:r>
                            <a:rPr lang="en-US" sz="5400">
                              <a:latin typeface="Cambria Math" panose="02040503050406030204" pitchFamily="18" charset="0"/>
                            </a:rPr>
                            <m:t>𝛼</m:t>
                          </m:r>
                        </m:e>
                      </m:func>
                      <m:r>
                        <a:rPr lang="en-US" sz="5400">
                          <a:latin typeface="Cambria Math" panose="02040503050406030204" pitchFamily="18" charset="0"/>
                        </a:rPr>
                        <m:t>.</m:t>
                      </m:r>
                    </m:oMath>
                  </m:oMathPara>
                </a14:m>
                <a:endParaRPr lang="en-US" sz="54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5549491" y="3804998"/>
                <a:ext cx="6488743" cy="923330"/>
              </a:xfrm>
              <a:prstGeom prst="rect">
                <a:avLst/>
              </a:prstGeom>
              <a:blipFill>
                <a:blip r:embed="rId7" cstate="print"/>
                <a:stretch>
                  <a:fillRect/>
                </a:stretch>
              </a:blipFill>
            </p:spPr>
            <p:txBody>
              <a:bodyPr/>
              <a:lstStyle/>
              <a:p>
                <a:r>
                  <a:rPr lang="en-US">
                    <a:noFill/>
                  </a:rPr>
                  <a:t> </a:t>
                </a:r>
              </a:p>
            </p:txBody>
          </p:sp>
        </mc:Fallback>
      </mc:AlternateContent>
      <p:sp>
        <p:nvSpPr>
          <p:cNvPr id="54" name="Oval 53"/>
          <p:cNvSpPr/>
          <p:nvPr/>
        </p:nvSpPr>
        <p:spPr>
          <a:xfrm>
            <a:off x="14634051" y="3762627"/>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smtClean="0">
                <a:latin typeface="Tahoma" pitchFamily="34" charset="0"/>
                <a:ea typeface="Tahoma" pitchFamily="34" charset="0"/>
                <a:cs typeface="Tahoma" pitchFamily="34" charset="0"/>
              </a:rPr>
              <a:t>D</a:t>
            </a:r>
            <a:endParaRPr lang="en-US" sz="6400" dirty="0"/>
          </a:p>
        </p:txBody>
      </p:sp>
      <p:sp>
        <p:nvSpPr>
          <p:cNvPr id="2" name="Rectangle 1"/>
          <p:cNvSpPr/>
          <p:nvPr/>
        </p:nvSpPr>
        <p:spPr>
          <a:xfrm>
            <a:off x="4464215" y="317922"/>
            <a:ext cx="18397372" cy="981487"/>
          </a:xfrm>
          <a:prstGeom prst="rect">
            <a:avLst/>
          </a:prstGeom>
        </p:spPr>
        <p:txBody>
          <a:bodyPr wrap="square">
            <a:spAutoFit/>
          </a:bodyPr>
          <a:lstStyle/>
          <a:p>
            <a:pPr marL="630555" marR="0" indent="-630555">
              <a:lnSpc>
                <a:spcPct val="107000"/>
              </a:lnSpc>
              <a:spcBef>
                <a:spcPts val="3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Mệnh đề nào trong các mệnh đề sau đây </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0430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294153" y="4887964"/>
            <a:ext cx="23672882" cy="8736836"/>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4" y="-63868"/>
            <a:ext cx="23935106" cy="2924785"/>
            <a:chOff x="534987" y="1740631"/>
            <a:chExt cx="24003993" cy="2452694"/>
          </a:xfrm>
        </p:grpSpPr>
        <p:grpSp>
          <p:nvGrpSpPr>
            <p:cNvPr id="11" name="Group 20"/>
            <p:cNvGrpSpPr/>
            <p:nvPr/>
          </p:nvGrpSpPr>
          <p:grpSpPr>
            <a:xfrm>
              <a:off x="534987" y="1869705"/>
              <a:ext cx="24003992" cy="2254377"/>
              <a:chOff x="534987" y="1647866"/>
              <a:chExt cx="24003992" cy="2254377"/>
            </a:xfrm>
          </p:grpSpPr>
          <p:sp>
            <p:nvSpPr>
              <p:cNvPr id="25" name="Rounded Rectangle 24"/>
              <p:cNvSpPr/>
              <p:nvPr/>
            </p:nvSpPr>
            <p:spPr bwMode="auto">
              <a:xfrm>
                <a:off x="755649" y="1720890"/>
                <a:ext cx="23783330"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27</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67268" y="1740631"/>
                  <a:ext cx="20571712" cy="245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endParaRPr lang="nl-NL" sz="4800" b="1" dirty="0" smtClean="0">
                    <a:latin typeface="Times New Roman" panose="02020603050405020304" pitchFamily="18" charset="0"/>
                    <a:cs typeface="Times New Roman" panose="02020603050405020304" pitchFamily="18" charset="0"/>
                  </a:endParaRPr>
                </a:p>
                <a:p>
                  <a:r>
                    <a:rPr lang="nl-NL" sz="4800" b="1" dirty="0" smtClean="0">
                      <a:latin typeface="Times New Roman" panose="02020603050405020304" pitchFamily="18" charset="0"/>
                      <a:cs typeface="Times New Roman" panose="02020603050405020304" pitchFamily="18" charset="0"/>
                    </a:rPr>
                    <a:t>Rút </a:t>
                  </a:r>
                  <a:r>
                    <a:rPr lang="nl-NL" sz="4800" b="1" dirty="0">
                      <a:latin typeface="Times New Roman" panose="02020603050405020304" pitchFamily="18" charset="0"/>
                      <a:cs typeface="Times New Roman" panose="02020603050405020304" pitchFamily="18" charset="0"/>
                    </a:rPr>
                    <a:t>gọn biểu </a:t>
                  </a:r>
                  <a:r>
                    <a:rPr lang="nl-NL" sz="4800" b="1" dirty="0" smtClean="0">
                      <a:latin typeface="Times New Roman" panose="02020603050405020304" pitchFamily="18" charset="0"/>
                      <a:cs typeface="Times New Roman" panose="02020603050405020304" pitchFamily="18" charset="0"/>
                    </a:rPr>
                    <a:t>thức </a:t>
                  </a:r>
                  <a14:m>
                    <m:oMath xmlns:m="http://schemas.openxmlformats.org/officeDocument/2006/math">
                      <m:r>
                        <a:rPr lang="nl-NL" sz="4800" b="1" i="1">
                          <a:latin typeface="Cambria Math" panose="02040503050406030204" pitchFamily="18" charset="0"/>
                        </a:rPr>
                        <m:t>𝑷</m:t>
                      </m:r>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𝟓</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den>
                      </m:f>
                    </m:oMath>
                  </a14:m>
                  <a:r>
                    <a:rPr lang="nl-NL" sz="4800" b="1" dirty="0">
                      <a:latin typeface="Times New Roman" panose="02020603050405020304" pitchFamily="18" charset="0"/>
                      <a:cs typeface="Times New Roman" panose="02020603050405020304" pitchFamily="18" charset="0"/>
                    </a:rPr>
                    <a:t> (với </a:t>
                  </a:r>
                  <a14:m>
                    <m:oMath xmlns:m="http://schemas.openxmlformats.org/officeDocument/2006/math">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r>
                        <a:rPr lang="nl-NL" sz="4800" b="1" i="1">
                          <a:latin typeface="Cambria Math" panose="02040503050406030204" pitchFamily="18" charset="0"/>
                        </a:rPr>
                        <m:t>≠</m:t>
                      </m:r>
                      <m:r>
                        <a:rPr lang="nl-NL" sz="4800" b="1" i="1">
                          <a:latin typeface="Cambria Math" panose="02040503050406030204" pitchFamily="18" charset="0"/>
                        </a:rPr>
                        <m:t>𝟎</m:t>
                      </m:r>
                    </m:oMath>
                  </a14:m>
                  <a:r>
                    <a:rPr lang="nl-NL" sz="4800" b="1" dirty="0">
                      <a:latin typeface="Times New Roman" panose="02020603050405020304" pitchFamily="18" charset="0"/>
                      <a:cs typeface="Times New Roman" panose="02020603050405020304" pitchFamily="18" charset="0"/>
                    </a:rPr>
                    <a:t>) ta được:</a:t>
                  </a:r>
                  <a:endParaRPr lang="en-US" sz="4800" b="1" dirty="0">
                    <a:latin typeface="Times New Roman" panose="020206030504050203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67268" y="1740631"/>
                  <a:ext cx="20571712" cy="2452694"/>
                </a:xfrm>
                <a:prstGeom prst="rect">
                  <a:avLst/>
                </a:prstGeom>
                <a:blipFill rotWithShape="0">
                  <a:blip r:embed="rId2"/>
                  <a:stretch>
                    <a:fillRect l="-9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5415" y="6193024"/>
                <a:ext cx="18313910" cy="159974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pt-BR" sz="4800" b="1">
                          <a:latin typeface="Times New Roman" panose="02020603050405020304" pitchFamily="18" charset="0"/>
                          <a:cs typeface="Times New Roman" panose="02020603050405020304" pitchFamily="18" charset="0"/>
                        </a:rPr>
                        <m:t>Ta</m:t>
                      </m:r>
                      <m:r>
                        <m:rPr>
                          <m:nor/>
                        </m:rPr>
                        <a:rPr lang="pt-BR" sz="4800" b="1">
                          <a:latin typeface="Times New Roman" panose="02020603050405020304" pitchFamily="18" charset="0"/>
                          <a:cs typeface="Times New Roman" panose="02020603050405020304" pitchFamily="18" charset="0"/>
                        </a:rPr>
                        <m:t> </m:t>
                      </m:r>
                      <m:r>
                        <m:rPr>
                          <m:nor/>
                        </m:rPr>
                        <a:rPr lang="pt-BR" sz="4800" b="1">
                          <a:latin typeface="Times New Roman" panose="02020603050405020304" pitchFamily="18" charset="0"/>
                          <a:cs typeface="Times New Roman" panose="02020603050405020304" pitchFamily="18" charset="0"/>
                        </a:rPr>
                        <m:t>c</m:t>
                      </m:r>
                      <m:r>
                        <m:rPr>
                          <m:nor/>
                        </m:rPr>
                        <a:rPr lang="pt-BR" sz="4800" b="1">
                          <a:latin typeface="Times New Roman" panose="02020603050405020304" pitchFamily="18" charset="0"/>
                          <a:cs typeface="Times New Roman" panose="02020603050405020304" pitchFamily="18" charset="0"/>
                        </a:rPr>
                        <m:t>ó: </m:t>
                      </m:r>
                      <m:r>
                        <a:rPr lang="nl-NL" sz="4800" b="1" i="1">
                          <a:latin typeface="Cambria Math" panose="02040503050406030204" pitchFamily="18" charset="0"/>
                        </a:rPr>
                        <m:t>𝑷</m:t>
                      </m:r>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𝟓</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𝟒</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den>
                      </m:f>
                      <m:r>
                        <a:rPr lang="nl-NL" sz="4800" b="1" i="1">
                          <a:latin typeface="Cambria Math" panose="02040503050406030204" pitchFamily="18" charset="0"/>
                        </a:rPr>
                        <m:t>=</m:t>
                      </m:r>
                      <m:f>
                        <m:fPr>
                          <m:ctrlPr>
                            <a:rPr lang="en-US" sz="4800" b="1" i="1">
                              <a:latin typeface="Cambria Math" panose="02040503050406030204" pitchFamily="18" charset="0"/>
                            </a:rPr>
                          </m:ctrlPr>
                        </m:fPr>
                        <m:num>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𝟑</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num>
                        <m:den>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𝟑</m:t>
                              </m:r>
                            </m:e>
                          </m:func>
                          <m:r>
                            <a:rPr lang="nl-NL" sz="4800" b="1" i="1">
                              <a:latin typeface="Cambria Math" panose="02040503050406030204" pitchFamily="18" charset="0"/>
                            </a:rPr>
                            <m:t>𝒂</m:t>
                          </m:r>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5415" y="6193024"/>
                <a:ext cx="18313910" cy="1599743"/>
              </a:xfrm>
              <a:prstGeom prst="rect">
                <a:avLst/>
              </a:prstGeom>
              <a:blipFill rotWithShape="0">
                <a:blip r:embed="rId3"/>
                <a:stretch>
                  <a:fillRect/>
                </a:stretch>
              </a:blipFill>
            </p:spPr>
            <p:txBody>
              <a:bodyPr/>
              <a:lstStyle/>
              <a:p>
                <a:r>
                  <a:rPr lang="en-US">
                    <a:noFill/>
                  </a:rPr>
                  <a:t> </a:t>
                </a:r>
              </a:p>
            </p:txBody>
          </p:sp>
        </mc:Fallback>
      </mc:AlternateContent>
      <p:grpSp>
        <p:nvGrpSpPr>
          <p:cNvPr id="14" name="Group 2"/>
          <p:cNvGrpSpPr/>
          <p:nvPr/>
        </p:nvGrpSpPr>
        <p:grpSpPr>
          <a:xfrm>
            <a:off x="494427" y="3002680"/>
            <a:ext cx="23734832" cy="1828810"/>
            <a:chOff x="247181" y="1501340"/>
            <a:chExt cx="11865871" cy="914405"/>
          </a:xfrm>
        </p:grpSpPr>
        <p:grpSp>
          <p:nvGrpSpPr>
            <p:cNvPr id="15"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76538" y="1767705"/>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𝑷</m:t>
                          </m:r>
                          <m:r>
                            <a:rPr lang="en-US" sz="4800" b="1">
                              <a:latin typeface="Cambria Math" panose="02040503050406030204" pitchFamily="18" charset="0"/>
                            </a:rPr>
                            <m:t>=</m:t>
                          </m:r>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𝒄𝒐𝒕</m:t>
                              </m:r>
                            </m:fName>
                            <m:e>
                              <m:r>
                                <a:rPr lang="en-US" sz="4800" b="1" i="1">
                                  <a:latin typeface="Cambria Math" panose="02040503050406030204" pitchFamily="18" charset="0"/>
                                </a:rPr>
                                <m:t>𝒂</m:t>
                              </m:r>
                            </m:e>
                          </m:func>
                          <m:r>
                            <m:rPr>
                              <m:nor/>
                            </m:rPr>
                            <a:rPr lang="nl-NL" sz="4800" b="1"/>
                            <m:t>.</m:t>
                          </m:r>
                        </m:oMath>
                      </m:oMathPara>
                    </a14:m>
                    <a:endParaRPr lang="en-US" sz="48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5976538" y="1767705"/>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6"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en-US" sz="4800" b="1" smtClean="0">
                              <a:latin typeface="Cambria Math" panose="02040503050406030204" pitchFamily="18" charset="0"/>
                            </a:rPr>
                            <m:t>=</m:t>
                          </m:r>
                          <m:r>
                            <a:rPr lang="en-US" sz="4800" b="1" i="1" smtClean="0">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𝒂</m:t>
                              </m:r>
                              <m:r>
                                <a:rPr lang="en-US" sz="4800" b="1" i="1" smtClean="0">
                                  <a:latin typeface="Cambria Math" panose="02040503050406030204" pitchFamily="18" charset="0"/>
                                </a:rPr>
                                <m:t>.</m:t>
                              </m:r>
                            </m:e>
                          </m:func>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5"/>
                    <a:stretch>
                      <a:fillRect/>
                    </a:stretch>
                  </a:blipFill>
                </p:spPr>
                <p:txBody>
                  <a:bodyPr/>
                  <a:lstStyle/>
                  <a:p>
                    <a:r>
                      <a:rPr lang="en-US">
                        <a:noFill/>
                      </a:rPr>
                      <a:t> </a:t>
                    </a:r>
                  </a:p>
                </p:txBody>
              </p:sp>
            </mc:Fallback>
          </mc:AlternateContent>
        </p:grpSp>
        <p:grpSp>
          <p:nvGrpSpPr>
            <p:cNvPr id="17"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𝑷</m:t>
                          </m:r>
                          <m:r>
                            <a:rPr lang="en-US" sz="4800" b="1" smtClean="0">
                              <a:latin typeface="Cambria Math" panose="02040503050406030204" pitchFamily="18" charset="0"/>
                            </a:rPr>
                            <m:t>=</m:t>
                          </m:r>
                          <m:r>
                            <a:rPr lang="en-US" sz="4800" b="1" i="1" smtClean="0">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𝒕𝒂𝒏</m:t>
                              </m:r>
                            </m:fName>
                            <m:e>
                              <m:r>
                                <a:rPr lang="en-US" sz="4800" b="1" i="1">
                                  <a:latin typeface="Cambria Math" panose="02040503050406030204" pitchFamily="18" charset="0"/>
                                </a:rPr>
                                <m:t>𝒂</m:t>
                              </m:r>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6"/>
                    <a:stretch>
                      <a:fillRect/>
                    </a:stretch>
                  </a:blipFill>
                </p:spPr>
                <p:txBody>
                  <a:bodyPr/>
                  <a:lstStyle/>
                  <a:p>
                    <a:r>
                      <a:rPr lang="en-US">
                        <a:noFill/>
                      </a:rPr>
                      <a:t> </a:t>
                    </a:r>
                  </a:p>
                </p:txBody>
              </p:sp>
            </mc:Fallback>
          </mc:AlternateContent>
        </p:grpSp>
        <p:grpSp>
          <p:nvGrpSpPr>
            <p:cNvPr id="18" name="Group 58"/>
            <p:cNvGrpSpPr/>
            <p:nvPr/>
          </p:nvGrpSpPr>
          <p:grpSpPr>
            <a:xfrm>
              <a:off x="8994941" y="1501345"/>
              <a:ext cx="3118111" cy="914400"/>
              <a:chOff x="5537206" y="1557992"/>
              <a:chExt cx="3107540"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151259" y="1772466"/>
                    <a:ext cx="2493487" cy="443488"/>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rPr>
                          <m:t>𝑷</m:t>
                        </m:r>
                        <m:r>
                          <a:rPr lang="en-US" sz="4800" b="1">
                            <a:latin typeface="Cambria Math" panose="02040503050406030204" pitchFamily="18" charset="0"/>
                          </a:rPr>
                          <m:t>=</m:t>
                        </m:r>
                        <m:r>
                          <a:rPr lang="en-US" sz="4800" b="1" i="1">
                            <a:latin typeface="Cambria Math" panose="02040503050406030204" pitchFamily="18" charset="0"/>
                          </a:rPr>
                          <m:t>𝟐</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𝒂</m:t>
                            </m:r>
                          </m:e>
                        </m:func>
                      </m:oMath>
                    </a14:m>
                    <a:r>
                      <a:rPr lang="en-US" sz="5600" dirty="0" smtClean="0"/>
                      <a:t>.</a:t>
                    </a:r>
                    <a:endParaRPr lang="en-US" sz="5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151259" y="1772466"/>
                    <a:ext cx="2493487" cy="443488"/>
                  </a:xfrm>
                  <a:prstGeom prst="rect">
                    <a:avLst/>
                  </a:prstGeom>
                  <a:blipFill rotWithShape="0">
                    <a:blip r:embed="rId7"/>
                    <a:stretch>
                      <a:fillRect t="-17834" b="-38854"/>
                    </a:stretch>
                  </a:blipFill>
                </p:spPr>
                <p:txBody>
                  <a:bodyPr/>
                  <a:lstStyle/>
                  <a:p>
                    <a:r>
                      <a:rPr lang="en-US">
                        <a:noFill/>
                      </a:rPr>
                      <a:t> </a:t>
                    </a:r>
                  </a:p>
                </p:txBody>
              </p:sp>
            </mc:Fallback>
          </mc:AlternateContent>
        </p:grpSp>
      </p:grpSp>
      <p:sp>
        <p:nvSpPr>
          <p:cNvPr id="49" name="Oval 48"/>
          <p:cNvSpPr/>
          <p:nvPr/>
        </p:nvSpPr>
        <p:spPr>
          <a:xfrm>
            <a:off x="17945435" y="3518389"/>
            <a:ext cx="1182352" cy="1282211"/>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800" b="1" dirty="0">
                <a:latin typeface="Tahoma" pitchFamily="34" charset="0"/>
                <a:ea typeface="Tahoma" pitchFamily="34" charset="0"/>
                <a:cs typeface="Tahoma" pitchFamily="34" charset="0"/>
              </a:rPr>
              <a:t>D</a:t>
            </a:r>
            <a:r>
              <a:rPr lang="en-US" sz="6600" b="1" dirty="0" smtClean="0">
                <a:latin typeface="Tahoma" pitchFamily="34" charset="0"/>
                <a:ea typeface="Tahoma" pitchFamily="34" charset="0"/>
                <a:cs typeface="Tahoma" pitchFamily="34" charset="0"/>
              </a:rPr>
              <a:t> </a:t>
            </a:r>
            <a:endParaRPr lang="en-US" sz="6600" dirty="0"/>
          </a:p>
        </p:txBody>
      </p:sp>
      <mc:AlternateContent xmlns:mc="http://schemas.openxmlformats.org/markup-compatibility/2006" xmlns:a14="http://schemas.microsoft.com/office/drawing/2010/main">
        <mc:Choice Requires="a14">
          <p:sp>
            <p:nvSpPr>
              <p:cNvPr id="2" name="Rectangle 1"/>
              <p:cNvSpPr/>
              <p:nvPr/>
            </p:nvSpPr>
            <p:spPr>
              <a:xfrm>
                <a:off x="3965203" y="10871224"/>
                <a:ext cx="5421582" cy="923340"/>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rPr>
                        <m:t>=</m:t>
                      </m:r>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𝒂</m:t>
                          </m:r>
                        </m:e>
                      </m:func>
                      <m:r>
                        <m:rPr>
                          <m:nor/>
                        </m:rPr>
                        <a:rPr lang="nl-NL" sz="4800" b="1">
                          <a:latin typeface="Times New Roman" panose="02020603050405020304" pitchFamily="18" charset="0"/>
                          <a:cs typeface="Times New Roman" panose="02020603050405020304" pitchFamily="18" charset="0"/>
                        </a:rPr>
                        <m:t>.</m:t>
                      </m:r>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65203" y="10871224"/>
                <a:ext cx="5421582" cy="92334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278187" y="8382347"/>
                <a:ext cx="10736958" cy="1986067"/>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rPr>
                        <m:t>=</m:t>
                      </m:r>
                      <m:f>
                        <m:fPr>
                          <m:ctrlPr>
                            <a:rPr lang="en-US" sz="4800" b="1" i="1">
                              <a:latin typeface="Cambria Math" panose="02040503050406030204" pitchFamily="18" charset="0"/>
                            </a:rPr>
                          </m:ctrlPr>
                        </m:fPr>
                        <m:num>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𝟐</m:t>
                              </m:r>
                            </m:e>
                          </m:func>
                          <m:r>
                            <a:rPr lang="nl-NL" sz="4800" b="1" i="1">
                              <a:latin typeface="Cambria Math" panose="02040503050406030204" pitchFamily="18" charset="0"/>
                            </a:rPr>
                            <m:t>𝒂</m:t>
                          </m:r>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rPr>
                        <m:t>=</m:t>
                      </m:r>
                      <m:f>
                        <m:fPr>
                          <m:ctrlPr>
                            <a:rPr lang="en-US" sz="4800" b="1" i="1">
                              <a:latin typeface="Cambria Math" panose="02040503050406030204" pitchFamily="18" charset="0"/>
                            </a:rPr>
                          </m:ctrlPr>
                        </m:fPr>
                        <m:num>
                          <m:r>
                            <a:rPr lang="nl-NL" sz="4800" b="1" i="1">
                              <a:latin typeface="Cambria Math" panose="02040503050406030204" pitchFamily="18" charset="0"/>
                            </a:rPr>
                            <m:t>𝟐</m:t>
                          </m:r>
                          <m:func>
                            <m:funcPr>
                              <m:ctrlPr>
                                <a:rPr lang="en-US" sz="4800" b="1" i="1">
                                  <a:latin typeface="Cambria Math" panose="02040503050406030204" pitchFamily="18" charset="0"/>
                                </a:rPr>
                              </m:ctrlPr>
                            </m:funcPr>
                            <m:fName>
                              <m:r>
                                <a:rPr lang="nl-NL" sz="4800" b="1" i="1">
                                  <a:latin typeface="Cambria Math" panose="02040503050406030204" pitchFamily="18" charset="0"/>
                                </a:rPr>
                                <m:t>𝒔𝒊𝒏</m:t>
                              </m:r>
                            </m:fName>
                            <m:e>
                              <m:r>
                                <a:rPr lang="nl-NL" sz="4800" b="1" i="1">
                                  <a:latin typeface="Cambria Math" panose="02040503050406030204" pitchFamily="18" charset="0"/>
                                </a:rPr>
                                <m:t>𝒂</m:t>
                              </m:r>
                            </m:e>
                          </m:func>
                          <m:r>
                            <a:rPr lang="nl-NL" sz="4800" b="1" i="1">
                              <a:latin typeface="Cambria Math" panose="02040503050406030204" pitchFamily="18" charset="0"/>
                            </a:rPr>
                            <m:t>.</m:t>
                          </m:r>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num>
                        <m:den>
                          <m:func>
                            <m:funcPr>
                              <m:ctrlPr>
                                <a:rPr lang="en-US" sz="4800" b="1" i="1">
                                  <a:latin typeface="Cambria Math" panose="02040503050406030204" pitchFamily="18" charset="0"/>
                                </a:rPr>
                              </m:ctrlPr>
                            </m:funcPr>
                            <m:fName>
                              <m:r>
                                <a:rPr lang="nl-NL" sz="4800" b="1" i="1">
                                  <a:latin typeface="Cambria Math" panose="02040503050406030204" pitchFamily="18" charset="0"/>
                                </a:rPr>
                                <m:t>𝒄𝒐𝒔</m:t>
                              </m:r>
                            </m:fName>
                            <m:e>
                              <m:r>
                                <a:rPr lang="nl-NL" sz="4800" b="1" i="1">
                                  <a:latin typeface="Cambria Math" panose="02040503050406030204" pitchFamily="18" charset="0"/>
                                </a:rPr>
                                <m:t>𝒂</m:t>
                              </m:r>
                            </m:e>
                          </m:func>
                        </m:den>
                      </m:f>
                    </m:oMath>
                  </m:oMathPara>
                </a14:m>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3278187" y="8382347"/>
                <a:ext cx="10736958" cy="1986067"/>
              </a:xfrm>
              <a:prstGeom prst="rect">
                <a:avLst/>
              </a:prstGeom>
              <a:blipFill rotWithShape="0">
                <a:blip r:embed="rId9"/>
                <a:stretch>
                  <a:fillRect/>
                </a:stretch>
              </a:blipFill>
            </p:spPr>
            <p:txBody>
              <a:bodyPr/>
              <a:lstStyle/>
              <a:p>
                <a:r>
                  <a:rPr lang="en-US">
                    <a:noFill/>
                  </a:rPr>
                  <a:t> </a:t>
                </a:r>
              </a:p>
            </p:txBody>
          </p:sp>
        </mc:Fallback>
      </mc:AlternateContent>
      <p:sp>
        <p:nvSpPr>
          <p:cNvPr id="63" name="Action Button: Forward or Next 62">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24531419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P spid="2" grpId="0" animBg="1"/>
      <p:bldP spid="66"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96535" y="5012351"/>
            <a:ext cx="23672882" cy="8736840"/>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68"/>
              <a:ext cx="2342698" cy="552559"/>
              <a:chOff x="1275608" y="6239450"/>
              <a:chExt cx="4592537" cy="100397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1003975"/>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90050"/>
            <a:ext cx="23815891" cy="3155000"/>
            <a:chOff x="534987" y="1869705"/>
            <a:chExt cx="23340848" cy="2645750"/>
          </a:xfrm>
        </p:grpSpPr>
        <p:grpSp>
          <p:nvGrpSpPr>
            <p:cNvPr id="6"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28</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264592" y="2347422"/>
                  <a:ext cx="15249729" cy="2168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bất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64592" y="2347422"/>
                  <a:ext cx="15249729" cy="2168033"/>
                </a:xfrm>
                <a:prstGeom prst="rect">
                  <a:avLst/>
                </a:prstGeom>
                <a:blipFill rotWithShape="0">
                  <a:blip r:embed="rId2"/>
                  <a:stretch>
                    <a:fillRect l="-1215" t="-3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345992" y="6124662"/>
                <a:ext cx="23024772"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V</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t</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𝑹</m:t>
                      </m:r>
                      <m:r>
                        <m:rPr>
                          <m:nor/>
                        </m:rPr>
                        <a:rPr lang="nl-NL" sz="4800" b="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345992" y="6124662"/>
                <a:ext cx="23024772" cy="960145"/>
              </a:xfrm>
              <a:prstGeom prst="rect">
                <a:avLst/>
              </a:prstGeom>
              <a:blipFill rotWithShape="0">
                <a:blip r:embed="rId3"/>
                <a:stretch>
                  <a:fillRect/>
                </a:stretch>
              </a:blipFill>
            </p:spPr>
            <p:txBody>
              <a:bodyPr/>
              <a:lstStyle/>
              <a:p>
                <a:r>
                  <a:rPr lang="en-US">
                    <a:noFill/>
                  </a:rPr>
                  <a:t> </a:t>
                </a:r>
              </a:p>
            </p:txBody>
          </p:sp>
        </mc:Fallback>
      </mc:AlternateContent>
      <p:grpSp>
        <p:nvGrpSpPr>
          <p:cNvPr id="13" name="Group 2"/>
          <p:cNvGrpSpPr/>
          <p:nvPr/>
        </p:nvGrpSpPr>
        <p:grpSpPr>
          <a:xfrm>
            <a:off x="-89373" y="2989124"/>
            <a:ext cx="24834986" cy="1915286"/>
            <a:chOff x="247181" y="1485384"/>
            <a:chExt cx="12415876" cy="957643"/>
          </a:xfrm>
        </p:grpSpPr>
        <p:grpSp>
          <p:nvGrpSpPr>
            <p:cNvPr id="14"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2554" y="1765315"/>
                    <a:ext cx="2280848" cy="55424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4800" b="1" dirty="0" smtClean="0">
                        <a:latin typeface="Cambria Math" panose="02040503050406030204" pitchFamily="18" charset="0"/>
                        <a:ea typeface="Cambria Math" panose="02040503050406030204" pitchFamily="18" charset="0"/>
                      </a:rPr>
                      <a:t>.</a:t>
                    </a:r>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2554" y="1765315"/>
                    <a:ext cx="2280848" cy="554242"/>
                  </a:xfrm>
                  <a:prstGeom prst="rect">
                    <a:avLst/>
                  </a:prstGeom>
                  <a:blipFill rotWithShape="0">
                    <a:blip r:embed="rId4"/>
                    <a:stretch>
                      <a:fillRect b="-10769"/>
                    </a:stretch>
                  </a:blipFill>
                </p:spPr>
                <p:txBody>
                  <a:bodyPr/>
                  <a:lstStyle/>
                  <a:p>
                    <a:r>
                      <a:rPr lang="en-US">
                        <a:noFill/>
                      </a:rPr>
                      <a:t> </a:t>
                    </a:r>
                  </a:p>
                </p:txBody>
              </p:sp>
            </mc:Fallback>
          </mc:AlternateContent>
        </p:grpSp>
        <p:grpSp>
          <p:nvGrpSpPr>
            <p:cNvPr id="18" name="Group 54"/>
            <p:cNvGrpSpPr/>
            <p:nvPr/>
          </p:nvGrpSpPr>
          <p:grpSpPr>
            <a:xfrm>
              <a:off x="3163101" y="1501344"/>
              <a:ext cx="3090381" cy="941683"/>
              <a:chOff x="5537206" y="1557992"/>
              <a:chExt cx="3079904" cy="87542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045718" y="1619045"/>
                    <a:ext cx="2280848" cy="81437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d>
                            <m:dPr>
                              <m:ctrlPr>
                                <a:rPr lang="en-US" sz="4800" b="1" i="1" smtClean="0">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e>
                          </m:d>
                          <m:r>
                            <a:rPr lang="en-US" sz="4800" b="1" i="1" smtClean="0">
                              <a:latin typeface="Cambria Math" panose="02040503050406030204" pitchFamily="18" charset="0"/>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045718" y="1619045"/>
                    <a:ext cx="2280848" cy="814374"/>
                  </a:xfrm>
                  <a:prstGeom prst="rect">
                    <a:avLst/>
                  </a:prstGeom>
                  <a:blipFill rotWithShape="0">
                    <a:blip r:embed="rId5"/>
                    <a:stretch>
                      <a:fillRect/>
                    </a:stretch>
                  </a:blipFill>
                </p:spPr>
                <p:txBody>
                  <a:bodyPr/>
                  <a:lstStyle/>
                  <a:p>
                    <a:r>
                      <a:rPr lang="en-US">
                        <a:noFill/>
                      </a:rPr>
                      <a:t> </a:t>
                    </a:r>
                  </a:p>
                </p:txBody>
              </p:sp>
            </mc:Fallback>
          </mc:AlternateContent>
        </p:grpSp>
        <p:grpSp>
          <p:nvGrpSpPr>
            <p:cNvPr id="19" name="Group 3"/>
            <p:cNvGrpSpPr/>
            <p:nvPr/>
          </p:nvGrpSpPr>
          <p:grpSpPr>
            <a:xfrm>
              <a:off x="6079021" y="1485489"/>
              <a:ext cx="3036090" cy="939499"/>
              <a:chOff x="5537206" y="1543253"/>
              <a:chExt cx="3025797" cy="873395"/>
            </a:xfrm>
          </p:grpSpPr>
          <p:sp>
            <p:nvSpPr>
              <p:cNvPr id="46" name="Rectangle 45"/>
              <p:cNvSpPr/>
              <p:nvPr/>
            </p:nvSpPr>
            <p:spPr>
              <a:xfrm>
                <a:off x="5773643" y="1566584"/>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84939" y="1543253"/>
                    <a:ext cx="2280848" cy="8143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4800" b="1" i="1" smtClean="0">
                                  <a:latin typeface="Cambria Math" panose="02040503050406030204" pitchFamily="18" charset="0"/>
                                </a:rPr>
                              </m:ctrlPr>
                            </m:funcPr>
                            <m:fNa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e>
                              </m:d>
                            </m:fName>
                            <m:e>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84939" y="1543253"/>
                    <a:ext cx="2280848" cy="814372"/>
                  </a:xfrm>
                  <a:prstGeom prst="rect">
                    <a:avLst/>
                  </a:prstGeom>
                  <a:blipFill rotWithShape="0">
                    <a:blip r:embed="rId6"/>
                    <a:stretch>
                      <a:fillRect/>
                    </a:stretch>
                  </a:blipFill>
                </p:spPr>
                <p:txBody>
                  <a:bodyPr/>
                  <a:lstStyle/>
                  <a:p>
                    <a:r>
                      <a:rPr lang="en-US">
                        <a:noFill/>
                      </a:rPr>
                      <a:t> </a:t>
                    </a:r>
                  </a:p>
                </p:txBody>
              </p:sp>
            </mc:Fallback>
          </mc:AlternateContent>
        </p:grpSp>
        <p:grpSp>
          <p:nvGrpSpPr>
            <p:cNvPr id="20" name="Group 58"/>
            <p:cNvGrpSpPr/>
            <p:nvPr/>
          </p:nvGrpSpPr>
          <p:grpSpPr>
            <a:xfrm>
              <a:off x="8994939" y="1485384"/>
              <a:ext cx="3668118" cy="944704"/>
              <a:chOff x="5537206" y="1543154"/>
              <a:chExt cx="3655684" cy="878234"/>
            </a:xfrm>
          </p:grpSpPr>
          <p:sp>
            <p:nvSpPr>
              <p:cNvPr id="60" name="Rectangle 59"/>
              <p:cNvSpPr/>
              <p:nvPr/>
            </p:nvSpPr>
            <p:spPr>
              <a:xfrm>
                <a:off x="5746547" y="1543154"/>
                <a:ext cx="3267753"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89427" y="1607015"/>
                    <a:ext cx="3303463" cy="8143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r>
                            <a:rPr lang="en-US" sz="4800" b="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i="1" smtClean="0">
                                  <a:latin typeface="Cambria Math" panose="02040503050406030204" pitchFamily="18" charset="0"/>
                                  <a:ea typeface="Cambria Math" panose="02040503050406030204" pitchFamily="18" charset="0"/>
                                </a:rPr>
                                <m:t>(</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𝟎</m:t>
                              </m:r>
                            </m:e>
                          </m:d>
                          <m:r>
                            <a:rPr lang="en-US" sz="4800" b="1">
                              <a:latin typeface="Cambria Math" panose="02040503050406030204" pitchFamily="18" charset="0"/>
                              <a:ea typeface="Cambria Math" panose="02040503050406030204" pitchFamily="18" charset="0"/>
                            </a:rPr>
                            <m:t>∪</m:t>
                          </m:r>
                          <m:d>
                            <m:dPr>
                              <m:ctrlPr>
                                <a:rPr lang="en-US" sz="4800" b="1" i="1" smtClean="0">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𝟎</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89427" y="1607015"/>
                    <a:ext cx="3303463" cy="814373"/>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rId8"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808865" y="7540601"/>
                <a:ext cx="22460552" cy="830997"/>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𝟏</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08865" y="7540601"/>
                <a:ext cx="22460552" cy="830997"/>
              </a:xfrm>
              <a:prstGeom prst="rect">
                <a:avLst/>
              </a:prstGeom>
              <a:blipFill rotWithShape="0">
                <a:blip r:embed="rId9"/>
                <a:stretch>
                  <a:fillRect l="-1249" t="-16912" b="-38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07007" y="8925879"/>
                <a:ext cx="21808185" cy="115730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 Với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Times New Roman" panose="02020603050405020304" pitchFamily="18" charset="0"/>
                    <a:cs typeface="Times New Roman" panose="02020603050405020304" pitchFamily="18" charset="0"/>
                  </a:rPr>
                  <a:t>: Bất phương trình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&gt;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707007" y="8925879"/>
                <a:ext cx="21808185" cy="1157305"/>
              </a:xfrm>
              <a:prstGeom prst="rect">
                <a:avLst/>
              </a:prstGeom>
              <a:blipFill rotWithShape="0">
                <a:blip r:embed="rId10"/>
                <a:stretch>
                  <a:fillRect l="-1258"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564251" y="10557790"/>
                <a:ext cx="23093048" cy="189795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a:t>
                </a:r>
                <a:r>
                  <a:rPr lang="nl-NL" sz="4800" b="1" dirty="0" smtClean="0">
                    <a:latin typeface="Times New Roman" panose="02020603050405020304" pitchFamily="18" charset="0"/>
                    <a:cs typeface="Times New Roman" panose="02020603050405020304" pitchFamily="18" charset="0"/>
                  </a:rPr>
                  <a:t>mãn:</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oMath>
                </a14:m>
                <a:r>
                  <a:rPr lang="nl-NL" sz="4800" b="1" dirty="0">
                    <a:latin typeface="Times New Roman" panose="02020603050405020304" pitchFamily="18" charset="0"/>
                    <a:cs typeface="Times New Roman" panose="02020603050405020304" pitchFamily="18" charset="0"/>
                  </a:rPr>
                  <a:t>. Kết hợp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𝟐</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564251" y="10557790"/>
                <a:ext cx="23093048" cy="1897955"/>
              </a:xfrm>
              <a:prstGeom prst="rect">
                <a:avLst/>
              </a:prstGeom>
              <a:blipFill rotWithShape="0">
                <a:blip r:embed="rId11"/>
                <a:stretch>
                  <a:fillRect l="-1214" t="-7074" b="-7395"/>
                </a:stretch>
              </a:blipFill>
            </p:spPr>
            <p:txBody>
              <a:bodyPr/>
              <a:lstStyle/>
              <a:p>
                <a:r>
                  <a:rPr lang="en-US">
                    <a:noFill/>
                  </a:rPr>
                  <a:t> </a:t>
                </a:r>
              </a:p>
            </p:txBody>
          </p:sp>
        </mc:Fallback>
      </mc:AlternateContent>
    </p:spTree>
    <p:extLst>
      <p:ext uri="{BB962C8B-B14F-4D97-AF65-F5344CB8AC3E}">
        <p14:creationId xmlns:p14="http://schemas.microsoft.com/office/powerpoint/2010/main" val="42482998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63"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596535" y="5012351"/>
            <a:ext cx="23672882" cy="8736840"/>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3" name="Group 5"/>
            <p:cNvGrpSpPr/>
            <p:nvPr/>
          </p:nvGrpSpPr>
          <p:grpSpPr>
            <a:xfrm>
              <a:off x="203200" y="3636268"/>
              <a:ext cx="2342698" cy="552559"/>
              <a:chOff x="1275608" y="6239450"/>
              <a:chExt cx="4592537" cy="100397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796746" cy="1003975"/>
              </a:xfrm>
              <a:prstGeom prst="rect">
                <a:avLst/>
              </a:prstGeom>
              <a:noFill/>
            </p:spPr>
            <p:txBody>
              <a:bodyPr wrap="none" rtlCol="0">
                <a:spAutoFit/>
              </a:bodyPr>
              <a:lstStyle/>
              <a:p>
                <a:r>
                  <a:rPr lang="vi-VN" sz="6400" dirty="0">
                    <a:solidFill>
                      <a:srgbClr val="FF0000"/>
                    </a:solidFill>
                    <a:latin typeface="Tahoma" pitchFamily="34" charset="0"/>
                    <a:ea typeface="Tahoma" pitchFamily="34" charset="0"/>
                    <a:cs typeface="Tahoma" pitchFamily="34" charset="0"/>
                  </a:rPr>
                  <a:t>Lời Giải</a:t>
                </a:r>
                <a:endParaRPr lang="en-US" sz="64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90050"/>
            <a:ext cx="23815891" cy="3155000"/>
            <a:chOff x="534987" y="1869705"/>
            <a:chExt cx="23340848" cy="2645750"/>
          </a:xfrm>
        </p:grpSpPr>
        <p:grpSp>
          <p:nvGrpSpPr>
            <p:cNvPr id="6"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2"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28</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264592" y="2347422"/>
                  <a:ext cx="15249729" cy="2168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bất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mãn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64592" y="2347422"/>
                  <a:ext cx="15249729" cy="2168033"/>
                </a:xfrm>
                <a:prstGeom prst="rect">
                  <a:avLst/>
                </a:prstGeom>
                <a:blipFill rotWithShape="0">
                  <a:blip r:embed="rId2"/>
                  <a:stretch>
                    <a:fillRect l="-1215" t="-3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 name="Group 2"/>
          <p:cNvGrpSpPr/>
          <p:nvPr/>
        </p:nvGrpSpPr>
        <p:grpSpPr>
          <a:xfrm>
            <a:off x="-89373" y="2989124"/>
            <a:ext cx="24834986" cy="1915286"/>
            <a:chOff x="247181" y="1485384"/>
            <a:chExt cx="12415876" cy="957643"/>
          </a:xfrm>
        </p:grpSpPr>
        <p:grpSp>
          <p:nvGrpSpPr>
            <p:cNvPr id="14"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82554" y="1765315"/>
                    <a:ext cx="2280848" cy="55424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4800" b="1" dirty="0" smtClean="0">
                        <a:latin typeface="Cambria Math" panose="02040503050406030204" pitchFamily="18" charset="0"/>
                        <a:ea typeface="Cambria Math" panose="02040503050406030204" pitchFamily="18" charset="0"/>
                      </a:rPr>
                      <a:t>.</a:t>
                    </a:r>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82554" y="1765315"/>
                    <a:ext cx="2280848" cy="554242"/>
                  </a:xfrm>
                  <a:prstGeom prst="rect">
                    <a:avLst/>
                  </a:prstGeom>
                  <a:blipFill rotWithShape="0">
                    <a:blip r:embed="rId3"/>
                    <a:stretch>
                      <a:fillRect b="-10769"/>
                    </a:stretch>
                  </a:blipFill>
                </p:spPr>
                <p:txBody>
                  <a:bodyPr/>
                  <a:lstStyle/>
                  <a:p>
                    <a:r>
                      <a:rPr lang="en-US">
                        <a:noFill/>
                      </a:rPr>
                      <a:t> </a:t>
                    </a:r>
                  </a:p>
                </p:txBody>
              </p:sp>
            </mc:Fallback>
          </mc:AlternateContent>
        </p:grpSp>
        <p:grpSp>
          <p:nvGrpSpPr>
            <p:cNvPr id="18" name="Group 54"/>
            <p:cNvGrpSpPr/>
            <p:nvPr/>
          </p:nvGrpSpPr>
          <p:grpSpPr>
            <a:xfrm>
              <a:off x="3163101" y="1501344"/>
              <a:ext cx="3090381" cy="941683"/>
              <a:chOff x="5537206" y="1557992"/>
              <a:chExt cx="3079904" cy="875427"/>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045718" y="1619045"/>
                    <a:ext cx="2280848" cy="81437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d>
                            <m:dPr>
                              <m:ctrlPr>
                                <a:rPr lang="en-US" sz="4800" b="1" i="1" smtClean="0">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e>
                          </m:d>
                          <m:r>
                            <a:rPr lang="en-US" sz="4800" b="1" i="1" smtClean="0">
                              <a:latin typeface="Cambria Math" panose="02040503050406030204" pitchFamily="18" charset="0"/>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045718" y="1619045"/>
                    <a:ext cx="2280848" cy="814374"/>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485489"/>
              <a:ext cx="3036090" cy="939499"/>
              <a:chOff x="5537206" y="1543253"/>
              <a:chExt cx="3025797" cy="873395"/>
            </a:xfrm>
          </p:grpSpPr>
          <p:sp>
            <p:nvSpPr>
              <p:cNvPr id="46" name="Rectangle 45"/>
              <p:cNvSpPr/>
              <p:nvPr/>
            </p:nvSpPr>
            <p:spPr>
              <a:xfrm>
                <a:off x="5773643" y="1566584"/>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84939" y="1543253"/>
                    <a:ext cx="2280848" cy="81437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unc>
                            <m:funcPr>
                              <m:ctrlPr>
                                <a:rPr lang="en-US" sz="4800" b="1" i="1" smtClean="0">
                                  <a:latin typeface="Cambria Math" panose="02040503050406030204" pitchFamily="18" charset="0"/>
                                </a:rPr>
                              </m:ctrlPr>
                            </m:funcPr>
                            <m:fNa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e>
                              </m:d>
                            </m:fName>
                            <m:e>
                              <m:r>
                                <a:rPr lang="en-US" sz="4800" b="1" i="1" smtClean="0">
                                  <a:latin typeface="Cambria Math" panose="02040503050406030204" pitchFamily="18" charset="0"/>
                                </a:rPr>
                                <m:t>.</m:t>
                              </m:r>
                            </m:e>
                          </m:func>
                        </m:oMath>
                      </m:oMathPara>
                    </a14:m>
                    <a:endParaRPr lang="en-US" sz="4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84939" y="1543253"/>
                    <a:ext cx="2280848" cy="814372"/>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39" y="1485384"/>
              <a:ext cx="3668118" cy="944704"/>
              <a:chOff x="5537206" y="1543154"/>
              <a:chExt cx="3655684" cy="878234"/>
            </a:xfrm>
          </p:grpSpPr>
          <p:sp>
            <p:nvSpPr>
              <p:cNvPr id="60" name="Rectangle 59"/>
              <p:cNvSpPr/>
              <p:nvPr/>
            </p:nvSpPr>
            <p:spPr>
              <a:xfrm>
                <a:off x="5746547" y="1543154"/>
                <a:ext cx="3267753"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89427" y="1607015"/>
                    <a:ext cx="3303463" cy="81437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𝒎</m:t>
                          </m:r>
                          <m:r>
                            <a:rPr lang="en-US" sz="4800" b="1" smtClean="0">
                              <a:latin typeface="Cambria Math" panose="02040503050406030204" pitchFamily="18" charset="0"/>
                              <a:ea typeface="Cambria Math" panose="02040503050406030204" pitchFamily="18" charset="0"/>
                            </a:rPr>
                            <m:t>∈</m:t>
                          </m:r>
                          <m:d>
                            <m:dPr>
                              <m:begChr m:val=""/>
                              <m:ctrlPr>
                                <a:rPr lang="en-US" sz="4800" b="1" i="1">
                                  <a:latin typeface="Cambria Math" panose="02040503050406030204" pitchFamily="18" charset="0"/>
                                  <a:ea typeface="Cambria Math" panose="02040503050406030204" pitchFamily="18" charset="0"/>
                                </a:rPr>
                              </m:ctrlPr>
                            </m:dPr>
                            <m:e>
                              <m:r>
                                <a:rPr lang="en-US" sz="4800" b="1" i="1" smtClean="0">
                                  <a:latin typeface="Cambria Math" panose="02040503050406030204" pitchFamily="18" charset="0"/>
                                  <a:ea typeface="Cambria Math" panose="02040503050406030204" pitchFamily="18" charset="0"/>
                                </a:rPr>
                                <m:t>(</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𝟎</m:t>
                              </m:r>
                            </m:e>
                          </m:d>
                          <m:r>
                            <a:rPr lang="en-US" sz="4800" b="1">
                              <a:latin typeface="Cambria Math" panose="02040503050406030204" pitchFamily="18" charset="0"/>
                              <a:ea typeface="Cambria Math" panose="02040503050406030204" pitchFamily="18" charset="0"/>
                            </a:rPr>
                            <m:t>∪</m:t>
                          </m:r>
                          <m:d>
                            <m:dPr>
                              <m:ctrlPr>
                                <a:rPr lang="en-US" sz="4800" b="1" i="1" smtClean="0">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𝟎</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89427" y="1607015"/>
                    <a:ext cx="3303463" cy="814373"/>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836613" y="6242798"/>
                <a:ext cx="20913789" cy="1569671"/>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V</m:t>
                      </m:r>
                      <m:r>
                        <m:rPr>
                          <m:nor/>
                        </m:rPr>
                        <a:rPr lang="nl-NL" sz="4800" b="1">
                          <a:latin typeface="Times New Roman" panose="02020603050405020304" pitchFamily="18" charset="0"/>
                          <a:cs typeface="Times New Roman" panose="02020603050405020304" pitchFamily="18" charset="0"/>
                        </a:rPr>
                        <m:t>ớ</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B</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t</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𝒙</m:t>
                      </m:r>
                      <m:r>
                        <a:rPr lang="nl-NL" sz="4800" b="1" i="1">
                          <a:latin typeface="Cambria Math" panose="02040503050406030204" pitchFamily="18" charset="0"/>
                          <a:ea typeface="Cambria Math" panose="02040503050406030204" pitchFamily="18" charset="0"/>
                        </a:rPr>
                        <m:t>&lt;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m:rPr>
                          <m:nor/>
                        </m:rPr>
                        <a:rPr lang="nl-NL" sz="4800" b="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836613" y="6242798"/>
                <a:ext cx="20913789" cy="156967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082422" y="8111067"/>
                <a:ext cx="23203278" cy="1897955"/>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Do đó, bất phương trình nghiệm đúng với mọi </a:t>
                </a:r>
                <a14:m>
                  <m:oMath xmlns:m="http://schemas.openxmlformats.org/officeDocument/2006/math">
                    <m:r>
                      <a:rPr lang="nl-NL" sz="4800" b="1" i="1">
                        <a:latin typeface="Cambria Math" panose="02040503050406030204" pitchFamily="18" charset="0"/>
                      </a:rPr>
                      <m:t>𝒙</m:t>
                    </m:r>
                  </m:oMath>
                </a14:m>
                <a:r>
                  <a:rPr lang="nl-NL" sz="4800" b="1" dirty="0">
                    <a:latin typeface="Times New Roman" panose="02020603050405020304" pitchFamily="18" charset="0"/>
                    <a:cs typeface="Times New Roman" panose="02020603050405020304" pitchFamily="18" charset="0"/>
                  </a:rPr>
                  <a:t> thỏa </a:t>
                </a:r>
                <a:r>
                  <a:rPr lang="nl-NL" sz="4800" b="1" dirty="0" smtClean="0">
                    <a:latin typeface="Times New Roman" panose="02020603050405020304" pitchFamily="18" charset="0"/>
                    <a:cs typeface="Times New Roman" panose="02020603050405020304" pitchFamily="18" charset="0"/>
                  </a:rPr>
                  <a:t>mãn:</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𝒙</m:t>
                        </m:r>
                      </m:e>
                    </m:d>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num>
                      <m:den>
                        <m:r>
                          <a:rPr lang="nl-NL" sz="4800" b="1" i="1">
                            <a:latin typeface="Cambria Math" panose="02040503050406030204" pitchFamily="18" charset="0"/>
                            <a:ea typeface="Cambria Math" panose="02040503050406030204" pitchFamily="18" charset="0"/>
                          </a:rPr>
                          <m:t>𝒎</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𝟖</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oMath>
                </a14:m>
                <a:r>
                  <a:rPr lang="nl-NL" sz="4800" b="1" dirty="0">
                    <a:latin typeface="Times New Roman" panose="02020603050405020304" pitchFamily="18" charset="0"/>
                    <a:cs typeface="Times New Roman" panose="02020603050405020304" pitchFamily="18" charset="0"/>
                  </a:rPr>
                  <a:t>. Kết hợp </a:t>
                </a:r>
                <a14:m>
                  <m:oMath xmlns:m="http://schemas.openxmlformats.org/officeDocument/2006/math">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d>
                      <m:dPr>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𝟑</m:t>
                        </m:r>
                      </m:e>
                    </m:d>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a:t>
                </a:r>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82422" y="8111067"/>
                <a:ext cx="23203278" cy="1897955"/>
              </a:xfrm>
              <a:prstGeom prst="rect">
                <a:avLst/>
              </a:prstGeom>
              <a:blipFill rotWithShape="0">
                <a:blip r:embed="rId9"/>
                <a:stretch>
                  <a:fillRect l="-1209" t="-7074" b="-7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377756" y="10686728"/>
                <a:ext cx="13349985" cy="1192378"/>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Từ </a:t>
                </a:r>
                <a14:m>
                  <m:oMath xmlns:m="http://schemas.openxmlformats.org/officeDocument/2006/math">
                    <m:d>
                      <m:dPr>
                        <m:ctrlPr>
                          <a:rPr lang="en-US" sz="4800" b="1" i="1">
                            <a:latin typeface="Cambria Math" panose="02040503050406030204" pitchFamily="18" charset="0"/>
                          </a:rPr>
                        </m:ctrlPr>
                      </m:dPr>
                      <m:e>
                        <m:r>
                          <a:rPr lang="nl-NL" sz="4800" b="1" i="1">
                            <a:latin typeface="Cambria Math" panose="02040503050406030204" pitchFamily="18" charset="0"/>
                          </a:rPr>
                          <m:t>𝟏</m:t>
                        </m:r>
                      </m:e>
                    </m:d>
                    <m:r>
                      <a:rPr lang="nl-NL" sz="4800" b="1" i="1">
                        <a:latin typeface="Cambria Math" panose="02040503050406030204" pitchFamily="18" charset="0"/>
                      </a:rPr>
                      <m:t>;</m:t>
                    </m:r>
                    <m:d>
                      <m:dPr>
                        <m:ctrlPr>
                          <a:rPr lang="en-US" sz="4800" b="1" i="1">
                            <a:latin typeface="Cambria Math" panose="02040503050406030204" pitchFamily="18" charset="0"/>
                          </a:rPr>
                        </m:ctrlPr>
                      </m:dPr>
                      <m:e>
                        <m:r>
                          <a:rPr lang="nl-NL" sz="4800" b="1" i="1">
                            <a:latin typeface="Cambria Math" panose="02040503050406030204" pitchFamily="18" charset="0"/>
                          </a:rPr>
                          <m:t>𝟐</m:t>
                        </m:r>
                      </m:e>
                    </m:d>
                    <m:r>
                      <a:rPr lang="nl-NL" sz="4800" b="1" i="1">
                        <a:latin typeface="Cambria Math" panose="02040503050406030204" pitchFamily="18" charset="0"/>
                      </a:rPr>
                      <m:t>;</m:t>
                    </m:r>
                    <m:d>
                      <m:dPr>
                        <m:ctrlPr>
                          <a:rPr lang="en-US" sz="4800" b="1" i="1">
                            <a:latin typeface="Cambria Math" panose="02040503050406030204" pitchFamily="18" charset="0"/>
                          </a:rPr>
                        </m:ctrlPr>
                      </m:dPr>
                      <m:e>
                        <m:r>
                          <a:rPr lang="nl-NL" sz="4800" b="1" i="1">
                            <a:latin typeface="Cambria Math" panose="02040503050406030204" pitchFamily="18" charset="0"/>
                          </a:rPr>
                          <m:t>𝟑</m:t>
                        </m:r>
                      </m:e>
                    </m:d>
                  </m:oMath>
                </a14:m>
                <a:r>
                  <a:rPr lang="nl-NL" sz="4800" b="1" dirty="0">
                    <a:latin typeface="Times New Roman" panose="02020603050405020304" pitchFamily="18" charset="0"/>
                    <a:cs typeface="Times New Roman" panose="02020603050405020304" pitchFamily="18" charset="0"/>
                  </a:rPr>
                  <a:t> suy ra </a:t>
                </a:r>
                <a14:m>
                  <m:oMath xmlns:m="http://schemas.openxmlformats.org/officeDocument/2006/math">
                    <m:r>
                      <a:rPr lang="en-US" sz="4800" b="1" i="1">
                        <a:latin typeface="Cambria Math" panose="02040503050406030204" pitchFamily="18" charset="0"/>
                        <a:ea typeface="Cambria Math" panose="02040503050406030204" pitchFamily="18" charset="0"/>
                      </a:rPr>
                      <m:t>𝒎</m:t>
                    </m:r>
                    <m:r>
                      <a:rPr lang="en-US"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a:rPr lang="en-US"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e>
                    </m:d>
                  </m:oMath>
                </a14:m>
                <a:r>
                  <a:rPr lang="en-US" sz="6400" dirty="0">
                    <a:latin typeface="Times New Roman" panose="02020603050405020304" pitchFamily="18" charset="0"/>
                    <a:cs typeface="Times New Roman" panose="02020603050405020304" pitchFamily="18" charset="0"/>
                  </a:rPr>
                  <a:t>.</a:t>
                </a:r>
              </a:p>
            </p:txBody>
          </p:sp>
        </mc:Choice>
        <mc:Fallback xmlns="">
          <p:sp>
            <p:nvSpPr>
              <p:cNvPr id="51" name="TextBox 50"/>
              <p:cNvSpPr txBox="1">
                <a:spLocks noRot="1" noChangeAspect="1" noMove="1" noResize="1" noEditPoints="1" noAdjustHandles="1" noChangeArrowheads="1" noChangeShapeType="1" noTextEdit="1"/>
              </p:cNvSpPr>
              <p:nvPr/>
            </p:nvSpPr>
            <p:spPr>
              <a:xfrm>
                <a:off x="2377756" y="10686728"/>
                <a:ext cx="13349985" cy="1192378"/>
              </a:xfrm>
              <a:prstGeom prst="rect">
                <a:avLst/>
              </a:prstGeom>
              <a:blipFill rotWithShape="0">
                <a:blip r:embed="rId10"/>
                <a:stretch>
                  <a:fillRect l="-2055" t="-18367" b="-25000"/>
                </a:stretch>
              </a:blipFill>
            </p:spPr>
            <p:txBody>
              <a:bodyPr/>
              <a:lstStyle/>
              <a:p>
                <a:r>
                  <a:rPr lang="en-US">
                    <a:noFill/>
                  </a:rPr>
                  <a:t> </a:t>
                </a:r>
              </a:p>
            </p:txBody>
          </p:sp>
        </mc:Fallback>
      </mc:AlternateContent>
      <p:sp>
        <p:nvSpPr>
          <p:cNvPr id="55" name="Oval 54"/>
          <p:cNvSpPr/>
          <p:nvPr/>
        </p:nvSpPr>
        <p:spPr>
          <a:xfrm>
            <a:off x="-63602" y="3595001"/>
            <a:ext cx="1048862" cy="1033067"/>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smtClean="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p:spTree>
    <p:extLst>
      <p:ext uri="{BB962C8B-B14F-4D97-AF65-F5344CB8AC3E}">
        <p14:creationId xmlns:p14="http://schemas.microsoft.com/office/powerpoint/2010/main" val="11365929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50" grpId="0" animBg="1"/>
      <p:bldP spid="51"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127857" y="5334000"/>
            <a:ext cx="23830034" cy="8382001"/>
            <a:chOff x="203200" y="3636270"/>
            <a:chExt cx="11913466" cy="4299550"/>
          </a:xfrm>
        </p:grpSpPr>
        <p:sp>
          <p:nvSpPr>
            <p:cNvPr id="5" name="Rounded Rectangle 4"/>
            <p:cNvSpPr/>
            <p:nvPr/>
          </p:nvSpPr>
          <p:spPr>
            <a:xfrm>
              <a:off x="281766" y="3818723"/>
              <a:ext cx="11834900" cy="411709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3"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63868"/>
            <a:ext cx="23906494" cy="3733340"/>
            <a:chOff x="534987" y="1740631"/>
            <a:chExt cx="23429643" cy="3130739"/>
          </a:xfrm>
        </p:grpSpPr>
        <p:grpSp>
          <p:nvGrpSpPr>
            <p:cNvPr id="6" name="Group 20"/>
            <p:cNvGrpSpPr/>
            <p:nvPr/>
          </p:nvGrpSpPr>
          <p:grpSpPr>
            <a:xfrm>
              <a:off x="534987" y="1869705"/>
              <a:ext cx="23340848" cy="2598476"/>
              <a:chOff x="534987" y="1647866"/>
              <a:chExt cx="23340848" cy="2598476"/>
            </a:xfrm>
          </p:grpSpPr>
          <p:sp>
            <p:nvSpPr>
              <p:cNvPr id="25" name="Rounded Rectangle 24"/>
              <p:cNvSpPr/>
              <p:nvPr/>
            </p:nvSpPr>
            <p:spPr bwMode="auto">
              <a:xfrm>
                <a:off x="755649" y="1720890"/>
                <a:ext cx="23120186" cy="252545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5"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265974" y="1740631"/>
                  <a:ext cx="22698656" cy="3130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5600" dirty="0" smtClean="0">
                      <a:latin typeface="Times New Roman" panose="020206030504050203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Trong </a:t>
                  </a:r>
                  <a:r>
                    <a:rPr lang="nl-NL" sz="4800" b="1" dirty="0">
                      <a:latin typeface="Times New Roman" panose="02020603050405020304" pitchFamily="18" charset="0"/>
                      <a:cs typeface="Times New Roman" panose="02020603050405020304" pitchFamily="18" charset="0"/>
                    </a:rPr>
                    <a:t>mặt phẳng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𝑬</m:t>
                          </m:r>
                        </m:e>
                      </m:d>
                      <m:r>
                        <a:rPr lang="en-US" sz="4800" b="1" i="1">
                          <a:latin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𝒙</m:t>
                              </m:r>
                            </m:e>
                            <m:sup>
                              <m:r>
                                <a:rPr lang="en-US" sz="4800" b="1" i="1">
                                  <a:latin typeface="Cambria Math" panose="02040503050406030204" pitchFamily="18" charset="0"/>
                                  <a:ea typeface="Cambria Math" panose="02040503050406030204" pitchFamily="18" charset="0"/>
                                </a:rPr>
                                <m:t>𝟐</m:t>
                              </m:r>
                            </m:sup>
                          </m:sSup>
                        </m:num>
                        <m:den>
                          <m:r>
                            <a:rPr lang="en-US" sz="4800" b="1" i="1">
                              <a:latin typeface="Cambria Math" panose="02040503050406030204" pitchFamily="18" charset="0"/>
                              <a:ea typeface="Cambria Math" panose="02040503050406030204" pitchFamily="18" charset="0"/>
                            </a:rPr>
                            <m:t>𝟒</m:t>
                          </m:r>
                        </m:den>
                      </m:f>
                      <m:r>
                        <a:rPr lang="en-US"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𝒚</m:t>
                          </m:r>
                        </m:e>
                        <m:sup>
                          <m:r>
                            <a:rPr lang="en-US" sz="4800" b="1" i="1">
                              <a:latin typeface="Cambria Math" panose="02040503050406030204" pitchFamily="18" charset="0"/>
                              <a:ea typeface="Cambria Math" panose="02040503050406030204" pitchFamily="18" charset="0"/>
                            </a:rPr>
                            <m:t>𝟐</m:t>
                          </m:r>
                        </m:sup>
                      </m:sSup>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Xét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𝑶𝑨𝑩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hoành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a:t>
                  </a: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65974" y="1740631"/>
                  <a:ext cx="22698656" cy="3130739"/>
                </a:xfrm>
                <a:prstGeom prst="rect">
                  <a:avLst/>
                </a:prstGeom>
                <a:blipFill rotWithShape="0">
                  <a:blip r:embed="rId2"/>
                  <a:stretch>
                    <a:fillRect l="-8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6" name="Group 2"/>
          <p:cNvGrpSpPr/>
          <p:nvPr/>
        </p:nvGrpSpPr>
        <p:grpSpPr>
          <a:xfrm>
            <a:off x="18287" y="3473972"/>
            <a:ext cx="23679365" cy="1828810"/>
            <a:chOff x="247181" y="1501340"/>
            <a:chExt cx="11838141" cy="914405"/>
          </a:xfrm>
        </p:grpSpPr>
        <p:grpSp>
          <p:nvGrpSpPr>
            <p:cNvPr id="17"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84231" y="1583021"/>
                    <a:ext cx="2280848" cy="68570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m:rPr>
                              <m:nor/>
                            </m:rPr>
                            <a:rPr lang="nl-NL" sz="4800" b="1">
                              <a:latin typeface="Cambria Math" panose="02040503050406030204" pitchFamily="18" charset="0"/>
                              <a:ea typeface="Cambria Math" panose="02040503050406030204" pitchFamily="18" charset="0"/>
                            </a:rPr>
                            <m:t>.</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84231" y="1583021"/>
                    <a:ext cx="2280848" cy="685709"/>
                  </a:xfrm>
                  <a:prstGeom prst="rect">
                    <a:avLst/>
                  </a:prstGeom>
                  <a:blipFill rotWithShape="0">
                    <a:blip r:embed="rId3"/>
                    <a:stretch>
                      <a:fillRect/>
                    </a:stretch>
                  </a:blipFill>
                </p:spPr>
                <p:txBody>
                  <a:bodyPr/>
                  <a:lstStyle/>
                  <a:p>
                    <a:r>
                      <a:rPr lang="en-US">
                        <a:noFill/>
                      </a:rPr>
                      <a:t> </a:t>
                    </a:r>
                  </a:p>
                </p:txBody>
              </p:sp>
            </mc:Fallback>
          </mc:AlternateContent>
        </p:grpSp>
        <p:grpSp>
          <p:nvGrpSpPr>
            <p:cNvPr id="18"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𝟑</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𝒂</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𝒃</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76648" y="1558709"/>
                    <a:ext cx="2493487" cy="6879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𝟑</m:t>
                              </m:r>
                            </m:den>
                          </m:f>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76648" y="1558709"/>
                    <a:ext cx="2493487" cy="687944"/>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0" y="7073814"/>
                <a:ext cx="9028754" cy="882678"/>
              </a:xfrm>
              <a:prstGeom prst="rect">
                <a:avLst/>
              </a:prstGeom>
            </p:spPr>
            <p:txBody>
              <a:bodyPr wrap="none">
                <a:spAutoFit/>
              </a:bodyPr>
              <a:lstStyle/>
              <a:p>
                <a:pPr marL="630555">
                  <a:lnSpc>
                    <a:spcPct val="107000"/>
                  </a:lnSpc>
                  <a:spcBef>
                    <a:spcPts val="600"/>
                  </a:spcBef>
                  <a:spcAft>
                    <a:spcPts val="800"/>
                  </a:spcAft>
                </a:pPr>
                <a:r>
                  <a:rPr lang="nl-NL" sz="4800" b="1" dirty="0">
                    <a:latin typeface="Times New Roman" panose="02020603050405020304" pitchFamily="18" charset="0"/>
                    <a:ea typeface="Calibri" panose="020F0502020204030204" pitchFamily="34" charset="0"/>
                    <a:cs typeface="Times New Roman" panose="02020603050405020304" pitchFamily="18" charset="0"/>
                  </a:rPr>
                  <a:t>+ Gọi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𝑯</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là trung điểm của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0" y="7073814"/>
                <a:ext cx="9028754" cy="882678"/>
              </a:xfrm>
              <a:prstGeom prst="rect">
                <a:avLst/>
              </a:prstGeom>
              <a:blipFill rotWithShape="0">
                <a:blip r:embed="rId8"/>
                <a:stretch>
                  <a:fillRect t="-15862" r="-2093" b="-2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8414" y="8462474"/>
                <a:ext cx="22743543" cy="2463367"/>
              </a:xfrm>
              <a:prstGeom prst="rect">
                <a:avLst/>
              </a:prstGeom>
            </p:spPr>
            <p:txBody>
              <a:bodyPr wrap="square">
                <a:spAutoFit/>
              </a:bodyPr>
              <a:lstStyle/>
              <a:p>
                <a:pPr marL="630555">
                  <a:lnSpc>
                    <a:spcPct val="107000"/>
                  </a:lnSpc>
                  <a:spcBef>
                    <a:spcPts val="600"/>
                  </a:spcBef>
                  <a:spcAft>
                    <a:spcPts val="800"/>
                  </a:spcAft>
                </a:pPr>
                <a:r>
                  <a:rPr lang="nl-NL" sz="4800" b="1" dirty="0">
                    <a:latin typeface="Times New Roman" panose="02020603050405020304" pitchFamily="18" charset="0"/>
                    <a:ea typeface="Calibri" panose="020F0502020204030204" pitchFamily="34" charset="0"/>
                    <a:cs typeface="Times New Roman" panose="02020603050405020304" pitchFamily="18" charset="0"/>
                  </a:rPr>
                  <a:t>Vì các điểm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𝒃</m:t>
                        </m:r>
                      </m:e>
                    </m:d>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thuộc elip, tam giác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𝑶𝑨𝑩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cân tại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là hai số dương và điểm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có hoành độ dương nên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𝑨</m:t>
                    </m:r>
                    <m:r>
                      <a:rPr lang="nl-NL" sz="4800" b="1" i="1">
                        <a:effectLst/>
                        <a:latin typeface="Cambria Math" panose="02040503050406030204" pitchFamily="18" charset="0"/>
                        <a:ea typeface="Calibri" panose="020F0502020204030204" pitchFamily="34" charset="0"/>
                        <a:cs typeface="Times New Roman" panose="02020603050405020304" pitchFamily="18" charset="0"/>
                      </a:rPr>
                      <m:t>;</m:t>
                    </m:r>
                    <m:r>
                      <a:rPr lang="nl-NL" sz="48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đối xứng qua trục </a:t>
                </a:r>
                <a14:m>
                  <m:oMath xmlns:m="http://schemas.openxmlformats.org/officeDocument/2006/math">
                    <m:r>
                      <a:rPr lang="nl-NL" sz="4800" b="1" i="1">
                        <a:effectLst/>
                        <a:latin typeface="Cambria Math" panose="02040503050406030204" pitchFamily="18" charset="0"/>
                        <a:ea typeface="Calibri" panose="020F0502020204030204" pitchFamily="34" charset="0"/>
                        <a:cs typeface="Times New Roman" panose="02020603050405020304" pitchFamily="18" charset="0"/>
                      </a:rPr>
                      <m:t>𝑶𝒙</m:t>
                    </m:r>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𝑯</m:t>
                    </m:r>
                    <m:r>
                      <a:rPr lang="en-US" sz="48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𝑶𝒙</m:t>
                    </m:r>
                    <m:r>
                      <a:rPr lang="en-US" sz="48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𝑯</m:t>
                    </m:r>
                    <m:d>
                      <m:dPr>
                        <m:ctrlPr>
                          <a:rPr lang="en-US" sz="48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𝒂</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𝟎</m:t>
                        </m:r>
                      </m:e>
                    </m:d>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𝑩</m:t>
                    </m:r>
                    <m:d>
                      <m:dPr>
                        <m:ctrlPr>
                          <a:rPr lang="en-US" sz="48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𝒂</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en-US" sz="4800" b="1" i="1">
                            <a:effectLst/>
                            <a:latin typeface="Cambria Math" panose="02040503050406030204" pitchFamily="18" charset="0"/>
                            <a:ea typeface="Cambria Math" panose="02040503050406030204" pitchFamily="18" charset="0"/>
                            <a:cs typeface="Times New Roman" panose="02020603050405020304" pitchFamily="18" charset="0"/>
                          </a:rPr>
                          <m:t>𝒃</m:t>
                        </m:r>
                      </m:e>
                    </m:d>
                  </m:oMath>
                </a14:m>
                <a:r>
                  <a:rPr lang="nl-NL" sz="4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8414" y="8462474"/>
                <a:ext cx="22743543" cy="2463367"/>
              </a:xfrm>
              <a:prstGeom prst="rect">
                <a:avLst/>
              </a:prstGeom>
              <a:blipFill rotWithShape="0">
                <a:blip r:embed="rId9"/>
                <a:stretch>
                  <a:fillRect t="-5693" r="-1555" b="-10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2469" y="11431823"/>
                <a:ext cx="19028138" cy="1155766"/>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 Khi đó, </a:t>
                </a:r>
                <a14:m>
                  <m:oMath xmlns:m="http://schemas.openxmlformats.org/officeDocument/2006/math">
                    <m:sSub>
                      <m:sSubPr>
                        <m:ctrlPr>
                          <a:rPr lang="en-US" sz="4800" b="1" i="1">
                            <a:latin typeface="Cambria Math" panose="02040503050406030204" pitchFamily="18" charset="0"/>
                            <a:ea typeface="Cambria Math" panose="02040503050406030204" pitchFamily="18" charset="0"/>
                          </a:rPr>
                        </m:ctrlPr>
                      </m:sSubPr>
                      <m:e>
                        <m:r>
                          <a:rPr lang="nl-NL" sz="4800" b="1" i="1">
                            <a:latin typeface="Cambria Math" panose="02040503050406030204" pitchFamily="18" charset="0"/>
                            <a:ea typeface="Cambria Math" panose="02040503050406030204" pitchFamily="18" charset="0"/>
                          </a:rPr>
                          <m:t>𝑺</m:t>
                        </m:r>
                      </m:e>
                      <m:sub>
                        <m:r>
                          <a:rPr lang="nl-NL" sz="4800" b="1" i="1">
                            <a:latin typeface="Cambria Math" panose="02040503050406030204" pitchFamily="18" charset="0"/>
                            <a:ea typeface="Cambria Math" panose="02040503050406030204" pitchFamily="18" charset="0"/>
                          </a:rPr>
                          <m:t>𝜟</m:t>
                        </m:r>
                        <m:r>
                          <a:rPr lang="nl-NL" sz="4800" b="1" i="1">
                            <a:latin typeface="Cambria Math" panose="02040503050406030204" pitchFamily="18" charset="0"/>
                            <a:ea typeface="Cambria Math" panose="02040503050406030204" pitchFamily="18" charset="0"/>
                          </a:rPr>
                          <m:t>𝑶𝑨𝑩</m:t>
                        </m:r>
                      </m:sub>
                    </m:sSub>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𝑶𝑯</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𝑨𝑩</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𝟏</m:t>
                        </m:r>
                      </m:num>
                      <m:den>
                        <m:r>
                          <a:rPr lang="nl-NL" sz="4800" b="1" i="1">
                            <a:latin typeface="Cambria Math" panose="02040503050406030204" pitchFamily="18" charset="0"/>
                            <a:ea typeface="Cambria Math" panose="02040503050406030204" pitchFamily="18" charset="0"/>
                          </a:rPr>
                          <m:t>𝟐</m:t>
                        </m:r>
                      </m:den>
                    </m:f>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𝒂</m:t>
                        </m:r>
                      </m:e>
                    </m:d>
                    <m:r>
                      <a:rPr lang="nl-NL"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𝒃</m:t>
                        </m:r>
                      </m:e>
                    </m:d>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22469" y="11431823"/>
                <a:ext cx="19028138" cy="1155766"/>
              </a:xfrm>
              <a:prstGeom prst="rect">
                <a:avLst/>
              </a:prstGeom>
              <a:blipFill rotWithShape="0">
                <a:blip r:embed="rId10"/>
                <a:stretch>
                  <a:fillRect l="-1474" b="-12632"/>
                </a:stretch>
              </a:blipFill>
            </p:spPr>
            <p:txBody>
              <a:bodyPr/>
              <a:lstStyle/>
              <a:p>
                <a:r>
                  <a:rPr lang="en-US">
                    <a:noFill/>
                  </a:rPr>
                  <a:t> </a:t>
                </a:r>
              </a:p>
            </p:txBody>
          </p:sp>
        </mc:Fallback>
      </mc:AlternateContent>
    </p:spTree>
    <p:extLst>
      <p:ext uri="{BB962C8B-B14F-4D97-AF65-F5344CB8AC3E}">
        <p14:creationId xmlns:p14="http://schemas.microsoft.com/office/powerpoint/2010/main" val="19442999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127857" y="5334000"/>
            <a:ext cx="23830034" cy="8382001"/>
            <a:chOff x="203200" y="3636270"/>
            <a:chExt cx="11913466" cy="4299550"/>
          </a:xfrm>
        </p:grpSpPr>
        <p:sp>
          <p:nvSpPr>
            <p:cNvPr id="5" name="Rounded Rectangle 4"/>
            <p:cNvSpPr/>
            <p:nvPr/>
          </p:nvSpPr>
          <p:spPr>
            <a:xfrm>
              <a:off x="281766" y="3818723"/>
              <a:ext cx="11834900" cy="411709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3"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4" name="Group 19"/>
          <p:cNvGrpSpPr/>
          <p:nvPr/>
        </p:nvGrpSpPr>
        <p:grpSpPr>
          <a:xfrm>
            <a:off x="294153" y="-63868"/>
            <a:ext cx="23906494" cy="3733340"/>
            <a:chOff x="534987" y="1740631"/>
            <a:chExt cx="23429643" cy="3130739"/>
          </a:xfrm>
        </p:grpSpPr>
        <p:grpSp>
          <p:nvGrpSpPr>
            <p:cNvPr id="6" name="Group 20"/>
            <p:cNvGrpSpPr/>
            <p:nvPr/>
          </p:nvGrpSpPr>
          <p:grpSpPr>
            <a:xfrm>
              <a:off x="534987" y="1869705"/>
              <a:ext cx="23340848" cy="2598476"/>
              <a:chOff x="534987" y="1647866"/>
              <a:chExt cx="23340848" cy="2598476"/>
            </a:xfrm>
          </p:grpSpPr>
          <p:sp>
            <p:nvSpPr>
              <p:cNvPr id="25" name="Rounded Rectangle 24"/>
              <p:cNvSpPr/>
              <p:nvPr/>
            </p:nvSpPr>
            <p:spPr bwMode="auto">
              <a:xfrm>
                <a:off x="755649" y="1720890"/>
                <a:ext cx="23120186" cy="252545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1"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5"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29</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265974" y="1740631"/>
                  <a:ext cx="22698656" cy="3130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5600" dirty="0" smtClean="0">
                      <a:latin typeface="Times New Roman" panose="020206030504050203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Trong </a:t>
                  </a:r>
                  <a:r>
                    <a:rPr lang="nl-NL" sz="4800" b="1" dirty="0">
                      <a:latin typeface="Times New Roman" panose="02020603050405020304" pitchFamily="18" charset="0"/>
                      <a:cs typeface="Times New Roman" panose="02020603050405020304" pitchFamily="18" charset="0"/>
                    </a:rPr>
                    <a:t>mặt phẳng </a:t>
                  </a:r>
                  <a14:m>
                    <m:oMath xmlns:m="http://schemas.openxmlformats.org/officeDocument/2006/math">
                      <m:r>
                        <a:rPr lang="en-US" sz="4800" b="1" i="1">
                          <a:latin typeface="Cambria Math" panose="02040503050406030204" pitchFamily="18" charset="0"/>
                        </a:rPr>
                        <m:t>𝑶𝒙𝒚</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𝑬</m:t>
                          </m:r>
                        </m:e>
                      </m:d>
                      <m:r>
                        <a:rPr lang="en-US" sz="4800" b="1" i="1">
                          <a:latin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𝒙</m:t>
                              </m:r>
                            </m:e>
                            <m:sup>
                              <m:r>
                                <a:rPr lang="en-US" sz="4800" b="1" i="1">
                                  <a:latin typeface="Cambria Math" panose="02040503050406030204" pitchFamily="18" charset="0"/>
                                  <a:ea typeface="Cambria Math" panose="02040503050406030204" pitchFamily="18" charset="0"/>
                                </a:rPr>
                                <m:t>𝟐</m:t>
                              </m:r>
                            </m:sup>
                          </m:sSup>
                        </m:num>
                        <m:den>
                          <m:r>
                            <a:rPr lang="en-US" sz="4800" b="1" i="1">
                              <a:latin typeface="Cambria Math" panose="02040503050406030204" pitchFamily="18" charset="0"/>
                              <a:ea typeface="Cambria Math" panose="02040503050406030204" pitchFamily="18" charset="0"/>
                            </a:rPr>
                            <m:t>𝟒</m:t>
                          </m:r>
                        </m:den>
                      </m:f>
                      <m:r>
                        <a:rPr lang="en-US"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𝒚</m:t>
                          </m:r>
                        </m:e>
                        <m:sup>
                          <m:r>
                            <a:rPr lang="en-US" sz="4800" b="1" i="1">
                              <a:latin typeface="Cambria Math" panose="02040503050406030204" pitchFamily="18" charset="0"/>
                              <a:ea typeface="Cambria Math" panose="02040503050406030204" pitchFamily="18" charset="0"/>
                            </a:rPr>
                            <m:t>𝟐</m:t>
                          </m:r>
                        </m:sup>
                      </m:sSup>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Xét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e>
                      </m:d>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elip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tam </a:t>
                  </a:r>
                  <a:r>
                    <a:rPr lang="en-US" sz="4800" b="1" dirty="0" err="1">
                      <a:latin typeface="Times New Roman" panose="02020603050405020304" pitchFamily="18" charset="0"/>
                      <a:cs typeface="Times New Roman" panose="02020603050405020304" pitchFamily="18" charset="0"/>
                    </a:rPr>
                    <a:t>giác</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𝑶𝑨𝑩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𝑶</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biết</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rPr>
                        <m:t>𝑩</m:t>
                      </m:r>
                    </m:oMath>
                  </a14:m>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hoành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dương</a:t>
                  </a:r>
                  <a:r>
                    <a:rPr lang="en-US" sz="4800" b="1" dirty="0">
                      <a:latin typeface="Times New Roman" panose="02020603050405020304" pitchFamily="18" charset="0"/>
                      <a:cs typeface="Times New Roman" panose="02020603050405020304" pitchFamily="18" charset="0"/>
                    </a:rPr>
                    <a:t>.</a:t>
                  </a:r>
                </a:p>
                <a:p>
                  <a:pPr algn="just" fontAlgn="base">
                    <a:buClr>
                      <a:srgbClr val="0000FF"/>
                    </a:buClr>
                    <a:tabLst>
                      <a:tab pos="1259903" algn="l"/>
                    </a:tabLst>
                  </a:pPr>
                  <a:endParaRPr lang="en-US" sz="6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65974" y="1740631"/>
                  <a:ext cx="22698656" cy="3130739"/>
                </a:xfrm>
                <a:prstGeom prst="rect">
                  <a:avLst/>
                </a:prstGeom>
                <a:blipFill rotWithShape="0">
                  <a:blip r:embed="rId2"/>
                  <a:stretch>
                    <a:fillRect l="-8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6" name="Group 2"/>
          <p:cNvGrpSpPr/>
          <p:nvPr/>
        </p:nvGrpSpPr>
        <p:grpSpPr>
          <a:xfrm>
            <a:off x="18287" y="3473972"/>
            <a:ext cx="23679365" cy="1828810"/>
            <a:chOff x="247181" y="1501340"/>
            <a:chExt cx="11838141" cy="914405"/>
          </a:xfrm>
        </p:grpSpPr>
        <p:grpSp>
          <p:nvGrpSpPr>
            <p:cNvPr id="17"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84231" y="1583021"/>
                    <a:ext cx="2280848" cy="68570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𝟐</m:t>
                              </m:r>
                            </m:den>
                          </m:f>
                          <m:r>
                            <m:rPr>
                              <m:nor/>
                            </m:rPr>
                            <a:rPr lang="nl-NL" sz="4800" b="1">
                              <a:latin typeface="Cambria Math" panose="02040503050406030204" pitchFamily="18" charset="0"/>
                              <a:ea typeface="Cambria Math" panose="02040503050406030204" pitchFamily="18" charset="0"/>
                            </a:rPr>
                            <m:t>.</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84231" y="1583021"/>
                    <a:ext cx="2280848" cy="685709"/>
                  </a:xfrm>
                  <a:prstGeom prst="rect">
                    <a:avLst/>
                  </a:prstGeom>
                  <a:blipFill rotWithShape="0">
                    <a:blip r:embed="rId3"/>
                    <a:stretch>
                      <a:fillRect/>
                    </a:stretch>
                  </a:blipFill>
                </p:spPr>
                <p:txBody>
                  <a:bodyPr/>
                  <a:lstStyle/>
                  <a:p>
                    <a:r>
                      <a:rPr lang="en-US">
                        <a:noFill/>
                      </a:rPr>
                      <a:t> </a:t>
                    </a:r>
                  </a:p>
                </p:txBody>
              </p:sp>
            </mc:Fallback>
          </mc:AlternateContent>
        </p:grpSp>
        <p:grpSp>
          <p:nvGrpSpPr>
            <p:cNvPr id="18"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84232" y="181910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𝟑</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84232" y="1819104"/>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9"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rPr>
                            <m:t>𝒂</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𝒃</m:t>
                          </m:r>
                          <m:r>
                            <a:rPr lang="en-US" sz="4800" b="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5"/>
                    <a:stretch>
                      <a:fillRect/>
                    </a:stretch>
                  </a:blipFill>
                </p:spPr>
                <p:txBody>
                  <a:bodyPr/>
                  <a:lstStyle/>
                  <a:p>
                    <a:r>
                      <a:rPr lang="en-US">
                        <a:noFill/>
                      </a:rPr>
                      <a:t> </a:t>
                    </a:r>
                  </a:p>
                </p:txBody>
              </p:sp>
            </mc:Fallback>
          </mc:AlternateContent>
        </p:grpSp>
        <p:grpSp>
          <p:nvGrpSpPr>
            <p:cNvPr id="20"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876648" y="1558709"/>
                    <a:ext cx="2493487" cy="6879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𝟑</m:t>
                              </m:r>
                            </m:den>
                          </m:f>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876648" y="1558709"/>
                    <a:ext cx="2493487" cy="687944"/>
                  </a:xfrm>
                  <a:prstGeom prst="rect">
                    <a:avLst/>
                  </a:prstGeom>
                  <a:blipFill rotWithShape="0">
                    <a:blip r:embed="rId6"/>
                    <a:stretch>
                      <a:fillRect/>
                    </a:stretch>
                  </a:blipFill>
                </p:spPr>
                <p:txBody>
                  <a:bodyPr/>
                  <a:lstStyle/>
                  <a:p>
                    <a:r>
                      <a:rPr lang="en-US">
                        <a:noFill/>
                      </a:rPr>
                      <a:t> </a:t>
                    </a:r>
                  </a:p>
                </p:txBody>
              </p:sp>
            </mc:Fallback>
          </mc:AlternateContent>
        </p:grpSp>
      </p:gr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720742" y="6615928"/>
                <a:ext cx="18102245" cy="2334101"/>
              </a:xfrm>
              <a:prstGeom prst="rect">
                <a:avLst/>
              </a:prstGeom>
            </p:spPr>
            <p:txBody>
              <a:bodyPr wrap="square">
                <a:spAutoFit/>
              </a:bodyPr>
              <a:lstStyle/>
              <a:p>
                <a:r>
                  <a:rPr lang="nl-NL" sz="4800" b="1" dirty="0" smtClean="0">
                    <a:latin typeface="Times New Roman" panose="02020603050405020304" pitchFamily="18" charset="0"/>
                    <a:cs typeface="Times New Roman" panose="02020603050405020304" pitchFamily="18" charset="0"/>
                  </a:rPr>
                  <a:t>Mặt khác, </a:t>
                </a:r>
                <a14:m>
                  <m:oMath xmlns:m="http://schemas.openxmlformats.org/officeDocument/2006/math">
                    <m:r>
                      <a:rPr lang="en-US" sz="4800" b="1" i="1">
                        <a:latin typeface="Cambria Math" panose="02040503050406030204" pitchFamily="18" charset="0"/>
                        <a:ea typeface="Cambria Math" panose="02040503050406030204" pitchFamily="18" charset="0"/>
                      </a:rPr>
                      <m:t>𝑨</m:t>
                    </m:r>
                    <m:d>
                      <m:dPr>
                        <m:ctrlPr>
                          <a:rPr lang="en-US" sz="4800" b="1" i="1">
                            <a:latin typeface="Cambria Math" panose="02040503050406030204" pitchFamily="18" charset="0"/>
                            <a:ea typeface="Cambria Math" panose="02040503050406030204" pitchFamily="18" charset="0"/>
                          </a:rPr>
                        </m:ctrlPr>
                      </m:dPr>
                      <m:e>
                        <m:r>
                          <a:rPr lang="en-US" sz="4800" b="1" i="1">
                            <a:latin typeface="Cambria Math" panose="02040503050406030204" pitchFamily="18" charset="0"/>
                            <a:ea typeface="Cambria Math" panose="02040503050406030204" pitchFamily="18" charset="0"/>
                          </a:rPr>
                          <m:t>𝒂</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e>
                    </m:d>
                  </m:oMath>
                </a14:m>
                <a:r>
                  <a:rPr lang="nl-NL" sz="4800" b="1" dirty="0">
                    <a:latin typeface="Times New Roman" panose="02020603050405020304" pitchFamily="18" charset="0"/>
                    <a:cs typeface="Times New Roman" panose="02020603050405020304" pitchFamily="18" charset="0"/>
                  </a:rPr>
                  <a:t>thuộc elip nên </a:t>
                </a:r>
                <a14:m>
                  <m:oMath xmlns:m="http://schemas.openxmlformats.org/officeDocument/2006/math">
                    <m:r>
                      <a:rPr lang="nl-NL" sz="4800" b="1" i="1">
                        <a:latin typeface="Cambria Math" panose="02040503050406030204" pitchFamily="18" charset="0"/>
                        <a:ea typeface="Cambria Math" panose="02040503050406030204" pitchFamily="18" charset="0"/>
                      </a:rPr>
                      <m:t>𝟏</m:t>
                    </m:r>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𝒂</m:t>
                            </m:r>
                          </m:e>
                          <m:sup>
                            <m:r>
                              <a:rPr lang="nl-NL" sz="4800" b="1" i="1">
                                <a:latin typeface="Cambria Math" panose="02040503050406030204" pitchFamily="18" charset="0"/>
                                <a:ea typeface="Cambria Math" panose="02040503050406030204" pitchFamily="18" charset="0"/>
                              </a:rPr>
                              <m:t>𝟐</m:t>
                            </m:r>
                          </m:sup>
                        </m:sSup>
                      </m:num>
                      <m:den>
                        <m:r>
                          <a:rPr lang="nl-NL" sz="4800" b="1" i="1">
                            <a:latin typeface="Cambria Math" panose="02040503050406030204" pitchFamily="18" charset="0"/>
                            <a:ea typeface="Cambria Math" panose="02040503050406030204" pitchFamily="18" charset="0"/>
                          </a:rPr>
                          <m:t>𝟒</m:t>
                        </m:r>
                      </m:den>
                    </m:f>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𝒃</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m:t>
                    </m:r>
                    <m:rad>
                      <m:radPr>
                        <m:degHide m:val="on"/>
                        <m:ctrlPr>
                          <a:rPr lang="en-US" sz="4800" b="1" i="1">
                            <a:latin typeface="Cambria Math" panose="02040503050406030204" pitchFamily="18" charset="0"/>
                            <a:ea typeface="Cambria Math" panose="02040503050406030204" pitchFamily="18" charset="0"/>
                          </a:rPr>
                        </m:ctrlPr>
                      </m:radPr>
                      <m:deg/>
                      <m:e>
                        <m:f>
                          <m:fPr>
                            <m:ctrlPr>
                              <a:rPr lang="en-US" sz="4800" b="1" i="1">
                                <a:latin typeface="Cambria Math" panose="02040503050406030204" pitchFamily="18" charset="0"/>
                                <a:ea typeface="Cambria Math" panose="02040503050406030204" pitchFamily="18" charset="0"/>
                              </a:rPr>
                            </m:ctrlPr>
                          </m:fPr>
                          <m:num>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𝒂</m:t>
                                </m:r>
                              </m:e>
                              <m:sup>
                                <m:r>
                                  <a:rPr lang="nl-NL" sz="4800" b="1" i="1">
                                    <a:latin typeface="Cambria Math" panose="02040503050406030204" pitchFamily="18" charset="0"/>
                                    <a:ea typeface="Cambria Math" panose="02040503050406030204" pitchFamily="18" charset="0"/>
                                  </a:rPr>
                                  <m:t>𝟐</m:t>
                                </m:r>
                              </m:sup>
                            </m:sSup>
                          </m:num>
                          <m:den>
                            <m:r>
                              <a:rPr lang="nl-NL" sz="4800" b="1" i="1">
                                <a:latin typeface="Cambria Math" panose="02040503050406030204" pitchFamily="18" charset="0"/>
                                <a:ea typeface="Cambria Math" panose="02040503050406030204" pitchFamily="18" charset="0"/>
                              </a:rPr>
                              <m:t>𝟒</m:t>
                            </m:r>
                          </m:den>
                        </m:f>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𝒃</m:t>
                            </m:r>
                          </m:e>
                          <m:sup>
                            <m:r>
                              <a:rPr lang="nl-NL" sz="4800" b="1" i="1">
                                <a:latin typeface="Cambria Math" panose="02040503050406030204" pitchFamily="18" charset="0"/>
                                <a:ea typeface="Cambria Math" panose="02040503050406030204" pitchFamily="18" charset="0"/>
                              </a:rPr>
                              <m:t>𝟐</m:t>
                            </m:r>
                          </m:sup>
                        </m:sSup>
                      </m:e>
                    </m:rad>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endParaRPr lang="en-US" sz="4800" b="1" i="1" dirty="0" smtClean="0">
                  <a:latin typeface="Cambria Math" panose="02040503050406030204" pitchFamily="18" charset="0"/>
                  <a:ea typeface="Cambria Math" panose="02040503050406030204" pitchFamily="18" charset="0"/>
                </a:endParaRPr>
              </a:p>
              <a:p>
                <a14:m>
                  <m:oMath xmlns:m="http://schemas.openxmlformats.org/officeDocument/2006/math">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𝟏</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smtClean="0">
                    <a:latin typeface="Times New Roman" panose="02020603050405020304" pitchFamily="18" charset="0"/>
                    <a:cs typeface="Times New Roman" panose="02020603050405020304" pitchFamily="18" charset="0"/>
                  </a:rPr>
                  <a:t>(</a:t>
                </a:r>
                <a:r>
                  <a:rPr lang="nl-NL" sz="4800" b="1" dirty="0">
                    <a:latin typeface="Times New Roman" panose="02020603050405020304" pitchFamily="18" charset="0"/>
                    <a:cs typeface="Times New Roman" panose="02020603050405020304" pitchFamily="18" charset="0"/>
                  </a:rPr>
                  <a:t>Bất đẳng thức Cô-si).</a:t>
                </a:r>
                <a:endParaRPr lang="en-US" sz="4800" b="1" dirty="0">
                  <a:latin typeface="Times New Roman" panose="02020603050405020304" pitchFamily="18"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720742" y="6615928"/>
                <a:ext cx="18102245" cy="2334101"/>
              </a:xfrm>
              <a:prstGeom prst="rect">
                <a:avLst/>
              </a:prstGeom>
              <a:blipFill rotWithShape="0">
                <a:blip r:embed="rId8"/>
                <a:stretch>
                  <a:fillRect l="-1515" b="-13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87574" y="9769046"/>
                <a:ext cx="22776188" cy="1815433"/>
              </a:xfrm>
              <a:prstGeom prst="rect">
                <a:avLst/>
              </a:prstGeom>
              <a:noFill/>
            </p:spPr>
            <p:txBody>
              <a:bodyPr wrap="square" rtlCol="0">
                <a:spAutoFit/>
              </a:bodyPr>
              <a:lstStyle/>
              <a:p>
                <a:r>
                  <a:rPr lang="nl-NL" sz="4800" b="1" dirty="0">
                    <a:latin typeface="Times New Roman" panose="02020603050405020304" pitchFamily="18" charset="0"/>
                    <a:cs typeface="Times New Roman" panose="02020603050405020304" pitchFamily="18" charset="0"/>
                  </a:rPr>
                  <a:t>Dấu “=” xảy ra </a:t>
                </a:r>
                <a14:m>
                  <m:oMath xmlns:m="http://schemas.openxmlformats.org/officeDocument/2006/math">
                    <m:r>
                      <a:rPr lang="nl-NL" sz="4800" b="1" i="1">
                        <a:latin typeface="Cambria Math" panose="02040503050406030204" pitchFamily="18" charset="0"/>
                        <a:ea typeface="Cambria Math" panose="02040503050406030204" pitchFamily="18" charset="0"/>
                      </a:rPr>
                      <m:t>⇔</m:t>
                    </m:r>
                    <m:f>
                      <m:fPr>
                        <m:ctrlPr>
                          <a:rPr lang="en-US" sz="4800" b="1" i="1">
                            <a:latin typeface="Cambria Math" panose="02040503050406030204" pitchFamily="18" charset="0"/>
                            <a:ea typeface="Cambria Math" panose="02040503050406030204" pitchFamily="18" charset="0"/>
                          </a:rPr>
                        </m:ctrlPr>
                      </m:fPr>
                      <m:num>
                        <m:r>
                          <a:rPr lang="nl-NL" sz="4800" b="1" i="1">
                            <a:latin typeface="Cambria Math" panose="02040503050406030204" pitchFamily="18" charset="0"/>
                            <a:ea typeface="Cambria Math" panose="02040503050406030204" pitchFamily="18" charset="0"/>
                          </a:rPr>
                          <m:t>𝒂</m:t>
                        </m:r>
                      </m:num>
                      <m:den>
                        <m:r>
                          <a:rPr lang="nl-NL" sz="4800" b="1" i="1">
                            <a:latin typeface="Cambria Math" panose="02040503050406030204" pitchFamily="18" charset="0"/>
                            <a:ea typeface="Cambria Math" panose="02040503050406030204" pitchFamily="18" charset="0"/>
                          </a:rPr>
                          <m:t>𝟐</m:t>
                        </m:r>
                      </m:den>
                    </m:f>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𝒃</m:t>
                    </m:r>
                  </m:oMath>
                </a14:m>
                <a:r>
                  <a:rPr lang="nl-NL" sz="4800" b="1" dirty="0">
                    <a:latin typeface="Times New Roman" panose="02020603050405020304" pitchFamily="18" charset="0"/>
                    <a:cs typeface="Times New Roman" panose="02020603050405020304" pitchFamily="18" charset="0"/>
                  </a:rPr>
                  <a:t>. </a:t>
                </a:r>
                <a:endParaRPr lang="nl-NL" sz="4800" b="1" dirty="0" smtClean="0">
                  <a:latin typeface="Times New Roman" panose="02020603050405020304" pitchFamily="18" charset="0"/>
                  <a:cs typeface="Times New Roman" panose="02020603050405020304" pitchFamily="18" charset="0"/>
                </a:endParaRPr>
              </a:p>
              <a:p>
                <a:r>
                  <a:rPr lang="nl-NL" sz="4800" b="1" dirty="0" smtClean="0">
                    <a:latin typeface="Times New Roman" panose="02020603050405020304" pitchFamily="18" charset="0"/>
                    <a:cs typeface="Times New Roman" panose="02020603050405020304" pitchFamily="18" charset="0"/>
                  </a:rPr>
                  <a:t>Vậy </a:t>
                </a:r>
                <a:r>
                  <a:rPr lang="nl-NL" sz="4800" b="1" dirty="0">
                    <a:latin typeface="Times New Roman" panose="02020603050405020304" pitchFamily="18" charset="0"/>
                    <a:cs typeface="Times New Roman" panose="02020603050405020304" pitchFamily="18" charset="0"/>
                  </a:rPr>
                  <a:t>diện tích tam giác </a:t>
                </a:r>
                <a14:m>
                  <m:oMath xmlns:m="http://schemas.openxmlformats.org/officeDocument/2006/math">
                    <m:r>
                      <a:rPr lang="en-US" sz="4800" b="1" i="1">
                        <a:latin typeface="Cambria Math" panose="02040503050406030204" pitchFamily="18" charset="0"/>
                      </a:rPr>
                      <m:t>𝑶𝑨𝑩</m:t>
                    </m:r>
                  </m:oMath>
                </a14:m>
                <a:r>
                  <a:rPr lang="nl-NL" sz="4800" b="1" dirty="0">
                    <a:latin typeface="Times New Roman" panose="02020603050405020304" pitchFamily="18" charset="0"/>
                    <a:cs typeface="Times New Roman" panose="02020603050405020304" pitchFamily="18" charset="0"/>
                  </a:rPr>
                  <a:t> đạt giá trị lớn nhất bằng </a:t>
                </a:r>
                <a14:m>
                  <m:oMath xmlns:m="http://schemas.openxmlformats.org/officeDocument/2006/math">
                    <m:r>
                      <a:rPr lang="nl-NL" sz="4800" b="1" i="1">
                        <a:latin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  hay </a:t>
                </a:r>
                <a14:m>
                  <m:oMath xmlns:m="http://schemas.openxmlformats.org/officeDocument/2006/math">
                    <m:r>
                      <a:rPr lang="en-US" sz="4800" b="1" i="1">
                        <a:latin typeface="Cambria Math" panose="02040503050406030204" pitchFamily="18" charset="0"/>
                        <a:ea typeface="Cambria Math" panose="02040503050406030204" pitchFamily="18" charset="0"/>
                      </a:rPr>
                      <m:t>𝒂</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𝒃</m:t>
                    </m:r>
                    <m:r>
                      <a:rPr lang="en-US" sz="4800" b="1" i="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oMath>
                </a14:m>
                <a:r>
                  <a:rPr lang="nl-NL" sz="4800" b="1" dirty="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87574" y="9769046"/>
                <a:ext cx="22776188" cy="1815433"/>
              </a:xfrm>
              <a:prstGeom prst="rect">
                <a:avLst/>
              </a:prstGeom>
              <a:blipFill rotWithShape="0">
                <a:blip r:embed="rId9"/>
                <a:stretch>
                  <a:fillRect l="-1231" t="-3367" b="-17172"/>
                </a:stretch>
              </a:blipFill>
            </p:spPr>
            <p:txBody>
              <a:bodyPr/>
              <a:lstStyle/>
              <a:p>
                <a:r>
                  <a:rPr lang="en-US">
                    <a:noFill/>
                  </a:rPr>
                  <a:t> </a:t>
                </a:r>
              </a:p>
            </p:txBody>
          </p:sp>
        </mc:Fallback>
      </mc:AlternateContent>
      <p:sp>
        <p:nvSpPr>
          <p:cNvPr id="51" name="Oval 50"/>
          <p:cNvSpPr/>
          <p:nvPr/>
        </p:nvSpPr>
        <p:spPr>
          <a:xfrm>
            <a:off x="11615336" y="3988151"/>
            <a:ext cx="1297729" cy="1172483"/>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C</a:t>
            </a:r>
            <a:r>
              <a:rPr lang="en-US" sz="6400" b="1" dirty="0" smtClean="0">
                <a:latin typeface="Tahoma" pitchFamily="34" charset="0"/>
                <a:ea typeface="Tahoma" pitchFamily="34" charset="0"/>
                <a:cs typeface="Tahoma" pitchFamily="34" charset="0"/>
              </a:rPr>
              <a:t> </a:t>
            </a:r>
            <a:endParaRPr lang="en-US" sz="6400" dirty="0"/>
          </a:p>
        </p:txBody>
      </p:sp>
    </p:spTree>
    <p:extLst>
      <p:ext uri="{BB962C8B-B14F-4D97-AF65-F5344CB8AC3E}">
        <p14:creationId xmlns:p14="http://schemas.microsoft.com/office/powerpoint/2010/main" val="3043767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animBg="1"/>
      <p:bldP spid="50"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8"/>
          <p:cNvGrpSpPr/>
          <p:nvPr/>
        </p:nvGrpSpPr>
        <p:grpSpPr>
          <a:xfrm>
            <a:off x="323185" y="4864688"/>
            <a:ext cx="23850609" cy="8736836"/>
            <a:chOff x="184495" y="3636270"/>
            <a:chExt cx="11923752" cy="4481563"/>
          </a:xfrm>
        </p:grpSpPr>
        <p:sp>
          <p:nvSpPr>
            <p:cNvPr id="5" name="Rounded Rectangle 4"/>
            <p:cNvSpPr/>
            <p:nvPr/>
          </p:nvSpPr>
          <p:spPr>
            <a:xfrm>
              <a:off x="184495" y="3865218"/>
              <a:ext cx="11923752"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4" name="Group 5"/>
            <p:cNvGrpSpPr/>
            <p:nvPr/>
          </p:nvGrpSpPr>
          <p:grpSpPr>
            <a:xfrm>
              <a:off x="203200" y="3636270"/>
              <a:ext cx="2342698" cy="520984"/>
              <a:chOff x="1275608" y="6239450"/>
              <a:chExt cx="4592537" cy="94660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6" name="Group 19"/>
          <p:cNvGrpSpPr/>
          <p:nvPr/>
        </p:nvGrpSpPr>
        <p:grpSpPr>
          <a:xfrm>
            <a:off x="294153" y="90050"/>
            <a:ext cx="24674099" cy="2688296"/>
            <a:chOff x="534987" y="1869705"/>
            <a:chExt cx="24181937" cy="2254377"/>
          </a:xfrm>
        </p:grpSpPr>
        <p:grpSp>
          <p:nvGrpSpPr>
            <p:cNvPr id="1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12"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13"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418794" y="1653394"/>
                  <a:ext cx="2509247"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ahoma" pitchFamily="34" charset="0"/>
                      <a:cs typeface="Tahoma" pitchFamily="34" charset="0"/>
                    </a:rPr>
                    <a:t>Câu</a:t>
                  </a:r>
                  <a:r>
                    <a:rPr lang="en-US" sz="6000" dirty="0">
                      <a:solidFill>
                        <a:schemeClr val="bg1"/>
                      </a:solidFill>
                      <a:latin typeface="Tahoma" pitchFamily="34" charset="0"/>
                      <a:cs typeface="Tahoma" pitchFamily="34" charset="0"/>
                    </a:rPr>
                    <a:t> </a:t>
                  </a:r>
                  <a:r>
                    <a:rPr lang="en-US" sz="6000" dirty="0" smtClean="0">
                      <a:solidFill>
                        <a:schemeClr val="bg1"/>
                      </a:solidFill>
                      <a:latin typeface="Tahoma" pitchFamily="34" charset="0"/>
                      <a:cs typeface="Tahoma" pitchFamily="34" charset="0"/>
                    </a:rPr>
                    <a:t>30</a:t>
                  </a:r>
                  <a:endParaRPr lang="en-US" sz="6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145212" y="2524798"/>
                  <a:ext cx="20571712" cy="1407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4800" b="1" dirty="0">
                      <a:latin typeface="Times New Roman" panose="02020603050405020304" pitchFamily="18" charset="0"/>
                      <a:cs typeface="Times New Roman" panose="02020603050405020304" pitchFamily="18" charset="0"/>
                    </a:rPr>
                    <a:t>Tìm các giá trị của tham số </a:t>
                  </a:r>
                  <a14:m>
                    <m:oMath xmlns:m="http://schemas.openxmlformats.org/officeDocument/2006/math">
                      <m:r>
                        <a:rPr lang="nl-NL" sz="4800" b="1" i="1">
                          <a:latin typeface="Cambria Math" panose="02040503050406030204" pitchFamily="18" charset="0"/>
                        </a:rPr>
                        <m:t>𝒎</m:t>
                      </m:r>
                    </m:oMath>
                  </a14:m>
                  <a:r>
                    <a:rPr lang="nl-NL" sz="4800" b="1" dirty="0">
                      <a:latin typeface="Times New Roman" panose="02020603050405020304" pitchFamily="18" charset="0"/>
                      <a:cs typeface="Times New Roman" panose="02020603050405020304" pitchFamily="18" charset="0"/>
                    </a:rPr>
                    <a:t> để phương trình</a:t>
                  </a:r>
                  <a:r>
                    <a:rPr lang="nl-NL" sz="4800" b="1" dirty="0" smtClean="0">
                      <a:latin typeface="Times New Roman" panose="02020603050405020304" pitchFamily="18" charset="0"/>
                      <a:cs typeface="Times New Roman" panose="02020603050405020304" pitchFamily="18" charset="0"/>
                    </a:rPr>
                    <a:t>:</a:t>
                  </a:r>
                </a:p>
                <a:p>
                  <a:r>
                    <a:rPr lang="nl-NL" sz="4800" b="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𝒙</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𝟐</m:t>
                      </m:r>
                      <m:r>
                        <a:rPr lang="nl-NL" sz="4800" b="1" i="1">
                          <a:latin typeface="Cambria Math" panose="02040503050406030204" pitchFamily="18" charset="0"/>
                          <a:ea typeface="Cambria Math" panose="02040503050406030204" pitchFamily="18" charset="0"/>
                        </a:rPr>
                        <m:t>𝒎𝒙</m:t>
                      </m:r>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𝒎</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𝟑</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𝟎</m:t>
                      </m:r>
                    </m:oMath>
                  </a14:m>
                  <a:r>
                    <a:rPr lang="nl-NL" sz="4800" b="1" dirty="0">
                      <a:latin typeface="Cambria Math" panose="02040503050406030204" pitchFamily="18" charset="0"/>
                      <a:ea typeface="Cambria Math" panose="02040503050406030204" pitchFamily="18" charset="0"/>
                      <a:cs typeface="Times New Roman" panose="02020603050405020304" pitchFamily="18" charset="0"/>
                    </a:rPr>
                    <a:t> </a:t>
                  </a:r>
                  <a:r>
                    <a:rPr lang="nl-NL" sz="4800" b="1" dirty="0">
                      <a:latin typeface="Times New Roman" panose="02020603050405020304" pitchFamily="18" charset="0"/>
                      <a:cs typeface="Times New Roman" panose="02020603050405020304" pitchFamily="18" charset="0"/>
                    </a:rPr>
                    <a:t>có hai nghiệm trái dấu</a:t>
                  </a:r>
                  <a:r>
                    <a:rPr lang="nl-NL"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45212" y="2524798"/>
                  <a:ext cx="20571712" cy="1407773"/>
                </a:xfrm>
                <a:prstGeom prst="rect">
                  <a:avLst/>
                </a:prstGeom>
                <a:blipFill rotWithShape="0">
                  <a:blip r:embed="rId2"/>
                  <a:stretch>
                    <a:fillRect l="-900" t="-5455" b="-1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65415" y="6193024"/>
                <a:ext cx="18313910" cy="960145"/>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nl-NL" sz="4800" b="1">
                          <a:latin typeface="Times New Roman" panose="02020603050405020304" pitchFamily="18" charset="0"/>
                          <a:cs typeface="Times New Roman" panose="02020603050405020304" pitchFamily="18" charset="0"/>
                        </a:rPr>
                        <m:t>Ph</m:t>
                      </m:r>
                      <m:r>
                        <m:rPr>
                          <m:nor/>
                        </m:rPr>
                        <a:rPr lang="nl-NL" sz="4800" b="1">
                          <a:latin typeface="Times New Roman" panose="02020603050405020304" pitchFamily="18" charset="0"/>
                          <a:cs typeface="Times New Roman" panose="02020603050405020304" pitchFamily="18" charset="0"/>
                        </a:rPr>
                        <m:t>ươ</m:t>
                      </m:r>
                      <m:r>
                        <m:rPr>
                          <m:nor/>
                        </m:rPr>
                        <a:rPr lang="nl-NL" sz="4800" b="1">
                          <a:latin typeface="Times New Roman" panose="02020603050405020304" pitchFamily="18" charset="0"/>
                          <a:cs typeface="Times New Roman" panose="02020603050405020304" pitchFamily="18" charset="0"/>
                        </a:rPr>
                        <m:t>ng</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ì</m:t>
                      </m:r>
                      <m:r>
                        <m:rPr>
                          <m:nor/>
                        </m:rPr>
                        <a:rPr lang="nl-NL" sz="4800" b="1">
                          <a:latin typeface="Times New Roman" panose="02020603050405020304" pitchFamily="18" charset="0"/>
                          <a:cs typeface="Times New Roman" panose="02020603050405020304" pitchFamily="18" charset="0"/>
                        </a:rPr>
                        <m:t>nh</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c</m:t>
                      </m:r>
                      <m:r>
                        <m:rPr>
                          <m:nor/>
                        </m:rPr>
                        <a:rPr lang="nl-NL" sz="4800" b="1">
                          <a:latin typeface="Times New Roman" panose="02020603050405020304" pitchFamily="18" charset="0"/>
                          <a:cs typeface="Times New Roman" panose="02020603050405020304" pitchFamily="18" charset="0"/>
                        </a:rPr>
                        <m:t>ó </m:t>
                      </m:r>
                      <m:r>
                        <m:rPr>
                          <m:nor/>
                        </m:rPr>
                        <a:rPr lang="nl-NL" sz="4800" b="1">
                          <a:latin typeface="Times New Roman" panose="02020603050405020304" pitchFamily="18" charset="0"/>
                          <a:cs typeface="Times New Roman" panose="02020603050405020304" pitchFamily="18" charset="0"/>
                        </a:rPr>
                        <m:t>hai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nghi</m:t>
                      </m:r>
                      <m:r>
                        <m:rPr>
                          <m:nor/>
                        </m:rPr>
                        <a:rPr lang="nl-NL" sz="4800" b="1">
                          <a:latin typeface="Times New Roman" panose="02020603050405020304" pitchFamily="18" charset="0"/>
                          <a:cs typeface="Times New Roman" panose="02020603050405020304" pitchFamily="18" charset="0"/>
                        </a:rPr>
                        <m:t>ệ</m:t>
                      </m:r>
                      <m:r>
                        <m:rPr>
                          <m:nor/>
                        </m:rPr>
                        <a:rPr lang="nl-NL" sz="4800" b="1">
                          <a:latin typeface="Times New Roman" panose="02020603050405020304" pitchFamily="18" charset="0"/>
                          <a:cs typeface="Times New Roman" panose="02020603050405020304" pitchFamily="18" charset="0"/>
                        </a:rPr>
                        <m:t>m</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tr</m:t>
                      </m:r>
                      <m:r>
                        <m:rPr>
                          <m:nor/>
                        </m:rPr>
                        <a:rPr lang="nl-NL" sz="4800" b="1">
                          <a:latin typeface="Times New Roman" panose="02020603050405020304" pitchFamily="18" charset="0"/>
                          <a:cs typeface="Times New Roman" panose="02020603050405020304" pitchFamily="18" charset="0"/>
                        </a:rPr>
                        <m:t>á</m:t>
                      </m:r>
                      <m:r>
                        <m:rPr>
                          <m:nor/>
                        </m:rPr>
                        <a:rPr lang="nl-NL" sz="4800" b="1">
                          <a:latin typeface="Times New Roman" panose="02020603050405020304" pitchFamily="18" charset="0"/>
                          <a:cs typeface="Times New Roman" panose="02020603050405020304" pitchFamily="18" charset="0"/>
                        </a:rPr>
                        <m:t>i</m:t>
                      </m:r>
                      <m:r>
                        <m:rPr>
                          <m:nor/>
                        </m:rPr>
                        <a:rPr lang="nl-NL" sz="4800" b="1">
                          <a:latin typeface="Times New Roman" panose="02020603050405020304" pitchFamily="18" charset="0"/>
                          <a:cs typeface="Times New Roman" panose="02020603050405020304" pitchFamily="18" charset="0"/>
                        </a:rPr>
                        <m:t> </m:t>
                      </m:r>
                      <m:r>
                        <m:rPr>
                          <m:nor/>
                        </m:rPr>
                        <a:rPr lang="nl-NL" sz="4800" b="1">
                          <a:latin typeface="Times New Roman" panose="02020603050405020304" pitchFamily="18" charset="0"/>
                          <a:cs typeface="Times New Roman" panose="02020603050405020304" pitchFamily="18" charset="0"/>
                        </a:rPr>
                        <m:t>d</m:t>
                      </m:r>
                      <m:r>
                        <m:rPr>
                          <m:nor/>
                        </m:rPr>
                        <a:rPr lang="nl-NL" sz="4800" b="1">
                          <a:latin typeface="Times New Roman" panose="02020603050405020304" pitchFamily="18" charset="0"/>
                          <a:cs typeface="Times New Roman" panose="02020603050405020304" pitchFamily="18" charset="0"/>
                        </a:rPr>
                        <m:t>ấ</m:t>
                      </m:r>
                      <m:r>
                        <m:rPr>
                          <m:nor/>
                        </m:rPr>
                        <a:rPr lang="nl-NL" sz="4800" b="1">
                          <a:latin typeface="Times New Roman" panose="02020603050405020304" pitchFamily="18" charset="0"/>
                          <a:cs typeface="Times New Roman" panose="02020603050405020304" pitchFamily="18" charset="0"/>
                        </a:rPr>
                        <m:t>u</m:t>
                      </m:r>
                      <m:r>
                        <m:rPr>
                          <m:nor/>
                        </m:rPr>
                        <a:rPr lang="nl-NL" sz="4800" b="1">
                          <a:latin typeface="Times New Roman" panose="02020603050405020304" pitchFamily="18" charset="0"/>
                          <a:cs typeface="Times New Roman" panose="02020603050405020304" pitchFamily="18" charset="0"/>
                        </a:rPr>
                        <m:t> </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𝒂</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𝒄</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5415" y="6193024"/>
                <a:ext cx="18313910" cy="960145"/>
              </a:xfrm>
              <a:prstGeom prst="rect">
                <a:avLst/>
              </a:prstGeom>
              <a:blipFill rotWithShape="0">
                <a:blip r:embed="rId3"/>
                <a:stretch>
                  <a:fillRect/>
                </a:stretch>
              </a:blipFill>
            </p:spPr>
            <p:txBody>
              <a:bodyPr/>
              <a:lstStyle/>
              <a:p>
                <a:r>
                  <a:rPr lang="en-US">
                    <a:noFill/>
                  </a:rPr>
                  <a:t> </a:t>
                </a:r>
              </a:p>
            </p:txBody>
          </p:sp>
        </mc:Fallback>
      </mc:AlternateContent>
      <p:grpSp>
        <p:nvGrpSpPr>
          <p:cNvPr id="14" name="Group 2"/>
          <p:cNvGrpSpPr/>
          <p:nvPr/>
        </p:nvGrpSpPr>
        <p:grpSpPr>
          <a:xfrm>
            <a:off x="494427" y="3002680"/>
            <a:ext cx="23839634" cy="1859946"/>
            <a:chOff x="247181" y="1501340"/>
            <a:chExt cx="11918265" cy="929973"/>
          </a:xfrm>
        </p:grpSpPr>
        <p:grpSp>
          <p:nvGrpSpPr>
            <p:cNvPr id="15"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94282" y="1836058"/>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𝟒</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𝟏</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994282" y="1836058"/>
                    <a:ext cx="2280848" cy="386265"/>
                  </a:xfrm>
                  <a:prstGeom prst="rect">
                    <a:avLst/>
                  </a:prstGeom>
                  <a:blipFill rotWithShape="0">
                    <a:blip r:embed="rId4"/>
                    <a:stretch>
                      <a:fillRect/>
                    </a:stretch>
                  </a:blipFill>
                </p:spPr>
                <p:txBody>
                  <a:bodyPr/>
                  <a:lstStyle/>
                  <a:p>
                    <a:r>
                      <a:rPr lang="en-US">
                        <a:noFill/>
                      </a:rPr>
                      <a:t> </a:t>
                    </a:r>
                  </a:p>
                </p:txBody>
              </p:sp>
            </mc:Fallback>
          </mc:AlternateContent>
        </p:grpSp>
        <p:grpSp>
          <p:nvGrpSpPr>
            <p:cNvPr id="16" name="Group 54"/>
            <p:cNvGrpSpPr/>
            <p:nvPr/>
          </p:nvGrpSpPr>
          <p:grpSpPr>
            <a:xfrm>
              <a:off x="3163101" y="1501344"/>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66674" y="1598023"/>
                    <a:ext cx="2280848" cy="8069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𝟒</m:t>
                                  </m:r>
                                </m:e>
                                <m:e>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&gt;</m:t>
                                  </m:r>
                                  <m:r>
                                    <a:rPr lang="en-US" sz="4800" b="1" i="1">
                                      <a:latin typeface="Cambria Math" panose="02040503050406030204" pitchFamily="18" charset="0"/>
                                      <a:ea typeface="Cambria Math" panose="02040503050406030204" pitchFamily="18" charset="0"/>
                                    </a:rPr>
                                    <m:t>𝟏</m:t>
                                  </m:r>
                                </m:e>
                              </m:eqArr>
                            </m:e>
                          </m:d>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66674" y="1598023"/>
                    <a:ext cx="2280848" cy="806983"/>
                  </a:xfrm>
                  <a:prstGeom prst="rect">
                    <a:avLst/>
                  </a:prstGeom>
                  <a:blipFill rotWithShape="0">
                    <a:blip r:embed="rId5"/>
                    <a:stretch>
                      <a:fillRect/>
                    </a:stretch>
                  </a:blipFill>
                </p:spPr>
                <p:txBody>
                  <a:bodyPr/>
                  <a:lstStyle/>
                  <a:p>
                    <a:r>
                      <a:rPr lang="en-US">
                        <a:noFill/>
                      </a:rPr>
                      <a:t> </a:t>
                    </a:r>
                  </a:p>
                </p:txBody>
              </p:sp>
            </mc:Fallback>
          </mc:AlternateContent>
        </p:grpSp>
        <p:grpSp>
          <p:nvGrpSpPr>
            <p:cNvPr id="17"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56862" y="1802410"/>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ea typeface="Cambria Math" panose="02040503050406030204" pitchFamily="18" charset="0"/>
                            </a:rPr>
                            <m:t>−</m:t>
                          </m:r>
                          <m:r>
                            <a:rPr lang="en-US" sz="4800" b="1" i="1">
                              <a:latin typeface="Cambria Math" panose="02040503050406030204" pitchFamily="18" charset="0"/>
                              <a:ea typeface="Cambria Math" panose="02040503050406030204" pitchFamily="18" charset="0"/>
                            </a:rPr>
                            <m:t>𝟏</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𝟒</m:t>
                          </m:r>
                        </m:oMath>
                      </m:oMathPara>
                    </a14:m>
                    <a:endParaRPr lang="en-US" sz="4800" b="1" dirty="0">
                      <a:latin typeface="Cambria Math" panose="02040503050406030204" pitchFamily="18" charset="0"/>
                      <a:ea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56862" y="1802410"/>
                    <a:ext cx="2280848" cy="386264"/>
                  </a:xfrm>
                  <a:prstGeom prst="rect">
                    <a:avLst/>
                  </a:prstGeom>
                  <a:blipFill rotWithShape="0">
                    <a:blip r:embed="rId6"/>
                    <a:stretch>
                      <a:fillRect/>
                    </a:stretch>
                  </a:blipFill>
                </p:spPr>
                <p:txBody>
                  <a:bodyPr/>
                  <a:lstStyle/>
                  <a:p>
                    <a:r>
                      <a:rPr lang="en-US">
                        <a:noFill/>
                      </a:rPr>
                      <a:t> </a:t>
                    </a:r>
                  </a:p>
                </p:txBody>
              </p:sp>
            </mc:Fallback>
          </mc:AlternateContent>
        </p:grpSp>
        <p:grpSp>
          <p:nvGrpSpPr>
            <p:cNvPr id="18" name="Group 58"/>
            <p:cNvGrpSpPr/>
            <p:nvPr/>
          </p:nvGrpSpPr>
          <p:grpSpPr>
            <a:xfrm>
              <a:off x="8994942" y="1501344"/>
              <a:ext cx="3170504" cy="929969"/>
              <a:chOff x="5537206" y="1557992"/>
              <a:chExt cx="3159755" cy="864537"/>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203474" y="1615547"/>
                    <a:ext cx="2493487" cy="806982"/>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en-US" sz="4800" b="1">
                                    <a:latin typeface="Cambria Math" panose="02040503050406030204" pitchFamily="18" charset="0"/>
                                    <a:ea typeface="Cambria Math" panose="02040503050406030204" pitchFamily="18" charset="0"/>
                                  </a:rPr>
                                  <m:t>&amp;</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&gt;</m:t>
                                </m:r>
                                <m:r>
                                  <a:rPr lang="en-US" sz="4800" b="1" i="1">
                                    <a:latin typeface="Cambria Math" panose="02040503050406030204" pitchFamily="18" charset="0"/>
                                    <a:ea typeface="Cambria Math" panose="02040503050406030204" pitchFamily="18" charset="0"/>
                                  </a:rPr>
                                  <m:t>𝟒</m:t>
                                </m:r>
                              </m:e>
                              <m:e>
                                <m:r>
                                  <a:rPr lang="en-US" sz="4800" b="1">
                                    <a:latin typeface="Cambria Math" panose="02040503050406030204" pitchFamily="18" charset="0"/>
                                    <a:ea typeface="Cambria Math" panose="02040503050406030204" pitchFamily="18" charset="0"/>
                                  </a:rPr>
                                  <m:t>&amp;</m:t>
                                </m:r>
                                <m:r>
                                  <a:rPr lang="en-US" sz="4800" b="1" i="1">
                                    <a:latin typeface="Cambria Math" panose="02040503050406030204" pitchFamily="18" charset="0"/>
                                    <a:ea typeface="Cambria Math" panose="02040503050406030204" pitchFamily="18" charset="0"/>
                                  </a:rPr>
                                  <m:t>𝒎</m:t>
                                </m:r>
                                <m:r>
                                  <a:rPr lang="en-US" sz="4800" b="1">
                                    <a:latin typeface="Cambria Math" panose="02040503050406030204" pitchFamily="18" charset="0"/>
                                    <a:ea typeface="Cambria Math" panose="02040503050406030204" pitchFamily="18" charset="0"/>
                                  </a:rPr>
                                  <m:t>&lt;−</m:t>
                                </m:r>
                                <m:r>
                                  <a:rPr lang="en-US" sz="4800" b="1" i="1">
                                    <a:latin typeface="Cambria Math" panose="02040503050406030204" pitchFamily="18" charset="0"/>
                                    <a:ea typeface="Cambria Math" panose="02040503050406030204" pitchFamily="18" charset="0"/>
                                  </a:rPr>
                                  <m:t>𝟏</m:t>
                                </m:r>
                              </m:e>
                            </m:eqArr>
                          </m:e>
                        </m:d>
                      </m:oMath>
                    </a14:m>
                    <a:r>
                      <a:rPr lang="nl-NL" sz="5600" dirty="0">
                        <a:latin typeface="Cambria Math" panose="02040503050406030204" pitchFamily="18" charset="0"/>
                        <a:ea typeface="Cambria Math" panose="02040503050406030204" pitchFamily="18" charset="0"/>
                      </a:rPr>
                      <a:t>.</a:t>
                    </a:r>
                    <a:endParaRPr lang="en-US" sz="5600" dirty="0">
                      <a:latin typeface="Cambria Math" panose="02040503050406030204" pitchFamily="18" charset="0"/>
                      <a:ea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203474" y="1615547"/>
                    <a:ext cx="2493487" cy="806982"/>
                  </a:xfrm>
                  <a:prstGeom prst="rect">
                    <a:avLst/>
                  </a:prstGeom>
                  <a:blipFill rotWithShape="0">
                    <a:blip r:embed="rId7"/>
                    <a:stretch>
                      <a:fillRect/>
                    </a:stretch>
                  </a:blipFill>
                </p:spPr>
                <p:txBody>
                  <a:bodyPr/>
                  <a:lstStyle/>
                  <a:p>
                    <a:r>
                      <a:rPr lang="en-US">
                        <a:noFill/>
                      </a:rPr>
                      <a:t> </a:t>
                    </a:r>
                  </a:p>
                </p:txBody>
              </p:sp>
            </mc:Fallback>
          </mc:AlternateContent>
        </p:grpSp>
      </p:grpSp>
      <p:sp>
        <p:nvSpPr>
          <p:cNvPr id="49" name="Oval 48"/>
          <p:cNvSpPr/>
          <p:nvPr/>
        </p:nvSpPr>
        <p:spPr>
          <a:xfrm>
            <a:off x="6323857" y="3547413"/>
            <a:ext cx="1106239" cy="108656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0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11782886" y="9730554"/>
                <a:ext cx="5421582" cy="1828459"/>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ea typeface="Cambria Math" panose="02040503050406030204" pitchFamily="18" charset="0"/>
                        </a:rPr>
                        <m:t>⇔</m:t>
                      </m:r>
                      <m:d>
                        <m:dPr>
                          <m:begChr m:val="["/>
                          <m:endChr m:val=""/>
                          <m:ctrlPr>
                            <a:rPr lang="en-US" sz="4800" b="1" i="1">
                              <a:latin typeface="Cambria Math" panose="02040503050406030204" pitchFamily="18" charset="0"/>
                              <a:ea typeface="Cambria Math" panose="02040503050406030204" pitchFamily="18" charset="0"/>
                            </a:rPr>
                          </m:ctrlPr>
                        </m:dPr>
                        <m:e>
                          <m:eqArr>
                            <m:eqArrPr>
                              <m:ctrlPr>
                                <a:rPr lang="en-US" sz="4800" b="1" i="1">
                                  <a:latin typeface="Cambria Math" panose="02040503050406030204" pitchFamily="18" charset="0"/>
                                  <a:ea typeface="Cambria Math" panose="02040503050406030204" pitchFamily="18" charset="0"/>
                                </a:rPr>
                              </m:ctrlPr>
                            </m:eqArrPr>
                            <m:e>
                              <m:r>
                                <a:rPr lang="nl-NL" sz="4800" b="1" i="1">
                                  <a:latin typeface="Cambria Math" panose="02040503050406030204" pitchFamily="18" charset="0"/>
                                  <a:ea typeface="Cambria Math" panose="02040503050406030204" pitchFamily="18" charset="0"/>
                                </a:rPr>
                                <m:t>&amp;</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𝟒</m:t>
                              </m:r>
                            </m:e>
                            <m:e>
                              <m:r>
                                <a:rPr lang="nl-NL" sz="4800" b="1" i="1">
                                  <a:latin typeface="Cambria Math" panose="02040503050406030204" pitchFamily="18" charset="0"/>
                                  <a:ea typeface="Cambria Math" panose="02040503050406030204" pitchFamily="18" charset="0"/>
                                </a:rPr>
                                <m:t>&amp;</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&gt;</m:t>
                              </m:r>
                              <m:r>
                                <a:rPr lang="nl-NL" sz="4800" b="1" i="1">
                                  <a:latin typeface="Cambria Math" panose="02040503050406030204" pitchFamily="18" charset="0"/>
                                  <a:ea typeface="Cambria Math" panose="02040503050406030204" pitchFamily="18" charset="0"/>
                                </a:rPr>
                                <m:t>𝟏</m:t>
                              </m:r>
                            </m:e>
                          </m:eqArr>
                        </m:e>
                      </m:d>
                      <m:r>
                        <m:rPr>
                          <m:nor/>
                        </m:rPr>
                        <a:rPr lang="nl-NL" sz="480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48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782886" y="9730554"/>
                <a:ext cx="5421582" cy="182845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0361420" y="7784646"/>
                <a:ext cx="10736958" cy="1258560"/>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centerGroup"/>
                    </m:oMathParaPr>
                    <m:oMath xmlns:m="http://schemas.openxmlformats.org/officeDocument/2006/math">
                      <m:r>
                        <a:rPr lang="nl-NL"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nl-NL" sz="4800" b="1" i="1">
                              <a:latin typeface="Cambria Math" panose="02040503050406030204" pitchFamily="18" charset="0"/>
                              <a:ea typeface="Cambria Math" panose="02040503050406030204" pitchFamily="18" charset="0"/>
                            </a:rPr>
                            <m:t>𝒎</m:t>
                          </m:r>
                        </m:e>
                        <m:sup>
                          <m:r>
                            <a:rPr lang="nl-NL" sz="4800" b="1" i="1">
                              <a:latin typeface="Cambria Math" panose="02040503050406030204" pitchFamily="18" charset="0"/>
                              <a:ea typeface="Cambria Math" panose="02040503050406030204" pitchFamily="18" charset="0"/>
                            </a:rPr>
                            <m:t>𝟐</m:t>
                          </m:r>
                        </m:sup>
                      </m:sSup>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𝟑</m:t>
                      </m:r>
                      <m:r>
                        <a:rPr lang="nl-NL" sz="4800" b="1" i="1">
                          <a:latin typeface="Cambria Math" panose="02040503050406030204" pitchFamily="18" charset="0"/>
                          <a:ea typeface="Cambria Math" panose="02040503050406030204" pitchFamily="18" charset="0"/>
                        </a:rPr>
                        <m:t>𝒎</m:t>
                      </m:r>
                      <m:r>
                        <a:rPr lang="nl-NL" sz="4800" b="1" i="1">
                          <a:latin typeface="Cambria Math" panose="02040503050406030204" pitchFamily="18" charset="0"/>
                          <a:ea typeface="Cambria Math" panose="02040503050406030204" pitchFamily="18" charset="0"/>
                        </a:rPr>
                        <m:t>+</m:t>
                      </m:r>
                      <m:r>
                        <a:rPr lang="nl-NL" sz="4800" b="1" i="1">
                          <a:latin typeface="Cambria Math" panose="02040503050406030204" pitchFamily="18" charset="0"/>
                          <a:ea typeface="Cambria Math" panose="02040503050406030204" pitchFamily="18" charset="0"/>
                        </a:rPr>
                        <m:t>𝟒</m:t>
                      </m:r>
                      <m:r>
                        <a:rPr lang="nl-NL" sz="4800" b="1" i="1">
                          <a:latin typeface="Cambria Math" panose="02040503050406030204" pitchFamily="18" charset="0"/>
                          <a:ea typeface="Cambria Math" panose="02040503050406030204" pitchFamily="18" charset="0"/>
                        </a:rPr>
                        <m:t>&lt;</m:t>
                      </m:r>
                      <m:r>
                        <a:rPr lang="nl-NL" sz="4800" b="1" i="1">
                          <a:latin typeface="Cambria Math" panose="02040503050406030204" pitchFamily="18" charset="0"/>
                          <a:ea typeface="Cambria Math" panose="02040503050406030204" pitchFamily="18" charset="0"/>
                        </a:rPr>
                        <m:t>𝟎</m:t>
                      </m:r>
                    </m:oMath>
                  </m:oMathPara>
                </a14:m>
                <a:endParaRPr lang="en-US" sz="4800" b="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10361420" y="7784646"/>
                <a:ext cx="10736958" cy="1258560"/>
              </a:xfrm>
              <a:prstGeom prst="rect">
                <a:avLst/>
              </a:prstGeom>
              <a:blipFill rotWithShape="0">
                <a:blip r:embed="rId9"/>
                <a:stretch>
                  <a:fillRect/>
                </a:stretch>
              </a:blipFill>
            </p:spPr>
            <p:txBody>
              <a:bodyPr/>
              <a:lstStyle/>
              <a:p>
                <a:r>
                  <a:rPr lang="en-US">
                    <a:noFill/>
                  </a:rPr>
                  <a:t> </a:t>
                </a:r>
              </a:p>
            </p:txBody>
          </p:sp>
        </mc:Fallback>
      </mc:AlternateContent>
      <p:sp>
        <p:nvSpPr>
          <p:cNvPr id="63" name="Action Button: Forward or Next 62">
            <a:hlinkClick r:id="rId10"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Tree>
    <p:extLst>
      <p:ext uri="{BB962C8B-B14F-4D97-AF65-F5344CB8AC3E}">
        <p14:creationId xmlns:p14="http://schemas.microsoft.com/office/powerpoint/2010/main" val="12701343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P spid="2" grpId="0" animBg="1"/>
      <p:bldP spid="66" grpId="0" animBg="1"/>
      <p:bldP spid="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8475" y="15197"/>
            <a:ext cx="24665650" cy="2603685"/>
            <a:chOff x="534987" y="1784485"/>
            <a:chExt cx="23470825" cy="1549396"/>
          </a:xfrm>
        </p:grpSpPr>
        <p:grpSp>
          <p:nvGrpSpPr>
            <p:cNvPr id="21" name="Group 20"/>
            <p:cNvGrpSpPr/>
            <p:nvPr/>
          </p:nvGrpSpPr>
          <p:grpSpPr>
            <a:xfrm>
              <a:off x="534987" y="1784485"/>
              <a:ext cx="23470825" cy="1549396"/>
              <a:chOff x="534987" y="1562646"/>
              <a:chExt cx="23470825" cy="1549396"/>
            </a:xfrm>
          </p:grpSpPr>
          <p:sp>
            <p:nvSpPr>
              <p:cNvPr id="25" name="Rounded Rectangle 24"/>
              <p:cNvSpPr/>
              <p:nvPr/>
            </p:nvSpPr>
            <p:spPr bwMode="auto">
              <a:xfrm>
                <a:off x="806915" y="1562646"/>
                <a:ext cx="23198897" cy="154939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748517"/>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8" y="1679129"/>
                  <a:ext cx="5031404"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6459152" y="-71923"/>
                <a:ext cx="17809941" cy="2277675"/>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p>
              <a:p>
                <a:pPr marL="1085850" marR="0" indent="-228600" algn="just">
                  <a:lnSpc>
                    <a:spcPct val="107000"/>
                  </a:lnSpc>
                  <a:spcBef>
                    <a:spcPts val="0"/>
                  </a:spcBef>
                  <a:spcAft>
                    <a:spcPts val="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800" b="1" dirty="0">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459152" y="-71923"/>
                <a:ext cx="17809941" cy="2277675"/>
              </a:xfrm>
              <a:prstGeom prst="rect">
                <a:avLst/>
              </a:prstGeom>
              <a:blipFill rotWithShape="0">
                <a:blip r:embed="rId3"/>
                <a:stretch>
                  <a:fillRect l="-1575" t="-4011" b="-6150"/>
                </a:stretch>
              </a:blipFill>
            </p:spPr>
            <p:txBody>
              <a:bodyPr/>
              <a:lstStyle/>
              <a:p>
                <a:r>
                  <a:rPr lang="en-US">
                    <a:noFill/>
                  </a:rPr>
                  <a:t> </a:t>
                </a:r>
              </a:p>
            </p:txBody>
          </p:sp>
        </mc:Fallback>
      </mc:AlternateContent>
      <p:grpSp>
        <p:nvGrpSpPr>
          <p:cNvPr id="45" name="Group 88"/>
          <p:cNvGrpSpPr/>
          <p:nvPr/>
        </p:nvGrpSpPr>
        <p:grpSpPr>
          <a:xfrm>
            <a:off x="-272654" y="2956329"/>
            <a:ext cx="24224631" cy="10756946"/>
            <a:chOff x="203200" y="3636270"/>
            <a:chExt cx="12014208" cy="5517779"/>
          </a:xfrm>
        </p:grpSpPr>
        <p:sp>
          <p:nvSpPr>
            <p:cNvPr id="46" name="Rounded Rectangle 45"/>
            <p:cNvSpPr/>
            <p:nvPr/>
          </p:nvSpPr>
          <p:spPr>
            <a:xfrm>
              <a:off x="382508" y="3893461"/>
              <a:ext cx="11834900" cy="526058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52" name="Rectangle 51"/>
              <p:cNvSpPr/>
              <p:nvPr/>
            </p:nvSpPr>
            <p:spPr>
              <a:xfrm>
                <a:off x="992187" y="4429913"/>
                <a:ext cx="16611599" cy="829394"/>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992187" y="4429913"/>
                <a:ext cx="16611599" cy="829394"/>
              </a:xfrm>
              <a:prstGeom prst="rect">
                <a:avLst/>
              </a:prstGeom>
              <a:blipFill rotWithShape="0">
                <a:blip r:embed="rId4"/>
                <a:stretch>
                  <a:fillRect t="-16912"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40355" y="5933963"/>
                <a:ext cx="23364596" cy="4530023"/>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eqArr>
                        </m:e>
                      </m:d>
                    </m:oMath>
                  </m:oMathPara>
                </a14:m>
                <a:endParaRPr lang="en-US" sz="4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Kết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800" b="1" dirty="0">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𝜱</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tabLst>
                    <a:tab pos="630555" algn="l"/>
                    <a:tab pos="3600450" algn="l"/>
                  </a:tabLs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40355" y="5933963"/>
                <a:ext cx="23364596" cy="4530023"/>
              </a:xfrm>
              <a:prstGeom prst="rect">
                <a:avLst/>
              </a:prstGeom>
              <a:blipFill rotWithShape="0">
                <a:blip r:embed="rId5"/>
                <a:stretch>
                  <a:fillRect t="-3091"/>
                </a:stretch>
              </a:blipFill>
            </p:spPr>
            <p:txBody>
              <a:bodyPr/>
              <a:lstStyle/>
              <a:p>
                <a:r>
                  <a:rPr lang="en-US">
                    <a:noFill/>
                  </a:rPr>
                  <a:t> </a:t>
                </a:r>
              </a:p>
            </p:txBody>
          </p:sp>
        </mc:Fallback>
      </mc:AlternateContent>
    </p:spTree>
    <p:extLst>
      <p:ext uri="{BB962C8B-B14F-4D97-AF65-F5344CB8AC3E}">
        <p14:creationId xmlns:p14="http://schemas.microsoft.com/office/powerpoint/2010/main" val="32284536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barn(inVertical)">
                                      <p:cBhvr>
                                        <p:cTn id="21" dur="500"/>
                                        <p:tgtEl>
                                          <p:spTgt spid="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3">
                                            <p:txEl>
                                              <p:pRg st="0" end="0"/>
                                            </p:txEl>
                                          </p:spTgt>
                                        </p:tgtEl>
                                        <p:attrNameLst>
                                          <p:attrName>style.visibility</p:attrName>
                                        </p:attrNameLst>
                                      </p:cBhvr>
                                      <p:to>
                                        <p:strVal val="visible"/>
                                      </p:to>
                                    </p:set>
                                    <p:anim calcmode="lin" valueType="num">
                                      <p:cBhvr>
                                        <p:cTn id="26" dur="10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3">
                                            <p:txEl>
                                              <p:pRg st="1" end="1"/>
                                            </p:txEl>
                                          </p:spTgt>
                                        </p:tgtEl>
                                        <p:attrNameLst>
                                          <p:attrName>style.visibility</p:attrName>
                                        </p:attrNameLst>
                                      </p:cBhvr>
                                      <p:to>
                                        <p:strVal val="visible"/>
                                      </p:to>
                                    </p:set>
                                    <p:animEffect transition="in" filter="fade">
                                      <p:cBhvr>
                                        <p:cTn id="34" dur="500"/>
                                        <p:tgtEl>
                                          <p:spTgt spid="5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3">
                                            <p:txEl>
                                              <p:pRg st="2" end="2"/>
                                            </p:txEl>
                                          </p:spTgt>
                                        </p:tgtEl>
                                        <p:attrNameLst>
                                          <p:attrName>style.visibility</p:attrName>
                                        </p:attrNameLst>
                                      </p:cBhvr>
                                      <p:to>
                                        <p:strVal val="visible"/>
                                      </p:to>
                                    </p:set>
                                    <p:animEffect transition="in" filter="barn(inVertical)">
                                      <p:cBhvr>
                                        <p:cTn id="39"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78475" y="15197"/>
            <a:ext cx="24665650" cy="2603685"/>
            <a:chOff x="534987" y="1784485"/>
            <a:chExt cx="23470825" cy="1549396"/>
          </a:xfrm>
        </p:grpSpPr>
        <p:grpSp>
          <p:nvGrpSpPr>
            <p:cNvPr id="21" name="Group 20"/>
            <p:cNvGrpSpPr/>
            <p:nvPr/>
          </p:nvGrpSpPr>
          <p:grpSpPr>
            <a:xfrm>
              <a:off x="534987" y="1784485"/>
              <a:ext cx="23470825" cy="1549396"/>
              <a:chOff x="534987" y="1562646"/>
              <a:chExt cx="23470825" cy="1549396"/>
            </a:xfrm>
          </p:grpSpPr>
          <p:sp>
            <p:nvSpPr>
              <p:cNvPr id="25" name="Rounded Rectangle 24"/>
              <p:cNvSpPr/>
              <p:nvPr/>
            </p:nvSpPr>
            <p:spPr bwMode="auto">
              <a:xfrm>
                <a:off x="806915" y="1562646"/>
                <a:ext cx="23198897" cy="154939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8" y="1679129"/>
                  <a:ext cx="5031404"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1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6459152" y="-71923"/>
                <a:ext cx="17809941" cy="2277675"/>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p>
              <a:p>
                <a:pPr marL="1085850" marR="0" indent="-228600" algn="just">
                  <a:lnSpc>
                    <a:spcPct val="107000"/>
                  </a:lnSpc>
                  <a:spcBef>
                    <a:spcPts val="0"/>
                  </a:spcBef>
                  <a:spcAft>
                    <a:spcPts val="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800" b="1" dirty="0">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459152" y="-71923"/>
                <a:ext cx="17809941" cy="2277675"/>
              </a:xfrm>
              <a:prstGeom prst="rect">
                <a:avLst/>
              </a:prstGeom>
              <a:blipFill rotWithShape="0">
                <a:blip r:embed="rId3"/>
                <a:stretch>
                  <a:fillRect l="-1575" t="-4011" b="-6150"/>
                </a:stretch>
              </a:blipFill>
            </p:spPr>
            <p:txBody>
              <a:bodyPr/>
              <a:lstStyle/>
              <a:p>
                <a:r>
                  <a:rPr lang="en-US">
                    <a:noFill/>
                  </a:rPr>
                  <a:t> </a:t>
                </a:r>
              </a:p>
            </p:txBody>
          </p:sp>
        </mc:Fallback>
      </mc:AlternateContent>
      <p:grpSp>
        <p:nvGrpSpPr>
          <p:cNvPr id="45" name="Group 88"/>
          <p:cNvGrpSpPr/>
          <p:nvPr/>
        </p:nvGrpSpPr>
        <p:grpSpPr>
          <a:xfrm>
            <a:off x="-213458" y="2922198"/>
            <a:ext cx="24224631" cy="10756946"/>
            <a:chOff x="203200" y="3636270"/>
            <a:chExt cx="12014208" cy="5517779"/>
          </a:xfrm>
        </p:grpSpPr>
        <p:sp>
          <p:nvSpPr>
            <p:cNvPr id="46" name="Rounded Rectangle 45"/>
            <p:cNvSpPr/>
            <p:nvPr/>
          </p:nvSpPr>
          <p:spPr>
            <a:xfrm>
              <a:off x="382508" y="3893461"/>
              <a:ext cx="11834900" cy="526058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268556" y="4398864"/>
                <a:ext cx="7967117" cy="882678"/>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err="1" smtClean="0">
                    <a:latin typeface="Times New Roman" panose="02020603050405020304" pitchFamily="18" charset="0"/>
                    <a:ea typeface="Calibri" panose="020F0502020204030204" pitchFamily="34" charset="0"/>
                    <a:cs typeface="Times New Roman" panose="02020603050405020304" pitchFamily="18" charset="0"/>
                  </a:rPr>
                  <a:t>b.Điều</a:t>
                </a: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268556" y="4398864"/>
                <a:ext cx="7967117" cy="882678"/>
              </a:xfrm>
              <a:prstGeom prst="rect">
                <a:avLst/>
              </a:prstGeom>
              <a:blipFill rotWithShape="0">
                <a:blip r:embed="rId4"/>
                <a:stretch>
                  <a:fillRect t="-15972"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9907587" y="3994901"/>
                <a:ext cx="9710992" cy="1325619"/>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9907587" y="3994901"/>
                <a:ext cx="9710992" cy="1325619"/>
              </a:xfrm>
              <a:prstGeom prst="rect">
                <a:avLst/>
              </a:prstGeom>
              <a:blipFill rotWithShape="0">
                <a:blip r:embed="rId5"/>
                <a:stretch>
                  <a:fillRect b="-11009"/>
                </a:stretch>
              </a:blipFill>
            </p:spPr>
            <p:txBody>
              <a:bodyPr/>
              <a:lstStyle/>
              <a:p>
                <a:r>
                  <a:rPr lang="en-US">
                    <a:noFill/>
                  </a:rPr>
                  <a:t> </a:t>
                </a:r>
              </a:p>
            </p:txBody>
          </p:sp>
        </mc:Fallback>
      </mc:AlternateContent>
      <p:sp>
        <p:nvSpPr>
          <p:cNvPr id="41" name="Rectangle 40"/>
          <p:cNvSpPr/>
          <p:nvPr/>
        </p:nvSpPr>
        <p:spPr>
          <a:xfrm>
            <a:off x="-177486" y="5493664"/>
            <a:ext cx="4482637" cy="882678"/>
          </a:xfrm>
          <a:prstGeom prst="rect">
            <a:avLst/>
          </a:prstGeom>
        </p:spPr>
        <p:txBody>
          <a:bodyPr wrap="none">
            <a:spAutoFit/>
          </a:bodyPr>
          <a:lstStyle/>
          <a:p>
            <a:pPr marL="630555" marR="0">
              <a:lnSpc>
                <a:spcPct val="107000"/>
              </a:lnSpc>
              <a:spcBef>
                <a:spcPts val="0"/>
              </a:spcBef>
              <a:spcAft>
                <a:spcPts val="800"/>
              </a:spcAft>
              <a:tabLst>
                <a:tab pos="630555" algn="l"/>
                <a:tab pos="3600450" algn="l"/>
              </a:tabLst>
            </a:pPr>
            <a:r>
              <a:rPr lang="en-US" sz="48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xét</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4800" b="1" dirty="0">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2" name="Table 41"/>
              <p:cNvGraphicFramePr>
                <a:graphicFrameLocks noGrp="1"/>
              </p:cNvGraphicFramePr>
              <p:nvPr>
                <p:extLst>
                  <p:ext uri="{D42A27DB-BD31-4B8C-83A1-F6EECF244321}">
                    <p14:modId xmlns:p14="http://schemas.microsoft.com/office/powerpoint/2010/main" val="183489723"/>
                  </p:ext>
                </p:extLst>
              </p:nvPr>
            </p:nvGraphicFramePr>
            <p:xfrm>
              <a:off x="4630182" y="5596004"/>
              <a:ext cx="18592799" cy="6188220"/>
            </p:xfrm>
            <a:graphic>
              <a:graphicData uri="http://schemas.openxmlformats.org/drawingml/2006/table">
                <a:tbl>
                  <a:tblPr firstRow="1" firstCol="1" bandRow="1"/>
                  <a:tblGrid>
                    <a:gridCol w="3581400">
                      <a:extLst>
                        <a:ext uri="{9D8B030D-6E8A-4147-A177-3AD203B41FA5}">
                          <a16:colId xmlns:a16="http://schemas.microsoft.com/office/drawing/2014/main" val="20000"/>
                        </a:ext>
                      </a:extLst>
                    </a:gridCol>
                    <a:gridCol w="15011399">
                      <a:extLst>
                        <a:ext uri="{9D8B030D-6E8A-4147-A177-3AD203B41FA5}">
                          <a16:colId xmlns:a16="http://schemas.microsoft.com/office/drawing/2014/main" val="20001"/>
                        </a:ext>
                      </a:extLst>
                    </a:gridCol>
                  </a:tblGrid>
                  <a:tr h="1499952">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630555" algn="l"/>
                              <a:tab pos="3038475" algn="l"/>
                            </a:tabLst>
                          </a:pPr>
                          <a14:m>
                            <m:oMath xmlns:m="http://schemas.openxmlformats.org/officeDocument/2006/math">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a:t>
                          </a:r>
                          <a:r>
                            <a:rPr kumimoji="0" lang="en-US" sz="4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8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a:t>⃓</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00">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2268">
                    <a:tc>
                      <a:txBody>
                        <a:bodyPr/>
                        <a:lstStyle/>
                        <a:p>
                          <a:pPr marL="0" marR="0">
                            <a:lnSpc>
                              <a:spcPct val="107000"/>
                            </a:lnSpc>
                            <a:spcBef>
                              <a:spcPts val="0"/>
                            </a:spcBef>
                            <a:spcAft>
                              <a:spcPts val="800"/>
                            </a:spcAft>
                            <a:tabLst>
                              <a:tab pos="630555" algn="l"/>
                              <a:tab pos="3600450" algn="l"/>
                            </a:tabLst>
                          </a:pPr>
                          <a14:m>
                            <m:oMathPara xmlns:m="http://schemas.openxmlformats.org/officeDocument/2006/math">
                              <m:oMathParaPr>
                                <m:jc m:val="centerGroup"/>
                              </m:oMathParaPr>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num>
                                  <m:den>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m:t>
                                    </m:r>
                                  </m:den>
                                </m:f>
                              </m:oMath>
                            </m:oMathPara>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tabLst>
                              <a:tab pos="3209925" algn="l"/>
                            </a:tabLst>
                          </a:pP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         −               ⃦⃦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2" name="Table 41"/>
              <p:cNvGraphicFramePr>
                <a:graphicFrameLocks noGrp="1"/>
              </p:cNvGraphicFramePr>
              <p:nvPr>
                <p:extLst>
                  <p:ext uri="{D42A27DB-BD31-4B8C-83A1-F6EECF244321}">
                    <p14:modId xmlns:p14="http://schemas.microsoft.com/office/powerpoint/2010/main" val="183489723"/>
                  </p:ext>
                </p:extLst>
              </p:nvPr>
            </p:nvGraphicFramePr>
            <p:xfrm>
              <a:off x="4630182" y="5596004"/>
              <a:ext cx="18592799" cy="6188220"/>
            </p:xfrm>
            <a:graphic>
              <a:graphicData uri="http://schemas.openxmlformats.org/drawingml/2006/table">
                <a:tbl>
                  <a:tblPr firstRow="1" firstCol="1" bandRow="1"/>
                  <a:tblGrid>
                    <a:gridCol w="3581400"/>
                    <a:gridCol w="15011399"/>
                  </a:tblGrid>
                  <a:tr h="1499952">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405" r="-419218" b="-31255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405" r="-81" b="-312551"/>
                          </a:stretch>
                        </a:blipFill>
                      </a:tcPr>
                    </a:tc>
                  </a:tr>
                  <a:tr h="91440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65333" r="-419218" b="-41466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65333" r="-81" b="-414667"/>
                          </a:stretch>
                        </a:blipFill>
                      </a:tcPr>
                    </a:tc>
                  </a:tr>
                  <a:tr h="137160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76889" r="-419218" b="-176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76889" r="-81" b="-176444"/>
                          </a:stretch>
                        </a:blipFill>
                      </a:tcPr>
                    </a:tc>
                  </a:tr>
                  <a:tr h="2402268">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170" t="-157722" r="-419218" b="-5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6"/>
                          <a:stretch>
                            <a:fillRect l="-23914" t="-157722" r="-81" b="-506"/>
                          </a:stretch>
                        </a:blipFill>
                      </a:tcPr>
                    </a:tc>
                  </a:tr>
                </a:tbl>
              </a:graphicData>
            </a:graphic>
          </p:graphicFrame>
        </mc:Fallback>
      </mc:AlternateContent>
      <mc:AlternateContent xmlns:mc="http://schemas.openxmlformats.org/markup-compatibility/2006" xmlns:a14="http://schemas.microsoft.com/office/drawing/2010/main">
        <mc:Choice Requires="a14">
          <p:sp>
            <p:nvSpPr>
              <p:cNvPr id="43" name="Rectangle 42"/>
              <p:cNvSpPr/>
              <p:nvPr/>
            </p:nvSpPr>
            <p:spPr>
              <a:xfrm>
                <a:off x="557010" y="12192000"/>
                <a:ext cx="23171386" cy="882678"/>
              </a:xfrm>
              <a:prstGeom prst="rect">
                <a:avLst/>
              </a:prstGeom>
            </p:spPr>
            <p:txBody>
              <a:bodyPr wrap="square">
                <a:spAutoFit/>
              </a:bodyPr>
              <a:lstStyle/>
              <a:p>
                <a:pPr marL="630555" marR="0">
                  <a:lnSpc>
                    <a:spcPct val="107000"/>
                  </a:lnSpc>
                  <a:spcBef>
                    <a:spcPts val="0"/>
                  </a:spcBef>
                  <a:spcAft>
                    <a:spcPts val="800"/>
                  </a:spcAft>
                  <a:tabLst>
                    <a:tab pos="630555" algn="l"/>
                    <a:tab pos="3600450" algn="l"/>
                  </a:tabLst>
                </a:pP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𝟏𝟕</m:t>
                        </m:r>
                      </m:e>
                    </m:d>
                    <m:r>
                      <a:rPr lang="en-US" sz="4800" b="1"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57010" y="12192000"/>
                <a:ext cx="23171386" cy="882678"/>
              </a:xfrm>
              <a:prstGeom prst="rect">
                <a:avLst/>
              </a:prstGeom>
              <a:blipFill rotWithShape="0">
                <a:blip r:embed="rId7"/>
                <a:stretch>
                  <a:fillRect t="-15862" b="-29655"/>
                </a:stretch>
              </a:blipFill>
            </p:spPr>
            <p:txBody>
              <a:bodyPr/>
              <a:lstStyle/>
              <a:p>
                <a:r>
                  <a:rPr lang="en-US">
                    <a:noFill/>
                  </a:rPr>
                  <a:t> </a:t>
                </a:r>
              </a:p>
            </p:txBody>
          </p:sp>
        </mc:Fallback>
      </mc:AlternateContent>
    </p:spTree>
    <p:extLst>
      <p:ext uri="{BB962C8B-B14F-4D97-AF65-F5344CB8AC3E}">
        <p14:creationId xmlns:p14="http://schemas.microsoft.com/office/powerpoint/2010/main" val="659524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 calcmode="lin" valueType="num">
                                      <p:cBhvr additive="base">
                                        <p:cTn id="12"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8" dur="500"/>
                                        <p:tgtEl>
                                          <p:spTgt spid="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circle(in)">
                                      <p:cBhvr>
                                        <p:cTn id="33" dur="2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8229" y="0"/>
            <a:ext cx="24665650" cy="4724400"/>
            <a:chOff x="534987" y="1784485"/>
            <a:chExt cx="23470825" cy="2811387"/>
          </a:xfrm>
        </p:grpSpPr>
        <p:grpSp>
          <p:nvGrpSpPr>
            <p:cNvPr id="21" name="Group 20"/>
            <p:cNvGrpSpPr/>
            <p:nvPr/>
          </p:nvGrpSpPr>
          <p:grpSpPr>
            <a:xfrm>
              <a:off x="534987" y="1784485"/>
              <a:ext cx="23470825" cy="2811387"/>
              <a:chOff x="534987" y="1562646"/>
              <a:chExt cx="23470825" cy="2811387"/>
            </a:xfrm>
          </p:grpSpPr>
          <p:sp>
            <p:nvSpPr>
              <p:cNvPr id="25" name="Rounded Rectangle 24"/>
              <p:cNvSpPr/>
              <p:nvPr/>
            </p:nvSpPr>
            <p:spPr bwMode="auto">
              <a:xfrm>
                <a:off x="806915" y="1562646"/>
                <a:ext cx="23198897" cy="281138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7" y="1679129"/>
                  <a:ext cx="5031405"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2</a:t>
                  </a:r>
                  <a:r>
                    <a:rPr lang="en-US" sz="6000" dirty="0" smtClean="0">
                      <a:solidFill>
                        <a:prstClr val="white"/>
                      </a:solidFill>
                      <a:latin typeface="Times New Roman" panose="02020603050405020304" pitchFamily="18" charset="0"/>
                      <a:cs typeface="Times New Roman" panose="02020603050405020304" pitchFamily="18" charset="0"/>
                    </a:rPr>
                    <a:t>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p:grpSp>
        <p:nvGrpSpPr>
          <p:cNvPr id="45" name="Group 88"/>
          <p:cNvGrpSpPr/>
          <p:nvPr/>
        </p:nvGrpSpPr>
        <p:grpSpPr>
          <a:xfrm>
            <a:off x="-331633" y="4879850"/>
            <a:ext cx="24759691" cy="8607549"/>
            <a:chOff x="203200" y="3636270"/>
            <a:chExt cx="12279571" cy="4415245"/>
          </a:xfrm>
        </p:grpSpPr>
        <p:sp>
          <p:nvSpPr>
            <p:cNvPr id="46" name="Rounded Rectangle 45"/>
            <p:cNvSpPr/>
            <p:nvPr/>
          </p:nvSpPr>
          <p:spPr>
            <a:xfrm>
              <a:off x="382508" y="3893461"/>
              <a:ext cx="12100263" cy="41580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45140" y="383871"/>
                <a:ext cx="23256338" cy="4037516"/>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phẳng</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𝑶𝒙𝒚</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spcBef>
                    <a:spcPts val="30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a. Lập phương trình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đường kính</a:t>
                </a:r>
                <a14:m>
                  <m:oMath xmlns:m="http://schemas.openxmlformats.org/officeDocument/2006/math">
                    <m:r>
                      <a:rPr lang="en-US" sz="4800" b="1" i="1">
                        <a:effectLst/>
                        <a:latin typeface="Cambria Math" panose="02040503050406030204" pitchFamily="18" charset="0"/>
                        <a:ea typeface="Calibri" panose="020F0502020204030204" pitchFamily="34" charset="0"/>
                      </a:rPr>
                      <m:t>𝑨𝑩</m:t>
                    </m:r>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b. Lập phương trình tiếp tuyến với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tại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𝟐</m:t>
                        </m:r>
                      </m:e>
                    </m:d>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c. Lập phương trình đường thẳng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𝒅</m:t>
                    </m:r>
                  </m:oMath>
                </a14:m>
                <a:r>
                  <a:rPr lang="vi-VN" sz="4800" b="1" dirty="0">
                    <a:effectLst/>
                    <a:latin typeface="Times New Roman" panose="02020603050405020304" pitchFamily="18" charset="0"/>
                    <a:ea typeface="Arial" panose="020B0604020202020204" pitchFamily="34" charset="0"/>
                  </a:rPr>
                  <a:t> đi qua </a:t>
                </a:r>
                <a14:m>
                  <m:oMath xmlns:m="http://schemas.openxmlformats.org/officeDocument/2006/math">
                    <m:r>
                      <a:rPr lang="en-US" sz="4800" b="1" i="1">
                        <a:effectLst/>
                        <a:latin typeface="Cambria Math" panose="02040503050406030204" pitchFamily="18" charset="0"/>
                        <a:ea typeface="Calibri" panose="020F0502020204030204" pitchFamily="34" charset="0"/>
                      </a:rPr>
                      <m:t>𝑴</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𝟎</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e>
                    </m:d>
                  </m:oMath>
                </a14:m>
                <a:r>
                  <a:rPr lang="vi-VN" sz="4800" b="1" dirty="0">
                    <a:effectLst/>
                    <a:latin typeface="Times New Roman" panose="02020603050405020304" pitchFamily="18" charset="0"/>
                    <a:ea typeface="Times New Roman" panose="02020603050405020304" pitchFamily="18" charset="0"/>
                  </a:rPr>
                  <a:t> và cắt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Times New Roman" panose="02020603050405020304" pitchFamily="18" charset="0"/>
                  </a:rPr>
                  <a:t> tại hai điểm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𝑸</m:t>
                    </m:r>
                  </m:oMath>
                </a14:m>
                <a:r>
                  <a:rPr lang="vi-VN" sz="4800" b="1" dirty="0">
                    <a:effectLst/>
                    <a:latin typeface="Times New Roman" panose="02020603050405020304" pitchFamily="18" charset="0"/>
                    <a:ea typeface="Times New Roman" panose="02020603050405020304" pitchFamily="18" charset="0"/>
                  </a:rPr>
                  <a:t> sao cho độ dài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𝑷𝑸</m:t>
                    </m:r>
                  </m:oMath>
                </a14:m>
                <a:r>
                  <a:rPr lang="vi-VN" sz="4800" b="1" dirty="0">
                    <a:effectLst/>
                    <a:latin typeface="Times New Roman" panose="02020603050405020304" pitchFamily="18" charset="0"/>
                    <a:ea typeface="Times New Roman" panose="02020603050405020304" pitchFamily="18" charset="0"/>
                  </a:rPr>
                  <a:t>đạt giá trị nhỏ nhất.</a:t>
                </a:r>
                <a:endParaRPr lang="en-US" sz="4800" b="1" dirty="0">
                  <a:effectLst/>
                  <a:latin typeface="Times New Roman" panose="02020603050405020304" pitchFamily="18" charset="0"/>
                  <a:ea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45140" y="383871"/>
                <a:ext cx="23256338" cy="4037516"/>
              </a:xfrm>
              <a:prstGeom prst="rect">
                <a:avLst/>
              </a:prstGeom>
              <a:blipFill rotWithShape="0">
                <a:blip r:embed="rId3"/>
                <a:stretch>
                  <a:fillRect t="-2266" r="-1651" b="-7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474" y="5984939"/>
                <a:ext cx="23803582" cy="285110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fr-FR" sz="4800" b="1" dirty="0">
                    <a:latin typeface="Times New Roman" panose="02020603050405020304" pitchFamily="18" charset="0"/>
                    <a:ea typeface="Calibri" panose="020F0502020204030204" pitchFamily="34" charset="0"/>
                    <a:cs typeface="Times New Roman" panose="02020603050405020304" pitchFamily="18" charset="0"/>
                  </a:rPr>
                  <a:t>a.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Vì</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latin typeface="Times New Roman" panose="02020603050405020304" pitchFamily="18" charset="0"/>
                    <a:ea typeface="Calibri" panose="020F0502020204030204" pitchFamily="34" charset="0"/>
                    <a:cs typeface="Times New Roman" panose="02020603050405020304" pitchFamily="18" charset="0"/>
                  </a:rPr>
                  <a:t>tròn</a:t>
                </a:r>
                <a:r>
                  <a:rPr lang="fr-FR"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fr-FR"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𝑰𝑨</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474" y="5984939"/>
                <a:ext cx="23803582" cy="2851102"/>
              </a:xfrm>
              <a:prstGeom prst="rect">
                <a:avLst/>
              </a:prstGeom>
              <a:blipFill rotWithShape="0">
                <a:blip r:embed="rId4"/>
                <a:stretch>
                  <a:fillRect t="-3212" b="-8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45140" y="9188603"/>
                <a:ext cx="23599833" cy="390658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b.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𝑨𝑰</m:t>
                        </m:r>
                      </m:e>
                    </m:acc>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qua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245140" y="9188603"/>
                <a:ext cx="23599833" cy="3906582"/>
              </a:xfrm>
              <a:prstGeom prst="rect">
                <a:avLst/>
              </a:prstGeom>
              <a:blipFill rotWithShape="0">
                <a:blip r:embed="rId5"/>
                <a:stretch>
                  <a:fillRect t="-2340" b="-5616"/>
                </a:stretch>
              </a:blipFill>
            </p:spPr>
            <p:txBody>
              <a:bodyPr/>
              <a:lstStyle/>
              <a:p>
                <a:r>
                  <a:rPr lang="en-US">
                    <a:noFill/>
                  </a:rPr>
                  <a:t> </a:t>
                </a:r>
              </a:p>
            </p:txBody>
          </p:sp>
        </mc:Fallback>
      </mc:AlternateContent>
    </p:spTree>
    <p:extLst>
      <p:ext uri="{BB962C8B-B14F-4D97-AF65-F5344CB8AC3E}">
        <p14:creationId xmlns:p14="http://schemas.microsoft.com/office/powerpoint/2010/main" val="39528996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heel(1)">
                                      <p:cBhvr>
                                        <p:cTn id="11" dur="2000"/>
                                        <p:tgtEl>
                                          <p:spTgt spid="4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xEl>
                                              <p:pRg st="1" end="1"/>
                                            </p:txEl>
                                          </p:spTgt>
                                        </p:tgtEl>
                                        <p:attrNameLst>
                                          <p:attrName>style.visibility</p:attrName>
                                        </p:attrNameLst>
                                      </p:cBhvr>
                                      <p:to>
                                        <p:strVal val="visible"/>
                                      </p:to>
                                    </p:set>
                                    <p:animEffect transition="in" filter="wipe(down)">
                                      <p:cBhvr>
                                        <p:cTn id="16" dur="500"/>
                                        <p:tgtEl>
                                          <p:spTgt spid="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21" dur="500"/>
                                        <p:tgtEl>
                                          <p:spTgt spid="4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26" dur="500"/>
                                        <p:tgtEl>
                                          <p:spTgt spid="4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31" dur="500"/>
                                        <p:tgtEl>
                                          <p:spTgt spid="4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1">
                                            <p:txEl>
                                              <p:pRg st="3" end="3"/>
                                            </p:txEl>
                                          </p:spTgt>
                                        </p:tgtEl>
                                        <p:attrNameLst>
                                          <p:attrName>style.visibility</p:attrName>
                                        </p:attrNameLst>
                                      </p:cBhvr>
                                      <p:to>
                                        <p:strVal val="visible"/>
                                      </p:to>
                                    </p:set>
                                    <p:animEffect transition="in" filter="circle(in)">
                                      <p:cBhvr>
                                        <p:cTn id="36" dur="2000"/>
                                        <p:tgtEl>
                                          <p:spTgt spid="4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
                                            <p:txEl>
                                              <p:pRg st="3" end="3"/>
                                            </p:txEl>
                                          </p:spTgt>
                                        </p:tgtEl>
                                        <p:attrNameLst>
                                          <p:attrName>style.visibility</p:attrName>
                                        </p:attrNameLst>
                                      </p:cBhvr>
                                      <p:to>
                                        <p:strVal val="visible"/>
                                      </p:to>
                                    </p:set>
                                    <p:anim calcmode="lin" valueType="num">
                                      <p:cBhvr additive="base">
                                        <p:cTn id="41"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8229" y="0"/>
            <a:ext cx="24665650" cy="4724400"/>
            <a:chOff x="534987" y="1784485"/>
            <a:chExt cx="23470825" cy="2811387"/>
          </a:xfrm>
        </p:grpSpPr>
        <p:grpSp>
          <p:nvGrpSpPr>
            <p:cNvPr id="21" name="Group 20"/>
            <p:cNvGrpSpPr/>
            <p:nvPr/>
          </p:nvGrpSpPr>
          <p:grpSpPr>
            <a:xfrm>
              <a:off x="534987" y="1784485"/>
              <a:ext cx="23470825" cy="2811387"/>
              <a:chOff x="534987" y="1562646"/>
              <a:chExt cx="23470825" cy="2811387"/>
            </a:xfrm>
          </p:grpSpPr>
          <p:sp>
            <p:nvSpPr>
              <p:cNvPr id="25" name="Rounded Rectangle 24"/>
              <p:cNvSpPr/>
              <p:nvPr/>
            </p:nvSpPr>
            <p:spPr bwMode="auto">
              <a:xfrm>
                <a:off x="806915" y="1562646"/>
                <a:ext cx="23198897" cy="281138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white"/>
                  </a:solidFill>
                </a:endParaRPr>
              </a:p>
            </p:txBody>
          </p:sp>
          <p:grpSp>
            <p:nvGrpSpPr>
              <p:cNvPr id="26" name="Group 25"/>
              <p:cNvGrpSpPr/>
              <p:nvPr/>
            </p:nvGrpSpPr>
            <p:grpSpPr>
              <a:xfrm>
                <a:off x="534987" y="1647866"/>
                <a:ext cx="6214243" cy="1176337"/>
                <a:chOff x="534987" y="1647866"/>
                <a:chExt cx="6214243"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6214243" cy="635662"/>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prstClr val="black"/>
                    </a:solidFill>
                  </a:endParaRPr>
                </a:p>
              </p:txBody>
            </p:sp>
            <p:sp>
              <p:nvSpPr>
                <p:cNvPr id="31" name="TextBox 13"/>
                <p:cNvSpPr txBox="1">
                  <a:spLocks noChangeArrowheads="1"/>
                </p:cNvSpPr>
                <p:nvPr/>
              </p:nvSpPr>
              <p:spPr bwMode="auto">
                <a:xfrm>
                  <a:off x="1409307" y="1679129"/>
                  <a:ext cx="5031405" cy="6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prstClr val="white"/>
                      </a:solidFill>
                      <a:latin typeface="Times New Roman" panose="02020603050405020304" pitchFamily="18" charset="0"/>
                      <a:cs typeface="Times New Roman" panose="02020603050405020304" pitchFamily="18" charset="0"/>
                    </a:rPr>
                    <a:t>Câu</a:t>
                  </a:r>
                  <a:r>
                    <a:rPr lang="en-US" sz="6000" dirty="0">
                      <a:solidFill>
                        <a:prstClr val="white"/>
                      </a:solidFill>
                      <a:latin typeface="Times New Roman" panose="02020603050405020304" pitchFamily="18" charset="0"/>
                      <a:cs typeface="Times New Roman" panose="02020603050405020304" pitchFamily="18" charset="0"/>
                    </a:rPr>
                    <a:t> 2</a:t>
                  </a:r>
                  <a:r>
                    <a:rPr lang="en-US" sz="6000" dirty="0" smtClean="0">
                      <a:solidFill>
                        <a:prstClr val="white"/>
                      </a:solidFill>
                      <a:latin typeface="Times New Roman" panose="02020603050405020304" pitchFamily="18" charset="0"/>
                      <a:cs typeface="Times New Roman" panose="02020603050405020304" pitchFamily="18" charset="0"/>
                    </a:rPr>
                    <a:t> ( </a:t>
                  </a:r>
                  <a:r>
                    <a:rPr lang="en-US" sz="6000" dirty="0" err="1" smtClean="0">
                      <a:solidFill>
                        <a:prstClr val="white"/>
                      </a:solidFill>
                      <a:latin typeface="Times New Roman" panose="02020603050405020304" pitchFamily="18" charset="0"/>
                      <a:cs typeface="Times New Roman" panose="02020603050405020304" pitchFamily="18" charset="0"/>
                    </a:rPr>
                    <a:t>Tự</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err="1" smtClean="0">
                      <a:solidFill>
                        <a:prstClr val="white"/>
                      </a:solidFill>
                      <a:latin typeface="Times New Roman" panose="02020603050405020304" pitchFamily="18" charset="0"/>
                      <a:cs typeface="Times New Roman" panose="02020603050405020304" pitchFamily="18" charset="0"/>
                    </a:rPr>
                    <a:t>luận</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gn="ctr"/>
              <a:endParaRPr lang="en-US" sz="5400" dirty="0">
                <a:solidFill>
                  <a:prstClr val="black"/>
                </a:solidFill>
                <a:latin typeface="Times New Roman" panose="02020603050405020304" pitchFamily="18" charset="0"/>
                <a:cs typeface="Times New Roman" panose="02020603050405020304" pitchFamily="18" charset="0"/>
              </a:endParaRPr>
            </a:p>
          </p:txBody>
        </p:sp>
      </p:grpSp>
      <p:sp>
        <p:nvSpPr>
          <p:cNvPr id="63" name="Action Button: Forward or Next 62">
            <a:hlinkClick r:id="rId2"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prstClr val="white"/>
              </a:solidFill>
            </a:endParaRPr>
          </a:p>
        </p:txBody>
      </p:sp>
      <p:grpSp>
        <p:nvGrpSpPr>
          <p:cNvPr id="45" name="Group 88"/>
          <p:cNvGrpSpPr/>
          <p:nvPr/>
        </p:nvGrpSpPr>
        <p:grpSpPr>
          <a:xfrm>
            <a:off x="-331633" y="4879850"/>
            <a:ext cx="24759691" cy="8607549"/>
            <a:chOff x="203200" y="3636270"/>
            <a:chExt cx="12279571" cy="4415245"/>
          </a:xfrm>
        </p:grpSpPr>
        <p:sp>
          <p:nvSpPr>
            <p:cNvPr id="46" name="Rounded Rectangle 45"/>
            <p:cNvSpPr/>
            <p:nvPr/>
          </p:nvSpPr>
          <p:spPr>
            <a:xfrm>
              <a:off x="382508" y="3893461"/>
              <a:ext cx="12100263" cy="41580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47" name="Group 5"/>
            <p:cNvGrpSpPr/>
            <p:nvPr/>
          </p:nvGrpSpPr>
          <p:grpSpPr>
            <a:xfrm>
              <a:off x="203200" y="3636270"/>
              <a:ext cx="2342698" cy="520984"/>
              <a:chOff x="1275608" y="6239450"/>
              <a:chExt cx="4592537" cy="946604"/>
            </a:xfrm>
          </p:grpSpPr>
          <p:sp>
            <p:nvSpPr>
              <p:cNvPr id="48"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49" name="TextBox 48"/>
              <p:cNvSpPr txBox="1"/>
              <p:nvPr/>
            </p:nvSpPr>
            <p:spPr>
              <a:xfrm>
                <a:off x="2187353" y="6239450"/>
                <a:ext cx="2633359" cy="946604"/>
              </a:xfrm>
              <a:prstGeom prst="rect">
                <a:avLst/>
              </a:prstGeom>
              <a:noFill/>
            </p:spPr>
            <p:txBody>
              <a:bodyPr wrap="none" rtlCol="0">
                <a:spAutoFit/>
              </a:bodyPr>
              <a:lstStyle/>
              <a:p>
                <a:r>
                  <a:rPr lang="vi-VN" sz="6000" dirty="0">
                    <a:solidFill>
                      <a:srgbClr val="FF0000"/>
                    </a:solidFill>
                    <a:latin typeface="Tahoma" pitchFamily="34" charset="0"/>
                    <a:ea typeface="Tahoma" pitchFamily="34" charset="0"/>
                    <a:cs typeface="Tahoma" pitchFamily="34" charset="0"/>
                  </a:rPr>
                  <a:t>Lời Giải</a:t>
                </a:r>
                <a:endParaRPr lang="en-US" sz="6000" dirty="0">
                  <a:solidFill>
                    <a:srgbClr val="FF0000"/>
                  </a:solidFill>
                  <a:latin typeface="Tahoma" pitchFamily="34" charset="0"/>
                  <a:ea typeface="Tahoma" pitchFamily="34" charset="0"/>
                  <a:cs typeface="Tahoma" pitchFamily="34" charset="0"/>
                </a:endParaRPr>
              </a:p>
            </p:txBody>
          </p:sp>
          <p:sp>
            <p:nvSpPr>
              <p:cNvPr id="50" name="Round Diagonal Corner Rectangle 49"/>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51" name="Freeform 50"/>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mc:AlternateContent xmlns:mc="http://schemas.openxmlformats.org/markup-compatibility/2006" xmlns:a14="http://schemas.microsoft.com/office/drawing/2010/main">
        <mc:Choice Requires="a14">
          <p:sp>
            <p:nvSpPr>
              <p:cNvPr id="39" name="Rectangle 38"/>
              <p:cNvSpPr/>
              <p:nvPr/>
            </p:nvSpPr>
            <p:spPr>
              <a:xfrm>
                <a:off x="245140" y="383871"/>
                <a:ext cx="23256338" cy="4037516"/>
              </a:xfrm>
              <a:prstGeom prst="rect">
                <a:avLst/>
              </a:prstGeom>
            </p:spPr>
            <p:txBody>
              <a:bodyPr wrap="square">
                <a:spAutoFit/>
              </a:bodyPr>
              <a:lstStyle/>
              <a:p>
                <a:pPr marL="629920" marR="0" indent="-629920">
                  <a:lnSpc>
                    <a:spcPct val="115000"/>
                  </a:lnSpc>
                  <a:spcBef>
                    <a:spcPts val="0"/>
                  </a:spcBef>
                  <a:spcAft>
                    <a:spcPts val="800"/>
                  </a:spcAft>
                  <a:tabLst>
                    <a:tab pos="629920" algn="l"/>
                    <a:tab pos="2160270" algn="l"/>
                    <a:tab pos="3599815" algn="l"/>
                    <a:tab pos="5039995" algn="l"/>
                  </a:tabLst>
                </a:pP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4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effectLst/>
                    <a:latin typeface="Times New Roman" panose="02020603050405020304" pitchFamily="18" charset="0"/>
                    <a:ea typeface="Arial" panose="020B0604020202020204" pitchFamily="34" charset="0"/>
                    <a:cs typeface="Times New Roman" panose="02020603050405020304" pitchFamily="18" charset="0"/>
                  </a:rPr>
                  <a:t>phẳng</a:t>
                </a:r>
                <a:r>
                  <a:rPr lang="en-US" sz="4800" b="1"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𝑶𝒙𝒚</m:t>
                        </m:r>
                      </m:e>
                    </m:d>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spcBef>
                    <a:spcPts val="30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a. Lập phương trình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đường kính</a:t>
                </a:r>
                <a14:m>
                  <m:oMath xmlns:m="http://schemas.openxmlformats.org/officeDocument/2006/math">
                    <m:r>
                      <a:rPr lang="en-US" sz="4800" b="1" i="1">
                        <a:effectLst/>
                        <a:latin typeface="Cambria Math" panose="02040503050406030204" pitchFamily="18" charset="0"/>
                        <a:ea typeface="Calibri" panose="020F0502020204030204" pitchFamily="34" charset="0"/>
                      </a:rPr>
                      <m:t>𝑨𝑩</m:t>
                    </m:r>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b. Lập phương trình tiếp tuyến với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Arial" panose="020B0604020202020204" pitchFamily="34" charset="0"/>
                  </a:rPr>
                  <a:t>tại </a:t>
                </a:r>
                <a14:m>
                  <m:oMath xmlns:m="http://schemas.openxmlformats.org/officeDocument/2006/math">
                    <m:r>
                      <a:rPr lang="en-US" sz="4800" b="1" i="1">
                        <a:effectLst/>
                        <a:latin typeface="Cambria Math" panose="02040503050406030204" pitchFamily="18" charset="0"/>
                        <a:ea typeface="Calibri" panose="020F0502020204030204" pitchFamily="34" charset="0"/>
                      </a:rPr>
                      <m:t>𝑨</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𝟐</m:t>
                        </m:r>
                      </m:e>
                    </m:d>
                  </m:oMath>
                </a14:m>
                <a:endParaRPr lang="en-US" sz="4800" b="1" dirty="0">
                  <a:effectLst/>
                  <a:latin typeface="Times New Roman" panose="02020603050405020304" pitchFamily="18" charset="0"/>
                  <a:ea typeface="Times New Roman" panose="02020603050405020304" pitchFamily="18" charset="0"/>
                </a:endParaRPr>
              </a:p>
              <a:p>
                <a:pPr marL="629920" marR="0">
                  <a:spcBef>
                    <a:spcPts val="0"/>
                  </a:spcBef>
                  <a:spcAft>
                    <a:spcPts val="0"/>
                  </a:spcAft>
                  <a:tabLst>
                    <a:tab pos="629920" algn="l"/>
                    <a:tab pos="2160270" algn="l"/>
                    <a:tab pos="3599815" algn="l"/>
                    <a:tab pos="5039995" algn="l"/>
                  </a:tabLst>
                </a:pPr>
                <a:r>
                  <a:rPr lang="vi-VN" sz="4800" b="1" dirty="0">
                    <a:effectLst/>
                    <a:latin typeface="Times New Roman" panose="02020603050405020304" pitchFamily="18" charset="0"/>
                    <a:ea typeface="Arial" panose="020B0604020202020204" pitchFamily="34" charset="0"/>
                  </a:rPr>
                  <a:t>c. Lập phương trình đường thẳng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𝒅</m:t>
                    </m:r>
                  </m:oMath>
                </a14:m>
                <a:r>
                  <a:rPr lang="vi-VN" sz="4800" b="1" dirty="0">
                    <a:effectLst/>
                    <a:latin typeface="Times New Roman" panose="02020603050405020304" pitchFamily="18" charset="0"/>
                    <a:ea typeface="Arial" panose="020B0604020202020204" pitchFamily="34" charset="0"/>
                  </a:rPr>
                  <a:t> đi qua </a:t>
                </a:r>
                <a14:m>
                  <m:oMath xmlns:m="http://schemas.openxmlformats.org/officeDocument/2006/math">
                    <m:r>
                      <a:rPr lang="en-US" sz="4800" b="1" i="1">
                        <a:effectLst/>
                        <a:latin typeface="Cambria Math" panose="02040503050406030204" pitchFamily="18" charset="0"/>
                        <a:ea typeface="Calibri" panose="020F0502020204030204" pitchFamily="34" charset="0"/>
                      </a:rPr>
                      <m:t>𝑴</m:t>
                    </m:r>
                    <m:d>
                      <m:dPr>
                        <m:ctrlPr>
                          <a:rPr lang="en-US" sz="4800" b="1" i="1">
                            <a:effectLst/>
                            <a:latin typeface="Cambria Math" panose="02040503050406030204" pitchFamily="18" charset="0"/>
                            <a:ea typeface="Calibri" panose="020F0502020204030204" pitchFamily="34" charset="0"/>
                          </a:rPr>
                        </m:ctrlPr>
                      </m:dPr>
                      <m:e>
                        <m:r>
                          <a:rPr lang="en-US" sz="4800" b="1" i="1">
                            <a:effectLst/>
                            <a:latin typeface="Cambria Math" panose="02040503050406030204" pitchFamily="18" charset="0"/>
                            <a:ea typeface="Calibri" panose="020F0502020204030204" pitchFamily="34" charset="0"/>
                          </a:rPr>
                          <m:t>𝟎</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𝟑</m:t>
                        </m:r>
                      </m:e>
                    </m:d>
                  </m:oMath>
                </a14:m>
                <a:r>
                  <a:rPr lang="vi-VN" sz="4800" b="1" dirty="0">
                    <a:effectLst/>
                    <a:latin typeface="Times New Roman" panose="02020603050405020304" pitchFamily="18" charset="0"/>
                    <a:ea typeface="Times New Roman" panose="02020603050405020304" pitchFamily="18" charset="0"/>
                  </a:rPr>
                  <a:t> và cắt đường tròn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rPr>
                          <m:t>𝑪</m:t>
                        </m:r>
                      </m:e>
                    </m:d>
                  </m:oMath>
                </a14:m>
                <a:r>
                  <a:rPr lang="vi-VN" sz="4800" b="1" dirty="0">
                    <a:effectLst/>
                    <a:latin typeface="Times New Roman" panose="02020603050405020304" pitchFamily="18" charset="0"/>
                    <a:ea typeface="Times New Roman" panose="02020603050405020304" pitchFamily="18" charset="0"/>
                  </a:rPr>
                  <a:t> tại hai điểm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m:t>
                    </m:r>
                    <m:r>
                      <a:rPr lang="en-US" sz="4800" b="1" i="1">
                        <a:effectLst/>
                        <a:latin typeface="Cambria Math" panose="02040503050406030204" pitchFamily="18" charset="0"/>
                        <a:ea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rPr>
                      <m:t>𝑸</m:t>
                    </m:r>
                  </m:oMath>
                </a14:m>
                <a:r>
                  <a:rPr lang="vi-VN" sz="4800" b="1" dirty="0">
                    <a:effectLst/>
                    <a:latin typeface="Times New Roman" panose="02020603050405020304" pitchFamily="18" charset="0"/>
                    <a:ea typeface="Times New Roman" panose="02020603050405020304" pitchFamily="18" charset="0"/>
                  </a:rPr>
                  <a:t> sao cho độ dài </a:t>
                </a:r>
                <a14:m>
                  <m:oMath xmlns:m="http://schemas.openxmlformats.org/officeDocument/2006/math">
                    <m:r>
                      <a:rPr lang="en-US" sz="4800" b="1" i="1">
                        <a:effectLst/>
                        <a:latin typeface="Cambria Math" panose="02040503050406030204" pitchFamily="18" charset="0"/>
                        <a:ea typeface="Times New Roman" panose="02020603050405020304" pitchFamily="18" charset="0"/>
                      </a:rPr>
                      <m:t>𝑷𝑸</m:t>
                    </m:r>
                  </m:oMath>
                </a14:m>
                <a:r>
                  <a:rPr lang="vi-VN" sz="4800" b="1" dirty="0">
                    <a:effectLst/>
                    <a:latin typeface="Times New Roman" panose="02020603050405020304" pitchFamily="18" charset="0"/>
                    <a:ea typeface="Times New Roman" panose="02020603050405020304" pitchFamily="18" charset="0"/>
                  </a:rPr>
                  <a:t>đạt giá trị nhỏ nhất.</a:t>
                </a:r>
                <a:endParaRPr lang="en-US" sz="4800" b="1" dirty="0">
                  <a:effectLst/>
                  <a:latin typeface="Times New Roman" panose="02020603050405020304" pitchFamily="18" charset="0"/>
                  <a:ea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45140" y="383871"/>
                <a:ext cx="23256338" cy="4037516"/>
              </a:xfrm>
              <a:prstGeom prst="rect">
                <a:avLst/>
              </a:prstGeom>
              <a:blipFill rotWithShape="0">
                <a:blip r:embed="rId3"/>
                <a:stretch>
                  <a:fillRect t="-2266" r="-1651" b="-7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077245" y="6857999"/>
                <a:ext cx="22436359" cy="5063502"/>
              </a:xfrm>
              <a:prstGeom prst="rect">
                <a:avLst/>
              </a:prstGeom>
            </p:spPr>
            <p:txBody>
              <a:bodyPr wrap="square">
                <a:spAutoFit/>
              </a:bodyPr>
              <a:lstStyle/>
              <a:p>
                <a:pPr marL="629920" marR="0">
                  <a:lnSpc>
                    <a:spcPct val="115000"/>
                  </a:lnSpc>
                  <a:spcBef>
                    <a:spcPts val="0"/>
                  </a:spcBef>
                  <a:spcAft>
                    <a:spcPts val="800"/>
                  </a:spcAft>
                  <a:tabLst>
                    <a:tab pos="2160270" algn="l"/>
                    <a:tab pos="3599815" algn="l"/>
                    <a:tab pos="5039995" algn="l"/>
                  </a:tabLst>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c. Ta </a:t>
                </a:r>
                <a:r>
                  <a:rPr lang="en-US" sz="4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𝑰𝑴</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𝟓</m:t>
                        </m:r>
                      </m:e>
                    </m:rad>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m:t>
                        </m:r>
                        <m:sSup>
                          <m:sSup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e>
                    </m:rad>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𝑷𝑸</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𝑰𝑯</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𝑰𝑴</m:t>
                    </m:r>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𝑯</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𝑴</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𝒅</m:t>
                    </m:r>
                  </m:oMath>
                </a14:m>
                <a:r>
                  <a:rPr lang="en-US" sz="4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đi </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qua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𝑰𝑴</m:t>
                        </m:r>
                      </m:e>
                    </m:acc>
                    <m:d>
                      <m:dPr>
                        <m:ctrlP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e>
                    </m:d>
                  </m:oMath>
                </a14:m>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vecto</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29920" marR="0">
                  <a:lnSpc>
                    <a:spcPct val="115000"/>
                  </a:lnSpc>
                  <a:spcBef>
                    <a:spcPts val="0"/>
                  </a:spcBef>
                  <a:spcAft>
                    <a:spcPts val="800"/>
                  </a:spcAft>
                  <a:tabLst>
                    <a:tab pos="2160270" algn="l"/>
                    <a:tab pos="3599815" algn="l"/>
                    <a:tab pos="5039995" algn="l"/>
                  </a:tabLst>
                </a:pP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𝒅</m:t>
                    </m:r>
                    <m:r>
                      <a:rPr lang="en-US" sz="4800" b="1"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b="1" i="1">
                        <a:effectLst/>
                        <a:latin typeface="Cambria Math" panose="02040503050406030204" pitchFamily="18" charset="0"/>
                        <a:ea typeface="Times New Roman" panose="02020603050405020304" pitchFamily="18" charset="0"/>
                        <a:cs typeface="Times New Roman" panose="02020603050405020304" pitchFamily="18" charset="0"/>
                      </a:rPr>
                      <m:t>𝟎</m:t>
                    </m:r>
                  </m:oMath>
                </a14:m>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77245" y="6857999"/>
                <a:ext cx="22436359" cy="5063502"/>
              </a:xfrm>
              <a:prstGeom prst="rect">
                <a:avLst/>
              </a:prstGeom>
              <a:blipFill rotWithShape="0">
                <a:blip r:embed="rId6"/>
                <a:stretch>
                  <a:fillRect t="-602" b="-4091"/>
                </a:stretch>
              </a:blipFill>
            </p:spPr>
            <p:txBody>
              <a:bodyPr/>
              <a:lstStyle/>
              <a:p>
                <a:r>
                  <a:rPr lang="en-US">
                    <a:noFill/>
                  </a:rPr>
                  <a:t> </a:t>
                </a:r>
              </a:p>
            </p:txBody>
          </p:sp>
        </mc:Fallback>
      </mc:AlternateContent>
    </p:spTree>
    <p:extLst>
      <p:ext uri="{BB962C8B-B14F-4D97-AF65-F5344CB8AC3E}">
        <p14:creationId xmlns:p14="http://schemas.microsoft.com/office/powerpoint/2010/main" val="5507572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circle(in)">
                                      <p:cBhvr>
                                        <p:cTn id="17" dur="20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wipe(down)">
                                      <p:cBhvr>
                                        <p:cTn id="22" dur="580">
                                          <p:stCondLst>
                                            <p:cond delay="0"/>
                                          </p:stCondLst>
                                        </p:cTn>
                                        <p:tgtEl>
                                          <p:spTgt spid="42">
                                            <p:txEl>
                                              <p:pRg st="3" end="3"/>
                                            </p:txEl>
                                          </p:spTgt>
                                        </p:tgtEl>
                                      </p:cBhvr>
                                    </p:animEffect>
                                    <p:anim calcmode="lin" valueType="num">
                                      <p:cBhvr>
                                        <p:cTn id="23" dur="1822" tmFilter="0,0; 0.14,0.36; 0.43,0.73; 0.71,0.91; 1.0,1.0">
                                          <p:stCondLst>
                                            <p:cond delay="0"/>
                                          </p:stCondLst>
                                        </p:cTn>
                                        <p:tgtEl>
                                          <p:spTgt spid="42">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2">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2">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2">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2">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2">
                                            <p:txEl>
                                              <p:pRg st="3" end="3"/>
                                            </p:txEl>
                                          </p:spTgt>
                                        </p:tgtEl>
                                      </p:cBhvr>
                                      <p:to x="100000" y="60000"/>
                                    </p:animScale>
                                    <p:animScale>
                                      <p:cBhvr>
                                        <p:cTn id="29" dur="166" decel="50000">
                                          <p:stCondLst>
                                            <p:cond delay="676"/>
                                          </p:stCondLst>
                                        </p:cTn>
                                        <p:tgtEl>
                                          <p:spTgt spid="42">
                                            <p:txEl>
                                              <p:pRg st="3" end="3"/>
                                            </p:txEl>
                                          </p:spTgt>
                                        </p:tgtEl>
                                      </p:cBhvr>
                                      <p:to x="100000" y="100000"/>
                                    </p:animScale>
                                    <p:animScale>
                                      <p:cBhvr>
                                        <p:cTn id="30" dur="26">
                                          <p:stCondLst>
                                            <p:cond delay="1312"/>
                                          </p:stCondLst>
                                        </p:cTn>
                                        <p:tgtEl>
                                          <p:spTgt spid="42">
                                            <p:txEl>
                                              <p:pRg st="3" end="3"/>
                                            </p:txEl>
                                          </p:spTgt>
                                        </p:tgtEl>
                                      </p:cBhvr>
                                      <p:to x="100000" y="80000"/>
                                    </p:animScale>
                                    <p:animScale>
                                      <p:cBhvr>
                                        <p:cTn id="31" dur="166" decel="50000">
                                          <p:stCondLst>
                                            <p:cond delay="1338"/>
                                          </p:stCondLst>
                                        </p:cTn>
                                        <p:tgtEl>
                                          <p:spTgt spid="42">
                                            <p:txEl>
                                              <p:pRg st="3" end="3"/>
                                            </p:txEl>
                                          </p:spTgt>
                                        </p:tgtEl>
                                      </p:cBhvr>
                                      <p:to x="100000" y="100000"/>
                                    </p:animScale>
                                    <p:animScale>
                                      <p:cBhvr>
                                        <p:cTn id="32" dur="26">
                                          <p:stCondLst>
                                            <p:cond delay="1642"/>
                                          </p:stCondLst>
                                        </p:cTn>
                                        <p:tgtEl>
                                          <p:spTgt spid="42">
                                            <p:txEl>
                                              <p:pRg st="3" end="3"/>
                                            </p:txEl>
                                          </p:spTgt>
                                        </p:tgtEl>
                                      </p:cBhvr>
                                      <p:to x="100000" y="90000"/>
                                    </p:animScale>
                                    <p:animScale>
                                      <p:cBhvr>
                                        <p:cTn id="33" dur="166" decel="50000">
                                          <p:stCondLst>
                                            <p:cond delay="1668"/>
                                          </p:stCondLst>
                                        </p:cTn>
                                        <p:tgtEl>
                                          <p:spTgt spid="42">
                                            <p:txEl>
                                              <p:pRg st="3" end="3"/>
                                            </p:txEl>
                                          </p:spTgt>
                                        </p:tgtEl>
                                      </p:cBhvr>
                                      <p:to x="100000" y="100000"/>
                                    </p:animScale>
                                    <p:animScale>
                                      <p:cBhvr>
                                        <p:cTn id="34" dur="26">
                                          <p:stCondLst>
                                            <p:cond delay="1808"/>
                                          </p:stCondLst>
                                        </p:cTn>
                                        <p:tgtEl>
                                          <p:spTgt spid="42">
                                            <p:txEl>
                                              <p:pRg st="3" end="3"/>
                                            </p:txEl>
                                          </p:spTgt>
                                        </p:tgtEl>
                                      </p:cBhvr>
                                      <p:to x="100000" y="95000"/>
                                    </p:animScale>
                                    <p:animScale>
                                      <p:cBhvr>
                                        <p:cTn id="35" dur="166" decel="50000">
                                          <p:stCondLst>
                                            <p:cond delay="1834"/>
                                          </p:stCondLst>
                                        </p:cTn>
                                        <p:tgtEl>
                                          <p:spTgt spid="42">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2">
                                            <p:txEl>
                                              <p:pRg st="4" end="4"/>
                                            </p:txEl>
                                          </p:spTgt>
                                        </p:tgtEl>
                                        <p:attrNameLst>
                                          <p:attrName>style.visibility</p:attrName>
                                        </p:attrNameLst>
                                      </p:cBhvr>
                                      <p:to>
                                        <p:strVal val="visible"/>
                                      </p:to>
                                    </p:set>
                                    <p:anim calcmode="lin" valueType="num">
                                      <p:cBhvr>
                                        <p:cTn id="40" dur="500" fill="hold"/>
                                        <p:tgtEl>
                                          <p:spTgt spid="42">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42">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86268" y="5822240"/>
            <a:ext cx="23672882" cy="6106374"/>
            <a:chOff x="193109" y="3003243"/>
            <a:chExt cx="11834900" cy="3053187"/>
          </a:xfrm>
        </p:grpSpPr>
        <p:sp>
          <p:nvSpPr>
            <p:cNvPr id="5" name="Rounded Rectangle 4"/>
            <p:cNvSpPr/>
            <p:nvPr/>
          </p:nvSpPr>
          <p:spPr>
            <a:xfrm>
              <a:off x="193109" y="3198902"/>
              <a:ext cx="11834900" cy="285752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003243"/>
              <a:ext cx="2342698" cy="507827"/>
              <a:chOff x="1275608" y="5089313"/>
              <a:chExt cx="4592537" cy="922705"/>
            </a:xfrm>
          </p:grpSpPr>
          <p:sp>
            <p:nvSpPr>
              <p:cNvPr id="7" name="Freeform 20"/>
              <p:cNvSpPr>
                <a:spLocks/>
              </p:cNvSpPr>
              <p:nvPr/>
            </p:nvSpPr>
            <p:spPr bwMode="auto">
              <a:xfrm rot="16200000" flipV="1">
                <a:off x="3417884" y="3551064"/>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5089313"/>
                <a:ext cx="2735476" cy="922705"/>
              </a:xfrm>
              <a:prstGeom prst="rect">
                <a:avLst/>
              </a:prstGeom>
              <a:noFill/>
            </p:spPr>
            <p:txBody>
              <a:bodyPr wrap="none" rtlCol="0">
                <a:spAutoFit/>
              </a:bodyPr>
              <a:lstStyle/>
              <a:p>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9" name="Round Diagonal Corner Rectangle 8"/>
              <p:cNvSpPr/>
              <p:nvPr/>
            </p:nvSpPr>
            <p:spPr>
              <a:xfrm flipV="1">
                <a:off x="1275608" y="5180835"/>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5270545"/>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9269" y="-63539"/>
            <a:ext cx="24377906" cy="2680845"/>
            <a:chOff x="534987" y="1834571"/>
            <a:chExt cx="23340848" cy="1766530"/>
          </a:xfrm>
        </p:grpSpPr>
        <p:grpSp>
          <p:nvGrpSpPr>
            <p:cNvPr id="21" name="Group 20"/>
            <p:cNvGrpSpPr/>
            <p:nvPr/>
          </p:nvGrpSpPr>
          <p:grpSpPr>
            <a:xfrm>
              <a:off x="534987" y="1869705"/>
              <a:ext cx="23340848" cy="1731396"/>
              <a:chOff x="534987" y="1647866"/>
              <a:chExt cx="23340848" cy="1731396"/>
            </a:xfrm>
          </p:grpSpPr>
          <p:sp>
            <p:nvSpPr>
              <p:cNvPr id="25" name="Rounded Rectangle 24"/>
              <p:cNvSpPr/>
              <p:nvPr/>
            </p:nvSpPr>
            <p:spPr bwMode="auto">
              <a:xfrm>
                <a:off x="755649" y="1720892"/>
                <a:ext cx="23120186" cy="165837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92938" y="1653394"/>
                  <a:ext cx="1960958" cy="8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imes New Roman" panose="02020603050405020304" pitchFamily="18" charset="0"/>
                      <a:cs typeface="Times New Roman" panose="02020603050405020304" pitchFamily="18" charset="0"/>
                    </a:rPr>
                    <a:t>Câu</a:t>
                  </a:r>
                  <a:r>
                    <a:rPr lang="en-US" sz="6000" dirty="0">
                      <a:solidFill>
                        <a:schemeClr val="bg1"/>
                      </a:solidFill>
                      <a:latin typeface="Times New Roman" panose="02020603050405020304" pitchFamily="18" charset="0"/>
                      <a:cs typeface="Times New Roman" panose="02020603050405020304" pitchFamily="18" charset="0"/>
                    </a:rPr>
                    <a:t> 2</a:t>
                  </a:r>
                </a:p>
              </p:txBody>
            </p:sp>
          </p:grpSp>
        </p:grpSp>
        <p:sp>
          <p:nvSpPr>
            <p:cNvPr id="23" name="Rectangle 22"/>
            <p:cNvSpPr/>
            <p:nvPr/>
          </p:nvSpPr>
          <p:spPr>
            <a:xfrm>
              <a:off x="4023503" y="1834571"/>
              <a:ext cx="19835650" cy="8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a:endParaRPr lang="en-US" sz="5400" b="1" dirty="0">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186100" y="3410531"/>
            <a:ext cx="23679365" cy="1891821"/>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p:sp>
            <p:nvSpPr>
              <p:cNvPr id="54" name="TextBox 53"/>
              <p:cNvSpPr txBox="1"/>
              <p:nvPr/>
            </p:nvSpPr>
            <p:spPr>
              <a:xfrm>
                <a:off x="6045717" y="1798653"/>
                <a:ext cx="2280848" cy="506585"/>
              </a:xfrm>
              <a:prstGeom prst="rect">
                <a:avLst/>
              </a:prstGeom>
              <a:noFill/>
            </p:spPr>
            <p:txBody>
              <a:bodyPr wrap="square" rtlCol="0">
                <a:spAutoFit/>
              </a:bodyPr>
              <a:lstStyle>
                <a:defPPr>
                  <a:defRPr lang="vi-VN"/>
                </a:defPPr>
                <a:lvl1pPr>
                  <a:defRPr sz="3200" i="1">
                    <a:solidFill>
                      <a:schemeClr val="bg1"/>
                    </a:solidFill>
                  </a:defRPr>
                </a:lvl1pPr>
              </a:lstStyle>
              <a:p>
                <a:endParaRPr lang="en-US" sz="5400" b="1" dirty="0">
                  <a:solidFill>
                    <a:schemeClr val="bg1"/>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4" name="Group 3"/>
            <p:cNvGrpSpPr/>
            <p:nvPr/>
          </p:nvGrpSpPr>
          <p:grpSpPr>
            <a:xfrm>
              <a:off x="6209111" y="2080088"/>
              <a:ext cx="2960292" cy="1116501"/>
              <a:chOff x="5666854" y="1557992"/>
              <a:chExt cx="2950256"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666854" y="184159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sp>
        <p:nvSpPr>
          <p:cNvPr id="49" name="Oval 48"/>
          <p:cNvSpPr/>
          <p:nvPr/>
        </p:nvSpPr>
        <p:spPr>
          <a:xfrm>
            <a:off x="202478" y="3783178"/>
            <a:ext cx="1145106" cy="1090204"/>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800" b="1" dirty="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p:sp>
        <p:nvSpPr>
          <p:cNvPr id="67" name="Rectangle 66"/>
          <p:cNvSpPr/>
          <p:nvPr/>
        </p:nvSpPr>
        <p:spPr>
          <a:xfrm>
            <a:off x="4157793" y="8396107"/>
            <a:ext cx="9987128" cy="1169561"/>
          </a:xfrm>
          <a:prstGeom prst="rect">
            <a:avLst/>
          </a:prstGeom>
          <a:noFill/>
        </p:spPr>
        <p:txBody>
          <a:bodyPr wrap="square" lIns="182889" tIns="91445" rIns="182889" bIns="91445" rtlCol="0">
            <a:spAutoFit/>
          </a:bodyPr>
          <a:lstStyle/>
          <a:p>
            <a:endParaRPr lang="en-US" sz="6400" dirty="0"/>
          </a:p>
        </p:txBody>
      </p:sp>
      <p:sp>
        <p:nvSpPr>
          <p:cNvPr id="97" name="Action Button: Forward or Next 96">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aphicFrame>
        <p:nvGraphicFramePr>
          <p:cNvPr id="91" name="Object 90">
            <a:extLst>
              <a:ext uri="{FF2B5EF4-FFF2-40B4-BE49-F238E27FC236}">
                <a16:creationId xmlns:a16="http://schemas.microsoft.com/office/drawing/2014/main" id="{B536E455-7122-4238-8019-2BE86BCC5C7D}"/>
              </a:ext>
            </a:extLst>
          </p:cNvPr>
          <p:cNvGraphicFramePr>
            <a:graphicFrameLocks noChangeAspect="1"/>
          </p:cNvGraphicFramePr>
          <p:nvPr/>
        </p:nvGraphicFramePr>
        <p:xfrm>
          <a:off x="0" y="0"/>
          <a:ext cx="171450" cy="171450"/>
        </p:xfrm>
        <a:graphic>
          <a:graphicData uri="http://schemas.openxmlformats.org/presentationml/2006/ole">
            <mc:AlternateContent xmlns:mc="http://schemas.openxmlformats.org/markup-compatibility/2006">
              <mc:Choice xmlns:v="urn:schemas-microsoft-com:vml" Requires="v">
                <p:oleObj spid="_x0000_s1167" name="Equation" r:id="rId4" imgW="177492" imgH="177492" progId="Equation.DSMT4">
                  <p:embed/>
                </p:oleObj>
              </mc:Choice>
              <mc:Fallback>
                <p:oleObj name="Equation" r:id="rId4" imgW="177492" imgH="177492" progId="Equation.DSMT4">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4136727" y="392146"/>
                <a:ext cx="15648836" cy="921534"/>
              </a:xfrm>
              <a:prstGeom prst="rect">
                <a:avLst/>
              </a:prstGeom>
            </p:spPr>
            <p:txBody>
              <a:bodyPr wrap="none">
                <a:spAutoFit/>
              </a:bodyPr>
              <a:lstStyle/>
              <a:p>
                <a:pPr marL="630555" marR="0" indent="-630555">
                  <a:lnSpc>
                    <a:spcPct val="107000"/>
                  </a:lnSpc>
                  <a:spcBef>
                    <a:spcPts val="6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Tập nghiệm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𝑺</m:t>
                    </m:r>
                  </m:oMath>
                </a14:m>
                <a:r>
                  <a:rPr lang="nl-NL" sz="5400" b="1" dirty="0">
                    <a:effectLst/>
                    <a:latin typeface="Times New Roman" panose="02020603050405020304" pitchFamily="18" charset="0"/>
                    <a:ea typeface="Times New Roman" panose="02020603050405020304" pitchFamily="18" charset="0"/>
                    <a:cs typeface="Times New Roman" panose="02020603050405020304" pitchFamily="18" charset="0"/>
                  </a:rPr>
                  <a:t> của bất phương trình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36727" y="392146"/>
                <a:ext cx="15648836" cy="921534"/>
              </a:xfrm>
              <a:prstGeom prst="rect">
                <a:avLst/>
              </a:prstGeom>
              <a:blipFill>
                <a:blip r:embed="rId6" cstate="print"/>
                <a:stretch>
                  <a:fillRect l="-2104" t="-19205"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92182" y="3968134"/>
                <a:ext cx="4068293" cy="905248"/>
              </a:xfrm>
              <a:prstGeom prst="rect">
                <a:avLst/>
              </a:prstGeom>
            </p:spPr>
            <p:txBody>
              <a:bodyPr wrap="none">
                <a:spAutoFit/>
              </a:bodyPr>
              <a:lstStyle/>
              <a:p>
                <a14:m>
                  <m:oMath xmlns:m="http://schemas.openxmlformats.org/officeDocument/2006/math">
                    <m:r>
                      <a:rPr lang="en-US" sz="5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𝑆</m:t>
                    </m:r>
                    <m:r>
                      <a:rPr lang="en-US" sz="54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begChr m:val=""/>
                        <m:ctrlP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e>
                    </m:d>
                    <m:r>
                      <a:rPr lang="en-US" sz="5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solidFill>
                      <a:srgbClr val="000000"/>
                    </a:solidFill>
                    <a:effectLst/>
                    <a:latin typeface="Times New Roman" panose="02020603050405020304" pitchFamily="18" charset="0"/>
                    <a:ea typeface="Calibri" panose="020F0502020204030204" pitchFamily="34" charset="0"/>
                  </a:rPr>
                  <a:t> </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92182" y="3968134"/>
                <a:ext cx="4068293" cy="905248"/>
              </a:xfrm>
              <a:prstGeom prst="rect">
                <a:avLst/>
              </a:prstGeom>
              <a:blipFill>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705976" y="3913458"/>
                <a:ext cx="4689104"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rPr>
                        <m:t>𝑺</m:t>
                      </m:r>
                      <m:r>
                        <a:rPr lang="en-US" sz="5400" b="1" i="0">
                          <a:solidFill>
                            <a:schemeClr val="bg1"/>
                          </a:solidFill>
                          <a:latin typeface="Cambria Math" panose="02040503050406030204" pitchFamily="18" charset="0"/>
                        </a:rPr>
                        <m:t>=</m:t>
                      </m:r>
                      <m:d>
                        <m:dPr>
                          <m:begChr m:val=""/>
                          <m:endChr m:val=""/>
                          <m:ctrlPr>
                            <a:rPr lang="en-US" sz="5400" b="1" i="1">
                              <a:solidFill>
                                <a:schemeClr val="bg1"/>
                              </a:solidFill>
                              <a:latin typeface="Cambria Math" panose="02040503050406030204" pitchFamily="18" charset="0"/>
                            </a:rPr>
                          </m:ctrlPr>
                        </m:dPr>
                        <m:e>
                          <m:r>
                            <a:rPr lang="en-US" sz="5400" b="1" i="0" smtClean="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𝟒</m:t>
                          </m:r>
                        </m:e>
                      </m:d>
                      <m:r>
                        <a:rPr lang="en-US" sz="5400" b="1" i="0" smtClean="0">
                          <a:solidFill>
                            <a:schemeClr val="bg1"/>
                          </a:solidFill>
                          <a:latin typeface="Cambria Math" panose="02040503050406030204" pitchFamily="18" charset="0"/>
                        </a:rPr>
                        <m:t>)</m:t>
                      </m:r>
                      <m:r>
                        <a:rPr lang="en-US" sz="5400" b="1" i="0">
                          <a:solidFill>
                            <a:schemeClr val="bg1"/>
                          </a:solidFill>
                          <a:latin typeface="Cambria Math" panose="02040503050406030204" pitchFamily="18" charset="0"/>
                        </a:rPr>
                        <m:t>.</m:t>
                      </m:r>
                    </m:oMath>
                  </m:oMathPara>
                </a14:m>
                <a:endParaRPr lang="en-US" sz="54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705976" y="3913458"/>
                <a:ext cx="4689104" cy="923330"/>
              </a:xfrm>
              <a:prstGeom prst="rect">
                <a:avLst/>
              </a:prstGeom>
              <a:blipFill>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542007" y="3859908"/>
                <a:ext cx="4142481" cy="923330"/>
              </a:xfrm>
              <a:prstGeom prst="rect">
                <a:avLst/>
              </a:prstGeom>
            </p:spPr>
            <p:txBody>
              <a:bodyPr wrap="none">
                <a:spAutoFit/>
              </a:bodyPr>
              <a:lstStyle/>
              <a:p>
                <a14:m>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𝑺</m:t>
                    </m:r>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chemeClr val="bg1"/>
                    </a:solidFill>
                    <a:effectLst/>
                    <a:latin typeface="Times New Roman" panose="02020603050405020304" pitchFamily="18" charset="0"/>
                    <a:ea typeface="Calibri" panose="020F0502020204030204" pitchFamily="34" charset="0"/>
                  </a:rPr>
                  <a:t> </a:t>
                </a:r>
                <a:endParaRPr lang="en-US" sz="5400" b="1"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542007" y="3859908"/>
                <a:ext cx="4142481" cy="923330"/>
              </a:xfrm>
              <a:prstGeom prst="rect">
                <a:avLst/>
              </a:prstGeom>
              <a:blipFill>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593597" y="3859908"/>
                <a:ext cx="4965398" cy="981487"/>
              </a:xfrm>
              <a:prstGeom prst="rect">
                <a:avLst/>
              </a:prstGeom>
            </p:spPr>
            <p:txBody>
              <a:bodyPr wrap="none">
                <a:spAutoFit/>
              </a:bodyPr>
              <a:lstStyle/>
              <a:p>
                <a:pPr marL="629920" marR="0">
                  <a:lnSpc>
                    <a:spcPct val="107000"/>
                  </a:lnSpc>
                  <a:spcBef>
                    <a:spcPts val="0"/>
                  </a:spcBef>
                  <a:spcAft>
                    <a:spcPts val="800"/>
                  </a:spcAft>
                  <a:tabLst>
                    <a:tab pos="2160270" algn="l"/>
                    <a:tab pos="3600450" algn="l"/>
                    <a:tab pos="5040630" algn="l"/>
                  </a:tabLst>
                </a:pPr>
                <a:r>
                  <a:rPr lang="en-US" sz="4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US" sz="54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en-US" sz="5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593597" y="3859908"/>
                <a:ext cx="4965398" cy="981487"/>
              </a:xfrm>
              <a:prstGeom prst="rect">
                <a:avLst/>
              </a:prstGeom>
              <a:blipFill>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99909" y="7682921"/>
                <a:ext cx="20513877" cy="921534"/>
              </a:xfrm>
              <a:prstGeom prst="rect">
                <a:avLst/>
              </a:prstGeom>
            </p:spPr>
            <p:txBody>
              <a:bodyPr wrap="squar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en-US" sz="5400" b="1" i="1" smtClean="0">
                        <a:effectLst/>
                        <a:latin typeface="Cambria Math" panose="02040503050406030204" pitchFamily="18" charset="0"/>
                        <a:ea typeface="Times New Roman" panose="02020603050405020304" pitchFamily="18" charset="0"/>
                        <a:cs typeface="Cambria Math" panose="02040503050406030204" pitchFamily="18" charset="0"/>
                      </a:rPr>
                      <m:t>[</m:t>
                    </m:r>
                    <m:d>
                      <m:dPr>
                        <m:begChr m:val=""/>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99909" y="7682921"/>
                <a:ext cx="20513877" cy="921534"/>
              </a:xfrm>
              <a:prstGeom prst="rect">
                <a:avLst/>
              </a:prstGeom>
              <a:blipFill rotWithShape="0">
                <a:blip r:embed="rId11" cstate="print"/>
                <a:stretch>
                  <a:fillRect t="-19205" b="-39073"/>
                </a:stretch>
              </a:blipFill>
            </p:spPr>
            <p:txBody>
              <a:bodyPr/>
              <a:lstStyle/>
              <a:p>
                <a:r>
                  <a:rPr lang="en-US">
                    <a:noFill/>
                  </a:rPr>
                  <a:t> </a:t>
                </a:r>
              </a:p>
            </p:txBody>
          </p:sp>
        </mc:Fallback>
      </mc:AlternateContent>
    </p:spTree>
    <p:extLst>
      <p:ext uri="{BB962C8B-B14F-4D97-AF65-F5344CB8AC3E}">
        <p14:creationId xmlns:p14="http://schemas.microsoft.com/office/powerpoint/2010/main" val="318787172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69038" y="6324601"/>
            <a:ext cx="23672882" cy="4419599"/>
            <a:chOff x="184495" y="3636273"/>
            <a:chExt cx="11834900" cy="2267035"/>
          </a:xfrm>
        </p:grpSpPr>
        <p:sp>
          <p:nvSpPr>
            <p:cNvPr id="5" name="Rounded Rectangle 4"/>
            <p:cNvSpPr/>
            <p:nvPr/>
          </p:nvSpPr>
          <p:spPr>
            <a:xfrm>
              <a:off x="184495" y="3865218"/>
              <a:ext cx="11834900" cy="203809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36273"/>
              <a:ext cx="2342698" cy="520985"/>
              <a:chOff x="1275608" y="6239450"/>
              <a:chExt cx="4592537" cy="9466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187353" y="6239450"/>
                <a:ext cx="3447521" cy="946605"/>
              </a:xfrm>
              <a:prstGeom prst="rect">
                <a:avLst/>
              </a:prstGeom>
              <a:noFill/>
            </p:spPr>
            <p:txBody>
              <a:bodyPr wrap="square" rtlCol="0">
                <a:spAutoFit/>
              </a:bodyPr>
              <a:lstStyle/>
              <a:p>
                <a:pPr algn="ctr"/>
                <a:r>
                  <a:rPr lang="vi-VN" sz="6000" dirty="0">
                    <a:solidFill>
                      <a:srgbClr val="FF0000"/>
                    </a:solidFill>
                    <a:latin typeface="+mj-lt"/>
                    <a:ea typeface="Tahoma" pitchFamily="34" charset="0"/>
                    <a:cs typeface="Tahoma" pitchFamily="34" charset="0"/>
                  </a:rPr>
                  <a:t>Lời Giải</a:t>
                </a:r>
                <a:endParaRPr lang="en-US" sz="6000" dirty="0">
                  <a:solidFill>
                    <a:srgbClr val="FF0000"/>
                  </a:solidFill>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 y="-304800"/>
            <a:ext cx="24387174" cy="4587944"/>
            <a:chOff x="534987" y="1869705"/>
            <a:chExt cx="23392114" cy="3604408"/>
          </a:xfrm>
        </p:grpSpPr>
        <p:grpSp>
          <p:nvGrpSpPr>
            <p:cNvPr id="21" name="Group 20"/>
            <p:cNvGrpSpPr/>
            <p:nvPr/>
          </p:nvGrpSpPr>
          <p:grpSpPr>
            <a:xfrm>
              <a:off x="534987" y="1869705"/>
              <a:ext cx="23392114" cy="3604408"/>
              <a:chOff x="534987" y="1647866"/>
              <a:chExt cx="23392114" cy="3604408"/>
            </a:xfrm>
          </p:grpSpPr>
          <p:sp>
            <p:nvSpPr>
              <p:cNvPr id="25" name="Rounded Rectangle 24"/>
              <p:cNvSpPr/>
              <p:nvPr/>
            </p:nvSpPr>
            <p:spPr bwMode="auto">
              <a:xfrm>
                <a:off x="806915" y="1832027"/>
                <a:ext cx="23120186" cy="342024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692938" y="1653394"/>
                  <a:ext cx="1960959" cy="8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6000" dirty="0" err="1">
                      <a:solidFill>
                        <a:schemeClr val="bg1"/>
                      </a:solidFill>
                      <a:latin typeface="Times New Roman" panose="02020603050405020304" pitchFamily="18" charset="0"/>
                      <a:cs typeface="Times New Roman" panose="02020603050405020304" pitchFamily="18" charset="0"/>
                    </a:rPr>
                    <a:t>Câu</a:t>
                  </a:r>
                  <a:r>
                    <a:rPr lang="en-US" sz="6000" dirty="0">
                      <a:solidFill>
                        <a:schemeClr val="bg1"/>
                      </a:solidFill>
                      <a:latin typeface="Times New Roman" panose="02020603050405020304" pitchFamily="18" charset="0"/>
                      <a:cs typeface="Times New Roman" panose="02020603050405020304" pitchFamily="18" charset="0"/>
                    </a:rPr>
                    <a:t> </a:t>
                  </a:r>
                  <a:r>
                    <a:rPr lang="vi-VN" sz="6000" dirty="0">
                      <a:solidFill>
                        <a:schemeClr val="bg1"/>
                      </a:solidFill>
                      <a:latin typeface="Times New Roman" panose="02020603050405020304" pitchFamily="18" charset="0"/>
                      <a:cs typeface="Times New Roman" panose="02020603050405020304" pitchFamily="18" charset="0"/>
                    </a:rPr>
                    <a:t>3</a:t>
                  </a:r>
                  <a:endParaRPr lang="en-US" sz="6000" dirty="0">
                    <a:solidFill>
                      <a:schemeClr val="bg1"/>
                    </a:solidFill>
                    <a:latin typeface="Times New Roman" panose="02020603050405020304" pitchFamily="18" charset="0"/>
                    <a:cs typeface="Times New Roman" panose="02020603050405020304" pitchFamily="18" charset="0"/>
                  </a:endParaRPr>
                </a:p>
              </p:txBody>
            </p:sp>
          </p:grpSp>
        </p:grpSp>
        <p:sp>
          <p:nvSpPr>
            <p:cNvPr id="23" name="Rectangle 22"/>
            <p:cNvSpPr/>
            <p:nvPr/>
          </p:nvSpPr>
          <p:spPr>
            <a:xfrm>
              <a:off x="3625580" y="2482147"/>
              <a:ext cx="19720356" cy="8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lvl="0" algn="ctr"/>
              <a:endParaRPr lang="en-US" sz="54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8" name="Rectangle 87"/>
              <p:cNvSpPr/>
              <p:nvPr/>
            </p:nvSpPr>
            <p:spPr>
              <a:xfrm>
                <a:off x="5952429" y="7537317"/>
                <a:ext cx="10736958" cy="1015673"/>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en-US" sz="5400" b="1"/>
                        <m:t>Ta</m:t>
                      </m:r>
                      <m:r>
                        <m:rPr>
                          <m:nor/>
                        </m:rPr>
                        <a:rPr lang="en-US" sz="5400" b="1"/>
                        <m:t> </m:t>
                      </m:r>
                      <m:r>
                        <m:rPr>
                          <m:nor/>
                        </m:rPr>
                        <a:rPr lang="en-US" sz="5400" b="1"/>
                        <m:t>c</m:t>
                      </m:r>
                      <m:r>
                        <m:rPr>
                          <m:nor/>
                        </m:rPr>
                        <a:rPr lang="en-US" sz="5400" b="1"/>
                        <m:t>ó: </m:t>
                      </m:r>
                      <m:r>
                        <a:rPr lang="en-US" sz="5400" b="1" i="1">
                          <a:latin typeface="Cambria Math" panose="02040503050406030204" pitchFamily="18" charset="0"/>
                        </a:rPr>
                        <m:t>𝟏𝟔</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𝒙</m:t>
                      </m:r>
                      <m:r>
                        <a:rPr lang="en-US" sz="5400" b="1" i="1">
                          <a:latin typeface="Cambria Math" panose="02040503050406030204" pitchFamily="18" charset="0"/>
                        </a:rPr>
                        <m:t>≥</m:t>
                      </m:r>
                      <m:r>
                        <a:rPr lang="en-US" sz="5400" b="1" i="1">
                          <a:latin typeface="Cambria Math" panose="02040503050406030204" pitchFamily="18" charset="0"/>
                        </a:rPr>
                        <m:t>𝟎</m:t>
                      </m:r>
                      <m:r>
                        <a:rPr lang="en-US" sz="5400" b="1" i="1">
                          <a:latin typeface="Cambria Math" panose="02040503050406030204" pitchFamily="18" charset="0"/>
                        </a:rPr>
                        <m:t>⇔</m:t>
                      </m:r>
                      <m:r>
                        <a:rPr lang="en-US" sz="5400" b="1" i="1">
                          <a:latin typeface="Cambria Math" panose="02040503050406030204" pitchFamily="18" charset="0"/>
                        </a:rPr>
                        <m:t>𝒙</m:t>
                      </m:r>
                      <m:r>
                        <a:rPr lang="en-US" sz="5400" b="1" i="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m:t>
                      </m:r>
                    </m:oMath>
                  </m:oMathPara>
                </a14:m>
                <a:endParaRPr lang="en-US" sz="5400" b="1" dirty="0"/>
              </a:p>
            </p:txBody>
          </p:sp>
        </mc:Choice>
        <mc:Fallback xmlns="">
          <p:sp>
            <p:nvSpPr>
              <p:cNvPr id="88" name="Rectangle 87"/>
              <p:cNvSpPr>
                <a:spLocks noRot="1" noChangeAspect="1" noMove="1" noResize="1" noEditPoints="1" noAdjustHandles="1" noChangeArrowheads="1" noChangeShapeType="1" noTextEdit="1"/>
              </p:cNvSpPr>
              <p:nvPr/>
            </p:nvSpPr>
            <p:spPr>
              <a:xfrm>
                <a:off x="5952429" y="7537317"/>
                <a:ext cx="10736958" cy="1015673"/>
              </a:xfrm>
              <a:prstGeom prst="rect">
                <a:avLst/>
              </a:prstGeom>
              <a:blipFill>
                <a:blip r:embed="rId2" cstate="print"/>
                <a:stretch>
                  <a:fillRect/>
                </a:stretch>
              </a:blipFill>
            </p:spPr>
            <p:txBody>
              <a:bodyPr/>
              <a:lstStyle/>
              <a:p>
                <a:r>
                  <a:rPr lang="en-US">
                    <a:noFill/>
                  </a:rPr>
                  <a:t> </a:t>
                </a:r>
              </a:p>
            </p:txBody>
          </p:sp>
        </mc:Fallback>
      </mc:AlternateContent>
      <p:grpSp>
        <p:nvGrpSpPr>
          <p:cNvPr id="3" name="Group 2"/>
          <p:cNvGrpSpPr/>
          <p:nvPr/>
        </p:nvGrpSpPr>
        <p:grpSpPr>
          <a:xfrm>
            <a:off x="365796" y="4499405"/>
            <a:ext cx="23679365" cy="2287096"/>
            <a:chOff x="247181" y="1501339"/>
            <a:chExt cx="11838141" cy="1143548"/>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943721" y="1752631"/>
                    <a:ext cx="2612810"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a:rPr lang="en-US" sz="5400" b="1" i="1">
                              <a:latin typeface="Cambria Math" panose="02040503050406030204" pitchFamily="18" charset="0"/>
                            </a:rPr>
                            <m:t>𝟒</m:t>
                          </m:r>
                          <m:r>
                            <a:rPr lang="en-US" sz="5400" b="1" i="1">
                              <a:latin typeface="Cambria Math" panose="02040503050406030204" pitchFamily="18" charset="0"/>
                            </a:rPr>
                            <m:t>𝒙</m:t>
                          </m:r>
                          <m:r>
                            <a:rPr lang="en-US" sz="5400" b="1">
                              <a:latin typeface="Cambria Math" panose="02040503050406030204" pitchFamily="18" charset="0"/>
                            </a:rPr>
                            <m:t>.</m:t>
                          </m:r>
                        </m:oMath>
                      </m:oMathPara>
                    </a14:m>
                    <a:endParaRPr lang="en-US" sz="54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5943721" y="1752631"/>
                    <a:ext cx="2612810" cy="429183"/>
                  </a:xfrm>
                  <a:prstGeom prst="rect">
                    <a:avLst/>
                  </a:prstGeom>
                  <a:blipFill>
                    <a:blip r:embed="rId3" cstate="print"/>
                    <a:stretch>
                      <a:fillRect/>
                    </a:stretch>
                  </a:blipFill>
                </p:spPr>
                <p:txBody>
                  <a:bodyPr/>
                  <a:lstStyle/>
                  <a:p>
                    <a:r>
                      <a:rPr lang="en-US">
                        <a:noFill/>
                      </a:rPr>
                      <a:t> </a:t>
                    </a:r>
                  </a:p>
                </p:txBody>
              </p:sp>
            </mc:Fallback>
          </mc:AlternateContent>
        </p:grpSp>
        <p:grpSp>
          <p:nvGrpSpPr>
            <p:cNvPr id="55" name="Group 54"/>
            <p:cNvGrpSpPr/>
            <p:nvPr/>
          </p:nvGrpSpPr>
          <p:grpSpPr>
            <a:xfrm>
              <a:off x="3163102" y="1501345"/>
              <a:ext cx="3100853" cy="914401"/>
              <a:chOff x="5537206" y="1557992"/>
              <a:chExt cx="3090340"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961220" y="1792507"/>
                    <a:ext cx="2666326" cy="42918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𝟏𝟔</m:t>
                          </m:r>
                          <m:r>
                            <a:rPr lang="en-US" sz="5400" b="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𝒙</m:t>
                          </m:r>
                          <m:r>
                            <a:rPr lang="en-US" sz="5400" b="1">
                              <a:latin typeface="Cambria Math" panose="02040503050406030204" pitchFamily="18" charset="0"/>
                            </a:rPr>
                            <m:t>.</m:t>
                          </m:r>
                        </m:oMath>
                      </m:oMathPara>
                    </a14:m>
                    <a:endParaRPr lang="en-US" sz="54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61220" y="1792507"/>
                    <a:ext cx="2666326" cy="429183"/>
                  </a:xfrm>
                  <a:prstGeom prst="rect">
                    <a:avLst/>
                  </a:prstGeom>
                  <a:blipFill>
                    <a:blip r:embed="rId4" cstate="print"/>
                    <a:stretch>
                      <a:fillRect/>
                    </a:stretch>
                  </a:blipFill>
                </p:spPr>
                <p:txBody>
                  <a:bodyPr/>
                  <a:lstStyle/>
                  <a:p>
                    <a:r>
                      <a:rPr lang="en-US">
                        <a:noFill/>
                      </a:rPr>
                      <a:t> </a:t>
                    </a:r>
                  </a:p>
                </p:txBody>
              </p:sp>
            </mc:Fallback>
          </mc:AlternateContent>
        </p:grpSp>
        <p:grpSp>
          <p:nvGrpSpPr>
            <p:cNvPr id="4" name="Group 3"/>
            <p:cNvGrpSpPr/>
            <p:nvPr/>
          </p:nvGrpSpPr>
          <p:grpSpPr>
            <a:xfrm>
              <a:off x="6079021" y="1501345"/>
              <a:ext cx="3090381" cy="914403"/>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003495" y="1791665"/>
                    <a:ext cx="2613615" cy="42918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oMath>
                      </m:oMathPara>
                    </a14:m>
                    <a:endParaRPr lang="en-US" sz="54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03495" y="1791665"/>
                    <a:ext cx="2613615" cy="429181"/>
                  </a:xfrm>
                  <a:prstGeom prst="rect">
                    <a:avLst/>
                  </a:prstGeom>
                  <a:blipFill>
                    <a:blip r:embed="rId5" cstate="print"/>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143542"/>
              <a:chOff x="5537206" y="1557992"/>
              <a:chExt cx="3079904" cy="106308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042505" y="1805629"/>
                    <a:ext cx="2493487" cy="81544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𝒇</m:t>
                          </m:r>
                          <m:d>
                            <m:dPr>
                              <m:ctrlPr>
                                <a:rPr lang="en-US" sz="5400" b="1" i="1">
                                  <a:latin typeface="Cambria Math" panose="02040503050406030204" pitchFamily="18" charset="0"/>
                                </a:rPr>
                              </m:ctrlPr>
                            </m:dPr>
                            <m:e>
                              <m:r>
                                <a:rPr lang="en-US" sz="5400" b="1" i="1">
                                  <a:latin typeface="Cambria Math" panose="02040503050406030204" pitchFamily="18" charset="0"/>
                                </a:rPr>
                                <m:t>𝒙</m:t>
                              </m:r>
                            </m:e>
                          </m:d>
                          <m:r>
                            <a:rPr lang="en-US" sz="5400" b="1">
                              <a:latin typeface="Cambria Math" panose="02040503050406030204" pitchFamily="18" charset="0"/>
                            </a:rPr>
                            <m:t>=</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a:latin typeface="Cambria Math" panose="02040503050406030204" pitchFamily="18" charset="0"/>
                            </a:rPr>
                            <m:t>.</m:t>
                          </m:r>
                          <m:r>
                            <m:rPr>
                              <m:nor/>
                            </m:rPr>
                            <a:rPr lang="en-US" sz="5400" b="1"/>
                            <m:t> </m:t>
                          </m:r>
                        </m:oMath>
                      </m:oMathPara>
                    </a14:m>
                    <a:endParaRPr lang="en-US" sz="5400" b="1" dirty="0"/>
                  </a:p>
                  <a:p>
                    <a:endParaRPr lang="en-US" sz="5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42505" y="1805629"/>
                    <a:ext cx="2493487" cy="815446"/>
                  </a:xfrm>
                  <a:prstGeom prst="rect">
                    <a:avLst/>
                  </a:prstGeom>
                  <a:blipFill>
                    <a:blip r:embed="rId6" cstate="print"/>
                    <a:stretch>
                      <a:fillRect/>
                    </a:stretch>
                  </a:blipFill>
                </p:spPr>
                <p:txBody>
                  <a:bodyPr/>
                  <a:lstStyle/>
                  <a:p>
                    <a:r>
                      <a:rPr lang="en-US">
                        <a:noFill/>
                      </a:rPr>
                      <a:t> </a:t>
                    </a:r>
                  </a:p>
                </p:txBody>
              </p:sp>
            </mc:Fallback>
          </mc:AlternateContent>
        </p:grpSp>
      </p:grpSp>
      <p:sp>
        <p:nvSpPr>
          <p:cNvPr id="49" name="Oval 48"/>
          <p:cNvSpPr/>
          <p:nvPr/>
        </p:nvSpPr>
        <p:spPr>
          <a:xfrm>
            <a:off x="6177452" y="503673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p:sp>
        <p:nvSpPr>
          <p:cNvPr id="63" name="Action Button: Forward or Next 62">
            <a:hlinkClick r:id="rId7"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sp>
        <p:nvSpPr>
          <p:cNvPr id="2" name="Rectangle 1"/>
          <p:cNvSpPr/>
          <p:nvPr/>
        </p:nvSpPr>
        <p:spPr>
          <a:xfrm>
            <a:off x="4037158" y="177130"/>
            <a:ext cx="11718273" cy="921534"/>
          </a:xfrm>
          <a:prstGeom prst="rect">
            <a:avLst/>
          </a:prstGeom>
        </p:spPr>
        <p:txBody>
          <a:bodyPr wrap="none">
            <a:spAutoFit/>
          </a:bodyPr>
          <a:lstStyle/>
          <a:p>
            <a:pPr marL="630555" marR="0" indent="-630555">
              <a:lnSpc>
                <a:spcPct val="107000"/>
              </a:lnSpc>
              <a:spcBef>
                <a:spcPts val="600"/>
              </a:spcBef>
              <a:spcAft>
                <a:spcPts val="800"/>
              </a:spcAft>
            </a:pPr>
            <a:r>
              <a:rPr lang="nl-NL" sz="5400" b="1" dirty="0">
                <a:latin typeface="Times New Roman" panose="02020603050405020304" pitchFamily="18" charset="0"/>
                <a:ea typeface="Times New Roman" panose="02020603050405020304" pitchFamily="18" charset="0"/>
                <a:cs typeface="Times New Roman" panose="02020603050405020304" pitchFamily="18" charset="0"/>
              </a:rPr>
              <a:t>Bảng xét dấu sau là của biểu thức nào?</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0" name="Picture 4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2245" y="1446823"/>
            <a:ext cx="14719542" cy="2363177"/>
          </a:xfrm>
          <a:prstGeom prst="rect">
            <a:avLst/>
          </a:prstGeom>
          <a:noFill/>
          <a:ln>
            <a:noFill/>
          </a:ln>
        </p:spPr>
      </p:pic>
    </p:spTree>
    <p:extLst>
      <p:ext uri="{BB962C8B-B14F-4D97-AF65-F5344CB8AC3E}">
        <p14:creationId xmlns:p14="http://schemas.microsoft.com/office/powerpoint/2010/main" val="24531419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7266" y="6207641"/>
            <a:ext cx="22303322" cy="7148975"/>
            <a:chOff x="101587" y="3636272"/>
            <a:chExt cx="11150209" cy="3802808"/>
          </a:xfrm>
        </p:grpSpPr>
        <p:sp>
          <p:nvSpPr>
            <p:cNvPr id="5" name="Rounded Rectangle 4"/>
            <p:cNvSpPr/>
            <p:nvPr/>
          </p:nvSpPr>
          <p:spPr>
            <a:xfrm>
              <a:off x="101587" y="3901653"/>
              <a:ext cx="11150209" cy="3537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0" name="Group 19"/>
          <p:cNvGrpSpPr/>
          <p:nvPr/>
        </p:nvGrpSpPr>
        <p:grpSpPr>
          <a:xfrm>
            <a:off x="290856" y="-11380"/>
            <a:ext cx="24134139" cy="3855862"/>
            <a:chOff x="534989" y="1869705"/>
            <a:chExt cx="23652746" cy="3233485"/>
          </a:xfrm>
        </p:grpSpPr>
        <p:grpSp>
          <p:nvGrpSpPr>
            <p:cNvPr id="21" name="Group 20"/>
            <p:cNvGrpSpPr/>
            <p:nvPr/>
          </p:nvGrpSpPr>
          <p:grpSpPr>
            <a:xfrm>
              <a:off x="534989" y="1869705"/>
              <a:ext cx="23588719" cy="2751183"/>
              <a:chOff x="534989" y="1647866"/>
              <a:chExt cx="23588719" cy="2751183"/>
            </a:xfrm>
          </p:grpSpPr>
          <p:sp>
            <p:nvSpPr>
              <p:cNvPr id="25" name="Rounded Rectangle 24"/>
              <p:cNvSpPr/>
              <p:nvPr/>
            </p:nvSpPr>
            <p:spPr bwMode="auto">
              <a:xfrm>
                <a:off x="782864" y="1787627"/>
                <a:ext cx="23340844" cy="261142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4</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945218" y="2238300"/>
                  <a:ext cx="22242517" cy="2864890"/>
                </a:xfrm>
                <a:prstGeom prst="rect">
                  <a:avLst/>
                </a:prstGeom>
                <a:noFill/>
              </p:spPr>
              <p:txBody>
                <a:bodyPr wrap="square" rtlCol="0">
                  <a:spAutoFit/>
                </a:bodyPr>
                <a:lstStyle/>
                <a:p>
                  <a:pPr algn="just"/>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t>Trong mặt phẳng </a:t>
                  </a:r>
                  <a14:m>
                    <m:oMath xmlns:m="http://schemas.openxmlformats.org/officeDocument/2006/math">
                      <m:r>
                        <a:rPr lang="nl-NL" sz="5400" b="1" i="1">
                          <a:latin typeface="Cambria Math" panose="02040503050406030204" pitchFamily="18" charset="0"/>
                        </a:rPr>
                        <m:t>𝑶𝒙𝒚</m:t>
                      </m:r>
                    </m:oMath>
                  </a14:m>
                  <a:r>
                    <a:rPr lang="nl-NL" sz="5400" b="1" dirty="0"/>
                    <a:t>, tam giác </a:t>
                  </a:r>
                  <a14:m>
                    <m:oMath xmlns:m="http://schemas.openxmlformats.org/officeDocument/2006/math">
                      <m:r>
                        <a:rPr lang="nl-NL" sz="5400" b="1" i="1">
                          <a:latin typeface="Cambria Math" panose="02040503050406030204" pitchFamily="18" charset="0"/>
                        </a:rPr>
                        <m:t>𝑨𝑩𝑪</m:t>
                      </m:r>
                    </m:oMath>
                  </a14:m>
                  <a:r>
                    <a:rPr lang="nl-NL" sz="5400" b="1" dirty="0"/>
                    <a:t> có tọa độ đỉnh </a:t>
                  </a:r>
                  <a14:m>
                    <m:oMath xmlns:m="http://schemas.openxmlformats.org/officeDocument/2006/math">
                      <m:r>
                        <a:rPr lang="nl-NL" sz="5400" b="1" i="1">
                          <a:latin typeface="Cambria Math" panose="02040503050406030204" pitchFamily="18" charset="0"/>
                        </a:rPr>
                        <m:t>𝑨</m:t>
                      </m:r>
                      <m:d>
                        <m:dPr>
                          <m:ctrlPr>
                            <a:rPr lang="en-US" sz="5400" b="1" i="1">
                              <a:latin typeface="Cambria Math" panose="02040503050406030204" pitchFamily="18" charset="0"/>
                            </a:rPr>
                          </m:ctrlPr>
                        </m:dPr>
                        <m:e>
                          <m:r>
                            <a:rPr lang="nl-NL" sz="5400" b="1" i="1">
                              <a:latin typeface="Cambria Math" panose="02040503050406030204" pitchFamily="18" charset="0"/>
                            </a:rPr>
                            <m:t>𝟏</m:t>
                          </m:r>
                          <m:r>
                            <a:rPr lang="nl-NL" sz="5400" b="1" i="1">
                              <a:latin typeface="Cambria Math" panose="02040503050406030204" pitchFamily="18" charset="0"/>
                            </a:rPr>
                            <m:t>;</m:t>
                          </m:r>
                          <m:r>
                            <a:rPr lang="nl-NL" sz="5400" b="1" i="1">
                              <a:latin typeface="Cambria Math" panose="02040503050406030204" pitchFamily="18" charset="0"/>
                            </a:rPr>
                            <m:t>𝟐</m:t>
                          </m:r>
                        </m:e>
                      </m:d>
                      <m:r>
                        <a:rPr lang="nl-NL" sz="5400" b="1" i="1">
                          <a:latin typeface="Cambria Math" panose="02040503050406030204" pitchFamily="18" charset="0"/>
                        </a:rPr>
                        <m:t>,</m:t>
                      </m:r>
                      <m:r>
                        <a:rPr lang="nl-NL" sz="5400" b="1" i="1">
                          <a:latin typeface="Cambria Math" panose="02040503050406030204" pitchFamily="18" charset="0"/>
                        </a:rPr>
                        <m:t>𝑩</m:t>
                      </m:r>
                      <m:d>
                        <m:dPr>
                          <m:ctrlPr>
                            <a:rPr lang="en-US" sz="5400" b="1" i="1">
                              <a:latin typeface="Cambria Math" panose="02040503050406030204" pitchFamily="18" charset="0"/>
                            </a:rPr>
                          </m:ctrlPr>
                        </m:dPr>
                        <m:e>
                          <m:r>
                            <a:rPr lang="nl-NL" sz="5400" b="1" i="1">
                              <a:latin typeface="Cambria Math" panose="02040503050406030204" pitchFamily="18" charset="0"/>
                            </a:rPr>
                            <m:t>𝟑</m:t>
                          </m:r>
                          <m:r>
                            <a:rPr lang="nl-NL" sz="5400" b="1" i="1">
                              <a:latin typeface="Cambria Math" panose="02040503050406030204" pitchFamily="18" charset="0"/>
                            </a:rPr>
                            <m:t>;</m:t>
                          </m:r>
                          <m:r>
                            <a:rPr lang="nl-NL" sz="5400" b="1" i="1">
                              <a:latin typeface="Cambria Math" panose="02040503050406030204" pitchFamily="18" charset="0"/>
                            </a:rPr>
                            <m:t>𝟏</m:t>
                          </m:r>
                        </m:e>
                      </m:d>
                    </m:oMath>
                  </a14:m>
                  <a:r>
                    <a:rPr lang="nl-NL" sz="5400" b="1" dirty="0"/>
                    <a:t> và </a:t>
                  </a:r>
                  <a14:m>
                    <m:oMath xmlns:m="http://schemas.openxmlformats.org/officeDocument/2006/math">
                      <m:r>
                        <a:rPr lang="nl-NL" sz="5400" b="1" i="1">
                          <a:latin typeface="Cambria Math" panose="02040503050406030204" pitchFamily="18" charset="0"/>
                        </a:rPr>
                        <m:t>𝑪</m:t>
                      </m:r>
                      <m:d>
                        <m:dPr>
                          <m:ctrlPr>
                            <a:rPr lang="en-US" sz="5400" b="1" i="1">
                              <a:latin typeface="Cambria Math" panose="02040503050406030204" pitchFamily="18" charset="0"/>
                            </a:rPr>
                          </m:ctrlPr>
                        </m:dPr>
                        <m:e>
                          <m:r>
                            <a:rPr lang="nl-NL" sz="5400" b="1" i="1">
                              <a:latin typeface="Cambria Math" panose="02040503050406030204" pitchFamily="18" charset="0"/>
                            </a:rPr>
                            <m:t>𝟓</m:t>
                          </m:r>
                          <m:r>
                            <a:rPr lang="nl-NL" sz="5400" b="1" i="1">
                              <a:latin typeface="Cambria Math" panose="02040503050406030204" pitchFamily="18" charset="0"/>
                            </a:rPr>
                            <m:t>;</m:t>
                          </m:r>
                          <m:r>
                            <a:rPr lang="nl-NL" sz="5400" b="1" i="1">
                              <a:latin typeface="Cambria Math" panose="02040503050406030204" pitchFamily="18" charset="0"/>
                            </a:rPr>
                            <m:t>𝟒</m:t>
                          </m:r>
                        </m:e>
                      </m:d>
                      <m:r>
                        <a:rPr lang="nl-NL" sz="5400" b="1" i="1">
                          <a:latin typeface="Cambria Math" panose="02040503050406030204" pitchFamily="18" charset="0"/>
                        </a:rPr>
                        <m:t>.</m:t>
                      </m:r>
                    </m:oMath>
                  </a14:m>
                  <a:r>
                    <a:rPr lang="nl-NL" sz="5400" b="1" dirty="0"/>
                    <a:t> Phương trình nào sau đây là phương trình đường cao của tam giác </a:t>
                  </a:r>
                  <a14:m>
                    <m:oMath xmlns:m="http://schemas.openxmlformats.org/officeDocument/2006/math">
                      <m:r>
                        <a:rPr lang="nl-NL" sz="5400" b="1" i="1">
                          <a:latin typeface="Cambria Math" panose="02040503050406030204" pitchFamily="18" charset="0"/>
                        </a:rPr>
                        <m:t>𝑨𝑩𝑪</m:t>
                      </m:r>
                    </m:oMath>
                  </a14:m>
                  <a:r>
                    <a:rPr lang="nl-NL" sz="5400" b="1" dirty="0"/>
                    <a:t> kẻ từ đỉnh </a:t>
                  </a:r>
                  <a14:m>
                    <m:oMath xmlns:m="http://schemas.openxmlformats.org/officeDocument/2006/math">
                      <m:r>
                        <a:rPr lang="nl-NL" sz="5400" b="1" i="1">
                          <a:latin typeface="Cambria Math" panose="02040503050406030204" pitchFamily="18" charset="0"/>
                        </a:rPr>
                        <m:t>𝑨</m:t>
                      </m:r>
                      <m:r>
                        <a:rPr lang="nl-NL" sz="5400" b="1" i="1">
                          <a:latin typeface="Cambria Math" panose="02040503050406030204" pitchFamily="18" charset="0"/>
                        </a:rPr>
                        <m:t>.</m:t>
                      </m:r>
                    </m:oMath>
                  </a14:m>
                  <a:endParaRPr lang="en-US" sz="5400" b="1" dirty="0"/>
                </a:p>
                <a:p>
                  <a:pPr lvl="0" algn="just"/>
                  <a:endParaRPr lang="en-US" sz="54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45218" y="2238300"/>
                  <a:ext cx="22242517" cy="2864890"/>
                </a:xfrm>
                <a:prstGeom prst="rect">
                  <a:avLst/>
                </a:prstGeom>
                <a:blipFill>
                  <a:blip r:embed="rId2" cstate="print"/>
                  <a:stretch>
                    <a:fillRect l="-1450" t="-4813" r="-1424"/>
                  </a:stretch>
                </a:blipFill>
              </p:spPr>
              <p:txBody>
                <a:bodyPr/>
                <a:lstStyle/>
                <a:p>
                  <a:r>
                    <a:rPr lang="en-US">
                      <a:noFill/>
                    </a:rPr>
                    <a:t> </a:t>
                  </a:r>
                </a:p>
              </p:txBody>
            </p:sp>
          </mc:Fallback>
        </mc:AlternateContent>
      </p:grpSp>
      <p:grpSp>
        <p:nvGrpSpPr>
          <p:cNvPr id="12" name="Group 11"/>
          <p:cNvGrpSpPr/>
          <p:nvPr/>
        </p:nvGrpSpPr>
        <p:grpSpPr>
          <a:xfrm>
            <a:off x="3434546" y="3477293"/>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𝟓</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𝟔</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𝟕</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3" name="Group 12"/>
          <p:cNvGrpSpPr/>
          <p:nvPr/>
        </p:nvGrpSpPr>
        <p:grpSpPr>
          <a:xfrm>
            <a:off x="12316514" y="3421947"/>
            <a:ext cx="8879553" cy="1301458"/>
            <a:chOff x="4654759" y="1193853"/>
            <a:chExt cx="2934683" cy="650729"/>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90316" y="1269296"/>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269296"/>
                  <a:ext cx="2499126"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14" name="Group 13"/>
          <p:cNvGrpSpPr/>
          <p:nvPr/>
        </p:nvGrpSpPr>
        <p:grpSpPr>
          <a:xfrm>
            <a:off x="3430588" y="4859157"/>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5" cstate="print"/>
                  <a:stretch>
                    <a:fillRect/>
                  </a:stretch>
                </a:blipFill>
              </p:spPr>
              <p:txBody>
                <a:bodyPr/>
                <a:lstStyle/>
                <a:p>
                  <a:r>
                    <a:rPr lang="en-US">
                      <a:noFill/>
                    </a:rPr>
                    <a:t> </a:t>
                  </a:r>
                </a:p>
              </p:txBody>
            </p:sp>
          </mc:Fallback>
        </mc:AlternateContent>
      </p:grpSp>
      <p:grpSp>
        <p:nvGrpSpPr>
          <p:cNvPr id="3" name="Group 2"/>
          <p:cNvGrpSpPr/>
          <p:nvPr/>
        </p:nvGrpSpPr>
        <p:grpSpPr>
          <a:xfrm>
            <a:off x="12422186" y="4809083"/>
            <a:ext cx="9023607" cy="2019180"/>
            <a:chOff x="9200938" y="1182823"/>
            <a:chExt cx="2983557" cy="1009590"/>
          </a:xfrm>
        </p:grpSpPr>
        <p:sp>
          <p:nvSpPr>
            <p:cNvPr id="75" name="Rectangle 74"/>
            <p:cNvSpPr/>
            <p:nvPr/>
          </p:nvSpPr>
          <p:spPr>
            <a:xfrm>
              <a:off x="9456666" y="1182823"/>
              <a:ext cx="256140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00938"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96382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r>
                          <m:rPr>
                            <m:nor/>
                          </m:rPr>
                          <a:rPr lang="en-US" sz="5400" b="1"/>
                          <m:t> </m:t>
                        </m:r>
                      </m:oMath>
                    </m:oMathPara>
                  </a14:m>
                  <a:endParaRPr lang="en-US" sz="5400" b="1" dirty="0"/>
                </a:p>
                <a:p>
                  <a:pPr lvl="0"/>
                  <a:endParaRPr kumimoji="0" lang="en-US" sz="4800" b="0"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963822"/>
                </a:xfrm>
                <a:prstGeom prst="rect">
                  <a:avLst/>
                </a:prstGeom>
                <a:blipFill>
                  <a:blip r:embed="rId6" cstate="print"/>
                  <a:stretch>
                    <a:fillRect/>
                  </a:stretch>
                </a:blipFill>
              </p:spPr>
              <p:txBody>
                <a:bodyPr/>
                <a:lstStyle/>
                <a:p>
                  <a:r>
                    <a:rPr lang="en-US">
                      <a:noFill/>
                    </a:rPr>
                    <a:t> </a:t>
                  </a:r>
                </a:p>
              </p:txBody>
            </p:sp>
          </mc:Fallback>
        </mc:AlternateContent>
      </p:grpSp>
      <p:sp>
        <p:nvSpPr>
          <p:cNvPr id="63" name="Action Button: Forward or Next 62">
            <a:hlinkClick r:id="rId7" action="ppaction://hlinksldjump" highlightClick="1"/>
          </p:cNvPr>
          <p:cNvSpPr/>
          <p:nvPr/>
        </p:nvSpPr>
        <p:spPr>
          <a:xfrm>
            <a:off x="23513605" y="12842544"/>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EC1B16C-25F3-40C7-837D-30A3E74EAD19}"/>
              </a:ext>
            </a:extLst>
          </p:cNvPr>
          <p:cNvSpPr/>
          <p:nvPr/>
        </p:nvSpPr>
        <p:spPr>
          <a:xfrm>
            <a:off x="7397626" y="7551751"/>
            <a:ext cx="184731" cy="923330"/>
          </a:xfrm>
          <a:prstGeom prst="rect">
            <a:avLst/>
          </a:prstGeom>
        </p:spPr>
        <p:txBody>
          <a:bodyPr wrap="none">
            <a:spAutoFit/>
          </a:bodyPr>
          <a:lstStyle/>
          <a:p>
            <a:endParaRPr lang="en-US" sz="5400" dirty="0"/>
          </a:p>
        </p:txBody>
      </p:sp>
      <p:sp>
        <p:nvSpPr>
          <p:cNvPr id="64" name="Oval 63">
            <a:extLst>
              <a:ext uri="{FF2B5EF4-FFF2-40B4-BE49-F238E27FC236}">
                <a16:creationId xmlns:a16="http://schemas.microsoft.com/office/drawing/2014/main" id="{9ABC26E0-1DE8-46B0-8E05-A1E5FA1F70B7}"/>
              </a:ext>
            </a:extLst>
          </p:cNvPr>
          <p:cNvSpPr/>
          <p:nvPr/>
        </p:nvSpPr>
        <p:spPr>
          <a:xfrm>
            <a:off x="12316514" y="3526497"/>
            <a:ext cx="1317877"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2706393" y="7503742"/>
                <a:ext cx="8553560" cy="921534"/>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06393" y="7503742"/>
                <a:ext cx="8553560" cy="921534"/>
              </a:xfrm>
              <a:prstGeom prst="rect">
                <a:avLst/>
              </a:prstGeom>
              <a:blipFill>
                <a:blip r:embed="rId8" cstate="print"/>
                <a:stretch>
                  <a:fillRect t="-19205" b="-39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569" y="8548984"/>
                <a:ext cx="22275156" cy="981487"/>
              </a:xfrm>
              <a:prstGeom prst="rect">
                <a:avLst/>
              </a:prstGeom>
            </p:spPr>
            <p:txBody>
              <a:bodyPr wrap="squar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tọa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569" y="8548984"/>
                <a:ext cx="22275156" cy="981487"/>
              </a:xfrm>
              <a:prstGeom prst="rect">
                <a:avLst/>
              </a:prstGeom>
              <a:blipFill>
                <a:blip r:embed="rId9" cstate="print"/>
                <a:stretch>
                  <a:fillRect t="-1801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5569" y="9881014"/>
                <a:ext cx="20579098" cy="1005340"/>
              </a:xfrm>
              <a:prstGeom prst="rect">
                <a:avLst/>
              </a:prstGeom>
            </p:spPr>
            <p:txBody>
              <a:bodyPr wrap="squar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Véc</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5569" y="9881014"/>
                <a:ext cx="20579098" cy="1005340"/>
              </a:xfrm>
              <a:prstGeom prst="rect">
                <a:avLst/>
              </a:prstGeom>
              <a:blipFill>
                <a:blip r:embed="rId10" cstate="print"/>
                <a:stretch>
                  <a:fillRect t="-9091" b="-3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5569" y="11230731"/>
                <a:ext cx="9825447" cy="1005340"/>
              </a:xfrm>
              <a:prstGeom prst="rect">
                <a:avLst/>
              </a:prstGeom>
            </p:spPr>
            <p:txBody>
              <a:bodyPr wrap="none">
                <a:spAutoFit/>
              </a:bodyPr>
              <a:lstStyle/>
              <a:p>
                <a:pPr marL="630555" marR="0">
                  <a:lnSpc>
                    <a:spcPct val="107000"/>
                  </a:lnSpc>
                  <a:spcBef>
                    <a:spcPts val="0"/>
                  </a:spcBef>
                  <a:spcAft>
                    <a:spcPts val="800"/>
                  </a:spcAf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5569" y="11230731"/>
                <a:ext cx="9825447" cy="1005340"/>
              </a:xfrm>
              <a:prstGeom prst="rect">
                <a:avLst/>
              </a:prstGeom>
              <a:blipFill>
                <a:blip r:embed="rId11" cstate="print"/>
                <a:stretch>
                  <a:fillRect t="-9091" b="-35758"/>
                </a:stretch>
              </a:blipFill>
            </p:spPr>
            <p:txBody>
              <a:bodyPr/>
              <a:lstStyle/>
              <a:p>
                <a:r>
                  <a:rPr lang="en-US">
                    <a:noFill/>
                  </a:rPr>
                  <a:t> </a:t>
                </a:r>
              </a:p>
            </p:txBody>
          </p:sp>
        </mc:Fallback>
      </mc:AlternateContent>
      <p:sp>
        <p:nvSpPr>
          <p:cNvPr id="16" name="Rectangle 15"/>
          <p:cNvSpPr/>
          <p:nvPr/>
        </p:nvSpPr>
        <p:spPr>
          <a:xfrm>
            <a:off x="442669" y="7547556"/>
            <a:ext cx="2833543" cy="923330"/>
          </a:xfrm>
          <a:prstGeom prst="rect">
            <a:avLst/>
          </a:prstGeom>
        </p:spPr>
        <p:txBody>
          <a:bodyPr wrap="square">
            <a:spAutoFit/>
          </a:bodyPr>
          <a:lstStyle/>
          <a:p>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3919538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nodePh="1">
                                  <p:stCondLst>
                                    <p:cond delay="0"/>
                                  </p:stCondLst>
                                  <p:endCondLst>
                                    <p:cond evt="begin" delay="0">
                                      <p:tn val="10"/>
                                    </p:cond>
                                  </p:end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animBg="1"/>
      <p:bldP spid="4" grpId="0" animBg="1"/>
      <p:bldP spid="11"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93316" y="6237625"/>
            <a:ext cx="23301672" cy="7148975"/>
            <a:chOff x="101587" y="3636272"/>
            <a:chExt cx="11649319" cy="3802808"/>
          </a:xfrm>
        </p:grpSpPr>
        <p:sp>
          <p:nvSpPr>
            <p:cNvPr id="5" name="Rounded Rectangle 4"/>
            <p:cNvSpPr/>
            <p:nvPr/>
          </p:nvSpPr>
          <p:spPr>
            <a:xfrm>
              <a:off x="101587" y="3901653"/>
              <a:ext cx="11649319" cy="35374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203200" y="3636272"/>
              <a:ext cx="2342698" cy="507831"/>
              <a:chOff x="1275608" y="6239450"/>
              <a:chExt cx="4592537" cy="92270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239450"/>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90856" y="-11380"/>
            <a:ext cx="24068809" cy="3280727"/>
            <a:chOff x="534989" y="1647866"/>
            <a:chExt cx="23588719" cy="2751183"/>
          </a:xfrm>
        </p:grpSpPr>
        <p:sp>
          <p:nvSpPr>
            <p:cNvPr id="25" name="Rounded Rectangle 24"/>
            <p:cNvSpPr/>
            <p:nvPr/>
          </p:nvSpPr>
          <p:spPr bwMode="auto">
            <a:xfrm>
              <a:off x="782864" y="1787627"/>
              <a:ext cx="23340844" cy="2611422"/>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56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4</a:t>
                </a:r>
                <a:endParaRPr kumimoji="0" lang="en-US" sz="5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12" name="Group 11"/>
          <p:cNvGrpSpPr/>
          <p:nvPr/>
        </p:nvGrpSpPr>
        <p:grpSpPr>
          <a:xfrm>
            <a:off x="3434546" y="3477293"/>
            <a:ext cx="9074391" cy="1323518"/>
            <a:chOff x="241306" y="1182823"/>
            <a:chExt cx="4536605" cy="661759"/>
          </a:xfrm>
        </p:grpSpPr>
        <p:sp>
          <p:nvSpPr>
            <p:cNvPr id="69" name="Rectangle 68"/>
            <p:cNvSpPr/>
            <p:nvPr/>
          </p:nvSpPr>
          <p:spPr>
            <a:xfrm>
              <a:off x="531850" y="1182823"/>
              <a:ext cx="404650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0" name="Oval 69"/>
            <p:cNvSpPr/>
            <p:nvPr/>
          </p:nvSpPr>
          <p:spPr>
            <a:xfrm>
              <a:off x="241306" y="124207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1" name="TextBox 70"/>
                <p:cNvSpPr txBox="1"/>
                <p:nvPr/>
              </p:nvSpPr>
              <p:spPr>
                <a:xfrm>
                  <a:off x="600384" y="1269296"/>
                  <a:ext cx="4177527" cy="575286"/>
                </a:xfrm>
                <a:prstGeom prst="rect">
                  <a:avLst/>
                </a:prstGeom>
                <a:noFill/>
              </p:spPr>
              <p:txBody>
                <a:bodyPr wrap="square" rtlCol="0">
                  <a:spAutoFit/>
                </a:bodyPr>
                <a:lstStyle>
                  <a:defPPr>
                    <a:defRPr lang="vi-VN"/>
                  </a:defPPr>
                  <a:lvl1pPr>
                    <a:lnSpc>
                      <a:spcPct val="115000"/>
                    </a:lnSpc>
                    <a:spcAft>
                      <a:spcPts val="800"/>
                    </a:spcAft>
                    <a:defRPr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𝟓</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𝟔</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𝟕</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00384" y="1269296"/>
                  <a:ext cx="4177527" cy="575286"/>
                </a:xfrm>
                <a:prstGeom prst="rect">
                  <a:avLst/>
                </a:prstGeom>
                <a:blipFill>
                  <a:blip r:embed="rId2" cstate="print"/>
                  <a:stretch>
                    <a:fillRect/>
                  </a:stretch>
                </a:blipFill>
              </p:spPr>
              <p:txBody>
                <a:bodyPr/>
                <a:lstStyle/>
                <a:p>
                  <a:r>
                    <a:rPr lang="en-US">
                      <a:noFill/>
                    </a:rPr>
                    <a:t> </a:t>
                  </a:r>
                </a:p>
              </p:txBody>
            </p:sp>
          </mc:Fallback>
        </mc:AlternateContent>
      </p:grpSp>
      <p:grpSp>
        <p:nvGrpSpPr>
          <p:cNvPr id="13" name="Group 12"/>
          <p:cNvGrpSpPr/>
          <p:nvPr/>
        </p:nvGrpSpPr>
        <p:grpSpPr>
          <a:xfrm>
            <a:off x="12316514" y="3421947"/>
            <a:ext cx="8879553" cy="1301458"/>
            <a:chOff x="4654759" y="1193853"/>
            <a:chExt cx="2934683" cy="650729"/>
          </a:xfrm>
        </p:grpSpPr>
        <p:sp>
          <p:nvSpPr>
            <p:cNvPr id="65" name="Rectangle 64"/>
            <p:cNvSpPr/>
            <p:nvPr/>
          </p:nvSpPr>
          <p:spPr>
            <a:xfrm>
              <a:off x="4945303" y="1193853"/>
              <a:ext cx="25603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6" name="Oval 65"/>
            <p:cNvSpPr/>
            <p:nvPr/>
          </p:nvSpPr>
          <p:spPr>
            <a:xfrm>
              <a:off x="4654759" y="1253108"/>
              <a:ext cx="42247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68" name="TextBox 67"/>
                <p:cNvSpPr txBox="1"/>
                <p:nvPr/>
              </p:nvSpPr>
              <p:spPr>
                <a:xfrm>
                  <a:off x="5090316" y="1269296"/>
                  <a:ext cx="2499126"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90316" y="1269296"/>
                  <a:ext cx="2499126" cy="575286"/>
                </a:xfrm>
                <a:prstGeom prst="rect">
                  <a:avLst/>
                </a:prstGeom>
                <a:blipFill>
                  <a:blip r:embed="rId3" cstate="print"/>
                  <a:stretch>
                    <a:fillRect/>
                  </a:stretch>
                </a:blipFill>
              </p:spPr>
              <p:txBody>
                <a:bodyPr/>
                <a:lstStyle/>
                <a:p>
                  <a:r>
                    <a:rPr lang="en-US">
                      <a:noFill/>
                    </a:rPr>
                    <a:t> </a:t>
                  </a:r>
                </a:p>
              </p:txBody>
            </p:sp>
          </mc:Fallback>
        </mc:AlternateContent>
      </p:grpSp>
      <p:grpSp>
        <p:nvGrpSpPr>
          <p:cNvPr id="14" name="Group 13"/>
          <p:cNvGrpSpPr/>
          <p:nvPr/>
        </p:nvGrpSpPr>
        <p:grpSpPr>
          <a:xfrm>
            <a:off x="3430588" y="4859157"/>
            <a:ext cx="8675217" cy="1264520"/>
            <a:chOff x="7661195" y="1193853"/>
            <a:chExt cx="4337044" cy="632260"/>
          </a:xfrm>
        </p:grpSpPr>
        <p:sp>
          <p:nvSpPr>
            <p:cNvPr id="72" name="Rectangle 71"/>
            <p:cNvSpPr/>
            <p:nvPr/>
          </p:nvSpPr>
          <p:spPr>
            <a:xfrm>
              <a:off x="7951738" y="1193853"/>
              <a:ext cx="404650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3" name="Oval 72"/>
            <p:cNvSpPr/>
            <p:nvPr/>
          </p:nvSpPr>
          <p:spPr>
            <a:xfrm>
              <a:off x="7661195" y="1253108"/>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4" name="TextBox 73"/>
                <p:cNvSpPr txBox="1"/>
                <p:nvPr/>
              </p:nvSpPr>
              <p:spPr>
                <a:xfrm>
                  <a:off x="7909599" y="1250827"/>
                  <a:ext cx="4088639" cy="575286"/>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lvl="0"/>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m:oMathPara>
                  </a14:m>
                  <a:endParaRPr kumimoji="0" lang="en-US" sz="5400" b="1" i="1" u="none" strike="noStrike" kern="1200" cap="none" spc="0" normalizeH="0" baseline="0" noProof="0" dirty="0">
                    <a:ln>
                      <a:noFill/>
                    </a:ln>
                    <a:solidFill>
                      <a:prstClr val="white"/>
                    </a:solidFill>
                    <a:effectLst/>
                    <a:uLnTx/>
                    <a:uFillTx/>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7909599" y="1250827"/>
                  <a:ext cx="4088639" cy="575286"/>
                </a:xfrm>
                <a:prstGeom prst="rect">
                  <a:avLst/>
                </a:prstGeom>
                <a:blipFill>
                  <a:blip r:embed="rId4" cstate="print"/>
                  <a:stretch>
                    <a:fillRect/>
                  </a:stretch>
                </a:blipFill>
              </p:spPr>
              <p:txBody>
                <a:bodyPr/>
                <a:lstStyle/>
                <a:p>
                  <a:r>
                    <a:rPr lang="en-US">
                      <a:noFill/>
                    </a:rPr>
                    <a:t> </a:t>
                  </a:r>
                </a:p>
              </p:txBody>
            </p:sp>
          </mc:Fallback>
        </mc:AlternateContent>
      </p:grpSp>
      <p:grpSp>
        <p:nvGrpSpPr>
          <p:cNvPr id="3" name="Group 2"/>
          <p:cNvGrpSpPr/>
          <p:nvPr/>
        </p:nvGrpSpPr>
        <p:grpSpPr>
          <a:xfrm>
            <a:off x="12422186" y="4809083"/>
            <a:ext cx="9023607" cy="2019180"/>
            <a:chOff x="9200938" y="1182823"/>
            <a:chExt cx="2983557" cy="1009590"/>
          </a:xfrm>
        </p:grpSpPr>
        <p:sp>
          <p:nvSpPr>
            <p:cNvPr id="75" name="Rectangle 74"/>
            <p:cNvSpPr/>
            <p:nvPr/>
          </p:nvSpPr>
          <p:spPr>
            <a:xfrm>
              <a:off x="9456666" y="1182823"/>
              <a:ext cx="256140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Oval 75"/>
            <p:cNvSpPr/>
            <p:nvPr/>
          </p:nvSpPr>
          <p:spPr>
            <a:xfrm>
              <a:off x="9200938" y="1242078"/>
              <a:ext cx="436321" cy="51991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77" name="TextBox 76"/>
                <p:cNvSpPr txBox="1"/>
                <p:nvPr/>
              </p:nvSpPr>
              <p:spPr>
                <a:xfrm>
                  <a:off x="9753474" y="1228591"/>
                  <a:ext cx="2431021" cy="963822"/>
                </a:xfrm>
                <a:prstGeom prst="rect">
                  <a:avLst/>
                </a:prstGeom>
                <a:noFill/>
              </p:spPr>
              <p:txBody>
                <a:bodyPr wrap="square" rtlCol="0">
                  <a:spAutoFit/>
                </a:bodyPr>
                <a:lstStyle>
                  <a:defPPr>
                    <a:defRPr lang="vi-VN"/>
                  </a:defPPr>
                  <a:lvl1pPr>
                    <a:lnSpc>
                      <a:spcPct val="115000"/>
                    </a:lnSpc>
                    <a:spcAft>
                      <a:spcPts val="800"/>
                    </a:spcAft>
                    <a:defRPr sz="30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5400" b="1" i="1">
                            <a:latin typeface="Cambria Math" panose="02040503050406030204" pitchFamily="18" charset="0"/>
                          </a:rPr>
                          <m:t>𝟑</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𝟓</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r>
                          <m:rPr>
                            <m:nor/>
                          </m:rPr>
                          <a:rPr lang="en-US" sz="5400" b="1"/>
                          <m:t> </m:t>
                        </m:r>
                      </m:oMath>
                    </m:oMathPara>
                  </a14:m>
                  <a:endParaRPr lang="en-US" sz="5400" b="1" dirty="0"/>
                </a:p>
                <a:p>
                  <a:pPr lvl="0"/>
                  <a:endParaRPr kumimoji="0" lang="en-US" sz="4800" b="0" i="1" u="none" strike="noStrike" kern="1200" cap="none" spc="0" normalizeH="0" baseline="0" noProof="0" dirty="0">
                    <a:ln>
                      <a:noFill/>
                    </a:ln>
                    <a:solidFill>
                      <a:prstClr val="white"/>
                    </a:solidFill>
                    <a:effectLst/>
                    <a:uLnTx/>
                    <a:uFillTx/>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753474" y="1228591"/>
                  <a:ext cx="2431021" cy="963822"/>
                </a:xfrm>
                <a:prstGeom prst="rect">
                  <a:avLst/>
                </a:prstGeom>
                <a:blipFill>
                  <a:blip r:embed="rId5" cstate="print"/>
                  <a:stretch>
                    <a:fillRect/>
                  </a:stretch>
                </a:blipFill>
              </p:spPr>
              <p:txBody>
                <a:bodyPr/>
                <a:lstStyle/>
                <a:p>
                  <a:r>
                    <a:rPr lang="en-US">
                      <a:noFill/>
                    </a:rPr>
                    <a:t> </a:t>
                  </a:r>
                </a:p>
              </p:txBody>
            </p:sp>
          </mc:Fallback>
        </mc:AlternateContent>
      </p:grpSp>
      <p:sp>
        <p:nvSpPr>
          <p:cNvPr id="63" name="Action Button: Forward or Next 6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EC1B16C-25F3-40C7-837D-30A3E74EAD19}"/>
              </a:ext>
            </a:extLst>
          </p:cNvPr>
          <p:cNvSpPr/>
          <p:nvPr/>
        </p:nvSpPr>
        <p:spPr>
          <a:xfrm>
            <a:off x="7397626" y="7551751"/>
            <a:ext cx="184731" cy="923330"/>
          </a:xfrm>
          <a:prstGeom prst="rect">
            <a:avLst/>
          </a:prstGeom>
        </p:spPr>
        <p:txBody>
          <a:bodyPr wrap="none">
            <a:spAutoFit/>
          </a:bodyPr>
          <a:lstStyle/>
          <a:p>
            <a:endParaRPr lang="en-US" sz="5400" dirty="0"/>
          </a:p>
        </p:txBody>
      </p:sp>
      <p:sp>
        <p:nvSpPr>
          <p:cNvPr id="64" name="Oval 63">
            <a:extLst>
              <a:ext uri="{FF2B5EF4-FFF2-40B4-BE49-F238E27FC236}">
                <a16:creationId xmlns:a16="http://schemas.microsoft.com/office/drawing/2014/main" id="{9ABC26E0-1DE8-46B0-8E05-A1E5FA1F70B7}"/>
              </a:ext>
            </a:extLst>
          </p:cNvPr>
          <p:cNvSpPr/>
          <p:nvPr/>
        </p:nvSpPr>
        <p:spPr>
          <a:xfrm>
            <a:off x="12316514" y="3526497"/>
            <a:ext cx="1317877"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11" name="Rectangle 10"/>
              <p:cNvSpPr/>
              <p:nvPr/>
            </p:nvSpPr>
            <p:spPr>
              <a:xfrm>
                <a:off x="2354381" y="7459554"/>
                <a:ext cx="20579098" cy="1095236"/>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54381" y="7459554"/>
                <a:ext cx="20579098" cy="1095236"/>
              </a:xfrm>
              <a:prstGeom prst="rect">
                <a:avLst/>
              </a:prstGeom>
              <a:blipFill>
                <a:blip r:embed="rId7" cstate="print"/>
                <a:stretch>
                  <a:fillRect t="-8380" b="-25140"/>
                </a:stretch>
              </a:blipFill>
            </p:spPr>
            <p:txBody>
              <a:bodyPr/>
              <a:lstStyle/>
              <a:p>
                <a:r>
                  <a:rPr lang="en-US">
                    <a:noFill/>
                  </a:rPr>
                  <a:t> </a:t>
                </a:r>
              </a:p>
            </p:txBody>
          </p:sp>
        </mc:Fallback>
      </mc:AlternateContent>
      <p:sp>
        <p:nvSpPr>
          <p:cNvPr id="16" name="Rectangle 15"/>
          <p:cNvSpPr/>
          <p:nvPr/>
        </p:nvSpPr>
        <p:spPr>
          <a:xfrm>
            <a:off x="442669" y="7547556"/>
            <a:ext cx="2833543" cy="923330"/>
          </a:xfrm>
          <a:prstGeom prst="rect">
            <a:avLst/>
          </a:prstGeom>
        </p:spPr>
        <p:txBody>
          <a:bodyPr wrap="square">
            <a:spAutoFit/>
          </a:bodyPr>
          <a:lstStyle/>
          <a:p>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73220" y="8984837"/>
                <a:ext cx="17519027" cy="1913281"/>
              </a:xfrm>
              <a:prstGeom prst="rect">
                <a:avLst/>
              </a:prstGeom>
            </p:spPr>
            <p:txBody>
              <a:bodyPr wrap="none">
                <a:spAutoFit/>
              </a:bodyPr>
              <a:lstStyle/>
              <a:p>
                <a:pPr marL="630555" marR="0">
                  <a:lnSpc>
                    <a:spcPct val="107000"/>
                  </a:lnSpc>
                  <a:spcBef>
                    <a:spcPts val="0"/>
                  </a:spcBef>
                  <a:spcAft>
                    <a:spcPts val="800"/>
                  </a:spcAft>
                </a:pP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a:t>
                </a:r>
                <a:r>
                  <a:rPr lang="nl-NL" sz="5400" b="1" dirty="0"/>
                  <a:t>đường cao của tam giác </a:t>
                </a:r>
                <a14:m>
                  <m:oMath xmlns:m="http://schemas.openxmlformats.org/officeDocument/2006/math">
                    <m:r>
                      <a:rPr lang="nl-NL" sz="5400" b="1" i="1">
                        <a:latin typeface="Cambria Math" panose="02040503050406030204" pitchFamily="18" charset="0"/>
                      </a:rPr>
                      <m:t>𝑨𝑩𝑪</m:t>
                    </m:r>
                  </m:oMath>
                </a14:m>
                <a:r>
                  <a:rPr lang="nl-NL" sz="5400" b="1" dirty="0"/>
                  <a:t> kẻ từ đỉnh </a:t>
                </a:r>
                <a14:m>
                  <m:oMath xmlns:m="http://schemas.openxmlformats.org/officeDocument/2006/math">
                    <m:r>
                      <a:rPr lang="nl-NL" sz="5400" b="1" i="1">
                        <a:latin typeface="Cambria Math" panose="02040503050406030204" pitchFamily="18" charset="0"/>
                      </a:rPr>
                      <m:t>𝑨</m:t>
                    </m:r>
                    <m:r>
                      <a:rPr lang="en-US" sz="5400" b="1" i="1" smtClean="0">
                        <a:latin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đ</m:t>
                    </m:r>
                    <m:r>
                      <a:rPr lang="en-US" sz="5400" b="1" i="1" smtClean="0">
                        <a:latin typeface="Cambria Math" panose="02040503050406030204" pitchFamily="18" charset="0"/>
                        <a:ea typeface="Cambria Math" panose="02040503050406030204" pitchFamily="18" charset="0"/>
                      </a:rPr>
                      <m:t>𝒊</m:t>
                    </m:r>
                    <m:r>
                      <a:rPr lang="en-US" sz="5400" b="1" i="1" smtClean="0">
                        <a:latin typeface="Cambria Math" panose="02040503050406030204" pitchFamily="18" charset="0"/>
                        <a:ea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𝒒𝒖𝒂</m:t>
                    </m:r>
                    <m:r>
                      <a:rPr lang="en-US" sz="5400" b="1" i="1" smtClean="0">
                        <a:latin typeface="Cambria Math" panose="02040503050406030204" pitchFamily="18" charset="0"/>
                        <a:ea typeface="Cambria Math" panose="02040503050406030204" pitchFamily="18" charset="0"/>
                      </a:rPr>
                      <m:t> </m:t>
                    </m:r>
                    <m:r>
                      <a:rPr lang="en-US" sz="5400" b="1" i="1" smtClean="0">
                        <a:latin typeface="Cambria Math" panose="02040503050406030204" pitchFamily="18" charset="0"/>
                        <a:ea typeface="Cambria Math" panose="02040503050406030204" pitchFamily="18" charset="0"/>
                      </a:rPr>
                      <m:t>𝑨</m:t>
                    </m:r>
                    <m:r>
                      <a:rPr lang="en-US" sz="5400" b="1" i="1" smtClean="0">
                        <a:latin typeface="Cambria Math" panose="02040503050406030204" pitchFamily="18" charset="0"/>
                        <a:ea typeface="Cambria Math" panose="02040503050406030204" pitchFamily="18" charset="0"/>
                      </a:rPr>
                      <m:t> </m:t>
                    </m:r>
                  </m:oMath>
                </a14:m>
                <a:endParaRPr lang="en-US" sz="5400" b="1" i="1" dirty="0" smtClean="0">
                  <a:latin typeface="Cambria Math" panose="02040503050406030204" pitchFamily="18" charset="0"/>
                  <a:ea typeface="Cambria Math" panose="02040503050406030204" pitchFamily="18" charset="0"/>
                </a:endParaRPr>
              </a:p>
              <a:p>
                <a:pPr marL="630555" marR="0">
                  <a:lnSpc>
                    <a:spcPct val="107000"/>
                  </a:lnSpc>
                  <a:spcBef>
                    <a:spcPts val="0"/>
                  </a:spcBef>
                  <a:spcAft>
                    <a:spcPts val="800"/>
                  </a:spcAft>
                </a:pPr>
                <a14:m>
                  <m:oMath xmlns:m="http://schemas.openxmlformats.org/officeDocument/2006/math">
                    <m:r>
                      <a:rPr lang="en-US" sz="5400" b="1" i="1" smtClean="0">
                        <a:latin typeface="Cambria Math" panose="02040503050406030204" pitchFamily="18" charset="0"/>
                        <a:ea typeface="Cambria Math" panose="02040503050406030204" pitchFamily="18" charset="0"/>
                      </a:rPr>
                      <m:t>𝒗</m:t>
                    </m:r>
                    <m:r>
                      <a:rPr lang="en-US" sz="5400" b="1" i="1" smtClean="0">
                        <a:latin typeface="Cambria Math" panose="02040503050406030204" pitchFamily="18" charset="0"/>
                        <a:ea typeface="Cambria Math" panose="02040503050406030204" pitchFamily="18" charset="0"/>
                      </a:rPr>
                      <m:t>à </m:t>
                    </m:r>
                    <m:r>
                      <a:rPr lang="en-US" sz="5400" b="1" i="1" smtClean="0">
                        <a:latin typeface="Cambria Math" panose="02040503050406030204" pitchFamily="18" charset="0"/>
                        <a:ea typeface="Cambria Math" panose="02040503050406030204" pitchFamily="18" charset="0"/>
                      </a:rPr>
                      <m:t>𝒄</m:t>
                    </m:r>
                    <m:r>
                      <a:rPr lang="en-US" sz="5400" b="1" i="1" smtClean="0">
                        <a:latin typeface="Cambria Math" panose="02040503050406030204" pitchFamily="18" charset="0"/>
                        <a:ea typeface="Cambria Math" panose="02040503050406030204" pitchFamily="18" charset="0"/>
                      </a:rPr>
                      <m:t>ó </m:t>
                    </m:r>
                  </m:oMath>
                </a14:m>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véc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tơ</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e>
                    </m:d>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𝒏</m:t>
                        </m:r>
                      </m:e>
                    </m:acc>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e>
                    </m:d>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3220" y="8984837"/>
                <a:ext cx="17519027" cy="1913281"/>
              </a:xfrm>
              <a:prstGeom prst="rect">
                <a:avLst/>
              </a:prstGeom>
              <a:blipFill>
                <a:blip r:embed="rId8" cstate="print"/>
                <a:stretch>
                  <a:fillRect t="-9236" b="-18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0856" y="11472336"/>
                <a:ext cx="18904534" cy="1585049"/>
              </a:xfrm>
              <a:prstGeom prst="rect">
                <a:avLst/>
              </a:prstGeom>
            </p:spPr>
            <p:txBody>
              <a:bodyPr wrap="none">
                <a:spAutoFit/>
              </a:bodyPr>
              <a:lstStyle/>
              <a:p>
                <a:pPr lvl="0"/>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5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pt-BR" sz="5400" i="1">
                        <a:latin typeface="Cambria Math" panose="02040503050406030204" pitchFamily="18" charset="0"/>
                      </a:rPr>
                      <m:t>⇒</m:t>
                    </m:r>
                    <m:r>
                      <a:rPr lang="en-US" sz="5400" b="1" i="1">
                        <a:latin typeface="Cambria Math" panose="02040503050406030204" pitchFamily="18" charset="0"/>
                      </a:rPr>
                      <m:t>𝟐</m:t>
                    </m:r>
                    <m:r>
                      <a:rPr lang="en-US" sz="5400" b="1" i="1">
                        <a:latin typeface="Cambria Math" panose="02040503050406030204" pitchFamily="18" charset="0"/>
                      </a:rPr>
                      <m:t>𝒙</m:t>
                    </m:r>
                    <m:r>
                      <a:rPr lang="en-US" sz="5400" b="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𝒚</m:t>
                    </m:r>
                    <m:r>
                      <a:rPr lang="en-US" sz="5400" b="1">
                        <a:latin typeface="Cambria Math" panose="02040503050406030204" pitchFamily="18" charset="0"/>
                      </a:rPr>
                      <m:t>−</m:t>
                    </m:r>
                    <m:r>
                      <a:rPr lang="en-US" sz="5400" b="1" i="1">
                        <a:latin typeface="Cambria Math" panose="02040503050406030204" pitchFamily="18" charset="0"/>
                      </a:rPr>
                      <m:t>𝟖</m:t>
                    </m:r>
                    <m:r>
                      <a:rPr lang="en-US" sz="5400" b="1">
                        <a:latin typeface="Cambria Math" panose="02040503050406030204" pitchFamily="18" charset="0"/>
                      </a:rPr>
                      <m:t>=</m:t>
                    </m:r>
                    <m:r>
                      <a:rPr lang="en-US" sz="5400" b="1" i="1">
                        <a:latin typeface="Cambria Math" panose="02040503050406030204" pitchFamily="18" charset="0"/>
                      </a:rPr>
                      <m:t>𝟎</m:t>
                    </m:r>
                    <m:r>
                      <a:rPr lang="en-US" sz="5400" b="1">
                        <a:latin typeface="Cambria Math" panose="02040503050406030204" pitchFamily="18" charset="0"/>
                      </a:rPr>
                      <m:t>.</m:t>
                    </m:r>
                  </m:oMath>
                </a14:m>
                <a:endParaRPr lang="en-US" sz="5400" b="1" i="1" dirty="0">
                  <a:solidFill>
                    <a:prstClr val="white"/>
                  </a:solidFill>
                </a:endParaRPr>
              </a:p>
              <a:p>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90856" y="11472336"/>
                <a:ext cx="18904534" cy="1585049"/>
              </a:xfrm>
              <a:prstGeom prst="rect">
                <a:avLst/>
              </a:prstGeom>
              <a:blipFill>
                <a:blip r:embed="rId9" cstate="print"/>
                <a:stretch>
                  <a:fillRect l="-1741" t="-11923"/>
                </a:stretch>
              </a:blipFill>
            </p:spPr>
            <p:txBody>
              <a:bodyPr/>
              <a:lstStyle/>
              <a:p>
                <a:r>
                  <a:rPr lang="en-US">
                    <a:noFill/>
                  </a:rPr>
                  <a:t> </a:t>
                </a:r>
              </a:p>
            </p:txBody>
          </p:sp>
        </mc:Fallback>
      </mc:AlternateContent>
      <p:sp>
        <p:nvSpPr>
          <p:cNvPr id="49" name="Rectangle 48"/>
          <p:cNvSpPr>
            <a:spLocks noRot="1" noChangeAspect="1" noMove="1" noResize="1" noEditPoints="1" noAdjustHandles="1" noChangeArrowheads="1" noChangeShapeType="1" noTextEdit="1"/>
          </p:cNvSpPr>
          <p:nvPr/>
        </p:nvSpPr>
        <p:spPr>
          <a:xfrm>
            <a:off x="1729787" y="428162"/>
            <a:ext cx="22695208" cy="3416320"/>
          </a:xfrm>
          <a:prstGeom prst="rect">
            <a:avLst/>
          </a:prstGeom>
          <a:blipFill>
            <a:blip r:embed="rId10" cstate="print"/>
            <a:stretch>
              <a:fillRect l="-1450" t="-4813" r="-1424"/>
            </a:stretch>
          </a:blipFill>
        </p:spPr>
        <p:txBody>
          <a:bodyPr/>
          <a:lstStyle/>
          <a:p>
            <a:r>
              <a:rPr lang="en-US">
                <a:noFill/>
              </a:rPr>
              <a:t> </a:t>
            </a:r>
          </a:p>
        </p:txBody>
      </p:sp>
    </p:spTree>
    <p:extLst>
      <p:ext uri="{BB962C8B-B14F-4D97-AF65-F5344CB8AC3E}">
        <p14:creationId xmlns:p14="http://schemas.microsoft.com/office/powerpoint/2010/main" val="16755495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nodePh="1">
                                  <p:stCondLst>
                                    <p:cond delay="0"/>
                                  </p:stCondLst>
                                  <p:endCondLst>
                                    <p:cond evt="begin" delay="0">
                                      <p:tn val="23"/>
                                    </p:cond>
                                  </p:end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1" grpId="0" animBg="1"/>
      <p:bldP spid="16" grpId="0"/>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98483" y="5569093"/>
            <a:ext cx="23857074" cy="7079055"/>
            <a:chOff x="184495" y="3636277"/>
            <a:chExt cx="11926984" cy="4646575"/>
          </a:xfrm>
        </p:grpSpPr>
        <p:sp>
          <p:nvSpPr>
            <p:cNvPr id="5" name="Rounded Rectangle 4"/>
            <p:cNvSpPr/>
            <p:nvPr/>
          </p:nvSpPr>
          <p:spPr>
            <a:xfrm>
              <a:off x="184495" y="3865217"/>
              <a:ext cx="11926984" cy="441763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grpSp>
          <p:nvGrpSpPr>
            <p:cNvPr id="6" name="Group 5"/>
            <p:cNvGrpSpPr/>
            <p:nvPr/>
          </p:nvGrpSpPr>
          <p:grpSpPr>
            <a:xfrm>
              <a:off x="203200" y="3636277"/>
              <a:ext cx="2342698" cy="666665"/>
              <a:chOff x="1275608" y="6239450"/>
              <a:chExt cx="4592537" cy="1211297"/>
            </a:xfrm>
          </p:grpSpPr>
          <p:sp>
            <p:nvSpPr>
              <p:cNvPr id="7" name="Freeform 20"/>
              <p:cNvSpPr>
                <a:spLocks/>
              </p:cNvSpPr>
              <p:nvPr/>
            </p:nvSpPr>
            <p:spPr bwMode="auto">
              <a:xfrm rot="16200000" flipV="1">
                <a:off x="3268225" y="4850825"/>
                <a:ext cx="112795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87353" y="6239450"/>
                <a:ext cx="2735476" cy="1211297"/>
              </a:xfrm>
              <a:prstGeom prst="rect">
                <a:avLst/>
              </a:prstGeom>
              <a:noFill/>
            </p:spPr>
            <p:txBody>
              <a:bodyPr wrap="none" rtlCol="0">
                <a:spAutoFit/>
              </a:bodyPr>
              <a:lstStyle/>
              <a:p>
                <a:r>
                  <a:rPr lang="vi-VN" sz="60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60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000"/>
              </a:p>
            </p:txBody>
          </p:sp>
        </p:grpSp>
      </p:grpSp>
      <p:grpSp>
        <p:nvGrpSpPr>
          <p:cNvPr id="20" name="Group 19"/>
          <p:cNvGrpSpPr/>
          <p:nvPr/>
        </p:nvGrpSpPr>
        <p:grpSpPr>
          <a:xfrm>
            <a:off x="290856" y="-11380"/>
            <a:ext cx="24947295" cy="1846134"/>
            <a:chOff x="534989" y="1869705"/>
            <a:chExt cx="24449683" cy="1304188"/>
          </a:xfrm>
        </p:grpSpPr>
        <p:grpSp>
          <p:nvGrpSpPr>
            <p:cNvPr id="21" name="Group 20"/>
            <p:cNvGrpSpPr/>
            <p:nvPr/>
          </p:nvGrpSpPr>
          <p:grpSpPr>
            <a:xfrm>
              <a:off x="534989" y="1869705"/>
              <a:ext cx="23670118" cy="1304188"/>
              <a:chOff x="534989" y="1647866"/>
              <a:chExt cx="23670118" cy="1304188"/>
            </a:xfrm>
          </p:grpSpPr>
          <p:sp>
            <p:nvSpPr>
              <p:cNvPr id="25" name="Rounded Rectangle 24"/>
              <p:cNvSpPr/>
              <p:nvPr/>
            </p:nvSpPr>
            <p:spPr bwMode="auto">
              <a:xfrm>
                <a:off x="864263" y="1702076"/>
                <a:ext cx="23340844" cy="124997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9" y="1647866"/>
                <a:ext cx="3386296" cy="1176337"/>
                <a:chOff x="534989" y="1647866"/>
                <a:chExt cx="3386296"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9" y="1647866"/>
                  <a:ext cx="3271605"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262858" y="1702079"/>
                  <a:ext cx="2658427" cy="80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5600" dirty="0" err="1">
                      <a:solidFill>
                        <a:schemeClr val="bg1"/>
                      </a:solidFill>
                      <a:latin typeface="Times New Roman" panose="02020603050405020304" pitchFamily="18" charset="0"/>
                      <a:cs typeface="Times New Roman" panose="02020603050405020304" pitchFamily="18" charset="0"/>
                    </a:rPr>
                    <a:t>Câu</a:t>
                  </a:r>
                  <a:r>
                    <a:rPr lang="en-US" sz="5600" dirty="0">
                      <a:solidFill>
                        <a:schemeClr val="bg1"/>
                      </a:solidFill>
                      <a:latin typeface="Times New Roman" panose="02020603050405020304" pitchFamily="18" charset="0"/>
                      <a:cs typeface="Times New Roman" panose="02020603050405020304" pitchFamily="18" charset="0"/>
                    </a:rPr>
                    <a:t> 5</a:t>
                  </a:r>
                </a:p>
              </p:txBody>
            </p:sp>
          </p:grpSp>
        </p:grpSp>
        <mc:AlternateContent xmlns:mc="http://schemas.openxmlformats.org/markup-compatibility/2006" xmlns:a14="http://schemas.microsoft.com/office/drawing/2010/main">
          <mc:Choice Requires="a14">
            <p:sp>
              <p:nvSpPr>
                <p:cNvPr id="23" name="Rectangle 22"/>
                <p:cNvSpPr/>
                <p:nvPr/>
              </p:nvSpPr>
              <p:spPr>
                <a:xfrm>
                  <a:off x="1779131" y="1934562"/>
                  <a:ext cx="23205541" cy="1239331"/>
                </a:xfrm>
                <a:prstGeom prst="rect">
                  <a:avLst/>
                </a:prstGeom>
                <a:noFill/>
              </p:spPr>
              <p:txBody>
                <a:bodyPr wrap="square" rtlCol="0">
                  <a:spAutoFit/>
                </a:bodyPr>
                <a:lstStyle/>
                <a:p>
                  <a:r>
                    <a:rPr lang="en-US" sz="54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t>Tập nghiệm của bất phương trình : </a:t>
                  </a:r>
                  <a14:m>
                    <m:oMath xmlns:m="http://schemas.openxmlformats.org/officeDocument/2006/math">
                      <m:r>
                        <a:rPr lang="nl-NL" sz="5400" b="1" i="1">
                          <a:latin typeface="Cambria Math" panose="02040503050406030204" pitchFamily="18" charset="0"/>
                        </a:rPr>
                        <m:t>𝟐</m:t>
                      </m:r>
                      <m:d>
                        <m:dPr>
                          <m:ctrlPr>
                            <a:rPr lang="en-US" sz="5400" b="1" i="1">
                              <a:latin typeface="Cambria Math" panose="02040503050406030204" pitchFamily="18" charset="0"/>
                            </a:rPr>
                          </m:ctrlPr>
                        </m:dPr>
                        <m:e>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𝟐</m:t>
                          </m:r>
                        </m:e>
                      </m:d>
                      <m:d>
                        <m:dPr>
                          <m:ctrlPr>
                            <a:rPr lang="en-US" sz="5400" b="1" i="1">
                              <a:latin typeface="Cambria Math" panose="02040503050406030204" pitchFamily="18" charset="0"/>
                            </a:rPr>
                          </m:ctrlPr>
                        </m:dPr>
                        <m:e>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𝟏</m:t>
                          </m:r>
                        </m:e>
                      </m:d>
                      <m:r>
                        <a:rPr lang="nl-NL" sz="5400" b="1" i="1">
                          <a:latin typeface="Cambria Math" panose="02040503050406030204" pitchFamily="18" charset="0"/>
                        </a:rPr>
                        <m:t>≤</m:t>
                      </m:r>
                      <m:r>
                        <a:rPr lang="nl-NL" sz="5400" b="1" i="1">
                          <a:latin typeface="Cambria Math" panose="02040503050406030204" pitchFamily="18" charset="0"/>
                        </a:rPr>
                        <m:t>𝒙</m:t>
                      </m:r>
                      <m:r>
                        <a:rPr lang="nl-NL" sz="5400" b="1" i="1">
                          <a:latin typeface="Cambria Math" panose="02040503050406030204" pitchFamily="18" charset="0"/>
                        </a:rPr>
                        <m:t>+</m:t>
                      </m:r>
                      <m:r>
                        <a:rPr lang="nl-NL" sz="5400" b="1" i="1">
                          <a:latin typeface="Cambria Math" panose="02040503050406030204" pitchFamily="18" charset="0"/>
                        </a:rPr>
                        <m:t>𝟏𝟑</m:t>
                      </m:r>
                      <m:r>
                        <a:rPr lang="nl-NL" sz="5400" b="1" i="1">
                          <a:latin typeface="Cambria Math" panose="02040503050406030204" pitchFamily="18" charset="0"/>
                        </a:rPr>
                        <m:t>.</m:t>
                      </m:r>
                    </m:oMath>
                  </a14:m>
                  <a:endParaRPr lang="en-US" sz="5400" b="1" dirty="0"/>
                </a:p>
                <a:p>
                  <a:pPr lvl="0"/>
                  <a:endParaRPr lang="en-US" sz="54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779131" y="1934562"/>
                  <a:ext cx="23205541" cy="1239331"/>
                </a:xfrm>
                <a:prstGeom prst="rect">
                  <a:avLst/>
                </a:prstGeom>
                <a:blipFill>
                  <a:blip r:embed="rId2" cstate="print"/>
                  <a:stretch>
                    <a:fillRect t="-9375"/>
                  </a:stretch>
                </a:blipFill>
              </p:spPr>
              <p:txBody>
                <a:bodyPr/>
                <a:lstStyle/>
                <a:p>
                  <a:r>
                    <a:rPr lang="en-US">
                      <a:noFill/>
                    </a:rPr>
                    <a:t> </a:t>
                  </a:r>
                </a:p>
              </p:txBody>
            </p:sp>
          </mc:Fallback>
        </mc:AlternateContent>
      </p:grpSp>
      <p:sp>
        <p:nvSpPr>
          <p:cNvPr id="63" name="Action Button: Forward or Next 62">
            <a:hlinkClick r:id="rId3"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p>
        </p:txBody>
      </p:sp>
      <p:grpSp>
        <p:nvGrpSpPr>
          <p:cNvPr id="101" name="Group 100">
            <a:extLst>
              <a:ext uri="{FF2B5EF4-FFF2-40B4-BE49-F238E27FC236}">
                <a16:creationId xmlns:a16="http://schemas.microsoft.com/office/drawing/2014/main" id="{6F09F790-6F75-44AA-8A5A-785628407FB5}"/>
              </a:ext>
            </a:extLst>
          </p:cNvPr>
          <p:cNvGrpSpPr/>
          <p:nvPr/>
        </p:nvGrpSpPr>
        <p:grpSpPr>
          <a:xfrm>
            <a:off x="245718" y="2454568"/>
            <a:ext cx="23679365" cy="1867518"/>
            <a:chOff x="247181" y="1481986"/>
            <a:chExt cx="11838141" cy="933759"/>
          </a:xfrm>
        </p:grpSpPr>
        <p:grpSp>
          <p:nvGrpSpPr>
            <p:cNvPr id="102" name="Group 101">
              <a:extLst>
                <a:ext uri="{FF2B5EF4-FFF2-40B4-BE49-F238E27FC236}">
                  <a16:creationId xmlns:a16="http://schemas.microsoft.com/office/drawing/2014/main" id="{8A735185-F72E-400A-9D72-F6CF81156983}"/>
                </a:ext>
              </a:extLst>
            </p:cNvPr>
            <p:cNvGrpSpPr/>
            <p:nvPr/>
          </p:nvGrpSpPr>
          <p:grpSpPr>
            <a:xfrm>
              <a:off x="247181" y="1501337"/>
              <a:ext cx="3090381" cy="914400"/>
              <a:chOff x="5537206" y="1557991"/>
              <a:chExt cx="3079904" cy="850065"/>
            </a:xfrm>
          </p:grpSpPr>
          <p:sp>
            <p:nvSpPr>
              <p:cNvPr id="115" name="Rectangle 114">
                <a:extLst>
                  <a:ext uri="{FF2B5EF4-FFF2-40B4-BE49-F238E27FC236}">
                    <a16:creationId xmlns:a16="http://schemas.microsoft.com/office/drawing/2014/main" id="{01FEC12E-503F-41D8-95DA-969758584D5F}"/>
                  </a:ext>
                </a:extLst>
              </p:cNvPr>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6" name="Oval 115">
                <a:extLst>
                  <a:ext uri="{FF2B5EF4-FFF2-40B4-BE49-F238E27FC236}">
                    <a16:creationId xmlns:a16="http://schemas.microsoft.com/office/drawing/2014/main" id="{34EBF99C-BE1C-4243-A41B-C988C0EFF300}"/>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1530AE16-369F-48AE-A9A8-42B8BDE3447C}"/>
                      </a:ext>
                    </a:extLst>
                  </p:cNvPr>
                  <p:cNvSpPr txBox="1"/>
                  <p:nvPr/>
                </p:nvSpPr>
                <p:spPr>
                  <a:xfrm>
                    <a:off x="6082006" y="1582976"/>
                    <a:ext cx="2280848" cy="77896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a:latin typeface="Cambria Math" panose="02040503050406030204" pitchFamily="18" charset="0"/>
                                </a:rPr>
                              </m:ctrlPr>
                            </m:dPr>
                            <m:e>
                              <m:r>
                                <a:rPr lang="en-US" sz="5400">
                                  <a:latin typeface="Cambria Math" panose="02040503050406030204" pitchFamily="18" charset="0"/>
                                </a:rPr>
                                <m:t>−1;</m:t>
                              </m:r>
                              <m:f>
                                <m:fPr>
                                  <m:ctrlPr>
                                    <a:rPr lang="en-US" sz="5400" i="1">
                                      <a:latin typeface="Cambria Math" panose="02040503050406030204" pitchFamily="18" charset="0"/>
                                    </a:rPr>
                                  </m:ctrlPr>
                                </m:fPr>
                                <m:num>
                                  <m:r>
                                    <a:rPr lang="en-US" sz="5400">
                                      <a:latin typeface="Cambria Math" panose="02040503050406030204" pitchFamily="18" charset="0"/>
                                    </a:rPr>
                                    <m:t>9</m:t>
                                  </m:r>
                                </m:num>
                                <m:den>
                                  <m:r>
                                    <a:rPr lang="en-US" sz="5400">
                                      <a:latin typeface="Cambria Math" panose="02040503050406030204" pitchFamily="18" charset="0"/>
                                    </a:rPr>
                                    <m:t>2</m:t>
                                  </m:r>
                                </m:den>
                              </m:f>
                            </m:e>
                          </m:d>
                        </m:oMath>
                      </m:oMathPara>
                    </a14:m>
                    <a:endParaRPr lang="en-US" sz="5400" b="1" dirty="0"/>
                  </a:p>
                </p:txBody>
              </p:sp>
            </mc:Choice>
            <mc:Fallback xmlns="">
              <p:sp>
                <p:nvSpPr>
                  <p:cNvPr id="117" name="TextBox 116">
                    <a:extLst>
                      <a:ext uri="{FF2B5EF4-FFF2-40B4-BE49-F238E27FC236}">
                        <a16:creationId xmlns:a14="http://schemas.microsoft.com/office/drawing/2010/main" xmlns="" xmlns:a16="http://schemas.microsoft.com/office/drawing/2014/main" id="{1530AE16-369F-48AE-A9A8-42B8BDE3447C}"/>
                      </a:ext>
                    </a:extLst>
                  </p:cNvPr>
                  <p:cNvSpPr txBox="1">
                    <a:spLocks noRot="1" noChangeAspect="1" noMove="1" noResize="1" noEditPoints="1" noAdjustHandles="1" noChangeArrowheads="1" noChangeShapeType="1" noTextEdit="1"/>
                  </p:cNvSpPr>
                  <p:nvPr/>
                </p:nvSpPr>
                <p:spPr>
                  <a:xfrm>
                    <a:off x="6082006" y="1582976"/>
                    <a:ext cx="2280848" cy="778968"/>
                  </a:xfrm>
                  <a:prstGeom prst="rect">
                    <a:avLst/>
                  </a:prstGeom>
                  <a:blipFill>
                    <a:blip r:embed="rId4" cstate="print"/>
                    <a:stretch>
                      <a:fillRect/>
                    </a:stretch>
                  </a:blipFill>
                </p:spPr>
                <p:txBody>
                  <a:bodyPr/>
                  <a:lstStyle/>
                  <a:p>
                    <a:r>
                      <a:rPr lang="en-US">
                        <a:noFill/>
                      </a:rPr>
                      <a:t> </a:t>
                    </a:r>
                  </a:p>
                </p:txBody>
              </p:sp>
            </mc:Fallback>
          </mc:AlternateContent>
        </p:grpSp>
        <p:grpSp>
          <p:nvGrpSpPr>
            <p:cNvPr id="103" name="Group 102">
              <a:extLst>
                <a:ext uri="{FF2B5EF4-FFF2-40B4-BE49-F238E27FC236}">
                  <a16:creationId xmlns:a16="http://schemas.microsoft.com/office/drawing/2014/main" id="{978D4CC2-6009-4445-A2BE-25CEBFDCDC3C}"/>
                </a:ext>
              </a:extLst>
            </p:cNvPr>
            <p:cNvGrpSpPr/>
            <p:nvPr/>
          </p:nvGrpSpPr>
          <p:grpSpPr>
            <a:xfrm>
              <a:off x="3163101" y="1501341"/>
              <a:ext cx="3090381" cy="914400"/>
              <a:chOff x="5537206" y="1557992"/>
              <a:chExt cx="3079904" cy="850064"/>
            </a:xfrm>
          </p:grpSpPr>
          <p:sp>
            <p:nvSpPr>
              <p:cNvPr id="112" name="Rectangle 111">
                <a:extLst>
                  <a:ext uri="{FF2B5EF4-FFF2-40B4-BE49-F238E27FC236}">
                    <a16:creationId xmlns:a16="http://schemas.microsoft.com/office/drawing/2014/main" id="{E8005812-506E-469B-A8D4-784988164EA7}"/>
                  </a:ext>
                </a:extLst>
              </p:cNvPr>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3" name="Oval 112">
                <a:extLst>
                  <a:ext uri="{FF2B5EF4-FFF2-40B4-BE49-F238E27FC236}">
                    <a16:creationId xmlns:a16="http://schemas.microsoft.com/office/drawing/2014/main" id="{205D3625-21EE-4346-B4FD-D82E952A96C9}"/>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grpSp>
          <p:nvGrpSpPr>
            <p:cNvPr id="104" name="Group 103">
              <a:extLst>
                <a:ext uri="{FF2B5EF4-FFF2-40B4-BE49-F238E27FC236}">
                  <a16:creationId xmlns:a16="http://schemas.microsoft.com/office/drawing/2014/main" id="{CD5F5C20-BE58-4855-B9A8-C994DE6E6739}"/>
                </a:ext>
              </a:extLst>
            </p:cNvPr>
            <p:cNvGrpSpPr/>
            <p:nvPr/>
          </p:nvGrpSpPr>
          <p:grpSpPr>
            <a:xfrm>
              <a:off x="6079021" y="1501343"/>
              <a:ext cx="3090381" cy="914402"/>
              <a:chOff x="5537206" y="1557992"/>
              <a:chExt cx="3079904" cy="850064"/>
            </a:xfrm>
          </p:grpSpPr>
          <p:sp>
            <p:nvSpPr>
              <p:cNvPr id="109" name="Rectangle 108">
                <a:extLst>
                  <a:ext uri="{FF2B5EF4-FFF2-40B4-BE49-F238E27FC236}">
                    <a16:creationId xmlns:a16="http://schemas.microsoft.com/office/drawing/2014/main" id="{2539BD65-DF51-4795-83BB-6869275B1992}"/>
                  </a:ext>
                </a:extLst>
              </p:cNvPr>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10" name="Oval 109">
                <a:extLst>
                  <a:ext uri="{FF2B5EF4-FFF2-40B4-BE49-F238E27FC236}">
                    <a16:creationId xmlns:a16="http://schemas.microsoft.com/office/drawing/2014/main" id="{DBE54AA8-170D-4AAC-BDED-52C833067647}"/>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A1527EA1-E9A8-4FFF-A4CD-F53DD9A4750C}"/>
                      </a:ext>
                    </a:extLst>
                  </p:cNvPr>
                  <p:cNvSpPr txBox="1"/>
                  <p:nvPr/>
                </p:nvSpPr>
                <p:spPr>
                  <a:xfrm>
                    <a:off x="6045717" y="1567241"/>
                    <a:ext cx="2280848" cy="7789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b="1" i="1">
                                  <a:latin typeface="Cambria Math" panose="02040503050406030204" pitchFamily="18" charset="0"/>
                                </a:rPr>
                              </m:ctrlPr>
                            </m:dPr>
                            <m:e>
                              <m:r>
                                <a:rPr lang="en-US" sz="5400" b="1">
                                  <a:latin typeface="Cambria Math" panose="02040503050406030204" pitchFamily="18" charset="0"/>
                                </a:rPr>
                                <m:t>−</m:t>
                              </m:r>
                              <m:f>
                                <m:fPr>
                                  <m:ctrlPr>
                                    <a:rPr lang="en-US" sz="5400" b="1" i="1">
                                      <a:latin typeface="Cambria Math" panose="02040503050406030204" pitchFamily="18" charset="0"/>
                                    </a:rPr>
                                  </m:ctrlPr>
                                </m:fPr>
                                <m:num>
                                  <m:r>
                                    <a:rPr lang="en-US" sz="5400" b="1" i="1">
                                      <a:latin typeface="Cambria Math" panose="02040503050406030204" pitchFamily="18" charset="0"/>
                                    </a:rPr>
                                    <m:t>𝟏</m:t>
                                  </m:r>
                                </m:num>
                                <m:den>
                                  <m:r>
                                    <a:rPr lang="en-US" sz="5400" b="1" i="1">
                                      <a:latin typeface="Cambria Math" panose="02040503050406030204" pitchFamily="18" charset="0"/>
                                    </a:rPr>
                                    <m:t>𝟐</m:t>
                                  </m:r>
                                </m:den>
                              </m:f>
                              <m:r>
                                <a:rPr lang="en-US" sz="5400" b="1">
                                  <a:latin typeface="Cambria Math" panose="02040503050406030204" pitchFamily="18" charset="0"/>
                                </a:rPr>
                                <m:t>;</m:t>
                              </m:r>
                              <m:r>
                                <a:rPr lang="en-US" sz="5400" b="1" i="1">
                                  <a:latin typeface="Cambria Math" panose="02040503050406030204" pitchFamily="18" charset="0"/>
                                </a:rPr>
                                <m:t>𝟗</m:t>
                              </m:r>
                            </m:e>
                          </m:d>
                          <m:r>
                            <a:rPr lang="en-US" sz="5400">
                              <a:latin typeface="Cambria Math" panose="02040503050406030204" pitchFamily="18" charset="0"/>
                            </a:rPr>
                            <m:t>.</m:t>
                          </m:r>
                        </m:oMath>
                      </m:oMathPara>
                    </a14:m>
                    <a:endParaRPr lang="en-US" sz="5400" b="1" dirty="0"/>
                  </a:p>
                </p:txBody>
              </p:sp>
            </mc:Choice>
            <mc:Fallback xmlns="">
              <p:sp>
                <p:nvSpPr>
                  <p:cNvPr id="111" name="TextBox 110">
                    <a:extLst>
                      <a:ext uri="{FF2B5EF4-FFF2-40B4-BE49-F238E27FC236}">
                        <a16:creationId xmlns:a14="http://schemas.microsoft.com/office/drawing/2010/main" xmlns="" xmlns:a16="http://schemas.microsoft.com/office/drawing/2014/main" id="{A1527EA1-E9A8-4FFF-A4CD-F53DD9A4750C}"/>
                      </a:ext>
                    </a:extLst>
                  </p:cNvPr>
                  <p:cNvSpPr txBox="1">
                    <a:spLocks noRot="1" noChangeAspect="1" noMove="1" noResize="1" noEditPoints="1" noAdjustHandles="1" noChangeArrowheads="1" noChangeShapeType="1" noTextEdit="1"/>
                  </p:cNvSpPr>
                  <p:nvPr/>
                </p:nvSpPr>
                <p:spPr>
                  <a:xfrm>
                    <a:off x="6045717" y="1567241"/>
                    <a:ext cx="2280848" cy="778965"/>
                  </a:xfrm>
                  <a:prstGeom prst="rect">
                    <a:avLst/>
                  </a:prstGeom>
                  <a:blipFill>
                    <a:blip r:embed="rId5" cstate="print"/>
                    <a:stretch>
                      <a:fillRect/>
                    </a:stretch>
                  </a:blipFill>
                </p:spPr>
                <p:txBody>
                  <a:bodyPr/>
                  <a:lstStyle/>
                  <a:p>
                    <a:r>
                      <a:rPr lang="en-US">
                        <a:noFill/>
                      </a:rPr>
                      <a:t> </a:t>
                    </a:r>
                  </a:p>
                </p:txBody>
              </p:sp>
            </mc:Fallback>
          </mc:AlternateContent>
        </p:grpSp>
        <p:grpSp>
          <p:nvGrpSpPr>
            <p:cNvPr id="105" name="Group 104">
              <a:extLst>
                <a:ext uri="{FF2B5EF4-FFF2-40B4-BE49-F238E27FC236}">
                  <a16:creationId xmlns:a16="http://schemas.microsoft.com/office/drawing/2014/main" id="{23B7BA01-8ACA-40F4-A1BC-5B5D50DFA38C}"/>
                </a:ext>
              </a:extLst>
            </p:cNvPr>
            <p:cNvGrpSpPr/>
            <p:nvPr/>
          </p:nvGrpSpPr>
          <p:grpSpPr>
            <a:xfrm>
              <a:off x="8994941" y="1481986"/>
              <a:ext cx="3090381" cy="933758"/>
              <a:chOff x="5537206" y="1539996"/>
              <a:chExt cx="3079904" cy="868059"/>
            </a:xfrm>
          </p:grpSpPr>
          <p:sp>
            <p:nvSpPr>
              <p:cNvPr id="106" name="Rectangle 105">
                <a:extLst>
                  <a:ext uri="{FF2B5EF4-FFF2-40B4-BE49-F238E27FC236}">
                    <a16:creationId xmlns:a16="http://schemas.microsoft.com/office/drawing/2014/main" id="{94594319-5EF2-49E9-B403-53D54B3156CF}"/>
                  </a:ext>
                </a:extLst>
              </p:cNvPr>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107" name="Oval 106">
                <a:extLst>
                  <a:ext uri="{FF2B5EF4-FFF2-40B4-BE49-F238E27FC236}">
                    <a16:creationId xmlns:a16="http://schemas.microsoft.com/office/drawing/2014/main" id="{47B23EB1-29C7-49C7-A220-AA4638E82E7E}"/>
                  </a:ext>
                </a:extLst>
              </p:cNvPr>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DD13DCD0-9763-47B7-BA9B-0E8EE7D99129}"/>
                      </a:ext>
                    </a:extLst>
                  </p:cNvPr>
                  <p:cNvSpPr txBox="1"/>
                  <p:nvPr/>
                </p:nvSpPr>
                <p:spPr>
                  <a:xfrm>
                    <a:off x="5996065" y="1539996"/>
                    <a:ext cx="2493487" cy="77896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b="1" i="1" smtClean="0">
                                  <a:latin typeface="Cambria Math" panose="02040503050406030204" pitchFamily="18" charset="0"/>
                                </a:rPr>
                              </m:ctrlPr>
                            </m:dPr>
                            <m:e>
                              <m:r>
                                <a:rPr lang="en-US" sz="5400" b="1">
                                  <a:latin typeface="Cambria Math" panose="02040503050406030204" pitchFamily="18" charset="0"/>
                                </a:rPr>
                                <m:t>−</m:t>
                              </m:r>
                              <m:f>
                                <m:fPr>
                                  <m:ctrlPr>
                                    <a:rPr lang="en-US" sz="5400" b="1" i="1">
                                      <a:latin typeface="Cambria Math" panose="02040503050406030204" pitchFamily="18" charset="0"/>
                                    </a:rPr>
                                  </m:ctrlPr>
                                </m:fPr>
                                <m:num>
                                  <m:r>
                                    <a:rPr lang="en-US" sz="5400" b="1" i="1">
                                      <a:latin typeface="Cambria Math" panose="02040503050406030204" pitchFamily="18" charset="0"/>
                                    </a:rPr>
                                    <m:t>𝟑</m:t>
                                  </m:r>
                                </m:num>
                                <m:den>
                                  <m:r>
                                    <a:rPr lang="en-US" sz="5400" b="1" i="1">
                                      <a:latin typeface="Cambria Math" panose="02040503050406030204" pitchFamily="18" charset="0"/>
                                    </a:rPr>
                                    <m:t>𝟐</m:t>
                                  </m:r>
                                </m:den>
                              </m:f>
                              <m:r>
                                <a:rPr lang="en-US" sz="5400" b="1">
                                  <a:latin typeface="Cambria Math" panose="02040503050406030204" pitchFamily="18" charset="0"/>
                                </a:rPr>
                                <m:t>;</m:t>
                              </m:r>
                              <m:r>
                                <a:rPr lang="en-US" sz="5400" b="1" i="1">
                                  <a:latin typeface="Cambria Math" panose="02040503050406030204" pitchFamily="18" charset="0"/>
                                </a:rPr>
                                <m:t>𝟑</m:t>
                              </m:r>
                            </m:e>
                          </m:d>
                        </m:oMath>
                      </m:oMathPara>
                    </a14:m>
                    <a:endParaRPr lang="en-US" sz="5400" b="1" dirty="0"/>
                  </a:p>
                </p:txBody>
              </p:sp>
            </mc:Choice>
            <mc:Fallback xmlns="">
              <p:sp>
                <p:nvSpPr>
                  <p:cNvPr id="108" name="TextBox 107">
                    <a:extLst>
                      <a:ext uri="{FF2B5EF4-FFF2-40B4-BE49-F238E27FC236}">
                        <a16:creationId xmlns:a14="http://schemas.microsoft.com/office/drawing/2010/main" xmlns="" xmlns:a16="http://schemas.microsoft.com/office/drawing/2014/main" id="{DD13DCD0-9763-47B7-BA9B-0E8EE7D99129}"/>
                      </a:ext>
                    </a:extLst>
                  </p:cNvPr>
                  <p:cNvSpPr txBox="1">
                    <a:spLocks noRot="1" noChangeAspect="1" noMove="1" noResize="1" noEditPoints="1" noAdjustHandles="1" noChangeArrowheads="1" noChangeShapeType="1" noTextEdit="1"/>
                  </p:cNvSpPr>
                  <p:nvPr/>
                </p:nvSpPr>
                <p:spPr>
                  <a:xfrm>
                    <a:off x="5996065" y="1539996"/>
                    <a:ext cx="2493487" cy="778966"/>
                  </a:xfrm>
                  <a:prstGeom prst="rect">
                    <a:avLst/>
                  </a:prstGeom>
                  <a:blipFill>
                    <a:blip r:embed="rId6" cstate="print"/>
                    <a:stretch>
                      <a:fillRect/>
                    </a:stretch>
                  </a:blipFill>
                </p:spPr>
                <p:txBody>
                  <a:bodyPr/>
                  <a:lstStyle/>
                  <a:p>
                    <a:r>
                      <a:rPr lang="en-US">
                        <a:noFill/>
                      </a:rPr>
                      <a:t> </a:t>
                    </a:r>
                  </a:p>
                </p:txBody>
              </p:sp>
            </mc:Fallback>
          </mc:AlternateContent>
        </p:grpSp>
      </p:grpSp>
      <p:sp>
        <p:nvSpPr>
          <p:cNvPr id="118" name="Oval 117">
            <a:extLst>
              <a:ext uri="{FF2B5EF4-FFF2-40B4-BE49-F238E27FC236}">
                <a16:creationId xmlns:a16="http://schemas.microsoft.com/office/drawing/2014/main" id="{51F39238-68DA-408F-B6A3-35B74792F6B8}"/>
              </a:ext>
            </a:extLst>
          </p:cNvPr>
          <p:cNvSpPr/>
          <p:nvPr/>
        </p:nvSpPr>
        <p:spPr>
          <a:xfrm>
            <a:off x="58456" y="3048000"/>
            <a:ext cx="1390931"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A</a:t>
            </a:r>
            <a:r>
              <a:rPr lang="en-US" sz="6400" b="1" dirty="0" smtClean="0">
                <a:latin typeface="Tahoma" pitchFamily="34" charset="0"/>
                <a:ea typeface="Tahoma" pitchFamily="34" charset="0"/>
                <a:cs typeface="Tahoma" pitchFamily="34" charset="0"/>
              </a:rPr>
              <a:t> </a:t>
            </a:r>
            <a:endParaRPr lang="en-US" sz="6400" dirty="0"/>
          </a:p>
        </p:txBody>
      </p:sp>
      <mc:AlternateContent xmlns:mc="http://schemas.openxmlformats.org/markup-compatibility/2006" xmlns:a14="http://schemas.microsoft.com/office/drawing/2010/main">
        <mc:Choice Requires="a14">
          <p:sp>
            <p:nvSpPr>
              <p:cNvPr id="2" name="Rectangle 1"/>
              <p:cNvSpPr/>
              <p:nvPr/>
            </p:nvSpPr>
            <p:spPr>
              <a:xfrm>
                <a:off x="220411" y="8170871"/>
                <a:ext cx="22785178" cy="1372427"/>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d>
                      <m:d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e>
                    </m:d>
                    <m:d>
                      <m:d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m:t>
                        </m:r>
                      </m:e>
                    </m:d>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𝟏𝟑</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sSup>
                      <m:sSup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𝟕</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𝟗</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nl-NL" sz="5400" b="1" i="1">
                        <a:effectLst/>
                        <a:latin typeface="Cambria Math" panose="02040503050406030204" pitchFamily="18" charset="0"/>
                        <a:ea typeface="Times New Roman" panose="02020603050405020304" pitchFamily="18" charset="0"/>
                        <a:cs typeface="Cambria Math" panose="020405030504060302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5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𝟗</m:t>
                        </m:r>
                      </m:num>
                      <m:den>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nl-NL" sz="5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0411" y="8170871"/>
                <a:ext cx="22785178" cy="1372427"/>
              </a:xfrm>
              <a:prstGeom prst="rect">
                <a:avLst/>
              </a:prstGeom>
              <a:blipFill>
                <a:blip r:embed="rId7" cstate="print"/>
                <a:stretch>
                  <a:fillRect b="-11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530AE16-369F-48AE-A9A8-42B8BDE3447C}"/>
                  </a:ext>
                </a:extLst>
              </p:cNvPr>
              <p:cNvSpPr txBox="1"/>
              <p:nvPr/>
            </p:nvSpPr>
            <p:spPr>
              <a:xfrm>
                <a:off x="6916493" y="2569724"/>
                <a:ext cx="4577810" cy="167584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smtClean="0">
                              <a:latin typeface="Cambria Math" panose="02040503050406030204" pitchFamily="18" charset="0"/>
                            </a:rPr>
                          </m:ctrlPr>
                        </m:dPr>
                        <m:e>
                          <m:r>
                            <a:rPr lang="en-US" sz="5400">
                              <a:latin typeface="Cambria Math" panose="02040503050406030204" pitchFamily="18" charset="0"/>
                            </a:rPr>
                            <m:t>−</m:t>
                          </m:r>
                          <m:r>
                            <a:rPr lang="en-US" sz="5400" b="0" i="1" smtClean="0">
                              <a:latin typeface="Cambria Math" panose="02040503050406030204" pitchFamily="18" charset="0"/>
                            </a:rPr>
                            <m:t>2</m:t>
                          </m:r>
                          <m:r>
                            <a:rPr lang="en-US" sz="5400">
                              <a:latin typeface="Cambria Math" panose="02040503050406030204" pitchFamily="18" charset="0"/>
                            </a:rPr>
                            <m:t>;</m:t>
                          </m:r>
                          <m:f>
                            <m:fPr>
                              <m:ctrlPr>
                                <a:rPr lang="en-US" sz="5400" i="1">
                                  <a:latin typeface="Cambria Math" panose="02040503050406030204" pitchFamily="18" charset="0"/>
                                </a:rPr>
                              </m:ctrlPr>
                            </m:fPr>
                            <m:num>
                              <m:r>
                                <a:rPr lang="en-US" sz="5400">
                                  <a:latin typeface="Cambria Math" panose="02040503050406030204" pitchFamily="18" charset="0"/>
                                </a:rPr>
                                <m:t>9</m:t>
                              </m:r>
                            </m:num>
                            <m:den>
                              <m:r>
                                <a:rPr lang="en-US" sz="5400">
                                  <a:latin typeface="Cambria Math" panose="02040503050406030204" pitchFamily="18" charset="0"/>
                                </a:rPr>
                                <m:t>2</m:t>
                              </m:r>
                            </m:den>
                          </m:f>
                        </m:e>
                      </m:d>
                    </m:oMath>
                  </m:oMathPara>
                </a14:m>
                <a:endParaRPr lang="en-US" sz="5400" b="1" dirty="0"/>
              </a:p>
            </p:txBody>
          </p:sp>
        </mc:Choice>
        <mc:Fallback xmlns="">
          <p:sp>
            <p:nvSpPr>
              <p:cNvPr id="47" name="TextBox 46">
                <a:extLst>
                  <a:ext uri="{FF2B5EF4-FFF2-40B4-BE49-F238E27FC236}">
                    <a16:creationId xmlns:a14="http://schemas.microsoft.com/office/drawing/2010/main" xmlns="" xmlns:a16="http://schemas.microsoft.com/office/drawing/2014/main" id="{1530AE16-369F-48AE-A9A8-42B8BDE3447C}"/>
                  </a:ext>
                </a:extLst>
              </p:cNvPr>
              <p:cNvSpPr txBox="1">
                <a:spLocks noRot="1" noChangeAspect="1" noMove="1" noResize="1" noEditPoints="1" noAdjustHandles="1" noChangeArrowheads="1" noChangeShapeType="1" noTextEdit="1"/>
              </p:cNvSpPr>
              <p:nvPr/>
            </p:nvSpPr>
            <p:spPr>
              <a:xfrm>
                <a:off x="6916493" y="2569724"/>
                <a:ext cx="4577810" cy="1675844"/>
              </a:xfrm>
              <a:prstGeom prst="rect">
                <a:avLst/>
              </a:prstGeom>
              <a:blipFill>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06820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18581" y="3788189"/>
            <a:ext cx="23633605" cy="9013410"/>
            <a:chOff x="184495" y="3687323"/>
            <a:chExt cx="11429535" cy="3012886"/>
          </a:xfrm>
        </p:grpSpPr>
        <p:sp>
          <p:nvSpPr>
            <p:cNvPr id="5" name="Rounded Rectangle 4"/>
            <p:cNvSpPr/>
            <p:nvPr/>
          </p:nvSpPr>
          <p:spPr>
            <a:xfrm>
              <a:off x="184495" y="3874513"/>
              <a:ext cx="11429535" cy="2825696"/>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84495" y="3687323"/>
              <a:ext cx="2342511" cy="507832"/>
              <a:chOff x="1238941" y="6332194"/>
              <a:chExt cx="4592172" cy="922705"/>
            </a:xfrm>
          </p:grpSpPr>
          <p:sp>
            <p:nvSpPr>
              <p:cNvPr id="7" name="Freeform 20"/>
              <p:cNvSpPr>
                <a:spLocks/>
              </p:cNvSpPr>
              <p:nvPr/>
            </p:nvSpPr>
            <p:spPr bwMode="auto">
              <a:xfrm rot="16200000" flipV="1">
                <a:off x="3544126" y="4697413"/>
                <a:ext cx="50208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187353" y="6332194"/>
                <a:ext cx="2735476" cy="92270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rPr>
                  <a:t>Lời Giải</a:t>
                </a:r>
                <a:endParaRPr kumimoji="0" lang="en-US" sz="60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Round Diagonal Corner Rectangle 8"/>
              <p:cNvSpPr/>
              <p:nvPr/>
            </p:nvSpPr>
            <p:spPr>
              <a:xfrm flipV="1">
                <a:off x="1238941" y="6447114"/>
                <a:ext cx="788853" cy="497145"/>
              </a:xfrm>
              <a:prstGeom prst="round2DiagRect">
                <a:avLst>
                  <a:gd name="adj1" fmla="val 16667"/>
                  <a:gd name="adj2" fmla="val 23200"/>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a:spLocks noEditPoints="1"/>
              </p:cNvSpPr>
              <p:nvPr/>
            </p:nvSpPr>
            <p:spPr bwMode="auto">
              <a:xfrm>
                <a:off x="1420852" y="6378164"/>
                <a:ext cx="528044" cy="56199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1" name="Group 20"/>
          <p:cNvGrpSpPr/>
          <p:nvPr/>
        </p:nvGrpSpPr>
        <p:grpSpPr>
          <a:xfrm>
            <a:off x="294152" y="1"/>
            <a:ext cx="24093023" cy="2427804"/>
            <a:chOff x="534987" y="1647866"/>
            <a:chExt cx="23340848" cy="1818093"/>
          </a:xfrm>
        </p:grpSpPr>
        <p:sp>
          <p:nvSpPr>
            <p:cNvPr id="25" name="Rounded Rectangle 24"/>
            <p:cNvSpPr/>
            <p:nvPr/>
          </p:nvSpPr>
          <p:spPr bwMode="auto">
            <a:xfrm>
              <a:off x="755649" y="1720891"/>
              <a:ext cx="23120186" cy="174506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54774"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13"/>
              <p:cNvSpPr txBox="1">
                <a:spLocks noChangeArrowheads="1"/>
              </p:cNvSpPr>
              <p:nvPr/>
            </p:nvSpPr>
            <p:spPr bwMode="auto">
              <a:xfrm>
                <a:off x="1692939" y="1653394"/>
                <a:ext cx="1960958" cy="85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6</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294152" y="2544481"/>
            <a:ext cx="23559245" cy="1234536"/>
            <a:chOff x="241306" y="2243792"/>
            <a:chExt cx="11778089" cy="617268"/>
          </a:xfrm>
        </p:grpSpPr>
        <p:sp>
          <p:nvSpPr>
            <p:cNvPr id="51" name="Rectangle 50"/>
            <p:cNvSpPr/>
            <p:nvPr/>
          </p:nvSpPr>
          <p:spPr>
            <a:xfrm>
              <a:off x="3538287"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Oval 51"/>
            <p:cNvSpPr/>
            <p:nvPr/>
          </p:nvSpPr>
          <p:spPr>
            <a:xfrm>
              <a:off x="3247742"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3" name="TextBox 52"/>
                <p:cNvSpPr txBox="1"/>
                <p:nvPr/>
              </p:nvSpPr>
              <p:spPr>
                <a:xfrm>
                  <a:off x="3993426" y="2306125"/>
                  <a:ext cx="1607337"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&lt;2</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993426" y="2306125"/>
                  <a:ext cx="1607337" cy="461665"/>
                </a:xfrm>
                <a:prstGeom prst="rect">
                  <a:avLst/>
                </a:prstGeom>
                <a:blipFill>
                  <a:blip r:embed="rId2" cstate="print"/>
                  <a:stretch>
                    <a:fillRect/>
                  </a:stretch>
                </a:blipFill>
              </p:spPr>
              <p:txBody>
                <a:bodyPr/>
                <a:lstStyle/>
                <a:p>
                  <a:r>
                    <a:rPr lang="en-US">
                      <a:noFill/>
                    </a:rPr>
                    <a:t> </a:t>
                  </a:r>
                </a:p>
              </p:txBody>
            </p:sp>
          </mc:Fallback>
        </mc:AlternateContent>
        <p:sp>
          <p:nvSpPr>
            <p:cNvPr id="54" name="Rectangle 53"/>
            <p:cNvSpPr/>
            <p:nvPr/>
          </p:nvSpPr>
          <p:spPr>
            <a:xfrm>
              <a:off x="531851"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5" name="Oval 54"/>
            <p:cNvSpPr/>
            <p:nvPr/>
          </p:nvSpPr>
          <p:spPr>
            <a:xfrm>
              <a:off x="241306"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827725" y="2306125"/>
                  <a:ext cx="2172360"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2&lt;</m:t>
                        </m:r>
                        <m:r>
                          <a:rPr lang="en-US" sz="5400">
                            <a:latin typeface="Cambria Math" panose="02040503050406030204" pitchFamily="18" charset="0"/>
                          </a:rPr>
                          <m:t>𝑚</m:t>
                        </m:r>
                        <m:r>
                          <a:rPr lang="en-US" sz="5400">
                            <a:latin typeface="Cambria Math" panose="02040503050406030204" pitchFamily="18" charset="0"/>
                          </a:rPr>
                          <m:t>&lt;3</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27725" y="2306125"/>
                  <a:ext cx="2172360" cy="461665"/>
                </a:xfrm>
                <a:prstGeom prst="rect">
                  <a:avLst/>
                </a:prstGeom>
                <a:blipFill>
                  <a:blip r:embed="rId3" cstate="print"/>
                  <a:stretch>
                    <a:fillRect/>
                  </a:stretch>
                </a:blipFill>
              </p:spPr>
              <p:txBody>
                <a:bodyPr/>
                <a:lstStyle/>
                <a:p>
                  <a:r>
                    <a:rPr lang="en-US">
                      <a:noFill/>
                    </a:rPr>
                    <a:t> </a:t>
                  </a:r>
                </a:p>
              </p:txBody>
            </p:sp>
          </mc:Fallback>
        </mc:AlternateContent>
        <p:sp>
          <p:nvSpPr>
            <p:cNvPr id="57" name="Rectangle 56"/>
            <p:cNvSpPr/>
            <p:nvPr/>
          </p:nvSpPr>
          <p:spPr>
            <a:xfrm>
              <a:off x="6544723"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p:cNvSpPr/>
            <p:nvPr/>
          </p:nvSpPr>
          <p:spPr>
            <a:xfrm>
              <a:off x="6254178"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9" name="TextBox 58"/>
                <p:cNvSpPr txBox="1"/>
                <p:nvPr/>
              </p:nvSpPr>
              <p:spPr>
                <a:xfrm>
                  <a:off x="6840597"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≤3</m:t>
                        </m:r>
                        <m:r>
                          <m:rPr>
                            <m:nor/>
                          </m:rPr>
                          <a:rPr lang="en-US" sz="5400"/>
                          <m:t>.</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0597" y="2306125"/>
                  <a:ext cx="2172361" cy="461665"/>
                </a:xfrm>
                <a:prstGeom prst="rect">
                  <a:avLst/>
                </a:prstGeom>
                <a:blipFill>
                  <a:blip r:embed="rId4" cstate="print"/>
                  <a:stretch>
                    <a:fillRect/>
                  </a:stretch>
                </a:blipFill>
              </p:spPr>
              <p:txBody>
                <a:bodyPr/>
                <a:lstStyle/>
                <a:p>
                  <a:r>
                    <a:rPr lang="en-US">
                      <a:noFill/>
                    </a:rPr>
                    <a:t> </a:t>
                  </a:r>
                </a:p>
              </p:txBody>
            </p:sp>
          </mc:Fallback>
        </mc:AlternateContent>
        <p:sp>
          <p:nvSpPr>
            <p:cNvPr id="60" name="Rectangle 59"/>
            <p:cNvSpPr/>
            <p:nvPr/>
          </p:nvSpPr>
          <p:spPr>
            <a:xfrm>
              <a:off x="9551160" y="2243792"/>
              <a:ext cx="2468235"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1" name="Oval 60"/>
            <p:cNvSpPr/>
            <p:nvPr/>
          </p:nvSpPr>
          <p:spPr>
            <a:xfrm>
              <a:off x="9260615" y="2303047"/>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2" name="TextBox 61"/>
                <p:cNvSpPr txBox="1"/>
                <p:nvPr/>
              </p:nvSpPr>
              <p:spPr>
                <a:xfrm>
                  <a:off x="9847034" y="2306125"/>
                  <a:ext cx="2172361" cy="461665"/>
                </a:xfrm>
                <a:prstGeom prst="rect">
                  <a:avLst/>
                </a:prstGeom>
                <a:noFill/>
              </p:spPr>
              <p:txBody>
                <a:bodyPr wrap="square" rtlCol="0">
                  <a:spAutoFit/>
                </a:bodyPr>
                <a:lstStyle>
                  <a:defPPr>
                    <a:defRPr lang="vi-VN"/>
                  </a:defPPr>
                  <a:lvl1pPr>
                    <a:defRPr sz="3200" i="1">
                      <a:solidFill>
                        <a:schemeClr val="bg1"/>
                      </a:solidFill>
                    </a:defRPr>
                  </a:lvl1pPr>
                </a:lstStyle>
                <a:p>
                  <a:pPr lvl="0">
                    <a:defRPr/>
                  </a:pPr>
                  <a14:m>
                    <m:oMathPara xmlns:m="http://schemas.openxmlformats.org/officeDocument/2006/math">
                      <m:oMathParaPr>
                        <m:jc m:val="centerGroup"/>
                      </m:oMathParaPr>
                      <m:oMath xmlns:m="http://schemas.openxmlformats.org/officeDocument/2006/math">
                        <m:r>
                          <a:rPr lang="en-US" sz="5400">
                            <a:latin typeface="Cambria Math" panose="02040503050406030204" pitchFamily="18" charset="0"/>
                          </a:rPr>
                          <m:t>𝑚</m:t>
                        </m:r>
                        <m:r>
                          <a:rPr lang="en-US" sz="5400">
                            <a:latin typeface="Cambria Math" panose="02040503050406030204" pitchFamily="18" charset="0"/>
                          </a:rPr>
                          <m:t>&gt;3</m:t>
                        </m:r>
                      </m:oMath>
                    </m:oMathPara>
                  </a14:m>
                  <a:endParaRPr kumimoji="0" lang="en-US" sz="5400" b="0" i="1" u="none" strike="noStrike" kern="1200" cap="none" spc="0" normalizeH="0" baseline="0" noProof="0" dirty="0">
                    <a:ln>
                      <a:noFill/>
                    </a:ln>
                    <a:solidFill>
                      <a:prstClr val="white"/>
                    </a:solidFill>
                    <a:effectLst/>
                    <a:uLnTx/>
                    <a:uFillTx/>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9847034" y="2306125"/>
                  <a:ext cx="2172361" cy="461665"/>
                </a:xfrm>
                <a:prstGeom prst="rect">
                  <a:avLst/>
                </a:prstGeom>
                <a:blipFill>
                  <a:blip r:embed="rId5" cstate="print"/>
                  <a:stretch>
                    <a:fillRect/>
                  </a:stretch>
                </a:blipFill>
              </p:spPr>
              <p:txBody>
                <a:bodyPr/>
                <a:lstStyle/>
                <a:p>
                  <a:r>
                    <a:rPr lang="en-US">
                      <a:noFill/>
                    </a:rPr>
                    <a:t> </a:t>
                  </a:r>
                </a:p>
              </p:txBody>
            </p:sp>
          </mc:Fallback>
        </mc:AlternateContent>
      </p:grpSp>
      <p:sp>
        <p:nvSpPr>
          <p:cNvPr id="67" name="Oval 66"/>
          <p:cNvSpPr/>
          <p:nvPr/>
        </p:nvSpPr>
        <p:spPr>
          <a:xfrm>
            <a:off x="6288028" y="2691250"/>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Action Button: Forward or Next 42">
            <a:hlinkClick r:id="rId6" action="ppaction://hlinksldjump" highlightClick="1"/>
          </p:cNvPr>
          <p:cNvSpPr/>
          <p:nvPr/>
        </p:nvSpPr>
        <p:spPr>
          <a:xfrm>
            <a:off x="23513605" y="12839820"/>
            <a:ext cx="873570" cy="873456"/>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Rectangle 41"/>
              <p:cNvSpPr/>
              <p:nvPr/>
            </p:nvSpPr>
            <p:spPr>
              <a:xfrm>
                <a:off x="4074814" y="399008"/>
                <a:ext cx="18101818" cy="1810688"/>
              </a:xfrm>
              <a:prstGeom prst="rect">
                <a:avLst/>
              </a:prstGeom>
            </p:spPr>
            <p:txBody>
              <a:bodyPr wrap="square">
                <a:spAutoFit/>
              </a:bodyPr>
              <a:lstStyle/>
              <a:p>
                <a:pPr marL="629920" marR="0" indent="-629920" algn="just">
                  <a:lnSpc>
                    <a:spcPct val="107000"/>
                  </a:lnSpc>
                  <a:spcBef>
                    <a:spcPts val="600"/>
                  </a:spcBef>
                  <a:spcAft>
                    <a:spcPts val="0"/>
                  </a:spcAft>
                  <a:tabLst>
                    <a:tab pos="629920" algn="l"/>
                  </a:tabLst>
                </a:pP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4074814" y="399008"/>
                <a:ext cx="18101818" cy="1810688"/>
              </a:xfrm>
              <a:prstGeom prst="rect">
                <a:avLst/>
              </a:prstGeom>
              <a:blipFill>
                <a:blip r:embed="rId7" cstate="print"/>
                <a:stretch>
                  <a:fillRect l="-1785" t="-9764" r="-1785" b="-20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8123" y="5052309"/>
                <a:ext cx="23941519" cy="2261581"/>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TH1:</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f>
                      <m:f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8123" y="5052309"/>
                <a:ext cx="23941519" cy="2261581"/>
              </a:xfrm>
              <a:prstGeom prst="rect">
                <a:avLst/>
              </a:prstGeom>
              <a:blipFill>
                <a:blip r:embed="rId8" cstate="print"/>
                <a:stretch>
                  <a:fillRect t="-7817" b="-7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653" y="7675965"/>
                <a:ext cx="24110046" cy="4079322"/>
              </a:xfrm>
              <a:prstGeom prst="rect">
                <a:avLst/>
              </a:prstGeom>
            </p:spPr>
            <p:txBody>
              <a:bodyPr wrap="square">
                <a:spAutoFit/>
              </a:bodyPr>
              <a:lstStyle/>
              <a:p>
                <a:pPr marL="630555" marR="0">
                  <a:lnSpc>
                    <a:spcPct val="107000"/>
                  </a:lnSpc>
                  <a:spcBef>
                    <a:spcPts val="0"/>
                  </a:spcBef>
                  <a:spcAft>
                    <a:spcPts val="800"/>
                  </a:spcAft>
                </a:pPr>
                <a:r>
                  <a:rPr lang="en-US"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TH2:</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 xmlns:m="http://schemas.openxmlformats.org/officeDocument/2006/math">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𝒎𝒙</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0555" marR="0">
                  <a:lnSpc>
                    <a:spcPct val="107000"/>
                  </a:lnSpc>
                  <a:spcBef>
                    <a:spcPts val="0"/>
                  </a:spcBef>
                  <a:spcAft>
                    <a:spcPts val="800"/>
                  </a:spcAft>
                </a:pPr>
                <a14:m>
                  <m:oMath xmlns:m="http://schemas.openxmlformats.org/officeDocument/2006/math">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e>
                              <m: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d>
                              <m:d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e>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eqArr>
                      </m:e>
                    </m:d>
                    <m:r>
                      <a:rPr lang="en-US" sz="5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5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5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653" y="7675965"/>
                <a:ext cx="24110046" cy="4079322"/>
              </a:xfrm>
              <a:prstGeom prst="rect">
                <a:avLst/>
              </a:prstGeom>
              <a:blipFill>
                <a:blip r:embed="rId9" cstate="print"/>
                <a:stretch>
                  <a:fillRect t="-4335"/>
                </a:stretch>
              </a:blipFill>
            </p:spPr>
            <p:txBody>
              <a:bodyPr/>
              <a:lstStyle/>
              <a:p>
                <a:r>
                  <a:rPr lang="en-US">
                    <a:noFill/>
                  </a:rPr>
                  <a:t> </a:t>
                </a:r>
              </a:p>
            </p:txBody>
          </p:sp>
        </mc:Fallback>
      </mc:AlternateContent>
    </p:spTree>
    <p:extLst>
      <p:ext uri="{BB962C8B-B14F-4D97-AF65-F5344CB8AC3E}">
        <p14:creationId xmlns:p14="http://schemas.microsoft.com/office/powerpoint/2010/main" val="24063029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2795</TotalTime>
  <Words>2145</Words>
  <PresentationFormat>Custom</PresentationFormat>
  <Paragraphs>664</Paragraphs>
  <Slides>39</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2" baseType="lpstr">
      <vt:lpstr>Arial</vt:lpstr>
      <vt:lpstr>AvantGarde</vt:lpstr>
      <vt:lpstr>AvantGarde-Demi</vt:lpstr>
      <vt:lpstr>Calibri</vt:lpstr>
      <vt:lpstr>Calibri (body)</vt:lpstr>
      <vt:lpstr>Cambria</vt:lpstr>
      <vt:lpstr>Cambria Math</vt:lpstr>
      <vt:lpstr>Palatino Linotype</vt:lpstr>
      <vt:lpstr>Tahoma</vt:lpstr>
      <vt:lpstr>Times New Roman</vt:lpstr>
      <vt:lpstr>Vani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2020-04-09T21:17:37Z</dcterms:modified>
</cp:coreProperties>
</file>