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56" r:id="rId5"/>
    <p:sldId id="288" r:id="rId6"/>
    <p:sldId id="289" r:id="rId7"/>
    <p:sldId id="293" r:id="rId8"/>
    <p:sldId id="294" r:id="rId9"/>
    <p:sldId id="265" r:id="rId10"/>
    <p:sldId id="266" r:id="rId11"/>
    <p:sldId id="270" r:id="rId12"/>
    <p:sldId id="287" r:id="rId13"/>
    <p:sldId id="260" r:id="rId14"/>
    <p:sldId id="285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1/24/2022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1/24/2022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1/24/2022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1/24/2022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1/24/2022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1/24/2022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4.wav"/><Relationship Id="rId7" Type="http://schemas.openxmlformats.org/officeDocument/2006/relationships/image" Target="../media/image15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23850"/>
            <a:ext cx="11506200" cy="1828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VÀ CÁC EM HỌC SINH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HỌC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9985" y="2438400"/>
            <a:ext cx="6858002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HỌC 6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5686" y="1360241"/>
            <a:ext cx="11741604" cy="5203517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5cm.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7cm.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Nhiệm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vụ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của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các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nhóm</a:t>
            </a:r>
            <a:r>
              <a:rPr lang="en-US" sz="36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7" name="Text Box 4">
            <a:extLst>
              <a:ext uri="{FF2B5EF4-FFF2-40B4-BE49-F238E27FC236}">
                <a16:creationId xmlns:a16="http://schemas.microsoft.com/office/drawing/2014/main" id="{6F32419C-4475-4390-94B7-7C2543D78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6" y="404140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  <p:sp>
        <p:nvSpPr>
          <p:cNvPr id="128" name="Rounded Rectangle 3">
            <a:extLst>
              <a:ext uri="{FF2B5EF4-FFF2-40B4-BE49-F238E27FC236}">
                <a16:creationId xmlns:a16="http://schemas.microsoft.com/office/drawing/2014/main" id="{2BFFC45F-3405-444D-8CD5-8A95002D6AAA}"/>
              </a:ext>
            </a:extLst>
          </p:cNvPr>
          <p:cNvSpPr/>
          <p:nvPr/>
        </p:nvSpPr>
        <p:spPr>
          <a:xfrm>
            <a:off x="5336382" y="1417270"/>
            <a:ext cx="6574523" cy="3931408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5cm.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7cm.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7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59320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932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69D25D-34F9-477F-B459-8619CFA78757}"/>
              </a:ext>
            </a:extLst>
          </p:cNvPr>
          <p:cNvSpPr txBox="1"/>
          <p:nvPr/>
        </p:nvSpPr>
        <p:spPr>
          <a:xfrm>
            <a:off x="914400" y="1805578"/>
            <a:ext cx="10646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trồng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hàng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C34E4-BCF5-49E0-B6C1-805BC0E2F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154616"/>
            <a:ext cx="6743270" cy="1496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AFDCDC-00E9-4B2A-B797-F2FE8553E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324" y="2653114"/>
            <a:ext cx="4938378" cy="3629067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C3DFF3AE-179E-4659-9FC3-D13E2F5E75CF}"/>
              </a:ext>
            </a:extLst>
          </p:cNvPr>
          <p:cNvSpPr/>
          <p:nvPr/>
        </p:nvSpPr>
        <p:spPr>
          <a:xfrm>
            <a:off x="6938655" y="2733675"/>
            <a:ext cx="4938378" cy="253365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1F840-EC5B-407A-B256-0167A480671B}"/>
              </a:ext>
            </a:extLst>
          </p:cNvPr>
          <p:cNvSpPr/>
          <p:nvPr/>
        </p:nvSpPr>
        <p:spPr>
          <a:xfrm>
            <a:off x="388443" y="2876549"/>
            <a:ext cx="4135932" cy="26574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trồng </a:t>
            </a:r>
            <a:r>
              <a:rPr lang="en-US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hàng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92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0">
            <a:extLst>
              <a:ext uri="{FF2B5EF4-FFF2-40B4-BE49-F238E27FC236}">
                <a16:creationId xmlns:a16="http://schemas.microsoft.com/office/drawing/2014/main" id="{2D2037B1-9E5B-4220-91C8-FAC6D726F084}"/>
              </a:ext>
            </a:extLst>
          </p:cNvPr>
          <p:cNvSpPr/>
          <p:nvPr/>
        </p:nvSpPr>
        <p:spPr>
          <a:xfrm>
            <a:off x="3105336" y="28932"/>
            <a:ext cx="5874324" cy="1206920"/>
          </a:xfrm>
          <a:prstGeom prst="cloudCallout">
            <a:avLst>
              <a:gd name="adj1" fmla="val 35751"/>
              <a:gd name="adj2" fmla="val 35688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VIỆC VỀ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7C11E-A03B-4329-9D7A-FCC5D394AF66}"/>
              </a:ext>
            </a:extLst>
          </p:cNvPr>
          <p:cNvSpPr txBox="1"/>
          <p:nvPr/>
        </p:nvSpPr>
        <p:spPr>
          <a:xfrm>
            <a:off x="1077686" y="1404257"/>
            <a:ext cx="9187543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8.20, 8.22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GÓC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F137C-C18C-49A0-A5AA-0FA4DD7FB655}"/>
              </a:ext>
            </a:extLst>
          </p:cNvPr>
          <p:cNvSpPr txBox="1"/>
          <p:nvPr/>
        </p:nvSpPr>
        <p:spPr>
          <a:xfrm>
            <a:off x="1338943" y="3956378"/>
            <a:ext cx="7010400" cy="163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Hướng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dẫn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bài</a:t>
            </a:r>
            <a:r>
              <a:rPr lang="en-US" sz="2400" dirty="0">
                <a:solidFill>
                  <a:srgbClr val="FF0000"/>
                </a:solidFill>
              </a:rPr>
              <a:t> 8.22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TH1: Điểm  A, B nằm khác  phía đối với điểm O 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TH2 :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wallcoo.net/cartoon/Creative_Ideas_and_Digital_Design_1920x1200/wallpapers/1280x800/CG_Design_Fly_away_dandelion_under_blue_sky.jpg">
            <a:extLst>
              <a:ext uri="{FF2B5EF4-FFF2-40B4-BE49-F238E27FC236}">
                <a16:creationId xmlns:a16="http://schemas.microsoft.com/office/drawing/2014/main" id="{C6D3A800-D70B-4A49-86D2-FB370F38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04"/>
            <a:ext cx="12192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482C6-0271-42DC-8074-263F3B40146F}"/>
              </a:ext>
            </a:extLst>
          </p:cNvPr>
          <p:cNvSpPr txBox="1"/>
          <p:nvPr/>
        </p:nvSpPr>
        <p:spPr>
          <a:xfrm>
            <a:off x="1905000" y="533400"/>
            <a:ext cx="8534400" cy="27432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7239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chân thành cảm ơn các thầy cô giáo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>
            <a:extLst>
              <a:ext uri="{FF2B5EF4-FFF2-40B4-BE49-F238E27FC236}">
                <a16:creationId xmlns:a16="http://schemas.microsoft.com/office/drawing/2014/main" id="{BF7CC36F-741A-45CB-A355-484352D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11" y="81633"/>
            <a:ext cx="10306939" cy="64097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78F6F-525F-4C8F-82B3-E0BDA8C87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2" y="1057172"/>
            <a:ext cx="2799409" cy="271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A652F-280B-4BA2-8147-1B77B5CD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694" y="1057172"/>
            <a:ext cx="2593916" cy="237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EC38E4-C9F9-462F-B138-E1499CE31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6" y="1028612"/>
            <a:ext cx="2616342" cy="2289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C75840-7292-4D6E-948B-521844E60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508" y="1009562"/>
            <a:ext cx="2616342" cy="2713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261A1D-288F-46BB-8D4C-69B01ACC8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19" y="4136148"/>
            <a:ext cx="2593916" cy="2253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6C316B-CBFF-435F-BDFE-4AB3E40FE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693" y="4375480"/>
            <a:ext cx="2593916" cy="222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230F0A-0AD3-41C9-8299-0A2FCEE49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5339" y="4403912"/>
            <a:ext cx="2593916" cy="2195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170333-5440-4B12-AA18-7671856008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7559" y="4359510"/>
            <a:ext cx="2593916" cy="223999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70137D9-7994-48D7-B808-96D505FCBC72}"/>
              </a:ext>
            </a:extLst>
          </p:cNvPr>
          <p:cNvSpPr/>
          <p:nvPr/>
        </p:nvSpPr>
        <p:spPr>
          <a:xfrm>
            <a:off x="278883" y="88367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C613C8-AC50-4CD3-BA47-E50CB0981C41}"/>
              </a:ext>
            </a:extLst>
          </p:cNvPr>
          <p:cNvSpPr/>
          <p:nvPr/>
        </p:nvSpPr>
        <p:spPr>
          <a:xfrm>
            <a:off x="3377159" y="4185998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AE0AD6-9AB5-4BB2-8E78-3D935F2102B9}"/>
              </a:ext>
            </a:extLst>
          </p:cNvPr>
          <p:cNvSpPr/>
          <p:nvPr/>
        </p:nvSpPr>
        <p:spPr>
          <a:xfrm>
            <a:off x="339153" y="3982713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AE98913-ED8A-4B19-88AD-B05200996242}"/>
              </a:ext>
            </a:extLst>
          </p:cNvPr>
          <p:cNvSpPr/>
          <p:nvPr/>
        </p:nvSpPr>
        <p:spPr>
          <a:xfrm>
            <a:off x="9126542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AD52332-C09D-49D6-85CB-84A02E4B25D2}"/>
              </a:ext>
            </a:extLst>
          </p:cNvPr>
          <p:cNvSpPr/>
          <p:nvPr/>
        </p:nvSpPr>
        <p:spPr>
          <a:xfrm>
            <a:off x="6157496" y="871169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7FC3B3-FC0F-48C3-BF9D-7AFBD5D143EA}"/>
              </a:ext>
            </a:extLst>
          </p:cNvPr>
          <p:cNvSpPr/>
          <p:nvPr/>
        </p:nvSpPr>
        <p:spPr>
          <a:xfrm>
            <a:off x="3377159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2573D7-C808-4359-9AC6-F0DDE1B2F7A8}"/>
              </a:ext>
            </a:extLst>
          </p:cNvPr>
          <p:cNvSpPr/>
          <p:nvPr/>
        </p:nvSpPr>
        <p:spPr>
          <a:xfrm>
            <a:off x="6268937" y="4238594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B168987-454B-4D6A-BF2D-8014DDC0E6AD}"/>
              </a:ext>
            </a:extLst>
          </p:cNvPr>
          <p:cNvSpPr/>
          <p:nvPr/>
        </p:nvSpPr>
        <p:spPr>
          <a:xfrm>
            <a:off x="9126541" y="424691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682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>
            <a:extLst>
              <a:ext uri="{FF2B5EF4-FFF2-40B4-BE49-F238E27FC236}">
                <a16:creationId xmlns:a16="http://schemas.microsoft.com/office/drawing/2014/main" id="{BF7CC36F-741A-45CB-A355-484352D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11" y="81633"/>
            <a:ext cx="10306939" cy="64097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78F6F-525F-4C8F-82B3-E0BDA8C87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92" y="1057172"/>
            <a:ext cx="2799409" cy="271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A652F-280B-4BA2-8147-1B77B5CD4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694" y="1057172"/>
            <a:ext cx="2593916" cy="237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EC38E4-C9F9-462F-B138-E1499CE31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26" y="1028612"/>
            <a:ext cx="2616342" cy="2289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C75840-7292-4D6E-948B-521844E60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8508" y="1009562"/>
            <a:ext cx="2616342" cy="2713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261A1D-288F-46BB-8D4C-69B01ACC8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819" y="4136148"/>
            <a:ext cx="2593916" cy="2253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6C316B-CBFF-435F-BDFE-4AB3E40FE6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693" y="4375480"/>
            <a:ext cx="2593916" cy="222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230F0A-0AD3-41C9-8299-0A2FCEE497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5339" y="4403912"/>
            <a:ext cx="2593916" cy="2195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170333-5440-4B12-AA18-7671856008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7559" y="4359510"/>
            <a:ext cx="2593916" cy="2239995"/>
          </a:xfrm>
          <a:prstGeom prst="rect">
            <a:avLst/>
          </a:prstGeom>
        </p:spPr>
      </p:pic>
      <p:graphicFrame>
        <p:nvGraphicFramePr>
          <p:cNvPr id="23" name="Object 123">
            <a:extLst>
              <a:ext uri="{FF2B5EF4-FFF2-40B4-BE49-F238E27FC236}">
                <a16:creationId xmlns:a16="http://schemas.microsoft.com/office/drawing/2014/main" id="{BE00DEF0-C78C-4055-B237-1F4A81993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55726"/>
              </p:ext>
            </p:extLst>
          </p:nvPr>
        </p:nvGraphicFramePr>
        <p:xfrm>
          <a:off x="950014" y="3429000"/>
          <a:ext cx="1770041" cy="39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1" imgW="749160" imgH="203040" progId="Equation.DSMT4">
                  <p:embed/>
                </p:oleObj>
              </mc:Choice>
              <mc:Fallback>
                <p:oleObj name="Equation" r:id="rId11" imgW="749160" imgH="203040" progId="Equation.DSMT4">
                  <p:embed/>
                  <p:pic>
                    <p:nvPicPr>
                      <p:cNvPr id="36987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014" y="3429000"/>
                        <a:ext cx="1770041" cy="39885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4">
            <a:extLst>
              <a:ext uri="{FF2B5EF4-FFF2-40B4-BE49-F238E27FC236}">
                <a16:creationId xmlns:a16="http://schemas.microsoft.com/office/drawing/2014/main" id="{915AB9CA-45CB-44F5-93F8-1B23FE442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808" y="1669085"/>
            <a:ext cx="28687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thẳng hàng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8C083CE1-EAD5-4400-82E8-9549CE6F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009" y="3374339"/>
            <a:ext cx="27694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không thẳng hàng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0137D9-7994-48D7-B808-96D505FCBC72}"/>
              </a:ext>
            </a:extLst>
          </p:cNvPr>
          <p:cNvSpPr/>
          <p:nvPr/>
        </p:nvSpPr>
        <p:spPr>
          <a:xfrm>
            <a:off x="278883" y="88367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C613C8-AC50-4CD3-BA47-E50CB0981C41}"/>
              </a:ext>
            </a:extLst>
          </p:cNvPr>
          <p:cNvSpPr/>
          <p:nvPr/>
        </p:nvSpPr>
        <p:spPr>
          <a:xfrm>
            <a:off x="3377159" y="4185998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AE0AD6-9AB5-4BB2-8E78-3D935F2102B9}"/>
              </a:ext>
            </a:extLst>
          </p:cNvPr>
          <p:cNvSpPr/>
          <p:nvPr/>
        </p:nvSpPr>
        <p:spPr>
          <a:xfrm>
            <a:off x="339153" y="3982713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AE98913-ED8A-4B19-88AD-B05200996242}"/>
              </a:ext>
            </a:extLst>
          </p:cNvPr>
          <p:cNvSpPr/>
          <p:nvPr/>
        </p:nvSpPr>
        <p:spPr>
          <a:xfrm>
            <a:off x="9126542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AD52332-C09D-49D6-85CB-84A02E4B25D2}"/>
              </a:ext>
            </a:extLst>
          </p:cNvPr>
          <p:cNvSpPr/>
          <p:nvPr/>
        </p:nvSpPr>
        <p:spPr>
          <a:xfrm>
            <a:off x="6157496" y="871169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7FC3B3-FC0F-48C3-BF9D-7AFBD5D143EA}"/>
              </a:ext>
            </a:extLst>
          </p:cNvPr>
          <p:cNvSpPr/>
          <p:nvPr/>
        </p:nvSpPr>
        <p:spPr>
          <a:xfrm>
            <a:off x="3377159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96EF2ED6-1261-451B-B74E-C16078C79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118" y="3276365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a và b cắt nhau tại H</a:t>
            </a: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B7F976F3-0F79-49CB-878D-C5ED26C0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338" y="3247520"/>
            <a:ext cx="2616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m và n song song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846E4830-F58B-44F8-86D0-45386F4D6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97" y="6142520"/>
            <a:ext cx="27794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Ox và tia Oy là hai tia đối nhau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579A9A71-1C6F-4BBF-AAB3-47244B86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183" y="6171771"/>
            <a:ext cx="19659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58D10F81-6220-4731-98D4-61FDBAA4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08" y="6130036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 nằm giữa hai điểm A và B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id="{9C828F37-8BDF-49E4-8FC7-64FF4453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508" y="6091564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ểm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là trung điểm của đoạn thẳng AB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2573D7-C808-4359-9AC6-F0DDE1B2F7A8}"/>
              </a:ext>
            </a:extLst>
          </p:cNvPr>
          <p:cNvSpPr/>
          <p:nvPr/>
        </p:nvSpPr>
        <p:spPr>
          <a:xfrm>
            <a:off x="6268937" y="4238594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B168987-454B-4D6A-BF2D-8014DDC0E6AD}"/>
              </a:ext>
            </a:extLst>
          </p:cNvPr>
          <p:cNvSpPr/>
          <p:nvPr/>
        </p:nvSpPr>
        <p:spPr>
          <a:xfrm>
            <a:off x="9126541" y="424691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50A36C-41BB-43AF-8B02-C239636F6E04}"/>
              </a:ext>
            </a:extLst>
          </p:cNvPr>
          <p:cNvSpPr/>
          <p:nvPr/>
        </p:nvSpPr>
        <p:spPr>
          <a:xfrm>
            <a:off x="1763486" y="185058"/>
            <a:ext cx="8665028" cy="44631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…:  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5416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>
              <a:solidFill>
                <a:schemeClr val="tx2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99" y="2684147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34549"/>
            <a:ext cx="2412065" cy="2412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819151" y="160295"/>
            <a:ext cx="8515350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bốn điểm phân biệt A,B,C và D, trong đó không có ba điểm nào thăng hàng.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đường thẳng đi qua hai trong bốn điểm đã cho ?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3734549"/>
            <a:ext cx="2412065" cy="241206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689780"/>
            <a:ext cx="2412065" cy="241206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566469"/>
            <a:ext cx="2580145" cy="258014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9E4B8-58FF-4C83-90F4-1D1B8B28C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99068"/>
            <a:ext cx="2167073" cy="2167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19075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75105" y="73033"/>
            <a:ext cx="7840345" cy="198748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Cho bốn điểm phân biệt A,B,C và D, trong đó không có ba điểm nào thăng hàng.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đoạn thẳng có hai mút là hai trong bốn điểm đã cho?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22156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34" y="3869631"/>
            <a:ext cx="2016199" cy="201619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888860"/>
            <a:ext cx="2077281" cy="2077281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739782"/>
            <a:ext cx="2226359" cy="2226359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8B466F-1AE9-4B05-8C37-1C47BA5A6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CA0BD2-A6D6-4E1A-9454-786E7889C275}"/>
              </a:ext>
            </a:extLst>
          </p:cNvPr>
          <p:cNvSpPr txBox="1"/>
          <p:nvPr/>
        </p:nvSpPr>
        <p:spPr>
          <a:xfrm>
            <a:off x="2626818" y="2573158"/>
            <a:ext cx="3890682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 là những đoạn thẳng: </a:t>
            </a:r>
            <a:endParaRPr lang="en-US" sz="24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AD,AC,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endParaRPr lang="en-US" b="1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ransition spd="slow">
    <p:randomBar dir="vert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04321" y="511272"/>
            <a:ext cx="8515350" cy="241206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hình vẽ dưới đây em hãy liệt kê bộ ba điểm thẳng hàng</a:t>
            </a: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E322F8-54C5-493D-AEA2-54F7F4D99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682" y="1656740"/>
            <a:ext cx="6594304" cy="12665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BCAE18-2F88-4DEF-8B9A-44A867996917}"/>
              </a:ext>
            </a:extLst>
          </p:cNvPr>
          <p:cNvSpPr txBox="1"/>
          <p:nvPr/>
        </p:nvSpPr>
        <p:spPr>
          <a:xfrm>
            <a:off x="2629812" y="3582991"/>
            <a:ext cx="6634842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bộ ba điểm thẳng hàng là: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A,C,N </a:t>
            </a:r>
            <a:endParaRPr 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A,C,B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C,N,B và B,N,A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MN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</a:t>
                </a: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 = IN</a:t>
                </a: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𝐌𝐍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17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6F9E6-F27D-4D27-8138-7D431A06315A}"/>
              </a:ext>
            </a:extLst>
          </p:cNvPr>
          <p:cNvSpPr txBox="1"/>
          <p:nvPr/>
        </p:nvSpPr>
        <p:spPr>
          <a:xfrm>
            <a:off x="3363686" y="4285640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ĐÁP ÁN: C </a:t>
            </a:r>
            <a:r>
              <a:rPr lang="en-US" sz="3600" b="1" dirty="0" err="1">
                <a:solidFill>
                  <a:srgbClr val="C00000"/>
                </a:solidFill>
              </a:rPr>
              <a:t>và</a:t>
            </a:r>
            <a:r>
              <a:rPr lang="en-US" sz="3600" b="1" dirty="0">
                <a:solidFill>
                  <a:srgbClr val="C00000"/>
                </a:solidFill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4117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8148" y="1628774"/>
            <a:ext cx="11344277" cy="4901453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b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300" y="890170"/>
            <a:ext cx="1173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Yêu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cầu</a:t>
            </a:r>
            <a:r>
              <a:rPr lang="en-US" sz="36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088AE01-A702-47B9-9E25-36788600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</p:spTree>
    <p:extLst>
      <p:ext uri="{BB962C8B-B14F-4D97-AF65-F5344CB8AC3E}">
        <p14:creationId xmlns:p14="http://schemas.microsoft.com/office/powerpoint/2010/main" val="15987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3443</TotalTime>
  <Words>733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Cambria Math</vt:lpstr>
      <vt:lpstr>Raleway</vt:lpstr>
      <vt:lpstr>Segoe Print</vt:lpstr>
      <vt:lpstr>Times New Roman</vt:lpstr>
      <vt:lpstr>Nature Illustration 16x9</vt:lpstr>
      <vt:lpstr>Equation</vt:lpstr>
      <vt:lpstr>CHÀO MỪNG  CÁC THẦY CÔ GIÁO VÀ CÁC EM HỌC SINH  VỀ DỰ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CÁC THẦY CÔ GIÁO VÀ CÁC EM HỌC SINH  VỀ DỰ TIẾT HỌC</dc:title>
  <dc:creator>Admin</dc:creator>
  <cp:lastModifiedBy>Admin</cp:lastModifiedBy>
  <cp:revision>29</cp:revision>
  <dcterms:created xsi:type="dcterms:W3CDTF">2021-07-12T02:53:41Z</dcterms:created>
  <dcterms:modified xsi:type="dcterms:W3CDTF">2022-01-24T08:22:12Z</dcterms:modified>
</cp:coreProperties>
</file>