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487" r:id="rId4"/>
    <p:sldId id="404" r:id="rId5"/>
    <p:sldId id="496" r:id="rId6"/>
    <p:sldId id="339" r:id="rId7"/>
    <p:sldId id="349" r:id="rId8"/>
    <p:sldId id="488" r:id="rId9"/>
    <p:sldId id="489" r:id="rId10"/>
    <p:sldId id="352" r:id="rId11"/>
    <p:sldId id="497" r:id="rId12"/>
    <p:sldId id="498" r:id="rId13"/>
    <p:sldId id="499" r:id="rId14"/>
    <p:sldId id="500" r:id="rId15"/>
    <p:sldId id="501" r:id="rId16"/>
    <p:sldId id="409" r:id="rId17"/>
    <p:sldId id="341" r:id="rId18"/>
  </p:sldIdLst>
  <p:sldSz cx="24385588" cy="13717588"/>
  <p:notesSz cx="6735763" cy="9866313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5" d="100"/>
          <a:sy n="35" d="100"/>
        </p:scale>
        <p:origin x="762" y="9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567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56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948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948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5/14/2020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 Box 5">
                  <a:extLst>
                    <a:ext uri="{FF2B5EF4-FFF2-40B4-BE49-F238E27FC236}">
                      <a16:creationId xmlns=""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5" name="Text Box 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=""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=""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=""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=""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=""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=""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=""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=""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=""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=""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=""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=""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=""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=""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=""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=""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=""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=""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=""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=""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=""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=""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=""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=""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=""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=""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=""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=""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=""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=""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=""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=""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=""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=""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=""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=""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=""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=""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=""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=""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=""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=""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=""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=""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=""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=""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=""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=""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=""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=""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=""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=""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=""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=""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=""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=""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=""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=""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=""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=""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=""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=""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=""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=""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=""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=""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=""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=""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=""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=""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=""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=""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=""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=""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=""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=""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=""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=""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=""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=""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=""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=""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=""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=""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=""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=""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=""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=""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=""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=""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=""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=""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=""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=""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=""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=""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=""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=""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=""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=""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=""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=""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=""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=""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=""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=""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=""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=""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=""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 smtClean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=""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 smtClean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=""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=""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=""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=""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=""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=""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=""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=""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=""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=""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=""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=""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=""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=""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=""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=""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=""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=""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 smtClean="0"/>
                <a:t>1. </a:t>
              </a:r>
              <a:r>
                <a:rPr lang="en-US" altLang="vi-VN" sz="4400" dirty="0" err="1" smtClean="0"/>
                <a:t>Giới</a:t>
              </a:r>
              <a:r>
                <a:rPr lang="en-US" altLang="vi-VN" sz="4400" dirty="0" smtClean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=""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=""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=""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=""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=""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=""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=""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=""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=""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]′=−(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)′.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</a:t>
                </a:r>
                <a:r>
                  <a:rPr lang="vi-VN" sz="4400" b="1" dirty="0" smtClean="0"/>
                  <a:t>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=""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11495</TotalTime>
  <Words>648</Words>
  <Application>Microsoft Office PowerPoint</Application>
  <PresentationFormat>Custom</PresentationFormat>
  <Paragraphs>234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THU HIEN</cp:lastModifiedBy>
  <cp:revision>884</cp:revision>
  <cp:lastPrinted>2020-05-12T15:52:34Z</cp:lastPrinted>
  <dcterms:created xsi:type="dcterms:W3CDTF">2013-08-07T06:38:09Z</dcterms:created>
  <dcterms:modified xsi:type="dcterms:W3CDTF">2020-05-14T16:04:16Z</dcterms:modified>
</cp:coreProperties>
</file>