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6B25-1CD6-4BDF-92BA-5F34AA971286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infographic" id="{E056A892-9213-4DC4-B05C-EEA7800C2A1F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Closing Section" id="{F9018635-FA30-4337-8773-261AA56F254A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150</c:v>
                </c:pt>
                <c:pt idx="3">
                  <c:v>70</c:v>
                </c:pt>
                <c:pt idx="4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50-4C7D-92E9-221EE3F792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 Line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</c:v>
                </c:pt>
                <c:pt idx="1">
                  <c:v>170</c:v>
                </c:pt>
                <c:pt idx="2">
                  <c:v>110</c:v>
                </c:pt>
                <c:pt idx="3">
                  <c:v>210</c:v>
                </c:pt>
                <c:pt idx="4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750-4C7D-92E9-221EE3F79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dropLines>
        <c:smooth val="0"/>
        <c:axId val="294953768"/>
        <c:axId val="294951024"/>
      </c:lineChart>
      <c:catAx>
        <c:axId val="294953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1024"/>
        <c:crosses val="autoZero"/>
        <c:auto val="1"/>
        <c:lblAlgn val="ctr"/>
        <c:lblOffset val="100"/>
        <c:noMultiLvlLbl val="0"/>
      </c:catAx>
      <c:valAx>
        <c:axId val="2949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37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14/02/2021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93214" y="4297680"/>
            <a:ext cx="5298786" cy="675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222069" y="0"/>
            <a:ext cx="31873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6642" y="1136470"/>
            <a:ext cx="3813596" cy="5107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3213" y="1136470"/>
            <a:ext cx="4602101" cy="3161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1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704" y="679270"/>
            <a:ext cx="2964890" cy="5538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9718766" y="1071154"/>
            <a:ext cx="2473234" cy="4754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90857" y="188758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0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3839501" y="3008535"/>
            <a:ext cx="4840089" cy="3429000"/>
          </a:xfrm>
          <a:custGeom>
            <a:avLst/>
            <a:gdLst>
              <a:gd name="connsiteX0" fmla="*/ 1934950 w 4840089"/>
              <a:gd name="connsiteY0" fmla="*/ 0 h 3429000"/>
              <a:gd name="connsiteX1" fmla="*/ 4840089 w 4840089"/>
              <a:gd name="connsiteY1" fmla="*/ 0 h 3429000"/>
              <a:gd name="connsiteX2" fmla="*/ 2905139 w 4840089"/>
              <a:gd name="connsiteY2" fmla="*/ 3429000 h 3429000"/>
              <a:gd name="connsiteX3" fmla="*/ 0 w 48400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089" h="3429000">
                <a:moveTo>
                  <a:pt x="1934950" y="0"/>
                </a:moveTo>
                <a:lnTo>
                  <a:pt x="4840089" y="0"/>
                </a:lnTo>
                <a:lnTo>
                  <a:pt x="290513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48151" y="1345009"/>
            <a:ext cx="7238059" cy="4547027"/>
          </a:xfrm>
          <a:custGeom>
            <a:avLst/>
            <a:gdLst>
              <a:gd name="connsiteX0" fmla="*/ 0 w 7238059"/>
              <a:gd name="connsiteY0" fmla="*/ 0 h 4546601"/>
              <a:gd name="connsiteX1" fmla="*/ 7238059 w 7238059"/>
              <a:gd name="connsiteY1" fmla="*/ 0 h 4546601"/>
              <a:gd name="connsiteX2" fmla="*/ 7238059 w 7238059"/>
              <a:gd name="connsiteY2" fmla="*/ 4546601 h 4546601"/>
              <a:gd name="connsiteX3" fmla="*/ 0 w 7238059"/>
              <a:gd name="connsiteY3" fmla="*/ 4546601 h 4546601"/>
              <a:gd name="connsiteX4" fmla="*/ 0 w 7238059"/>
              <a:gd name="connsiteY4" fmla="*/ 0 h 4546601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7238059 w 7238059"/>
              <a:gd name="connsiteY2" fmla="*/ 4546601 h 4547027"/>
              <a:gd name="connsiteX3" fmla="*/ 4599506 w 7238059"/>
              <a:gd name="connsiteY3" fmla="*/ 4547027 h 4547027"/>
              <a:gd name="connsiteX4" fmla="*/ 0 w 7238059"/>
              <a:gd name="connsiteY4" fmla="*/ 4546601 h 4547027"/>
              <a:gd name="connsiteX5" fmla="*/ 0 w 7238059"/>
              <a:gd name="connsiteY5" fmla="*/ 0 h 4547027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4599506 w 7238059"/>
              <a:gd name="connsiteY2" fmla="*/ 4547027 h 4547027"/>
              <a:gd name="connsiteX3" fmla="*/ 0 w 7238059"/>
              <a:gd name="connsiteY3" fmla="*/ 4546601 h 4547027"/>
              <a:gd name="connsiteX4" fmla="*/ 0 w 7238059"/>
              <a:gd name="connsiteY4" fmla="*/ 0 h 454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059" h="4547027">
                <a:moveTo>
                  <a:pt x="0" y="0"/>
                </a:moveTo>
                <a:lnTo>
                  <a:pt x="7238059" y="0"/>
                </a:lnTo>
                <a:lnTo>
                  <a:pt x="4599506" y="4547027"/>
                </a:lnTo>
                <a:lnTo>
                  <a:pt x="0" y="454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2052" y="3286340"/>
            <a:ext cx="4477742" cy="2225462"/>
          </a:xfrm>
          <a:custGeom>
            <a:avLst/>
            <a:gdLst>
              <a:gd name="connsiteX0" fmla="*/ 0 w 4477742"/>
              <a:gd name="connsiteY0" fmla="*/ 0 h 2223096"/>
              <a:gd name="connsiteX1" fmla="*/ 4477742 w 4477742"/>
              <a:gd name="connsiteY1" fmla="*/ 0 h 2223096"/>
              <a:gd name="connsiteX2" fmla="*/ 4477742 w 4477742"/>
              <a:gd name="connsiteY2" fmla="*/ 2223096 h 2223096"/>
              <a:gd name="connsiteX3" fmla="*/ 0 w 4477742"/>
              <a:gd name="connsiteY3" fmla="*/ 2223096 h 2223096"/>
              <a:gd name="connsiteX4" fmla="*/ 0 w 4477742"/>
              <a:gd name="connsiteY4" fmla="*/ 0 h 2223096"/>
              <a:gd name="connsiteX0" fmla="*/ 0 w 4477742"/>
              <a:gd name="connsiteY0" fmla="*/ 2366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  <a:gd name="connsiteX5" fmla="*/ 0 w 4477742"/>
              <a:gd name="connsiteY5" fmla="*/ 2366 h 2225462"/>
              <a:gd name="connsiteX0" fmla="*/ 0 w 4477742"/>
              <a:gd name="connsiteY0" fmla="*/ 2225462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742" h="2225462">
                <a:moveTo>
                  <a:pt x="0" y="2225462"/>
                </a:moveTo>
                <a:lnTo>
                  <a:pt x="1279413" y="0"/>
                </a:lnTo>
                <a:lnTo>
                  <a:pt x="4477742" y="2366"/>
                </a:lnTo>
                <a:lnTo>
                  <a:pt x="4477742" y="2225462"/>
                </a:lnTo>
                <a:lnTo>
                  <a:pt x="0" y="22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1565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80214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784079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84077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84077" y="4676503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6349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63885" y="2338250"/>
            <a:ext cx="2440577" cy="2181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/>
          <p:nvPr userDrawn="1"/>
        </p:nvSpPr>
        <p:spPr>
          <a:xfrm rot="10800000">
            <a:off x="794" y="0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4" name="tablet-01.png" descr="tablet-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74307" y="929481"/>
            <a:ext cx="6267647" cy="685800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2494" y="1383162"/>
            <a:ext cx="2768600" cy="369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/>
          <p:cNvSpPr/>
          <p:nvPr userDrawn="1"/>
        </p:nvSpPr>
        <p:spPr>
          <a:xfrm rot="10800000" flipH="1" flipV="1">
            <a:off x="3513279" y="-3022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3" name="tablet-02.png" descr="tablet-0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79039" y="1171856"/>
            <a:ext cx="5765801" cy="443956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77017" y="1623747"/>
            <a:ext cx="4703796" cy="3526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8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80511" y="0"/>
            <a:ext cx="29949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96079" y="0"/>
            <a:ext cx="4101509" cy="489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9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509" y="1645920"/>
            <a:ext cx="2834412" cy="3709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04730" y="0"/>
            <a:ext cx="1009815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56046" y="2325188"/>
            <a:ext cx="4114572" cy="2220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3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4904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6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46783" y="821635"/>
            <a:ext cx="7951304" cy="5319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9165" y="1463040"/>
            <a:ext cx="2847704" cy="403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1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9794"/>
            <a:ext cx="12192000" cy="36445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6160" y="0"/>
            <a:ext cx="814137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771" y="3429000"/>
            <a:ext cx="4297680" cy="2508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210698" y="0"/>
            <a:ext cx="4283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286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2402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517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0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12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4350" y="2426125"/>
            <a:ext cx="4903302" cy="1295263"/>
            <a:chOff x="3644350" y="2426125"/>
            <a:chExt cx="4903302" cy="1295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>
              <a:off x="3644350" y="2705725"/>
              <a:ext cx="49033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MUSIKA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 rot="16200000">
              <a:off x="6121983" y="2144822"/>
              <a:ext cx="453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: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7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8968979" y="4363940"/>
            <a:ext cx="3114264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1749" y="3802685"/>
            <a:ext cx="17719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9768" y="1881807"/>
            <a:ext cx="177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143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4047512" y="2349058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4047512" y="3548743"/>
            <a:ext cx="28701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7513" y="5081018"/>
            <a:ext cx="1576047" cy="413851"/>
          </a:xfrm>
          <a:prstGeom prst="flowChartAlternateProcess">
            <a:avLst/>
          </a:prstGeom>
          <a:solidFill>
            <a:schemeClr val="accent2"/>
          </a:solidFill>
          <a:effectLst>
            <a:outerShdw blurRad="127000" dist="38100" dir="5400000" sx="90000" sy="90000" algn="ctr" rotWithShape="0">
              <a:srgbClr val="000000">
                <a:alpha val="73000"/>
              </a:srgbClr>
            </a:outerShdw>
          </a:effectLst>
        </p:spPr>
        <p:txBody>
          <a:bodyPr wrap="square" lIns="25200" tIns="25200" rIns="25200" bIns="252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spc="18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Detail Here</a:t>
            </a:r>
            <a:endParaRPr lang="en-US" sz="1400" spc="18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811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8102677" y="1961732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FB664F-87A8-4CF1-8FC4-6982F0F6777A}"/>
              </a:ext>
            </a:extLst>
          </p:cNvPr>
          <p:cNvSpPr/>
          <p:nvPr/>
        </p:nvSpPr>
        <p:spPr>
          <a:xfrm>
            <a:off x="537374" y="742017"/>
            <a:ext cx="1617405" cy="1617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70AC05-2F41-435E-94E0-DE89E0DF72D4}"/>
              </a:ext>
            </a:extLst>
          </p:cNvPr>
          <p:cNvSpPr txBox="1"/>
          <p:nvPr/>
        </p:nvSpPr>
        <p:spPr>
          <a:xfrm>
            <a:off x="882165" y="133540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Featured</a:t>
            </a: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0DD1E6-4A42-424D-9735-85D8FCD036DC}"/>
              </a:ext>
            </a:extLst>
          </p:cNvPr>
          <p:cNvSpPr txBox="1"/>
          <p:nvPr/>
        </p:nvSpPr>
        <p:spPr>
          <a:xfrm>
            <a:off x="966254" y="155388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52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354505" y="2460852"/>
            <a:ext cx="387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354504" y="3660537"/>
            <a:ext cx="327659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643664" y="2690335"/>
            <a:ext cx="1773899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83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958264" y="2072797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58264" y="4012799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456133" y="3304528"/>
            <a:ext cx="2007000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9522393" y="2693365"/>
            <a:ext cx="437322" cy="3445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47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653464" y="2148000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accent3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3464" y="4088002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91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48416635"/>
              </p:ext>
            </p:extLst>
          </p:nvPr>
        </p:nvGraphicFramePr>
        <p:xfrm>
          <a:off x="696049" y="2501153"/>
          <a:ext cx="10451563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4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9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3876671" y="1955965"/>
            <a:ext cx="4279900" cy="4278313"/>
            <a:chOff x="943" y="1000"/>
            <a:chExt cx="2696" cy="269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62" y="1002"/>
              <a:ext cx="1277" cy="1544"/>
            </a:xfrm>
            <a:custGeom>
              <a:avLst/>
              <a:gdLst>
                <a:gd name="T0" fmla="*/ 0 w 539"/>
                <a:gd name="T1" fmla="*/ 322 h 652"/>
                <a:gd name="T2" fmla="*/ 218 w 539"/>
                <a:gd name="T3" fmla="*/ 564 h 652"/>
                <a:gd name="T4" fmla="*/ 379 w 539"/>
                <a:gd name="T5" fmla="*/ 652 h 652"/>
                <a:gd name="T6" fmla="*/ 539 w 539"/>
                <a:gd name="T7" fmla="*/ 564 h 652"/>
                <a:gd name="T8" fmla="*/ 2 w 539"/>
                <a:gd name="T9" fmla="*/ 0 h 652"/>
                <a:gd name="T10" fmla="*/ 89 w 539"/>
                <a:gd name="T11" fmla="*/ 158 h 652"/>
                <a:gd name="T12" fmla="*/ 0 w 539"/>
                <a:gd name="T13" fmla="*/ 32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43" y="1000"/>
              <a:ext cx="1545" cy="1276"/>
            </a:xfrm>
            <a:custGeom>
              <a:avLst/>
              <a:gdLst>
                <a:gd name="T0" fmla="*/ 322 w 652"/>
                <a:gd name="T1" fmla="*/ 539 h 539"/>
                <a:gd name="T2" fmla="*/ 564 w 652"/>
                <a:gd name="T3" fmla="*/ 321 h 539"/>
                <a:gd name="T4" fmla="*/ 652 w 652"/>
                <a:gd name="T5" fmla="*/ 160 h 539"/>
                <a:gd name="T6" fmla="*/ 564 w 652"/>
                <a:gd name="T7" fmla="*/ 0 h 539"/>
                <a:gd name="T8" fmla="*/ 0 w 652"/>
                <a:gd name="T9" fmla="*/ 537 h 539"/>
                <a:gd name="T10" fmla="*/ 159 w 652"/>
                <a:gd name="T11" fmla="*/ 450 h 539"/>
                <a:gd name="T12" fmla="*/ 322 w 652"/>
                <a:gd name="T1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0" dist="508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2" y="2421"/>
              <a:ext cx="1544" cy="1274"/>
            </a:xfrm>
            <a:custGeom>
              <a:avLst/>
              <a:gdLst>
                <a:gd name="T0" fmla="*/ 652 w 652"/>
                <a:gd name="T1" fmla="*/ 2 h 538"/>
                <a:gd name="T2" fmla="*/ 494 w 652"/>
                <a:gd name="T3" fmla="*/ 89 h 538"/>
                <a:gd name="T4" fmla="*/ 330 w 652"/>
                <a:gd name="T5" fmla="*/ 0 h 538"/>
                <a:gd name="T6" fmla="*/ 88 w 652"/>
                <a:gd name="T7" fmla="*/ 218 h 538"/>
                <a:gd name="T8" fmla="*/ 0 w 652"/>
                <a:gd name="T9" fmla="*/ 379 h 538"/>
                <a:gd name="T10" fmla="*/ 88 w 652"/>
                <a:gd name="T11" fmla="*/ 538 h 538"/>
                <a:gd name="T12" fmla="*/ 652 w 652"/>
                <a:gd name="T1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3" y="2151"/>
              <a:ext cx="1275" cy="1544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4943" y="234762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943" y="370270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943" y="5116541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9472" y="5131055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39472" y="3747614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9471" y="2379215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Shape 2540"/>
          <p:cNvSpPr>
            <a:spLocks noChangeAspect="1"/>
          </p:cNvSpPr>
          <p:nvPr/>
        </p:nvSpPr>
        <p:spPr>
          <a:xfrm>
            <a:off x="3062545" y="254204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3058775" y="389712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Shape 2540"/>
          <p:cNvSpPr>
            <a:spLocks noChangeAspect="1"/>
          </p:cNvSpPr>
          <p:nvPr/>
        </p:nvSpPr>
        <p:spPr>
          <a:xfrm>
            <a:off x="3058775" y="530810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hape 2540"/>
          <p:cNvSpPr>
            <a:spLocks noChangeAspect="1"/>
          </p:cNvSpPr>
          <p:nvPr/>
        </p:nvSpPr>
        <p:spPr>
          <a:xfrm>
            <a:off x="8476348" y="253866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Shape 2540"/>
          <p:cNvSpPr>
            <a:spLocks noChangeAspect="1"/>
          </p:cNvSpPr>
          <p:nvPr/>
        </p:nvSpPr>
        <p:spPr>
          <a:xfrm>
            <a:off x="8472578" y="389374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Shape 2540"/>
          <p:cNvSpPr>
            <a:spLocks noChangeAspect="1"/>
          </p:cNvSpPr>
          <p:nvPr/>
        </p:nvSpPr>
        <p:spPr>
          <a:xfrm>
            <a:off x="8472578" y="5304736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20982" y="3528152"/>
            <a:ext cx="1136977" cy="11369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Shape 4760"/>
          <p:cNvSpPr/>
          <p:nvPr/>
        </p:nvSpPr>
        <p:spPr>
          <a:xfrm>
            <a:off x="4544996" y="4769387"/>
            <a:ext cx="478556" cy="4786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1" name="Shape 4910"/>
          <p:cNvSpPr/>
          <p:nvPr/>
        </p:nvSpPr>
        <p:spPr>
          <a:xfrm>
            <a:off x="4839105" y="2691821"/>
            <a:ext cx="455845" cy="45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44" y="19001"/>
                </a:moveTo>
                <a:lnTo>
                  <a:pt x="118344" y="19001"/>
                </a:lnTo>
                <a:cubicBezTo>
                  <a:pt x="105310" y="30774"/>
                  <a:pt x="105310" y="30774"/>
                  <a:pt x="105310" y="30774"/>
                </a:cubicBezTo>
                <a:cubicBezTo>
                  <a:pt x="89172" y="14664"/>
                  <a:pt x="89172" y="14664"/>
                  <a:pt x="89172" y="14664"/>
                </a:cubicBezTo>
                <a:cubicBezTo>
                  <a:pt x="100965" y="1445"/>
                  <a:pt x="100965" y="1445"/>
                  <a:pt x="100965" y="1445"/>
                </a:cubicBezTo>
                <a:cubicBezTo>
                  <a:pt x="103862" y="0"/>
                  <a:pt x="106758" y="0"/>
                  <a:pt x="109655" y="1445"/>
                </a:cubicBezTo>
                <a:cubicBezTo>
                  <a:pt x="118344" y="10327"/>
                  <a:pt x="118344" y="10327"/>
                  <a:pt x="118344" y="10327"/>
                </a:cubicBezTo>
                <a:cubicBezTo>
                  <a:pt x="119793" y="13218"/>
                  <a:pt x="119793" y="16110"/>
                  <a:pt x="118344" y="19001"/>
                </a:cubicBezTo>
                <a:close/>
                <a:moveTo>
                  <a:pt x="30620" y="71669"/>
                </a:moveTo>
                <a:lnTo>
                  <a:pt x="30620" y="71669"/>
                </a:lnTo>
                <a:cubicBezTo>
                  <a:pt x="48206" y="87573"/>
                  <a:pt x="48206" y="87573"/>
                  <a:pt x="48206" y="87573"/>
                </a:cubicBezTo>
                <a:cubicBezTo>
                  <a:pt x="26275" y="93562"/>
                  <a:pt x="26275" y="93562"/>
                  <a:pt x="26275" y="93562"/>
                </a:cubicBezTo>
                <a:lnTo>
                  <a:pt x="30620" y="71669"/>
                </a:lnTo>
                <a:close/>
                <a:moveTo>
                  <a:pt x="100965" y="35111"/>
                </a:moveTo>
                <a:lnTo>
                  <a:pt x="100965" y="35111"/>
                </a:lnTo>
                <a:cubicBezTo>
                  <a:pt x="52551" y="84681"/>
                  <a:pt x="52551" y="84681"/>
                  <a:pt x="52551" y="84681"/>
                </a:cubicBezTo>
                <a:cubicBezTo>
                  <a:pt x="34965" y="67125"/>
                  <a:pt x="34965" y="67125"/>
                  <a:pt x="34965" y="67125"/>
                </a:cubicBezTo>
                <a:cubicBezTo>
                  <a:pt x="84827" y="19001"/>
                  <a:pt x="84827" y="19001"/>
                  <a:pt x="84827" y="19001"/>
                </a:cubicBezTo>
                <a:lnTo>
                  <a:pt x="100965" y="35111"/>
                </a:lnTo>
                <a:close/>
                <a:moveTo>
                  <a:pt x="11586" y="17555"/>
                </a:moveTo>
                <a:lnTo>
                  <a:pt x="11586" y="17555"/>
                </a:lnTo>
                <a:cubicBezTo>
                  <a:pt x="11586" y="108020"/>
                  <a:pt x="11586" y="108020"/>
                  <a:pt x="11586" y="108020"/>
                </a:cubicBezTo>
                <a:cubicBezTo>
                  <a:pt x="102413" y="108020"/>
                  <a:pt x="102413" y="108020"/>
                  <a:pt x="102413" y="108020"/>
                </a:cubicBezTo>
                <a:cubicBezTo>
                  <a:pt x="102413" y="42340"/>
                  <a:pt x="102413" y="42340"/>
                  <a:pt x="102413" y="42340"/>
                </a:cubicBezTo>
                <a:cubicBezTo>
                  <a:pt x="114000" y="30774"/>
                  <a:pt x="114000" y="30774"/>
                  <a:pt x="114000" y="30774"/>
                </a:cubicBezTo>
                <a:cubicBezTo>
                  <a:pt x="114000" y="114010"/>
                  <a:pt x="114000" y="114010"/>
                  <a:pt x="114000" y="114010"/>
                </a:cubicBezTo>
                <a:cubicBezTo>
                  <a:pt x="114000" y="116901"/>
                  <a:pt x="111103" y="119793"/>
                  <a:pt x="108206" y="119793"/>
                </a:cubicBezTo>
                <a:cubicBezTo>
                  <a:pt x="5793" y="119793"/>
                  <a:pt x="5793" y="119793"/>
                  <a:pt x="5793" y="119793"/>
                </a:cubicBezTo>
                <a:cubicBezTo>
                  <a:pt x="2896" y="119793"/>
                  <a:pt x="0" y="116901"/>
                  <a:pt x="0" y="114010"/>
                </a:cubicBezTo>
                <a:cubicBezTo>
                  <a:pt x="0" y="11772"/>
                  <a:pt x="0" y="11772"/>
                  <a:pt x="0" y="11772"/>
                </a:cubicBezTo>
                <a:cubicBezTo>
                  <a:pt x="0" y="8881"/>
                  <a:pt x="2896" y="5783"/>
                  <a:pt x="5793" y="5783"/>
                </a:cubicBezTo>
                <a:cubicBezTo>
                  <a:pt x="89172" y="5783"/>
                  <a:pt x="89172" y="5783"/>
                  <a:pt x="89172" y="5783"/>
                </a:cubicBezTo>
                <a:cubicBezTo>
                  <a:pt x="77586" y="17555"/>
                  <a:pt x="77586" y="17555"/>
                  <a:pt x="77586" y="17555"/>
                </a:cubicBezTo>
                <a:lnTo>
                  <a:pt x="11586" y="17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2" name="Shape 4738"/>
          <p:cNvSpPr/>
          <p:nvPr/>
        </p:nvSpPr>
        <p:spPr>
          <a:xfrm>
            <a:off x="7035201" y="2968790"/>
            <a:ext cx="512412" cy="4977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3" name="Shape 5064"/>
          <p:cNvSpPr/>
          <p:nvPr/>
        </p:nvSpPr>
        <p:spPr>
          <a:xfrm>
            <a:off x="6697852" y="5025460"/>
            <a:ext cx="445101" cy="445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18" y="0"/>
                </a:moveTo>
                <a:lnTo>
                  <a:pt x="59718" y="0"/>
                </a:lnTo>
                <a:cubicBezTo>
                  <a:pt x="27323" y="0"/>
                  <a:pt x="0" y="27323"/>
                  <a:pt x="0" y="59999"/>
                </a:cubicBezTo>
                <a:cubicBezTo>
                  <a:pt x="0" y="94647"/>
                  <a:pt x="27323" y="119718"/>
                  <a:pt x="59718" y="119718"/>
                </a:cubicBezTo>
                <a:cubicBezTo>
                  <a:pt x="92112" y="119718"/>
                  <a:pt x="119718" y="94647"/>
                  <a:pt x="119718" y="59999"/>
                </a:cubicBezTo>
                <a:cubicBezTo>
                  <a:pt x="119718" y="27323"/>
                  <a:pt x="92112" y="0"/>
                  <a:pt x="59718" y="0"/>
                </a:cubicBezTo>
                <a:close/>
                <a:moveTo>
                  <a:pt x="64507" y="109859"/>
                </a:moveTo>
                <a:lnTo>
                  <a:pt x="64507" y="109859"/>
                </a:lnTo>
                <a:cubicBezTo>
                  <a:pt x="64507" y="82253"/>
                  <a:pt x="64507" y="82253"/>
                  <a:pt x="64507" y="82253"/>
                </a:cubicBezTo>
                <a:cubicBezTo>
                  <a:pt x="54647" y="82253"/>
                  <a:pt x="54647" y="82253"/>
                  <a:pt x="54647" y="82253"/>
                </a:cubicBezTo>
                <a:cubicBezTo>
                  <a:pt x="54647" y="109859"/>
                  <a:pt x="54647" y="109859"/>
                  <a:pt x="54647" y="109859"/>
                </a:cubicBezTo>
                <a:cubicBezTo>
                  <a:pt x="32112" y="107042"/>
                  <a:pt x="12394" y="87323"/>
                  <a:pt x="9859" y="64788"/>
                </a:cubicBezTo>
                <a:cubicBezTo>
                  <a:pt x="37183" y="64788"/>
                  <a:pt x="37183" y="64788"/>
                  <a:pt x="37183" y="64788"/>
                </a:cubicBezTo>
                <a:cubicBezTo>
                  <a:pt x="37183" y="54929"/>
                  <a:pt x="37183" y="54929"/>
                  <a:pt x="37183" y="54929"/>
                </a:cubicBezTo>
                <a:cubicBezTo>
                  <a:pt x="9859" y="54929"/>
                  <a:pt x="9859" y="54929"/>
                  <a:pt x="9859" y="54929"/>
                </a:cubicBezTo>
                <a:cubicBezTo>
                  <a:pt x="12394" y="32394"/>
                  <a:pt x="32112" y="14929"/>
                  <a:pt x="54647" y="12394"/>
                </a:cubicBezTo>
                <a:cubicBezTo>
                  <a:pt x="54647" y="40000"/>
                  <a:pt x="54647" y="40000"/>
                  <a:pt x="54647" y="40000"/>
                </a:cubicBezTo>
                <a:cubicBezTo>
                  <a:pt x="64507" y="40000"/>
                  <a:pt x="64507" y="40000"/>
                  <a:pt x="64507" y="40000"/>
                </a:cubicBezTo>
                <a:cubicBezTo>
                  <a:pt x="64507" y="12394"/>
                  <a:pt x="64507" y="12394"/>
                  <a:pt x="64507" y="12394"/>
                </a:cubicBezTo>
                <a:cubicBezTo>
                  <a:pt x="87323" y="14929"/>
                  <a:pt x="107042" y="32394"/>
                  <a:pt x="107042" y="54929"/>
                </a:cubicBezTo>
                <a:cubicBezTo>
                  <a:pt x="82253" y="54929"/>
                  <a:pt x="82253" y="54929"/>
                  <a:pt x="82253" y="54929"/>
                </a:cubicBezTo>
                <a:cubicBezTo>
                  <a:pt x="82253" y="64788"/>
                  <a:pt x="82253" y="64788"/>
                  <a:pt x="82253" y="64788"/>
                </a:cubicBezTo>
                <a:cubicBezTo>
                  <a:pt x="107042" y="64788"/>
                  <a:pt x="107042" y="64788"/>
                  <a:pt x="107042" y="64788"/>
                </a:cubicBezTo>
                <a:cubicBezTo>
                  <a:pt x="107042" y="87323"/>
                  <a:pt x="87323" y="107042"/>
                  <a:pt x="64507" y="109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32777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43424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86766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endParaRPr lang="en-GB" sz="2800" dirty="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969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7616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60957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777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43424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86766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06969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17616" y="5124424"/>
            <a:ext cx="3131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60957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58585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9233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12574" y="1816818"/>
            <a:ext cx="844595" cy="844595"/>
          </a:xfrm>
          <a:prstGeom prst="roundRect">
            <a:avLst>
              <a:gd name="adj" fmla="val 29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58585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69233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12574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Pentagon 7"/>
          <p:cNvSpPr/>
          <p:nvPr/>
        </p:nvSpPr>
        <p:spPr>
          <a:xfrm>
            <a:off x="2722157" y="3342659"/>
            <a:ext cx="6620102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22155" y="4042956"/>
            <a:ext cx="7356485" cy="7329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722155" y="4767244"/>
            <a:ext cx="5313017" cy="73297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22156" y="2626672"/>
            <a:ext cx="8625015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7653" y="1459515"/>
            <a:ext cx="1428175" cy="5202149"/>
            <a:chOff x="2897280" y="214999"/>
            <a:chExt cx="1065120" cy="4867342"/>
          </a:xfrm>
        </p:grpSpPr>
        <p:grpSp>
          <p:nvGrpSpPr>
            <p:cNvPr id="13" name="Group 12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7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5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2751703"/>
            <a:ext cx="1325532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0547"/>
            <a:ext cx="1325532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45668"/>
            <a:ext cx="1325532" cy="132284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59515"/>
            <a:ext cx="1325532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0967" y="3509089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3218" y="4217681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1218" y="4933675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04628" y="2793103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99895" y="2679994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99895" y="3395980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9895" y="4096278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9895" y="4820566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1906824"/>
            <a:ext cx="980940" cy="434651"/>
          </a:xfrm>
          <a:prstGeom prst="rect">
            <a:avLst/>
          </a:prstGeom>
          <a:ln w="63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9" y="4393036"/>
            <a:ext cx="710744" cy="498883"/>
          </a:xfrm>
          <a:prstGeom prst="rect">
            <a:avLst/>
          </a:prstGeom>
          <a:ln>
            <a:noFill/>
          </a:ln>
        </p:spPr>
      </p:pic>
      <p:sp>
        <p:nvSpPr>
          <p:cNvPr id="33" name="Freeform 118"/>
          <p:cNvSpPr>
            <a:spLocks noEditPoints="1"/>
          </p:cNvSpPr>
          <p:nvPr/>
        </p:nvSpPr>
        <p:spPr bwMode="auto">
          <a:xfrm>
            <a:off x="472470" y="3100851"/>
            <a:ext cx="423061" cy="547688"/>
          </a:xfrm>
          <a:custGeom>
            <a:avLst/>
            <a:gdLst>
              <a:gd name="T0" fmla="*/ 422 w 422"/>
              <a:gd name="T1" fmla="*/ 68 h 549"/>
              <a:gd name="T2" fmla="*/ 0 w 422"/>
              <a:gd name="T3" fmla="*/ 68 h 549"/>
              <a:gd name="T4" fmla="*/ 14 w 422"/>
              <a:gd name="T5" fmla="*/ 197 h 549"/>
              <a:gd name="T6" fmla="*/ 0 w 422"/>
              <a:gd name="T7" fmla="*/ 326 h 549"/>
              <a:gd name="T8" fmla="*/ 0 w 422"/>
              <a:gd name="T9" fmla="*/ 377 h 549"/>
              <a:gd name="T10" fmla="*/ 211 w 422"/>
              <a:gd name="T11" fmla="*/ 549 h 549"/>
              <a:gd name="T12" fmla="*/ 422 w 422"/>
              <a:gd name="T13" fmla="*/ 377 h 549"/>
              <a:gd name="T14" fmla="*/ 422 w 422"/>
              <a:gd name="T15" fmla="*/ 326 h 549"/>
              <a:gd name="T16" fmla="*/ 408 w 422"/>
              <a:gd name="T17" fmla="*/ 197 h 549"/>
              <a:gd name="T18" fmla="*/ 394 w 422"/>
              <a:gd name="T19" fmla="*/ 190 h 549"/>
              <a:gd name="T20" fmla="*/ 211 w 422"/>
              <a:gd name="T21" fmla="*/ 225 h 549"/>
              <a:gd name="T22" fmla="*/ 29 w 422"/>
              <a:gd name="T23" fmla="*/ 190 h 549"/>
              <a:gd name="T24" fmla="*/ 14 w 422"/>
              <a:gd name="T25" fmla="*/ 94 h 549"/>
              <a:gd name="T26" fmla="*/ 408 w 422"/>
              <a:gd name="T27" fmla="*/ 94 h 549"/>
              <a:gd name="T28" fmla="*/ 394 w 422"/>
              <a:gd name="T29" fmla="*/ 190 h 549"/>
              <a:gd name="T30" fmla="*/ 408 w 422"/>
              <a:gd name="T31" fmla="*/ 68 h 549"/>
              <a:gd name="T32" fmla="*/ 14 w 422"/>
              <a:gd name="T33" fmla="*/ 68 h 549"/>
              <a:gd name="T34" fmla="*/ 394 w 422"/>
              <a:gd name="T35" fmla="*/ 345 h 549"/>
              <a:gd name="T36" fmla="*/ 211 w 422"/>
              <a:gd name="T37" fmla="*/ 380 h 549"/>
              <a:gd name="T38" fmla="*/ 29 w 422"/>
              <a:gd name="T39" fmla="*/ 345 h 549"/>
              <a:gd name="T40" fmla="*/ 14 w 422"/>
              <a:gd name="T41" fmla="*/ 248 h 549"/>
              <a:gd name="T42" fmla="*/ 408 w 422"/>
              <a:gd name="T43" fmla="*/ 248 h 549"/>
              <a:gd name="T44" fmla="*/ 394 w 422"/>
              <a:gd name="T45" fmla="*/ 345 h 549"/>
              <a:gd name="T46" fmla="*/ 14 w 422"/>
              <a:gd name="T47" fmla="*/ 481 h 549"/>
              <a:gd name="T48" fmla="*/ 211 w 422"/>
              <a:gd name="T49" fmla="*/ 445 h 549"/>
              <a:gd name="T50" fmla="*/ 408 w 422"/>
              <a:gd name="T51" fmla="*/ 481 h 549"/>
              <a:gd name="T52" fmla="*/ 408 w 422"/>
              <a:gd name="T53" fmla="*/ 377 h 549"/>
              <a:gd name="T54" fmla="*/ 14 w 422"/>
              <a:gd name="T55" fmla="*/ 377 h 549"/>
              <a:gd name="T56" fmla="*/ 211 w 422"/>
              <a:gd name="T57" fmla="*/ 394 h 549"/>
              <a:gd name="T58" fmla="*/ 408 w 422"/>
              <a:gd name="T59" fmla="*/ 377 h 549"/>
              <a:gd name="T60" fmla="*/ 211 w 422"/>
              <a:gd name="T61" fmla="*/ 276 h 549"/>
              <a:gd name="T62" fmla="*/ 26 w 422"/>
              <a:gd name="T63" fmla="*/ 205 h 549"/>
              <a:gd name="T64" fmla="*/ 397 w 422"/>
              <a:gd name="T65" fmla="*/ 205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2" h="549">
                <a:moveTo>
                  <a:pt x="422" y="171"/>
                </a:moveTo>
                <a:cubicBezTo>
                  <a:pt x="422" y="68"/>
                  <a:pt x="422" y="68"/>
                  <a:pt x="422" y="68"/>
                </a:cubicBezTo>
                <a:cubicBezTo>
                  <a:pt x="422" y="24"/>
                  <a:pt x="314" y="0"/>
                  <a:pt x="211" y="0"/>
                </a:cubicBezTo>
                <a:cubicBezTo>
                  <a:pt x="109" y="0"/>
                  <a:pt x="0" y="24"/>
                  <a:pt x="0" y="6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6" y="189"/>
                  <a:pt x="14" y="197"/>
                </a:cubicBezTo>
                <a:cubicBezTo>
                  <a:pt x="5" y="205"/>
                  <a:pt x="0" y="213"/>
                  <a:pt x="0" y="222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35"/>
                  <a:pt x="6" y="344"/>
                  <a:pt x="14" y="352"/>
                </a:cubicBezTo>
                <a:cubicBezTo>
                  <a:pt x="5" y="359"/>
                  <a:pt x="0" y="368"/>
                  <a:pt x="0" y="377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525"/>
                  <a:pt x="109" y="549"/>
                  <a:pt x="211" y="549"/>
                </a:cubicBezTo>
                <a:cubicBezTo>
                  <a:pt x="314" y="549"/>
                  <a:pt x="422" y="525"/>
                  <a:pt x="422" y="481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2" y="368"/>
                  <a:pt x="418" y="359"/>
                  <a:pt x="408" y="352"/>
                </a:cubicBezTo>
                <a:cubicBezTo>
                  <a:pt x="417" y="344"/>
                  <a:pt x="422" y="335"/>
                  <a:pt x="422" y="326"/>
                </a:cubicBezTo>
                <a:cubicBezTo>
                  <a:pt x="422" y="222"/>
                  <a:pt x="422" y="222"/>
                  <a:pt x="422" y="222"/>
                </a:cubicBezTo>
                <a:cubicBezTo>
                  <a:pt x="422" y="213"/>
                  <a:pt x="418" y="205"/>
                  <a:pt x="408" y="197"/>
                </a:cubicBezTo>
                <a:cubicBezTo>
                  <a:pt x="417" y="189"/>
                  <a:pt x="422" y="181"/>
                  <a:pt x="422" y="171"/>
                </a:cubicBezTo>
                <a:moveTo>
                  <a:pt x="394" y="190"/>
                </a:moveTo>
                <a:cubicBezTo>
                  <a:pt x="393" y="191"/>
                  <a:pt x="393" y="191"/>
                  <a:pt x="392" y="192"/>
                </a:cubicBezTo>
                <a:cubicBezTo>
                  <a:pt x="363" y="210"/>
                  <a:pt x="296" y="225"/>
                  <a:pt x="211" y="225"/>
                </a:cubicBezTo>
                <a:cubicBezTo>
                  <a:pt x="126" y="225"/>
                  <a:pt x="60" y="210"/>
                  <a:pt x="31" y="192"/>
                </a:cubicBezTo>
                <a:cubicBezTo>
                  <a:pt x="30" y="191"/>
                  <a:pt x="29" y="191"/>
                  <a:pt x="29" y="190"/>
                </a:cubicBezTo>
                <a:cubicBezTo>
                  <a:pt x="19" y="184"/>
                  <a:pt x="14" y="178"/>
                  <a:pt x="14" y="171"/>
                </a:cubicBezTo>
                <a:cubicBezTo>
                  <a:pt x="14" y="94"/>
                  <a:pt x="14" y="94"/>
                  <a:pt x="14" y="94"/>
                </a:cubicBezTo>
                <a:cubicBezTo>
                  <a:pt x="47" y="121"/>
                  <a:pt x="131" y="136"/>
                  <a:pt x="211" y="136"/>
                </a:cubicBezTo>
                <a:cubicBezTo>
                  <a:pt x="292" y="136"/>
                  <a:pt x="376" y="121"/>
                  <a:pt x="408" y="94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8" y="178"/>
                  <a:pt x="403" y="184"/>
                  <a:pt x="394" y="190"/>
                </a:cubicBezTo>
                <a:moveTo>
                  <a:pt x="211" y="14"/>
                </a:moveTo>
                <a:cubicBezTo>
                  <a:pt x="327" y="14"/>
                  <a:pt x="408" y="42"/>
                  <a:pt x="408" y="68"/>
                </a:cubicBezTo>
                <a:cubicBezTo>
                  <a:pt x="408" y="93"/>
                  <a:pt x="327" y="122"/>
                  <a:pt x="211" y="122"/>
                </a:cubicBezTo>
                <a:cubicBezTo>
                  <a:pt x="95" y="122"/>
                  <a:pt x="14" y="93"/>
                  <a:pt x="14" y="68"/>
                </a:cubicBezTo>
                <a:cubicBezTo>
                  <a:pt x="14" y="42"/>
                  <a:pt x="95" y="14"/>
                  <a:pt x="211" y="14"/>
                </a:cubicBezTo>
                <a:moveTo>
                  <a:pt x="394" y="345"/>
                </a:moveTo>
                <a:cubicBezTo>
                  <a:pt x="393" y="345"/>
                  <a:pt x="393" y="346"/>
                  <a:pt x="392" y="346"/>
                </a:cubicBezTo>
                <a:cubicBezTo>
                  <a:pt x="363" y="365"/>
                  <a:pt x="297" y="380"/>
                  <a:pt x="211" y="380"/>
                </a:cubicBezTo>
                <a:cubicBezTo>
                  <a:pt x="126" y="380"/>
                  <a:pt x="60" y="365"/>
                  <a:pt x="31" y="346"/>
                </a:cubicBezTo>
                <a:cubicBezTo>
                  <a:pt x="30" y="346"/>
                  <a:pt x="29" y="345"/>
                  <a:pt x="29" y="345"/>
                </a:cubicBezTo>
                <a:cubicBezTo>
                  <a:pt x="20" y="339"/>
                  <a:pt x="14" y="332"/>
                  <a:pt x="14" y="326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47" y="276"/>
                  <a:pt x="131" y="290"/>
                  <a:pt x="211" y="290"/>
                </a:cubicBezTo>
                <a:cubicBezTo>
                  <a:pt x="292" y="290"/>
                  <a:pt x="376" y="276"/>
                  <a:pt x="408" y="248"/>
                </a:cubicBezTo>
                <a:cubicBezTo>
                  <a:pt x="408" y="326"/>
                  <a:pt x="408" y="326"/>
                  <a:pt x="408" y="326"/>
                </a:cubicBezTo>
                <a:cubicBezTo>
                  <a:pt x="408" y="332"/>
                  <a:pt x="403" y="339"/>
                  <a:pt x="394" y="345"/>
                </a:cubicBezTo>
                <a:moveTo>
                  <a:pt x="211" y="535"/>
                </a:moveTo>
                <a:cubicBezTo>
                  <a:pt x="95" y="535"/>
                  <a:pt x="14" y="506"/>
                  <a:pt x="14" y="481"/>
                </a:cubicBezTo>
                <a:cubicBezTo>
                  <a:pt x="14" y="403"/>
                  <a:pt x="14" y="403"/>
                  <a:pt x="14" y="403"/>
                </a:cubicBezTo>
                <a:cubicBezTo>
                  <a:pt x="47" y="430"/>
                  <a:pt x="131" y="445"/>
                  <a:pt x="211" y="445"/>
                </a:cubicBezTo>
                <a:cubicBezTo>
                  <a:pt x="292" y="445"/>
                  <a:pt x="376" y="430"/>
                  <a:pt x="408" y="403"/>
                </a:cubicBezTo>
                <a:cubicBezTo>
                  <a:pt x="408" y="481"/>
                  <a:pt x="408" y="481"/>
                  <a:pt x="408" y="481"/>
                </a:cubicBezTo>
                <a:cubicBezTo>
                  <a:pt x="408" y="506"/>
                  <a:pt x="327" y="535"/>
                  <a:pt x="211" y="535"/>
                </a:cubicBezTo>
                <a:moveTo>
                  <a:pt x="408" y="377"/>
                </a:moveTo>
                <a:cubicBezTo>
                  <a:pt x="408" y="403"/>
                  <a:pt x="327" y="431"/>
                  <a:pt x="211" y="431"/>
                </a:cubicBezTo>
                <a:cubicBezTo>
                  <a:pt x="95" y="431"/>
                  <a:pt x="14" y="403"/>
                  <a:pt x="14" y="377"/>
                </a:cubicBezTo>
                <a:cubicBezTo>
                  <a:pt x="14" y="370"/>
                  <a:pt x="20" y="364"/>
                  <a:pt x="26" y="360"/>
                </a:cubicBezTo>
                <a:cubicBezTo>
                  <a:pt x="65" y="382"/>
                  <a:pt x="140" y="394"/>
                  <a:pt x="211" y="394"/>
                </a:cubicBezTo>
                <a:cubicBezTo>
                  <a:pt x="283" y="394"/>
                  <a:pt x="358" y="382"/>
                  <a:pt x="396" y="360"/>
                </a:cubicBezTo>
                <a:cubicBezTo>
                  <a:pt x="402" y="364"/>
                  <a:pt x="408" y="370"/>
                  <a:pt x="408" y="377"/>
                </a:cubicBezTo>
                <a:moveTo>
                  <a:pt x="408" y="222"/>
                </a:moveTo>
                <a:cubicBezTo>
                  <a:pt x="408" y="248"/>
                  <a:pt x="327" y="276"/>
                  <a:pt x="211" y="276"/>
                </a:cubicBezTo>
                <a:cubicBezTo>
                  <a:pt x="95" y="276"/>
                  <a:pt x="14" y="248"/>
                  <a:pt x="14" y="222"/>
                </a:cubicBezTo>
                <a:cubicBezTo>
                  <a:pt x="14" y="216"/>
                  <a:pt x="20" y="210"/>
                  <a:pt x="26" y="205"/>
                </a:cubicBezTo>
                <a:cubicBezTo>
                  <a:pt x="65" y="228"/>
                  <a:pt x="140" y="239"/>
                  <a:pt x="211" y="239"/>
                </a:cubicBezTo>
                <a:cubicBezTo>
                  <a:pt x="283" y="239"/>
                  <a:pt x="358" y="228"/>
                  <a:pt x="397" y="205"/>
                </a:cubicBezTo>
                <a:cubicBezTo>
                  <a:pt x="403" y="210"/>
                  <a:pt x="408" y="216"/>
                  <a:pt x="408" y="22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70" y="5668214"/>
            <a:ext cx="579514" cy="574675"/>
            <a:chOff x="6816631" y="2127157"/>
            <a:chExt cx="576262" cy="574675"/>
          </a:xfrm>
          <a:solidFill>
            <a:schemeClr val="bg1"/>
          </a:solidFill>
        </p:grpSpPr>
        <p:sp>
          <p:nvSpPr>
            <p:cNvPr id="35" name="Freeform 94"/>
            <p:cNvSpPr>
              <a:spLocks noEditPoints="1"/>
            </p:cNvSpPr>
            <p:nvPr/>
          </p:nvSpPr>
          <p:spPr bwMode="auto">
            <a:xfrm>
              <a:off x="6816631" y="2127157"/>
              <a:ext cx="576262" cy="574675"/>
            </a:xfrm>
            <a:custGeom>
              <a:avLst/>
              <a:gdLst>
                <a:gd name="T0" fmla="*/ 442 w 578"/>
                <a:gd name="T1" fmla="*/ 357 h 577"/>
                <a:gd name="T2" fmla="*/ 400 w 578"/>
                <a:gd name="T3" fmla="*/ 389 h 577"/>
                <a:gd name="T4" fmla="*/ 436 w 578"/>
                <a:gd name="T5" fmla="*/ 294 h 577"/>
                <a:gd name="T6" fmla="*/ 360 w 578"/>
                <a:gd name="T7" fmla="*/ 111 h 577"/>
                <a:gd name="T8" fmla="*/ 219 w 578"/>
                <a:gd name="T9" fmla="*/ 208 h 577"/>
                <a:gd name="T10" fmla="*/ 221 w 578"/>
                <a:gd name="T11" fmla="*/ 146 h 577"/>
                <a:gd name="T12" fmla="*/ 88 w 578"/>
                <a:gd name="T13" fmla="*/ 2 h 577"/>
                <a:gd name="T14" fmla="*/ 3 w 578"/>
                <a:gd name="T15" fmla="*/ 77 h 577"/>
                <a:gd name="T16" fmla="*/ 136 w 578"/>
                <a:gd name="T17" fmla="*/ 221 h 577"/>
                <a:gd name="T18" fmla="*/ 146 w 578"/>
                <a:gd name="T19" fmla="*/ 221 h 577"/>
                <a:gd name="T20" fmla="*/ 209 w 578"/>
                <a:gd name="T21" fmla="*/ 218 h 577"/>
                <a:gd name="T22" fmla="*/ 156 w 578"/>
                <a:gd name="T23" fmla="*/ 280 h 577"/>
                <a:gd name="T24" fmla="*/ 161 w 578"/>
                <a:gd name="T25" fmla="*/ 310 h 577"/>
                <a:gd name="T26" fmla="*/ 85 w 578"/>
                <a:gd name="T27" fmla="*/ 351 h 577"/>
                <a:gd name="T28" fmla="*/ 232 w 578"/>
                <a:gd name="T29" fmla="*/ 495 h 577"/>
                <a:gd name="T30" fmla="*/ 268 w 578"/>
                <a:gd name="T31" fmla="*/ 417 h 577"/>
                <a:gd name="T32" fmla="*/ 298 w 578"/>
                <a:gd name="T33" fmla="*/ 422 h 577"/>
                <a:gd name="T34" fmla="*/ 308 w 578"/>
                <a:gd name="T35" fmla="*/ 422 h 577"/>
                <a:gd name="T36" fmla="*/ 390 w 578"/>
                <a:gd name="T37" fmla="*/ 399 h 577"/>
                <a:gd name="T38" fmla="*/ 355 w 578"/>
                <a:gd name="T39" fmla="*/ 437 h 577"/>
                <a:gd name="T40" fmla="*/ 491 w 578"/>
                <a:gd name="T41" fmla="*/ 575 h 577"/>
                <a:gd name="T42" fmla="*/ 501 w 578"/>
                <a:gd name="T43" fmla="*/ 575 h 577"/>
                <a:gd name="T44" fmla="*/ 578 w 578"/>
                <a:gd name="T45" fmla="*/ 495 h 577"/>
                <a:gd name="T46" fmla="*/ 141 w 578"/>
                <a:gd name="T47" fmla="*/ 206 h 577"/>
                <a:gd name="T48" fmla="*/ 83 w 578"/>
                <a:gd name="T49" fmla="*/ 17 h 577"/>
                <a:gd name="T50" fmla="*/ 174 w 578"/>
                <a:gd name="T51" fmla="*/ 173 h 577"/>
                <a:gd name="T52" fmla="*/ 174 w 578"/>
                <a:gd name="T53" fmla="*/ 173 h 577"/>
                <a:gd name="T54" fmla="*/ 232 w 578"/>
                <a:gd name="T55" fmla="*/ 478 h 577"/>
                <a:gd name="T56" fmla="*/ 161 w 578"/>
                <a:gd name="T57" fmla="*/ 324 h 577"/>
                <a:gd name="T58" fmla="*/ 254 w 578"/>
                <a:gd name="T59" fmla="*/ 417 h 577"/>
                <a:gd name="T60" fmla="*/ 303 w 578"/>
                <a:gd name="T61" fmla="*/ 407 h 577"/>
                <a:gd name="T62" fmla="*/ 294 w 578"/>
                <a:gd name="T63" fmla="*/ 152 h 577"/>
                <a:gd name="T64" fmla="*/ 426 w 578"/>
                <a:gd name="T65" fmla="*/ 152 h 577"/>
                <a:gd name="T66" fmla="*/ 355 w 578"/>
                <a:gd name="T67" fmla="*/ 355 h 577"/>
                <a:gd name="T68" fmla="*/ 355 w 578"/>
                <a:gd name="T69" fmla="*/ 355 h 577"/>
                <a:gd name="T70" fmla="*/ 496 w 578"/>
                <a:gd name="T71" fmla="*/ 560 h 577"/>
                <a:gd name="T72" fmla="*/ 437 w 578"/>
                <a:gd name="T73" fmla="*/ 372 h 577"/>
                <a:gd name="T74" fmla="*/ 496 w 578"/>
                <a:gd name="T75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77">
                  <a:moveTo>
                    <a:pt x="576" y="490"/>
                  </a:moveTo>
                  <a:cubicBezTo>
                    <a:pt x="442" y="357"/>
                    <a:pt x="442" y="357"/>
                    <a:pt x="442" y="357"/>
                  </a:cubicBezTo>
                  <a:cubicBezTo>
                    <a:pt x="440" y="354"/>
                    <a:pt x="435" y="354"/>
                    <a:pt x="432" y="357"/>
                  </a:cubicBezTo>
                  <a:cubicBezTo>
                    <a:pt x="400" y="389"/>
                    <a:pt x="400" y="389"/>
                    <a:pt x="400" y="38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436" y="294"/>
                    <a:pt x="436" y="294"/>
                    <a:pt x="436" y="294"/>
                  </a:cubicBezTo>
                  <a:cubicBezTo>
                    <a:pt x="478" y="252"/>
                    <a:pt x="478" y="184"/>
                    <a:pt x="436" y="142"/>
                  </a:cubicBezTo>
                  <a:cubicBezTo>
                    <a:pt x="416" y="122"/>
                    <a:pt x="389" y="111"/>
                    <a:pt x="360" y="111"/>
                  </a:cubicBezTo>
                  <a:cubicBezTo>
                    <a:pt x="332" y="111"/>
                    <a:pt x="305" y="122"/>
                    <a:pt x="284" y="142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24" y="143"/>
                    <a:pt x="224" y="139"/>
                    <a:pt x="221" y="136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5" y="0"/>
                    <a:pt x="81" y="0"/>
                    <a:pt x="78" y="2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80"/>
                    <a:pt x="0" y="85"/>
                    <a:pt x="3" y="87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38" y="222"/>
                    <a:pt x="140" y="223"/>
                    <a:pt x="141" y="223"/>
                  </a:cubicBezTo>
                  <a:cubicBezTo>
                    <a:pt x="143" y="223"/>
                    <a:pt x="145" y="222"/>
                    <a:pt x="146" y="221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156" y="270"/>
                    <a:pt x="156" y="270"/>
                    <a:pt x="156" y="270"/>
                  </a:cubicBezTo>
                  <a:cubicBezTo>
                    <a:pt x="154" y="273"/>
                    <a:pt x="154" y="277"/>
                    <a:pt x="156" y="28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0" y="311"/>
                    <a:pt x="171" y="310"/>
                    <a:pt x="161" y="310"/>
                  </a:cubicBezTo>
                  <a:cubicBezTo>
                    <a:pt x="133" y="310"/>
                    <a:pt x="106" y="321"/>
                    <a:pt x="85" y="341"/>
                  </a:cubicBezTo>
                  <a:cubicBezTo>
                    <a:pt x="83" y="344"/>
                    <a:pt x="83" y="348"/>
                    <a:pt x="85" y="351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28" y="494"/>
                    <a:pt x="230" y="495"/>
                    <a:pt x="232" y="495"/>
                  </a:cubicBezTo>
                  <a:cubicBezTo>
                    <a:pt x="234" y="495"/>
                    <a:pt x="236" y="494"/>
                    <a:pt x="237" y="493"/>
                  </a:cubicBezTo>
                  <a:cubicBezTo>
                    <a:pt x="257" y="473"/>
                    <a:pt x="268" y="446"/>
                    <a:pt x="268" y="417"/>
                  </a:cubicBezTo>
                  <a:cubicBezTo>
                    <a:pt x="268" y="407"/>
                    <a:pt x="267" y="398"/>
                    <a:pt x="265" y="389"/>
                  </a:cubicBezTo>
                  <a:cubicBezTo>
                    <a:pt x="298" y="422"/>
                    <a:pt x="298" y="422"/>
                    <a:pt x="298" y="422"/>
                  </a:cubicBezTo>
                  <a:cubicBezTo>
                    <a:pt x="299" y="423"/>
                    <a:pt x="301" y="424"/>
                    <a:pt x="303" y="424"/>
                  </a:cubicBezTo>
                  <a:cubicBezTo>
                    <a:pt x="305" y="424"/>
                    <a:pt x="307" y="423"/>
                    <a:pt x="308" y="422"/>
                  </a:cubicBezTo>
                  <a:cubicBezTo>
                    <a:pt x="360" y="370"/>
                    <a:pt x="360" y="370"/>
                    <a:pt x="360" y="370"/>
                  </a:cubicBezTo>
                  <a:cubicBezTo>
                    <a:pt x="390" y="399"/>
                    <a:pt x="390" y="399"/>
                    <a:pt x="390" y="399"/>
                  </a:cubicBezTo>
                  <a:cubicBezTo>
                    <a:pt x="357" y="432"/>
                    <a:pt x="357" y="432"/>
                    <a:pt x="357" y="432"/>
                  </a:cubicBezTo>
                  <a:cubicBezTo>
                    <a:pt x="356" y="433"/>
                    <a:pt x="355" y="435"/>
                    <a:pt x="355" y="437"/>
                  </a:cubicBezTo>
                  <a:cubicBezTo>
                    <a:pt x="355" y="439"/>
                    <a:pt x="356" y="440"/>
                    <a:pt x="357" y="442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2" y="576"/>
                    <a:pt x="494" y="577"/>
                    <a:pt x="496" y="577"/>
                  </a:cubicBezTo>
                  <a:cubicBezTo>
                    <a:pt x="498" y="577"/>
                    <a:pt x="499" y="576"/>
                    <a:pt x="501" y="575"/>
                  </a:cubicBezTo>
                  <a:cubicBezTo>
                    <a:pt x="576" y="500"/>
                    <a:pt x="576" y="500"/>
                    <a:pt x="576" y="500"/>
                  </a:cubicBezTo>
                  <a:cubicBezTo>
                    <a:pt x="577" y="499"/>
                    <a:pt x="578" y="497"/>
                    <a:pt x="578" y="495"/>
                  </a:cubicBezTo>
                  <a:cubicBezTo>
                    <a:pt x="578" y="493"/>
                    <a:pt x="577" y="492"/>
                    <a:pt x="576" y="490"/>
                  </a:cubicBezTo>
                  <a:moveTo>
                    <a:pt x="141" y="206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lnTo>
                    <a:pt x="141" y="206"/>
                  </a:lnTo>
                  <a:close/>
                  <a:moveTo>
                    <a:pt x="232" y="478"/>
                  </a:moveTo>
                  <a:cubicBezTo>
                    <a:pt x="100" y="346"/>
                    <a:pt x="100" y="346"/>
                    <a:pt x="100" y="346"/>
                  </a:cubicBezTo>
                  <a:cubicBezTo>
                    <a:pt x="117" y="332"/>
                    <a:pt x="139" y="324"/>
                    <a:pt x="161" y="324"/>
                  </a:cubicBezTo>
                  <a:cubicBezTo>
                    <a:pt x="186" y="324"/>
                    <a:pt x="210" y="333"/>
                    <a:pt x="227" y="351"/>
                  </a:cubicBezTo>
                  <a:cubicBezTo>
                    <a:pt x="245" y="369"/>
                    <a:pt x="254" y="392"/>
                    <a:pt x="254" y="417"/>
                  </a:cubicBezTo>
                  <a:cubicBezTo>
                    <a:pt x="254" y="440"/>
                    <a:pt x="246" y="461"/>
                    <a:pt x="232" y="478"/>
                  </a:cubicBezTo>
                  <a:moveTo>
                    <a:pt x="303" y="407"/>
                  </a:moveTo>
                  <a:cubicBezTo>
                    <a:pt x="171" y="275"/>
                    <a:pt x="171" y="275"/>
                    <a:pt x="171" y="275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312" y="134"/>
                    <a:pt x="335" y="125"/>
                    <a:pt x="360" y="125"/>
                  </a:cubicBezTo>
                  <a:cubicBezTo>
                    <a:pt x="385" y="125"/>
                    <a:pt x="409" y="134"/>
                    <a:pt x="426" y="152"/>
                  </a:cubicBezTo>
                  <a:cubicBezTo>
                    <a:pt x="463" y="188"/>
                    <a:pt x="463" y="247"/>
                    <a:pt x="426" y="284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lnTo>
                    <a:pt x="303" y="407"/>
                  </a:lnTo>
                  <a:close/>
                  <a:moveTo>
                    <a:pt x="496" y="560"/>
                  </a:moveTo>
                  <a:cubicBezTo>
                    <a:pt x="372" y="437"/>
                    <a:pt x="372" y="437"/>
                    <a:pt x="372" y="437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561" y="495"/>
                    <a:pt x="561" y="495"/>
                    <a:pt x="561" y="495"/>
                  </a:cubicBezTo>
                  <a:lnTo>
                    <a:pt x="496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6870606" y="2516094"/>
              <a:ext cx="133350" cy="133350"/>
            </a:xfrm>
            <a:custGeom>
              <a:avLst/>
              <a:gdLst>
                <a:gd name="T0" fmla="*/ 127 w 134"/>
                <a:gd name="T1" fmla="*/ 120 h 134"/>
                <a:gd name="T2" fmla="*/ 48 w 134"/>
                <a:gd name="T3" fmla="*/ 86 h 134"/>
                <a:gd name="T4" fmla="*/ 14 w 134"/>
                <a:gd name="T5" fmla="*/ 7 h 134"/>
                <a:gd name="T6" fmla="*/ 7 w 134"/>
                <a:gd name="T7" fmla="*/ 0 h 134"/>
                <a:gd name="T8" fmla="*/ 0 w 134"/>
                <a:gd name="T9" fmla="*/ 7 h 134"/>
                <a:gd name="T10" fmla="*/ 38 w 134"/>
                <a:gd name="T11" fmla="*/ 96 h 134"/>
                <a:gd name="T12" fmla="*/ 127 w 134"/>
                <a:gd name="T13" fmla="*/ 134 h 134"/>
                <a:gd name="T14" fmla="*/ 127 w 134"/>
                <a:gd name="T15" fmla="*/ 134 h 134"/>
                <a:gd name="T16" fmla="*/ 134 w 134"/>
                <a:gd name="T17" fmla="*/ 127 h 134"/>
                <a:gd name="T18" fmla="*/ 127 w 134"/>
                <a:gd name="T19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127" y="120"/>
                  </a:moveTo>
                  <a:cubicBezTo>
                    <a:pt x="97" y="119"/>
                    <a:pt x="69" y="107"/>
                    <a:pt x="48" y="86"/>
                  </a:cubicBezTo>
                  <a:cubicBezTo>
                    <a:pt x="27" y="65"/>
                    <a:pt x="15" y="3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41"/>
                    <a:pt x="15" y="72"/>
                    <a:pt x="38" y="96"/>
                  </a:cubicBezTo>
                  <a:cubicBezTo>
                    <a:pt x="62" y="120"/>
                    <a:pt x="94" y="133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4"/>
                    <a:pt x="134" y="131"/>
                    <a:pt x="134" y="127"/>
                  </a:cubicBezTo>
                  <a:cubicBezTo>
                    <a:pt x="134" y="123"/>
                    <a:pt x="131" y="120"/>
                    <a:pt x="127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6834094" y="2517682"/>
              <a:ext cx="169862" cy="168275"/>
            </a:xfrm>
            <a:custGeom>
              <a:avLst/>
              <a:gdLst>
                <a:gd name="T0" fmla="*/ 164 w 170"/>
                <a:gd name="T1" fmla="*/ 156 h 170"/>
                <a:gd name="T2" fmla="*/ 59 w 170"/>
                <a:gd name="T3" fmla="*/ 111 h 170"/>
                <a:gd name="T4" fmla="*/ 14 w 170"/>
                <a:gd name="T5" fmla="*/ 7 h 170"/>
                <a:gd name="T6" fmla="*/ 7 w 170"/>
                <a:gd name="T7" fmla="*/ 0 h 170"/>
                <a:gd name="T8" fmla="*/ 7 w 170"/>
                <a:gd name="T9" fmla="*/ 0 h 170"/>
                <a:gd name="T10" fmla="*/ 0 w 170"/>
                <a:gd name="T11" fmla="*/ 7 h 170"/>
                <a:gd name="T12" fmla="*/ 49 w 170"/>
                <a:gd name="T13" fmla="*/ 121 h 170"/>
                <a:gd name="T14" fmla="*/ 163 w 170"/>
                <a:gd name="T15" fmla="*/ 170 h 170"/>
                <a:gd name="T16" fmla="*/ 163 w 170"/>
                <a:gd name="T17" fmla="*/ 170 h 170"/>
                <a:gd name="T18" fmla="*/ 170 w 170"/>
                <a:gd name="T19" fmla="*/ 163 h 170"/>
                <a:gd name="T20" fmla="*/ 164 w 170"/>
                <a:gd name="T21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70">
                  <a:moveTo>
                    <a:pt x="164" y="156"/>
                  </a:moveTo>
                  <a:cubicBezTo>
                    <a:pt x="124" y="155"/>
                    <a:pt x="87" y="139"/>
                    <a:pt x="59" y="111"/>
                  </a:cubicBezTo>
                  <a:cubicBezTo>
                    <a:pt x="31" y="83"/>
                    <a:pt x="15" y="46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50"/>
                    <a:pt x="18" y="91"/>
                    <a:pt x="49" y="121"/>
                  </a:cubicBezTo>
                  <a:cubicBezTo>
                    <a:pt x="79" y="152"/>
                    <a:pt x="120" y="169"/>
                    <a:pt x="163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7" y="170"/>
                    <a:pt x="170" y="167"/>
                    <a:pt x="170" y="163"/>
                  </a:cubicBezTo>
                  <a:cubicBezTo>
                    <a:pt x="170" y="159"/>
                    <a:pt x="167" y="156"/>
                    <a:pt x="164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6908706" y="2514507"/>
              <a:ext cx="96837" cy="98425"/>
            </a:xfrm>
            <a:custGeom>
              <a:avLst/>
              <a:gdLst>
                <a:gd name="T0" fmla="*/ 91 w 98"/>
                <a:gd name="T1" fmla="*/ 84 h 98"/>
                <a:gd name="T2" fmla="*/ 38 w 98"/>
                <a:gd name="T3" fmla="*/ 61 h 98"/>
                <a:gd name="T4" fmla="*/ 15 w 98"/>
                <a:gd name="T5" fmla="*/ 7 h 98"/>
                <a:gd name="T6" fmla="*/ 8 w 98"/>
                <a:gd name="T7" fmla="*/ 0 h 98"/>
                <a:gd name="T8" fmla="*/ 7 w 98"/>
                <a:gd name="T9" fmla="*/ 0 h 98"/>
                <a:gd name="T10" fmla="*/ 1 w 98"/>
                <a:gd name="T11" fmla="*/ 7 h 98"/>
                <a:gd name="T12" fmla="*/ 28 w 98"/>
                <a:gd name="T13" fmla="*/ 71 h 98"/>
                <a:gd name="T14" fmla="*/ 91 w 98"/>
                <a:gd name="T15" fmla="*/ 98 h 98"/>
                <a:gd name="T16" fmla="*/ 91 w 98"/>
                <a:gd name="T17" fmla="*/ 98 h 98"/>
                <a:gd name="T18" fmla="*/ 98 w 98"/>
                <a:gd name="T19" fmla="*/ 91 h 98"/>
                <a:gd name="T20" fmla="*/ 91 w 98"/>
                <a:gd name="T21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8">
                  <a:moveTo>
                    <a:pt x="91" y="84"/>
                  </a:moveTo>
                  <a:cubicBezTo>
                    <a:pt x="71" y="83"/>
                    <a:pt x="52" y="75"/>
                    <a:pt x="38" y="61"/>
                  </a:cubicBezTo>
                  <a:cubicBezTo>
                    <a:pt x="23" y="46"/>
                    <a:pt x="15" y="27"/>
                    <a:pt x="15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31"/>
                    <a:pt x="11" y="54"/>
                    <a:pt x="28" y="71"/>
                  </a:cubicBezTo>
                  <a:cubicBezTo>
                    <a:pt x="45" y="87"/>
                    <a:pt x="67" y="97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5" y="98"/>
                    <a:pt x="98" y="95"/>
                    <a:pt x="98" y="91"/>
                  </a:cubicBezTo>
                  <a:cubicBezTo>
                    <a:pt x="98" y="87"/>
                    <a:pt x="95" y="84"/>
                    <a:pt x="91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13125" y="933301"/>
            <a:ext cx="4925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6808" y="259036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808" y="4302062"/>
            <a:ext cx="4532081" cy="2039110"/>
            <a:chOff x="666808" y="4209297"/>
            <a:chExt cx="4532081" cy="203911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="" xmlns:a16="http://schemas.microsoft.com/office/drawing/2014/main" id="{23648F05-A2C1-4F8C-AD71-ECA6689BBF53}"/>
                </a:ext>
              </a:extLst>
            </p:cNvPr>
            <p:cNvSpPr/>
            <p:nvPr/>
          </p:nvSpPr>
          <p:spPr>
            <a:xfrm>
              <a:off x="666808" y="4209297"/>
              <a:ext cx="4532081" cy="2039110"/>
            </a:xfrm>
            <a:prstGeom prst="snip1Rect">
              <a:avLst/>
            </a:prstGeom>
            <a:solidFill>
              <a:schemeClr val="accent2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5E7D0D90-79CA-405D-A28C-8EDA8C5B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175" y="4538524"/>
              <a:ext cx="417546" cy="420295"/>
            </a:xfrm>
            <a:custGeom>
              <a:avLst/>
              <a:gdLst>
                <a:gd name="T0" fmla="*/ 3248 w 4102"/>
                <a:gd name="T1" fmla="*/ 3267 h 4129"/>
                <a:gd name="T2" fmla="*/ 3423 w 4102"/>
                <a:gd name="T3" fmla="*/ 2850 h 4129"/>
                <a:gd name="T4" fmla="*/ 2872 w 4102"/>
                <a:gd name="T5" fmla="*/ 2074 h 4129"/>
                <a:gd name="T6" fmla="*/ 2430 w 4102"/>
                <a:gd name="T7" fmla="*/ 2240 h 4129"/>
                <a:gd name="T8" fmla="*/ 1941 w 4102"/>
                <a:gd name="T9" fmla="*/ 2360 h 4129"/>
                <a:gd name="T10" fmla="*/ 1535 w 4102"/>
                <a:gd name="T11" fmla="*/ 2546 h 4129"/>
                <a:gd name="T12" fmla="*/ 1356 w 4102"/>
                <a:gd name="T13" fmla="*/ 2867 h 4129"/>
                <a:gd name="T14" fmla="*/ 1333 w 4102"/>
                <a:gd name="T15" fmla="*/ 3253 h 4129"/>
                <a:gd name="T16" fmla="*/ 1601 w 4102"/>
                <a:gd name="T17" fmla="*/ 3671 h 4129"/>
                <a:gd name="T18" fmla="*/ 1941 w 4102"/>
                <a:gd name="T19" fmla="*/ 3928 h 4129"/>
                <a:gd name="T20" fmla="*/ 2316 w 4102"/>
                <a:gd name="T21" fmla="*/ 3982 h 4129"/>
                <a:gd name="T22" fmla="*/ 2698 w 4102"/>
                <a:gd name="T23" fmla="*/ 3777 h 4129"/>
                <a:gd name="T24" fmla="*/ 2474 w 4102"/>
                <a:gd name="T25" fmla="*/ 3856 h 4129"/>
                <a:gd name="T26" fmla="*/ 1967 w 4102"/>
                <a:gd name="T27" fmla="*/ 3892 h 4129"/>
                <a:gd name="T28" fmla="*/ 1783 w 4102"/>
                <a:gd name="T29" fmla="*/ 3675 h 4129"/>
                <a:gd name="T30" fmla="*/ 1892 w 4102"/>
                <a:gd name="T31" fmla="*/ 3408 h 4129"/>
                <a:gd name="T32" fmla="*/ 2401 w 4102"/>
                <a:gd name="T33" fmla="*/ 3368 h 4129"/>
                <a:gd name="T34" fmla="*/ 2673 w 4102"/>
                <a:gd name="T35" fmla="*/ 3534 h 4129"/>
                <a:gd name="T36" fmla="*/ 3066 w 4102"/>
                <a:gd name="T37" fmla="*/ 3327 h 4129"/>
                <a:gd name="T38" fmla="*/ 3267 w 4102"/>
                <a:gd name="T39" fmla="*/ 2756 h 4129"/>
                <a:gd name="T40" fmla="*/ 3176 w 4102"/>
                <a:gd name="T41" fmla="*/ 2733 h 4129"/>
                <a:gd name="T42" fmla="*/ 3183 w 4102"/>
                <a:gd name="T43" fmla="*/ 2623 h 4129"/>
                <a:gd name="T44" fmla="*/ 3213 w 4102"/>
                <a:gd name="T45" fmla="*/ 2348 h 4129"/>
                <a:gd name="T46" fmla="*/ 3140 w 4102"/>
                <a:gd name="T47" fmla="*/ 2009 h 4129"/>
                <a:gd name="T48" fmla="*/ 1749 w 4102"/>
                <a:gd name="T49" fmla="*/ 224 h 4129"/>
                <a:gd name="T50" fmla="*/ 1142 w 4102"/>
                <a:gd name="T51" fmla="*/ 520 h 4129"/>
                <a:gd name="T52" fmla="*/ 739 w 4102"/>
                <a:gd name="T53" fmla="*/ 1056 h 4129"/>
                <a:gd name="T54" fmla="*/ 1170 w 4102"/>
                <a:gd name="T55" fmla="*/ 668 h 4129"/>
                <a:gd name="T56" fmla="*/ 1660 w 4102"/>
                <a:gd name="T57" fmla="*/ 464 h 4129"/>
                <a:gd name="T58" fmla="*/ 2342 w 4102"/>
                <a:gd name="T59" fmla="*/ 425 h 4129"/>
                <a:gd name="T60" fmla="*/ 2765 w 4102"/>
                <a:gd name="T61" fmla="*/ 583 h 4129"/>
                <a:gd name="T62" fmla="*/ 2994 w 4102"/>
                <a:gd name="T63" fmla="*/ 769 h 4129"/>
                <a:gd name="T64" fmla="*/ 3074 w 4102"/>
                <a:gd name="T65" fmla="*/ 868 h 4129"/>
                <a:gd name="T66" fmla="*/ 3232 w 4102"/>
                <a:gd name="T67" fmla="*/ 1098 h 4129"/>
                <a:gd name="T68" fmla="*/ 3303 w 4102"/>
                <a:gd name="T69" fmla="*/ 935 h 4129"/>
                <a:gd name="T70" fmla="*/ 2831 w 4102"/>
                <a:gd name="T71" fmla="*/ 424 h 4129"/>
                <a:gd name="T72" fmla="*/ 2158 w 4102"/>
                <a:gd name="T73" fmla="*/ 196 h 4129"/>
                <a:gd name="T74" fmla="*/ 2482 w 4102"/>
                <a:gd name="T75" fmla="*/ 58 h 4129"/>
                <a:gd name="T76" fmla="*/ 3120 w 4102"/>
                <a:gd name="T77" fmla="*/ 405 h 4129"/>
                <a:gd name="T78" fmla="*/ 3543 w 4102"/>
                <a:gd name="T79" fmla="*/ 992 h 4129"/>
                <a:gd name="T80" fmla="*/ 3671 w 4102"/>
                <a:gd name="T81" fmla="*/ 1682 h 4129"/>
                <a:gd name="T82" fmla="*/ 3993 w 4102"/>
                <a:gd name="T83" fmla="*/ 1792 h 4129"/>
                <a:gd name="T84" fmla="*/ 4102 w 4102"/>
                <a:gd name="T85" fmla="*/ 2600 h 4129"/>
                <a:gd name="T86" fmla="*/ 3958 w 4102"/>
                <a:gd name="T87" fmla="*/ 2896 h 4129"/>
                <a:gd name="T88" fmla="*/ 3577 w 4102"/>
                <a:gd name="T89" fmla="*/ 3053 h 4129"/>
                <a:gd name="T90" fmla="*/ 3272 w 4102"/>
                <a:gd name="T91" fmla="*/ 3511 h 4129"/>
                <a:gd name="T92" fmla="*/ 2814 w 4102"/>
                <a:gd name="T93" fmla="*/ 3857 h 4129"/>
                <a:gd name="T94" fmla="*/ 2409 w 4102"/>
                <a:gd name="T95" fmla="*/ 4100 h 4129"/>
                <a:gd name="T96" fmla="*/ 1941 w 4102"/>
                <a:gd name="T97" fmla="*/ 4077 h 4129"/>
                <a:gd name="T98" fmla="*/ 1523 w 4102"/>
                <a:gd name="T99" fmla="*/ 3785 h 4129"/>
                <a:gd name="T100" fmla="*/ 1405 w 4102"/>
                <a:gd name="T101" fmla="*/ 3721 h 4129"/>
                <a:gd name="T102" fmla="*/ 1309 w 4102"/>
                <a:gd name="T103" fmla="*/ 3761 h 4129"/>
                <a:gd name="T104" fmla="*/ 1197 w 4102"/>
                <a:gd name="T105" fmla="*/ 3653 h 4129"/>
                <a:gd name="T106" fmla="*/ 949 w 4102"/>
                <a:gd name="T107" fmla="*/ 3363 h 4129"/>
                <a:gd name="T108" fmla="*/ 668 w 4102"/>
                <a:gd name="T109" fmla="*/ 2915 h 4129"/>
                <a:gd name="T110" fmla="*/ 322 w 4102"/>
                <a:gd name="T111" fmla="*/ 2970 h 4129"/>
                <a:gd name="T112" fmla="*/ 51 w 4102"/>
                <a:gd name="T113" fmla="*/ 2789 h 4129"/>
                <a:gd name="T114" fmla="*/ 14 w 4102"/>
                <a:gd name="T115" fmla="*/ 1956 h 4129"/>
                <a:gd name="T116" fmla="*/ 227 w 4102"/>
                <a:gd name="T117" fmla="*/ 1711 h 4129"/>
                <a:gd name="T118" fmla="*/ 446 w 4102"/>
                <a:gd name="T119" fmla="*/ 1402 h 4129"/>
                <a:gd name="T120" fmla="*/ 708 w 4102"/>
                <a:gd name="T121" fmla="*/ 716 h 4129"/>
                <a:gd name="T122" fmla="*/ 1235 w 4102"/>
                <a:gd name="T123" fmla="*/ 221 h 4129"/>
                <a:gd name="T124" fmla="*/ 1940 w 4102"/>
                <a:gd name="T125" fmla="*/ 4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2" h="4129">
                  <a:moveTo>
                    <a:pt x="3426" y="2666"/>
                  </a:moveTo>
                  <a:lnTo>
                    <a:pt x="3407" y="2767"/>
                  </a:lnTo>
                  <a:lnTo>
                    <a:pt x="3383" y="2869"/>
                  </a:lnTo>
                  <a:lnTo>
                    <a:pt x="3356" y="2971"/>
                  </a:lnTo>
                  <a:lnTo>
                    <a:pt x="3325" y="3071"/>
                  </a:lnTo>
                  <a:lnTo>
                    <a:pt x="3289" y="3170"/>
                  </a:lnTo>
                  <a:lnTo>
                    <a:pt x="3248" y="3267"/>
                  </a:lnTo>
                  <a:lnTo>
                    <a:pt x="3288" y="3215"/>
                  </a:lnTo>
                  <a:lnTo>
                    <a:pt x="3322" y="3162"/>
                  </a:lnTo>
                  <a:lnTo>
                    <a:pt x="3354" y="3104"/>
                  </a:lnTo>
                  <a:lnTo>
                    <a:pt x="3379" y="3044"/>
                  </a:lnTo>
                  <a:lnTo>
                    <a:pt x="3399" y="2981"/>
                  </a:lnTo>
                  <a:lnTo>
                    <a:pt x="3414" y="2917"/>
                  </a:lnTo>
                  <a:lnTo>
                    <a:pt x="3423" y="2850"/>
                  </a:lnTo>
                  <a:lnTo>
                    <a:pt x="3426" y="2780"/>
                  </a:lnTo>
                  <a:lnTo>
                    <a:pt x="3426" y="2666"/>
                  </a:lnTo>
                  <a:close/>
                  <a:moveTo>
                    <a:pt x="3063" y="1917"/>
                  </a:moveTo>
                  <a:lnTo>
                    <a:pt x="3021" y="1961"/>
                  </a:lnTo>
                  <a:lnTo>
                    <a:pt x="2976" y="2003"/>
                  </a:lnTo>
                  <a:lnTo>
                    <a:pt x="2925" y="2040"/>
                  </a:lnTo>
                  <a:lnTo>
                    <a:pt x="2872" y="2074"/>
                  </a:lnTo>
                  <a:lnTo>
                    <a:pt x="2817" y="2104"/>
                  </a:lnTo>
                  <a:lnTo>
                    <a:pt x="2757" y="2132"/>
                  </a:lnTo>
                  <a:lnTo>
                    <a:pt x="2695" y="2157"/>
                  </a:lnTo>
                  <a:lnTo>
                    <a:pt x="2631" y="2180"/>
                  </a:lnTo>
                  <a:lnTo>
                    <a:pt x="2565" y="2202"/>
                  </a:lnTo>
                  <a:lnTo>
                    <a:pt x="2498" y="2222"/>
                  </a:lnTo>
                  <a:lnTo>
                    <a:pt x="2430" y="2240"/>
                  </a:lnTo>
                  <a:lnTo>
                    <a:pt x="2360" y="2257"/>
                  </a:lnTo>
                  <a:lnTo>
                    <a:pt x="2291" y="2274"/>
                  </a:lnTo>
                  <a:lnTo>
                    <a:pt x="2221" y="2290"/>
                  </a:lnTo>
                  <a:lnTo>
                    <a:pt x="2151" y="2307"/>
                  </a:lnTo>
                  <a:lnTo>
                    <a:pt x="2080" y="2323"/>
                  </a:lnTo>
                  <a:lnTo>
                    <a:pt x="2010" y="2341"/>
                  </a:lnTo>
                  <a:lnTo>
                    <a:pt x="1941" y="2360"/>
                  </a:lnTo>
                  <a:lnTo>
                    <a:pt x="1874" y="2380"/>
                  </a:lnTo>
                  <a:lnTo>
                    <a:pt x="1808" y="2402"/>
                  </a:lnTo>
                  <a:lnTo>
                    <a:pt x="1746" y="2426"/>
                  </a:lnTo>
                  <a:lnTo>
                    <a:pt x="1687" y="2451"/>
                  </a:lnTo>
                  <a:lnTo>
                    <a:pt x="1633" y="2480"/>
                  </a:lnTo>
                  <a:lnTo>
                    <a:pt x="1581" y="2512"/>
                  </a:lnTo>
                  <a:lnTo>
                    <a:pt x="1535" y="2546"/>
                  </a:lnTo>
                  <a:lnTo>
                    <a:pt x="1496" y="2583"/>
                  </a:lnTo>
                  <a:lnTo>
                    <a:pt x="1463" y="2623"/>
                  </a:lnTo>
                  <a:lnTo>
                    <a:pt x="1433" y="2666"/>
                  </a:lnTo>
                  <a:lnTo>
                    <a:pt x="1408" y="2713"/>
                  </a:lnTo>
                  <a:lnTo>
                    <a:pt x="1387" y="2762"/>
                  </a:lnTo>
                  <a:lnTo>
                    <a:pt x="1370" y="2814"/>
                  </a:lnTo>
                  <a:lnTo>
                    <a:pt x="1356" y="2867"/>
                  </a:lnTo>
                  <a:lnTo>
                    <a:pt x="1345" y="2922"/>
                  </a:lnTo>
                  <a:lnTo>
                    <a:pt x="1337" y="2976"/>
                  </a:lnTo>
                  <a:lnTo>
                    <a:pt x="1332" y="3033"/>
                  </a:lnTo>
                  <a:lnTo>
                    <a:pt x="1329" y="3089"/>
                  </a:lnTo>
                  <a:lnTo>
                    <a:pt x="1328" y="3144"/>
                  </a:lnTo>
                  <a:lnTo>
                    <a:pt x="1329" y="3200"/>
                  </a:lnTo>
                  <a:lnTo>
                    <a:pt x="1333" y="3253"/>
                  </a:lnTo>
                  <a:lnTo>
                    <a:pt x="1337" y="3306"/>
                  </a:lnTo>
                  <a:lnTo>
                    <a:pt x="1348" y="3327"/>
                  </a:lnTo>
                  <a:lnTo>
                    <a:pt x="1396" y="3408"/>
                  </a:lnTo>
                  <a:lnTo>
                    <a:pt x="1446" y="3482"/>
                  </a:lnTo>
                  <a:lnTo>
                    <a:pt x="1496" y="3551"/>
                  </a:lnTo>
                  <a:lnTo>
                    <a:pt x="1548" y="3614"/>
                  </a:lnTo>
                  <a:lnTo>
                    <a:pt x="1601" y="3671"/>
                  </a:lnTo>
                  <a:lnTo>
                    <a:pt x="1653" y="3721"/>
                  </a:lnTo>
                  <a:lnTo>
                    <a:pt x="1705" y="3767"/>
                  </a:lnTo>
                  <a:lnTo>
                    <a:pt x="1755" y="3809"/>
                  </a:lnTo>
                  <a:lnTo>
                    <a:pt x="1804" y="3844"/>
                  </a:lnTo>
                  <a:lnTo>
                    <a:pt x="1852" y="3877"/>
                  </a:lnTo>
                  <a:lnTo>
                    <a:pt x="1898" y="3904"/>
                  </a:lnTo>
                  <a:lnTo>
                    <a:pt x="1941" y="3928"/>
                  </a:lnTo>
                  <a:lnTo>
                    <a:pt x="1991" y="3951"/>
                  </a:lnTo>
                  <a:lnTo>
                    <a:pt x="2043" y="3970"/>
                  </a:lnTo>
                  <a:lnTo>
                    <a:pt x="2098" y="3982"/>
                  </a:lnTo>
                  <a:lnTo>
                    <a:pt x="2152" y="3990"/>
                  </a:lnTo>
                  <a:lnTo>
                    <a:pt x="2208" y="3994"/>
                  </a:lnTo>
                  <a:lnTo>
                    <a:pt x="2262" y="3990"/>
                  </a:lnTo>
                  <a:lnTo>
                    <a:pt x="2316" y="3982"/>
                  </a:lnTo>
                  <a:lnTo>
                    <a:pt x="2371" y="3970"/>
                  </a:lnTo>
                  <a:lnTo>
                    <a:pt x="2422" y="3951"/>
                  </a:lnTo>
                  <a:lnTo>
                    <a:pt x="2473" y="3928"/>
                  </a:lnTo>
                  <a:lnTo>
                    <a:pt x="2525" y="3899"/>
                  </a:lnTo>
                  <a:lnTo>
                    <a:pt x="2579" y="3864"/>
                  </a:lnTo>
                  <a:lnTo>
                    <a:pt x="2637" y="3824"/>
                  </a:lnTo>
                  <a:lnTo>
                    <a:pt x="2698" y="3777"/>
                  </a:lnTo>
                  <a:lnTo>
                    <a:pt x="2760" y="3723"/>
                  </a:lnTo>
                  <a:lnTo>
                    <a:pt x="2673" y="3727"/>
                  </a:lnTo>
                  <a:lnTo>
                    <a:pt x="2574" y="3727"/>
                  </a:lnTo>
                  <a:lnTo>
                    <a:pt x="2556" y="3765"/>
                  </a:lnTo>
                  <a:lnTo>
                    <a:pt x="2534" y="3799"/>
                  </a:lnTo>
                  <a:lnTo>
                    <a:pt x="2506" y="3829"/>
                  </a:lnTo>
                  <a:lnTo>
                    <a:pt x="2474" y="3856"/>
                  </a:lnTo>
                  <a:lnTo>
                    <a:pt x="2439" y="3877"/>
                  </a:lnTo>
                  <a:lnTo>
                    <a:pt x="2401" y="3892"/>
                  </a:lnTo>
                  <a:lnTo>
                    <a:pt x="2359" y="3902"/>
                  </a:lnTo>
                  <a:lnTo>
                    <a:pt x="2316" y="3906"/>
                  </a:lnTo>
                  <a:lnTo>
                    <a:pt x="2055" y="3906"/>
                  </a:lnTo>
                  <a:lnTo>
                    <a:pt x="2009" y="3902"/>
                  </a:lnTo>
                  <a:lnTo>
                    <a:pt x="1967" y="3892"/>
                  </a:lnTo>
                  <a:lnTo>
                    <a:pt x="1928" y="3876"/>
                  </a:lnTo>
                  <a:lnTo>
                    <a:pt x="1892" y="3853"/>
                  </a:lnTo>
                  <a:lnTo>
                    <a:pt x="1860" y="3825"/>
                  </a:lnTo>
                  <a:lnTo>
                    <a:pt x="1832" y="3794"/>
                  </a:lnTo>
                  <a:lnTo>
                    <a:pt x="1810" y="3757"/>
                  </a:lnTo>
                  <a:lnTo>
                    <a:pt x="1793" y="3718"/>
                  </a:lnTo>
                  <a:lnTo>
                    <a:pt x="1783" y="3675"/>
                  </a:lnTo>
                  <a:lnTo>
                    <a:pt x="1779" y="3630"/>
                  </a:lnTo>
                  <a:lnTo>
                    <a:pt x="1783" y="3586"/>
                  </a:lnTo>
                  <a:lnTo>
                    <a:pt x="1793" y="3543"/>
                  </a:lnTo>
                  <a:lnTo>
                    <a:pt x="1810" y="3504"/>
                  </a:lnTo>
                  <a:lnTo>
                    <a:pt x="1832" y="3468"/>
                  </a:lnTo>
                  <a:lnTo>
                    <a:pt x="1860" y="3435"/>
                  </a:lnTo>
                  <a:lnTo>
                    <a:pt x="1892" y="3408"/>
                  </a:lnTo>
                  <a:lnTo>
                    <a:pt x="1928" y="3386"/>
                  </a:lnTo>
                  <a:lnTo>
                    <a:pt x="1967" y="3370"/>
                  </a:lnTo>
                  <a:lnTo>
                    <a:pt x="2009" y="3358"/>
                  </a:lnTo>
                  <a:lnTo>
                    <a:pt x="2055" y="3354"/>
                  </a:lnTo>
                  <a:lnTo>
                    <a:pt x="2316" y="3354"/>
                  </a:lnTo>
                  <a:lnTo>
                    <a:pt x="2359" y="3358"/>
                  </a:lnTo>
                  <a:lnTo>
                    <a:pt x="2401" y="3368"/>
                  </a:lnTo>
                  <a:lnTo>
                    <a:pt x="2439" y="3384"/>
                  </a:lnTo>
                  <a:lnTo>
                    <a:pt x="2474" y="3405"/>
                  </a:lnTo>
                  <a:lnTo>
                    <a:pt x="2506" y="3432"/>
                  </a:lnTo>
                  <a:lnTo>
                    <a:pt x="2534" y="3462"/>
                  </a:lnTo>
                  <a:lnTo>
                    <a:pt x="2556" y="3496"/>
                  </a:lnTo>
                  <a:lnTo>
                    <a:pt x="2574" y="3534"/>
                  </a:lnTo>
                  <a:lnTo>
                    <a:pt x="2673" y="3534"/>
                  </a:lnTo>
                  <a:lnTo>
                    <a:pt x="2737" y="3532"/>
                  </a:lnTo>
                  <a:lnTo>
                    <a:pt x="2800" y="3524"/>
                  </a:lnTo>
                  <a:lnTo>
                    <a:pt x="2861" y="3511"/>
                  </a:lnTo>
                  <a:lnTo>
                    <a:pt x="2919" y="3492"/>
                  </a:lnTo>
                  <a:lnTo>
                    <a:pt x="2976" y="3471"/>
                  </a:lnTo>
                  <a:lnTo>
                    <a:pt x="3021" y="3401"/>
                  </a:lnTo>
                  <a:lnTo>
                    <a:pt x="3066" y="3327"/>
                  </a:lnTo>
                  <a:lnTo>
                    <a:pt x="3112" y="3238"/>
                  </a:lnTo>
                  <a:lnTo>
                    <a:pt x="3153" y="3146"/>
                  </a:lnTo>
                  <a:lnTo>
                    <a:pt x="3188" y="3051"/>
                  </a:lnTo>
                  <a:lnTo>
                    <a:pt x="3220" y="2953"/>
                  </a:lnTo>
                  <a:lnTo>
                    <a:pt x="3246" y="2853"/>
                  </a:lnTo>
                  <a:lnTo>
                    <a:pt x="3269" y="2755"/>
                  </a:lnTo>
                  <a:lnTo>
                    <a:pt x="3267" y="2756"/>
                  </a:lnTo>
                  <a:lnTo>
                    <a:pt x="3265" y="2757"/>
                  </a:lnTo>
                  <a:lnTo>
                    <a:pt x="3249" y="2764"/>
                  </a:lnTo>
                  <a:lnTo>
                    <a:pt x="3232" y="2765"/>
                  </a:lnTo>
                  <a:lnTo>
                    <a:pt x="3217" y="2764"/>
                  </a:lnTo>
                  <a:lnTo>
                    <a:pt x="3202" y="2757"/>
                  </a:lnTo>
                  <a:lnTo>
                    <a:pt x="3188" y="2748"/>
                  </a:lnTo>
                  <a:lnTo>
                    <a:pt x="3176" y="2733"/>
                  </a:lnTo>
                  <a:lnTo>
                    <a:pt x="3168" y="2714"/>
                  </a:lnTo>
                  <a:lnTo>
                    <a:pt x="3165" y="2695"/>
                  </a:lnTo>
                  <a:lnTo>
                    <a:pt x="3169" y="2675"/>
                  </a:lnTo>
                  <a:lnTo>
                    <a:pt x="3170" y="2671"/>
                  </a:lnTo>
                  <a:lnTo>
                    <a:pt x="3173" y="2661"/>
                  </a:lnTo>
                  <a:lnTo>
                    <a:pt x="3178" y="2645"/>
                  </a:lnTo>
                  <a:lnTo>
                    <a:pt x="3183" y="2623"/>
                  </a:lnTo>
                  <a:lnTo>
                    <a:pt x="3189" y="2596"/>
                  </a:lnTo>
                  <a:lnTo>
                    <a:pt x="3196" y="2565"/>
                  </a:lnTo>
                  <a:lnTo>
                    <a:pt x="3201" y="2528"/>
                  </a:lnTo>
                  <a:lnTo>
                    <a:pt x="3206" y="2489"/>
                  </a:lnTo>
                  <a:lnTo>
                    <a:pt x="3211" y="2445"/>
                  </a:lnTo>
                  <a:lnTo>
                    <a:pt x="3213" y="2398"/>
                  </a:lnTo>
                  <a:lnTo>
                    <a:pt x="3213" y="2348"/>
                  </a:lnTo>
                  <a:lnTo>
                    <a:pt x="3212" y="2295"/>
                  </a:lnTo>
                  <a:lnTo>
                    <a:pt x="3207" y="2241"/>
                  </a:lnTo>
                  <a:lnTo>
                    <a:pt x="3200" y="2184"/>
                  </a:lnTo>
                  <a:lnTo>
                    <a:pt x="3188" y="2126"/>
                  </a:lnTo>
                  <a:lnTo>
                    <a:pt x="3177" y="2084"/>
                  </a:lnTo>
                  <a:lnTo>
                    <a:pt x="3160" y="2046"/>
                  </a:lnTo>
                  <a:lnTo>
                    <a:pt x="3140" y="2009"/>
                  </a:lnTo>
                  <a:lnTo>
                    <a:pt x="3117" y="1976"/>
                  </a:lnTo>
                  <a:lnTo>
                    <a:pt x="3091" y="1945"/>
                  </a:lnTo>
                  <a:lnTo>
                    <a:pt x="3063" y="1917"/>
                  </a:lnTo>
                  <a:close/>
                  <a:moveTo>
                    <a:pt x="2051" y="192"/>
                  </a:moveTo>
                  <a:lnTo>
                    <a:pt x="1949" y="196"/>
                  </a:lnTo>
                  <a:lnTo>
                    <a:pt x="1847" y="206"/>
                  </a:lnTo>
                  <a:lnTo>
                    <a:pt x="1749" y="224"/>
                  </a:lnTo>
                  <a:lnTo>
                    <a:pt x="1653" y="248"/>
                  </a:lnTo>
                  <a:lnTo>
                    <a:pt x="1559" y="279"/>
                  </a:lnTo>
                  <a:lnTo>
                    <a:pt x="1470" y="316"/>
                  </a:lnTo>
                  <a:lnTo>
                    <a:pt x="1382" y="359"/>
                  </a:lnTo>
                  <a:lnTo>
                    <a:pt x="1298" y="407"/>
                  </a:lnTo>
                  <a:lnTo>
                    <a:pt x="1218" y="462"/>
                  </a:lnTo>
                  <a:lnTo>
                    <a:pt x="1142" y="520"/>
                  </a:lnTo>
                  <a:lnTo>
                    <a:pt x="1070" y="584"/>
                  </a:lnTo>
                  <a:lnTo>
                    <a:pt x="1002" y="653"/>
                  </a:lnTo>
                  <a:lnTo>
                    <a:pt x="939" y="725"/>
                  </a:lnTo>
                  <a:lnTo>
                    <a:pt x="882" y="802"/>
                  </a:lnTo>
                  <a:lnTo>
                    <a:pt x="829" y="883"/>
                  </a:lnTo>
                  <a:lnTo>
                    <a:pt x="781" y="968"/>
                  </a:lnTo>
                  <a:lnTo>
                    <a:pt x="739" y="1056"/>
                  </a:lnTo>
                  <a:lnTo>
                    <a:pt x="797" y="983"/>
                  </a:lnTo>
                  <a:lnTo>
                    <a:pt x="858" y="917"/>
                  </a:lnTo>
                  <a:lnTo>
                    <a:pt x="920" y="856"/>
                  </a:lnTo>
                  <a:lnTo>
                    <a:pt x="983" y="801"/>
                  </a:lnTo>
                  <a:lnTo>
                    <a:pt x="1046" y="751"/>
                  </a:lnTo>
                  <a:lnTo>
                    <a:pt x="1108" y="707"/>
                  </a:lnTo>
                  <a:lnTo>
                    <a:pt x="1170" y="668"/>
                  </a:lnTo>
                  <a:lnTo>
                    <a:pt x="1230" y="634"/>
                  </a:lnTo>
                  <a:lnTo>
                    <a:pt x="1285" y="603"/>
                  </a:lnTo>
                  <a:lnTo>
                    <a:pt x="1338" y="578"/>
                  </a:lnTo>
                  <a:lnTo>
                    <a:pt x="1387" y="557"/>
                  </a:lnTo>
                  <a:lnTo>
                    <a:pt x="1432" y="539"/>
                  </a:lnTo>
                  <a:lnTo>
                    <a:pt x="1547" y="497"/>
                  </a:lnTo>
                  <a:lnTo>
                    <a:pt x="1660" y="464"/>
                  </a:lnTo>
                  <a:lnTo>
                    <a:pt x="1773" y="438"/>
                  </a:lnTo>
                  <a:lnTo>
                    <a:pt x="1884" y="419"/>
                  </a:lnTo>
                  <a:lnTo>
                    <a:pt x="1991" y="407"/>
                  </a:lnTo>
                  <a:lnTo>
                    <a:pt x="2098" y="403"/>
                  </a:lnTo>
                  <a:lnTo>
                    <a:pt x="2184" y="406"/>
                  </a:lnTo>
                  <a:lnTo>
                    <a:pt x="2264" y="414"/>
                  </a:lnTo>
                  <a:lnTo>
                    <a:pt x="2342" y="425"/>
                  </a:lnTo>
                  <a:lnTo>
                    <a:pt x="2414" y="440"/>
                  </a:lnTo>
                  <a:lnTo>
                    <a:pt x="2483" y="458"/>
                  </a:lnTo>
                  <a:lnTo>
                    <a:pt x="2548" y="479"/>
                  </a:lnTo>
                  <a:lnTo>
                    <a:pt x="2607" y="503"/>
                  </a:lnTo>
                  <a:lnTo>
                    <a:pt x="2664" y="529"/>
                  </a:lnTo>
                  <a:lnTo>
                    <a:pt x="2716" y="555"/>
                  </a:lnTo>
                  <a:lnTo>
                    <a:pt x="2765" y="583"/>
                  </a:lnTo>
                  <a:lnTo>
                    <a:pt x="2809" y="612"/>
                  </a:lnTo>
                  <a:lnTo>
                    <a:pt x="2850" y="641"/>
                  </a:lnTo>
                  <a:lnTo>
                    <a:pt x="2886" y="669"/>
                  </a:lnTo>
                  <a:lnTo>
                    <a:pt x="2919" y="697"/>
                  </a:lnTo>
                  <a:lnTo>
                    <a:pt x="2947" y="722"/>
                  </a:lnTo>
                  <a:lnTo>
                    <a:pt x="2972" y="746"/>
                  </a:lnTo>
                  <a:lnTo>
                    <a:pt x="2994" y="769"/>
                  </a:lnTo>
                  <a:lnTo>
                    <a:pt x="3011" y="788"/>
                  </a:lnTo>
                  <a:lnTo>
                    <a:pt x="3025" y="805"/>
                  </a:lnTo>
                  <a:lnTo>
                    <a:pt x="3035" y="817"/>
                  </a:lnTo>
                  <a:lnTo>
                    <a:pt x="3042" y="825"/>
                  </a:lnTo>
                  <a:lnTo>
                    <a:pt x="3049" y="834"/>
                  </a:lnTo>
                  <a:lnTo>
                    <a:pt x="3061" y="849"/>
                  </a:lnTo>
                  <a:lnTo>
                    <a:pt x="3074" y="868"/>
                  </a:lnTo>
                  <a:lnTo>
                    <a:pt x="3092" y="893"/>
                  </a:lnTo>
                  <a:lnTo>
                    <a:pt x="3110" y="922"/>
                  </a:lnTo>
                  <a:lnTo>
                    <a:pt x="3130" y="956"/>
                  </a:lnTo>
                  <a:lnTo>
                    <a:pt x="3149" y="994"/>
                  </a:lnTo>
                  <a:lnTo>
                    <a:pt x="3169" y="1037"/>
                  </a:lnTo>
                  <a:lnTo>
                    <a:pt x="3187" y="1086"/>
                  </a:lnTo>
                  <a:lnTo>
                    <a:pt x="3232" y="1098"/>
                  </a:lnTo>
                  <a:lnTo>
                    <a:pt x="3279" y="1117"/>
                  </a:lnTo>
                  <a:lnTo>
                    <a:pt x="3326" y="1142"/>
                  </a:lnTo>
                  <a:lnTo>
                    <a:pt x="3374" y="1175"/>
                  </a:lnTo>
                  <a:lnTo>
                    <a:pt x="3421" y="1216"/>
                  </a:lnTo>
                  <a:lnTo>
                    <a:pt x="3388" y="1120"/>
                  </a:lnTo>
                  <a:lnTo>
                    <a:pt x="3349" y="1025"/>
                  </a:lnTo>
                  <a:lnTo>
                    <a:pt x="3303" y="935"/>
                  </a:lnTo>
                  <a:lnTo>
                    <a:pt x="3251" y="849"/>
                  </a:lnTo>
                  <a:lnTo>
                    <a:pt x="3194" y="765"/>
                  </a:lnTo>
                  <a:lnTo>
                    <a:pt x="3131" y="688"/>
                  </a:lnTo>
                  <a:lnTo>
                    <a:pt x="3063" y="615"/>
                  </a:lnTo>
                  <a:lnTo>
                    <a:pt x="2990" y="545"/>
                  </a:lnTo>
                  <a:lnTo>
                    <a:pt x="2913" y="482"/>
                  </a:lnTo>
                  <a:lnTo>
                    <a:pt x="2831" y="424"/>
                  </a:lnTo>
                  <a:lnTo>
                    <a:pt x="2745" y="372"/>
                  </a:lnTo>
                  <a:lnTo>
                    <a:pt x="2655" y="326"/>
                  </a:lnTo>
                  <a:lnTo>
                    <a:pt x="2561" y="286"/>
                  </a:lnTo>
                  <a:lnTo>
                    <a:pt x="2464" y="253"/>
                  </a:lnTo>
                  <a:lnTo>
                    <a:pt x="2366" y="226"/>
                  </a:lnTo>
                  <a:lnTo>
                    <a:pt x="2263" y="207"/>
                  </a:lnTo>
                  <a:lnTo>
                    <a:pt x="2158" y="196"/>
                  </a:lnTo>
                  <a:lnTo>
                    <a:pt x="2051" y="192"/>
                  </a:lnTo>
                  <a:close/>
                  <a:moveTo>
                    <a:pt x="2051" y="0"/>
                  </a:moveTo>
                  <a:lnTo>
                    <a:pt x="2051" y="0"/>
                  </a:lnTo>
                  <a:lnTo>
                    <a:pt x="2162" y="4"/>
                  </a:lnTo>
                  <a:lnTo>
                    <a:pt x="2271" y="15"/>
                  </a:lnTo>
                  <a:lnTo>
                    <a:pt x="2377" y="33"/>
                  </a:lnTo>
                  <a:lnTo>
                    <a:pt x="2482" y="58"/>
                  </a:lnTo>
                  <a:lnTo>
                    <a:pt x="2583" y="90"/>
                  </a:lnTo>
                  <a:lnTo>
                    <a:pt x="2681" y="128"/>
                  </a:lnTo>
                  <a:lnTo>
                    <a:pt x="2776" y="172"/>
                  </a:lnTo>
                  <a:lnTo>
                    <a:pt x="2868" y="221"/>
                  </a:lnTo>
                  <a:lnTo>
                    <a:pt x="2957" y="277"/>
                  </a:lnTo>
                  <a:lnTo>
                    <a:pt x="3040" y="339"/>
                  </a:lnTo>
                  <a:lnTo>
                    <a:pt x="3120" y="405"/>
                  </a:lnTo>
                  <a:lnTo>
                    <a:pt x="3196" y="476"/>
                  </a:lnTo>
                  <a:lnTo>
                    <a:pt x="3268" y="552"/>
                  </a:lnTo>
                  <a:lnTo>
                    <a:pt x="3333" y="631"/>
                  </a:lnTo>
                  <a:lnTo>
                    <a:pt x="3394" y="716"/>
                  </a:lnTo>
                  <a:lnTo>
                    <a:pt x="3450" y="805"/>
                  </a:lnTo>
                  <a:lnTo>
                    <a:pt x="3500" y="896"/>
                  </a:lnTo>
                  <a:lnTo>
                    <a:pt x="3543" y="992"/>
                  </a:lnTo>
                  <a:lnTo>
                    <a:pt x="3581" y="1091"/>
                  </a:lnTo>
                  <a:lnTo>
                    <a:pt x="3613" y="1192"/>
                  </a:lnTo>
                  <a:lnTo>
                    <a:pt x="3638" y="1296"/>
                  </a:lnTo>
                  <a:lnTo>
                    <a:pt x="3657" y="1402"/>
                  </a:lnTo>
                  <a:lnTo>
                    <a:pt x="3667" y="1512"/>
                  </a:lnTo>
                  <a:lnTo>
                    <a:pt x="3671" y="1622"/>
                  </a:lnTo>
                  <a:lnTo>
                    <a:pt x="3671" y="1682"/>
                  </a:lnTo>
                  <a:lnTo>
                    <a:pt x="3730" y="1682"/>
                  </a:lnTo>
                  <a:lnTo>
                    <a:pt x="3780" y="1685"/>
                  </a:lnTo>
                  <a:lnTo>
                    <a:pt x="3829" y="1695"/>
                  </a:lnTo>
                  <a:lnTo>
                    <a:pt x="3874" y="1711"/>
                  </a:lnTo>
                  <a:lnTo>
                    <a:pt x="3917" y="1733"/>
                  </a:lnTo>
                  <a:lnTo>
                    <a:pt x="3958" y="1760"/>
                  </a:lnTo>
                  <a:lnTo>
                    <a:pt x="3993" y="1792"/>
                  </a:lnTo>
                  <a:lnTo>
                    <a:pt x="4025" y="1827"/>
                  </a:lnTo>
                  <a:lnTo>
                    <a:pt x="4051" y="1866"/>
                  </a:lnTo>
                  <a:lnTo>
                    <a:pt x="4073" y="1909"/>
                  </a:lnTo>
                  <a:lnTo>
                    <a:pt x="4089" y="1956"/>
                  </a:lnTo>
                  <a:lnTo>
                    <a:pt x="4099" y="2004"/>
                  </a:lnTo>
                  <a:lnTo>
                    <a:pt x="4102" y="2055"/>
                  </a:lnTo>
                  <a:lnTo>
                    <a:pt x="4102" y="2600"/>
                  </a:lnTo>
                  <a:lnTo>
                    <a:pt x="4099" y="2651"/>
                  </a:lnTo>
                  <a:lnTo>
                    <a:pt x="4089" y="2700"/>
                  </a:lnTo>
                  <a:lnTo>
                    <a:pt x="4073" y="2746"/>
                  </a:lnTo>
                  <a:lnTo>
                    <a:pt x="4051" y="2789"/>
                  </a:lnTo>
                  <a:lnTo>
                    <a:pt x="4025" y="2828"/>
                  </a:lnTo>
                  <a:lnTo>
                    <a:pt x="3993" y="2865"/>
                  </a:lnTo>
                  <a:lnTo>
                    <a:pt x="3958" y="2896"/>
                  </a:lnTo>
                  <a:lnTo>
                    <a:pt x="3917" y="2923"/>
                  </a:lnTo>
                  <a:lnTo>
                    <a:pt x="3874" y="2944"/>
                  </a:lnTo>
                  <a:lnTo>
                    <a:pt x="3829" y="2960"/>
                  </a:lnTo>
                  <a:lnTo>
                    <a:pt x="3780" y="2970"/>
                  </a:lnTo>
                  <a:lnTo>
                    <a:pt x="3730" y="2974"/>
                  </a:lnTo>
                  <a:lnTo>
                    <a:pt x="3598" y="2974"/>
                  </a:lnTo>
                  <a:lnTo>
                    <a:pt x="3577" y="3053"/>
                  </a:lnTo>
                  <a:lnTo>
                    <a:pt x="3551" y="3129"/>
                  </a:lnTo>
                  <a:lnTo>
                    <a:pt x="3518" y="3203"/>
                  </a:lnTo>
                  <a:lnTo>
                    <a:pt x="3480" y="3272"/>
                  </a:lnTo>
                  <a:lnTo>
                    <a:pt x="3435" y="3339"/>
                  </a:lnTo>
                  <a:lnTo>
                    <a:pt x="3385" y="3401"/>
                  </a:lnTo>
                  <a:lnTo>
                    <a:pt x="3331" y="3458"/>
                  </a:lnTo>
                  <a:lnTo>
                    <a:pt x="3272" y="3511"/>
                  </a:lnTo>
                  <a:lnTo>
                    <a:pt x="3208" y="3560"/>
                  </a:lnTo>
                  <a:lnTo>
                    <a:pt x="3141" y="3603"/>
                  </a:lnTo>
                  <a:lnTo>
                    <a:pt x="3071" y="3639"/>
                  </a:lnTo>
                  <a:lnTo>
                    <a:pt x="2996" y="3670"/>
                  </a:lnTo>
                  <a:lnTo>
                    <a:pt x="2935" y="3739"/>
                  </a:lnTo>
                  <a:lnTo>
                    <a:pt x="2875" y="3801"/>
                  </a:lnTo>
                  <a:lnTo>
                    <a:pt x="2814" y="3857"/>
                  </a:lnTo>
                  <a:lnTo>
                    <a:pt x="2753" y="3906"/>
                  </a:lnTo>
                  <a:lnTo>
                    <a:pt x="2695" y="3949"/>
                  </a:lnTo>
                  <a:lnTo>
                    <a:pt x="2640" y="3987"/>
                  </a:lnTo>
                  <a:lnTo>
                    <a:pt x="2585" y="4020"/>
                  </a:lnTo>
                  <a:lnTo>
                    <a:pt x="2535" y="4048"/>
                  </a:lnTo>
                  <a:lnTo>
                    <a:pt x="2473" y="4077"/>
                  </a:lnTo>
                  <a:lnTo>
                    <a:pt x="2409" y="4100"/>
                  </a:lnTo>
                  <a:lnTo>
                    <a:pt x="2343" y="4116"/>
                  </a:lnTo>
                  <a:lnTo>
                    <a:pt x="2276" y="4125"/>
                  </a:lnTo>
                  <a:lnTo>
                    <a:pt x="2208" y="4129"/>
                  </a:lnTo>
                  <a:lnTo>
                    <a:pt x="2138" y="4125"/>
                  </a:lnTo>
                  <a:lnTo>
                    <a:pt x="2071" y="4116"/>
                  </a:lnTo>
                  <a:lnTo>
                    <a:pt x="2005" y="4100"/>
                  </a:lnTo>
                  <a:lnTo>
                    <a:pt x="1941" y="4077"/>
                  </a:lnTo>
                  <a:lnTo>
                    <a:pt x="1879" y="4048"/>
                  </a:lnTo>
                  <a:lnTo>
                    <a:pt x="1826" y="4019"/>
                  </a:lnTo>
                  <a:lnTo>
                    <a:pt x="1769" y="3985"/>
                  </a:lnTo>
                  <a:lnTo>
                    <a:pt x="1710" y="3944"/>
                  </a:lnTo>
                  <a:lnTo>
                    <a:pt x="1649" y="3897"/>
                  </a:lnTo>
                  <a:lnTo>
                    <a:pt x="1586" y="3844"/>
                  </a:lnTo>
                  <a:lnTo>
                    <a:pt x="1523" y="3785"/>
                  </a:lnTo>
                  <a:lnTo>
                    <a:pt x="1458" y="3718"/>
                  </a:lnTo>
                  <a:lnTo>
                    <a:pt x="1395" y="3642"/>
                  </a:lnTo>
                  <a:lnTo>
                    <a:pt x="1400" y="3662"/>
                  </a:lnTo>
                  <a:lnTo>
                    <a:pt x="1404" y="3675"/>
                  </a:lnTo>
                  <a:lnTo>
                    <a:pt x="1408" y="3687"/>
                  </a:lnTo>
                  <a:lnTo>
                    <a:pt x="1409" y="3700"/>
                  </a:lnTo>
                  <a:lnTo>
                    <a:pt x="1405" y="3721"/>
                  </a:lnTo>
                  <a:lnTo>
                    <a:pt x="1396" y="3740"/>
                  </a:lnTo>
                  <a:lnTo>
                    <a:pt x="1381" y="3754"/>
                  </a:lnTo>
                  <a:lnTo>
                    <a:pt x="1362" y="3765"/>
                  </a:lnTo>
                  <a:lnTo>
                    <a:pt x="1341" y="3768"/>
                  </a:lnTo>
                  <a:lnTo>
                    <a:pt x="1341" y="3768"/>
                  </a:lnTo>
                  <a:lnTo>
                    <a:pt x="1324" y="3766"/>
                  </a:lnTo>
                  <a:lnTo>
                    <a:pt x="1309" y="3761"/>
                  </a:lnTo>
                  <a:lnTo>
                    <a:pt x="1295" y="3751"/>
                  </a:lnTo>
                  <a:lnTo>
                    <a:pt x="1290" y="3746"/>
                  </a:lnTo>
                  <a:lnTo>
                    <a:pt x="1279" y="3735"/>
                  </a:lnTo>
                  <a:lnTo>
                    <a:pt x="1264" y="3721"/>
                  </a:lnTo>
                  <a:lnTo>
                    <a:pt x="1245" y="3702"/>
                  </a:lnTo>
                  <a:lnTo>
                    <a:pt x="1222" y="3680"/>
                  </a:lnTo>
                  <a:lnTo>
                    <a:pt x="1197" y="3653"/>
                  </a:lnTo>
                  <a:lnTo>
                    <a:pt x="1168" y="3623"/>
                  </a:lnTo>
                  <a:lnTo>
                    <a:pt x="1135" y="3589"/>
                  </a:lnTo>
                  <a:lnTo>
                    <a:pt x="1102" y="3551"/>
                  </a:lnTo>
                  <a:lnTo>
                    <a:pt x="1065" y="3509"/>
                  </a:lnTo>
                  <a:lnTo>
                    <a:pt x="1027" y="3463"/>
                  </a:lnTo>
                  <a:lnTo>
                    <a:pt x="988" y="3415"/>
                  </a:lnTo>
                  <a:lnTo>
                    <a:pt x="949" y="3363"/>
                  </a:lnTo>
                  <a:lnTo>
                    <a:pt x="907" y="3308"/>
                  </a:lnTo>
                  <a:lnTo>
                    <a:pt x="867" y="3249"/>
                  </a:lnTo>
                  <a:lnTo>
                    <a:pt x="825" y="3189"/>
                  </a:lnTo>
                  <a:lnTo>
                    <a:pt x="785" y="3124"/>
                  </a:lnTo>
                  <a:lnTo>
                    <a:pt x="744" y="3057"/>
                  </a:lnTo>
                  <a:lnTo>
                    <a:pt x="706" y="2988"/>
                  </a:lnTo>
                  <a:lnTo>
                    <a:pt x="668" y="2915"/>
                  </a:lnTo>
                  <a:lnTo>
                    <a:pt x="657" y="2934"/>
                  </a:lnTo>
                  <a:lnTo>
                    <a:pt x="642" y="2951"/>
                  </a:lnTo>
                  <a:lnTo>
                    <a:pt x="624" y="2963"/>
                  </a:lnTo>
                  <a:lnTo>
                    <a:pt x="603" y="2971"/>
                  </a:lnTo>
                  <a:lnTo>
                    <a:pt x="580" y="2974"/>
                  </a:lnTo>
                  <a:lnTo>
                    <a:pt x="373" y="2974"/>
                  </a:lnTo>
                  <a:lnTo>
                    <a:pt x="322" y="2970"/>
                  </a:lnTo>
                  <a:lnTo>
                    <a:pt x="273" y="2960"/>
                  </a:lnTo>
                  <a:lnTo>
                    <a:pt x="227" y="2944"/>
                  </a:lnTo>
                  <a:lnTo>
                    <a:pt x="184" y="2923"/>
                  </a:lnTo>
                  <a:lnTo>
                    <a:pt x="145" y="2896"/>
                  </a:lnTo>
                  <a:lnTo>
                    <a:pt x="109" y="2865"/>
                  </a:lnTo>
                  <a:lnTo>
                    <a:pt x="77" y="2828"/>
                  </a:lnTo>
                  <a:lnTo>
                    <a:pt x="51" y="2789"/>
                  </a:lnTo>
                  <a:lnTo>
                    <a:pt x="29" y="2746"/>
                  </a:lnTo>
                  <a:lnTo>
                    <a:pt x="14" y="2700"/>
                  </a:lnTo>
                  <a:lnTo>
                    <a:pt x="4" y="2651"/>
                  </a:lnTo>
                  <a:lnTo>
                    <a:pt x="0" y="2600"/>
                  </a:lnTo>
                  <a:lnTo>
                    <a:pt x="0" y="2055"/>
                  </a:lnTo>
                  <a:lnTo>
                    <a:pt x="4" y="2004"/>
                  </a:lnTo>
                  <a:lnTo>
                    <a:pt x="14" y="1956"/>
                  </a:lnTo>
                  <a:lnTo>
                    <a:pt x="29" y="1909"/>
                  </a:lnTo>
                  <a:lnTo>
                    <a:pt x="51" y="1866"/>
                  </a:lnTo>
                  <a:lnTo>
                    <a:pt x="77" y="1827"/>
                  </a:lnTo>
                  <a:lnTo>
                    <a:pt x="109" y="1792"/>
                  </a:lnTo>
                  <a:lnTo>
                    <a:pt x="145" y="1760"/>
                  </a:lnTo>
                  <a:lnTo>
                    <a:pt x="184" y="1733"/>
                  </a:lnTo>
                  <a:lnTo>
                    <a:pt x="227" y="1711"/>
                  </a:lnTo>
                  <a:lnTo>
                    <a:pt x="273" y="1695"/>
                  </a:lnTo>
                  <a:lnTo>
                    <a:pt x="322" y="1685"/>
                  </a:lnTo>
                  <a:lnTo>
                    <a:pt x="373" y="1682"/>
                  </a:lnTo>
                  <a:lnTo>
                    <a:pt x="431" y="1682"/>
                  </a:lnTo>
                  <a:lnTo>
                    <a:pt x="431" y="1622"/>
                  </a:lnTo>
                  <a:lnTo>
                    <a:pt x="435" y="1512"/>
                  </a:lnTo>
                  <a:lnTo>
                    <a:pt x="446" y="1402"/>
                  </a:lnTo>
                  <a:lnTo>
                    <a:pt x="464" y="1296"/>
                  </a:lnTo>
                  <a:lnTo>
                    <a:pt x="489" y="1192"/>
                  </a:lnTo>
                  <a:lnTo>
                    <a:pt x="521" y="1091"/>
                  </a:lnTo>
                  <a:lnTo>
                    <a:pt x="559" y="992"/>
                  </a:lnTo>
                  <a:lnTo>
                    <a:pt x="603" y="896"/>
                  </a:lnTo>
                  <a:lnTo>
                    <a:pt x="652" y="805"/>
                  </a:lnTo>
                  <a:lnTo>
                    <a:pt x="708" y="716"/>
                  </a:lnTo>
                  <a:lnTo>
                    <a:pt x="768" y="631"/>
                  </a:lnTo>
                  <a:lnTo>
                    <a:pt x="835" y="552"/>
                  </a:lnTo>
                  <a:lnTo>
                    <a:pt x="906" y="476"/>
                  </a:lnTo>
                  <a:lnTo>
                    <a:pt x="982" y="405"/>
                  </a:lnTo>
                  <a:lnTo>
                    <a:pt x="1061" y="339"/>
                  </a:lnTo>
                  <a:lnTo>
                    <a:pt x="1146" y="277"/>
                  </a:lnTo>
                  <a:lnTo>
                    <a:pt x="1235" y="221"/>
                  </a:lnTo>
                  <a:lnTo>
                    <a:pt x="1326" y="172"/>
                  </a:lnTo>
                  <a:lnTo>
                    <a:pt x="1422" y="128"/>
                  </a:lnTo>
                  <a:lnTo>
                    <a:pt x="1519" y="90"/>
                  </a:lnTo>
                  <a:lnTo>
                    <a:pt x="1621" y="58"/>
                  </a:lnTo>
                  <a:lnTo>
                    <a:pt x="1725" y="33"/>
                  </a:lnTo>
                  <a:lnTo>
                    <a:pt x="1831" y="15"/>
                  </a:lnTo>
                  <a:lnTo>
                    <a:pt x="1940" y="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="" xmlns:a16="http://schemas.microsoft.com/office/drawing/2014/main" id="{AD02B9F7-8B54-4D3D-9EED-CEED3D0F8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11" y="5515108"/>
              <a:ext cx="287843" cy="337795"/>
            </a:xfrm>
            <a:custGeom>
              <a:avLst/>
              <a:gdLst>
                <a:gd name="T0" fmla="*/ 2767 w 4656"/>
                <a:gd name="T1" fmla="*/ 2796 h 5464"/>
                <a:gd name="T2" fmla="*/ 2820 w 4656"/>
                <a:gd name="T3" fmla="*/ 2886 h 5464"/>
                <a:gd name="T4" fmla="*/ 2933 w 4656"/>
                <a:gd name="T5" fmla="*/ 3071 h 5464"/>
                <a:gd name="T6" fmla="*/ 3089 w 4656"/>
                <a:gd name="T7" fmla="*/ 3328 h 5464"/>
                <a:gd name="T8" fmla="*/ 3271 w 4656"/>
                <a:gd name="T9" fmla="*/ 3628 h 5464"/>
                <a:gd name="T10" fmla="*/ 3464 w 4656"/>
                <a:gd name="T11" fmla="*/ 3945 h 5464"/>
                <a:gd name="T12" fmla="*/ 3650 w 4656"/>
                <a:gd name="T13" fmla="*/ 4254 h 5464"/>
                <a:gd name="T14" fmla="*/ 3814 w 4656"/>
                <a:gd name="T15" fmla="*/ 4524 h 5464"/>
                <a:gd name="T16" fmla="*/ 3940 w 4656"/>
                <a:gd name="T17" fmla="*/ 4733 h 5464"/>
                <a:gd name="T18" fmla="*/ 4011 w 4656"/>
                <a:gd name="T19" fmla="*/ 4849 h 5464"/>
                <a:gd name="T20" fmla="*/ 3999 w 4656"/>
                <a:gd name="T21" fmla="*/ 4867 h 5464"/>
                <a:gd name="T22" fmla="*/ 3900 w 4656"/>
                <a:gd name="T23" fmla="*/ 4867 h 5464"/>
                <a:gd name="T24" fmla="*/ 3633 w 4656"/>
                <a:gd name="T25" fmla="*/ 4867 h 5464"/>
                <a:gd name="T26" fmla="*/ 3241 w 4656"/>
                <a:gd name="T27" fmla="*/ 4867 h 5464"/>
                <a:gd name="T28" fmla="*/ 2767 w 4656"/>
                <a:gd name="T29" fmla="*/ 4867 h 5464"/>
                <a:gd name="T30" fmla="*/ 2256 w 4656"/>
                <a:gd name="T31" fmla="*/ 4867 h 5464"/>
                <a:gd name="T32" fmla="*/ 1749 w 4656"/>
                <a:gd name="T33" fmla="*/ 4867 h 5464"/>
                <a:gd name="T34" fmla="*/ 1291 w 4656"/>
                <a:gd name="T35" fmla="*/ 4867 h 5464"/>
                <a:gd name="T36" fmla="*/ 926 w 4656"/>
                <a:gd name="T37" fmla="*/ 4867 h 5464"/>
                <a:gd name="T38" fmla="*/ 695 w 4656"/>
                <a:gd name="T39" fmla="*/ 4865 h 5464"/>
                <a:gd name="T40" fmla="*/ 639 w 4656"/>
                <a:gd name="T41" fmla="*/ 4862 h 5464"/>
                <a:gd name="T42" fmla="*/ 694 w 4656"/>
                <a:gd name="T43" fmla="*/ 4771 h 5464"/>
                <a:gd name="T44" fmla="*/ 808 w 4656"/>
                <a:gd name="T45" fmla="*/ 4584 h 5464"/>
                <a:gd name="T46" fmla="*/ 964 w 4656"/>
                <a:gd name="T47" fmla="*/ 4326 h 5464"/>
                <a:gd name="T48" fmla="*/ 1147 w 4656"/>
                <a:gd name="T49" fmla="*/ 4025 h 5464"/>
                <a:gd name="T50" fmla="*/ 1339 w 4656"/>
                <a:gd name="T51" fmla="*/ 3708 h 5464"/>
                <a:gd name="T52" fmla="*/ 1525 w 4656"/>
                <a:gd name="T53" fmla="*/ 3400 h 5464"/>
                <a:gd name="T54" fmla="*/ 1689 w 4656"/>
                <a:gd name="T55" fmla="*/ 3129 h 5464"/>
                <a:gd name="T56" fmla="*/ 1813 w 4656"/>
                <a:gd name="T57" fmla="*/ 2924 h 5464"/>
                <a:gd name="T58" fmla="*/ 1885 w 4656"/>
                <a:gd name="T59" fmla="*/ 2808 h 5464"/>
                <a:gd name="T60" fmla="*/ 1637 w 4656"/>
                <a:gd name="T61" fmla="*/ 252 h 5464"/>
                <a:gd name="T62" fmla="*/ 374 w 4656"/>
                <a:gd name="T63" fmla="*/ 4822 h 5464"/>
                <a:gd name="T64" fmla="*/ 342 w 4656"/>
                <a:gd name="T65" fmla="*/ 4978 h 5464"/>
                <a:gd name="T66" fmla="*/ 388 w 4656"/>
                <a:gd name="T67" fmla="*/ 5059 h 5464"/>
                <a:gd name="T68" fmla="*/ 538 w 4656"/>
                <a:gd name="T69" fmla="*/ 5114 h 5464"/>
                <a:gd name="T70" fmla="*/ 4064 w 4656"/>
                <a:gd name="T71" fmla="*/ 5121 h 5464"/>
                <a:gd name="T72" fmla="*/ 4243 w 4656"/>
                <a:gd name="T73" fmla="*/ 5076 h 5464"/>
                <a:gd name="T74" fmla="*/ 4310 w 4656"/>
                <a:gd name="T75" fmla="*/ 5005 h 5464"/>
                <a:gd name="T76" fmla="*/ 4301 w 4656"/>
                <a:gd name="T77" fmla="*/ 4869 h 5464"/>
                <a:gd name="T78" fmla="*/ 3021 w 4656"/>
                <a:gd name="T79" fmla="*/ 2720 h 5464"/>
                <a:gd name="T80" fmla="*/ 1637 w 4656"/>
                <a:gd name="T81" fmla="*/ 252 h 5464"/>
                <a:gd name="T82" fmla="*/ 3361 w 4656"/>
                <a:gd name="T83" fmla="*/ 470 h 5464"/>
                <a:gd name="T84" fmla="*/ 4602 w 4656"/>
                <a:gd name="T85" fmla="*/ 4695 h 5464"/>
                <a:gd name="T86" fmla="*/ 4656 w 4656"/>
                <a:gd name="T87" fmla="*/ 4983 h 5464"/>
                <a:gd name="T88" fmla="*/ 4583 w 4656"/>
                <a:gd name="T89" fmla="*/ 5219 h 5464"/>
                <a:gd name="T90" fmla="*/ 4391 w 4656"/>
                <a:gd name="T91" fmla="*/ 5383 h 5464"/>
                <a:gd name="T92" fmla="*/ 4091 w 4656"/>
                <a:gd name="T93" fmla="*/ 5461 h 5464"/>
                <a:gd name="T94" fmla="*/ 483 w 4656"/>
                <a:gd name="T95" fmla="*/ 5451 h 5464"/>
                <a:gd name="T96" fmla="*/ 208 w 4656"/>
                <a:gd name="T97" fmla="*/ 5350 h 5464"/>
                <a:gd name="T98" fmla="*/ 43 w 4656"/>
                <a:gd name="T99" fmla="*/ 5166 h 5464"/>
                <a:gd name="T100" fmla="*/ 2 w 4656"/>
                <a:gd name="T101" fmla="*/ 4915 h 5464"/>
                <a:gd name="T102" fmla="*/ 92 w 4656"/>
                <a:gd name="T103" fmla="*/ 4618 h 5464"/>
                <a:gd name="T104" fmla="*/ 1045 w 4656"/>
                <a:gd name="T105" fmla="*/ 470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6" h="5464">
                  <a:moveTo>
                    <a:pt x="1893" y="2076"/>
                  </a:moveTo>
                  <a:lnTo>
                    <a:pt x="2764" y="2076"/>
                  </a:lnTo>
                  <a:lnTo>
                    <a:pt x="2764" y="2791"/>
                  </a:lnTo>
                  <a:lnTo>
                    <a:pt x="2767" y="2796"/>
                  </a:lnTo>
                  <a:lnTo>
                    <a:pt x="2774" y="2808"/>
                  </a:lnTo>
                  <a:lnTo>
                    <a:pt x="2785" y="2826"/>
                  </a:lnTo>
                  <a:lnTo>
                    <a:pt x="2800" y="2852"/>
                  </a:lnTo>
                  <a:lnTo>
                    <a:pt x="2820" y="2886"/>
                  </a:lnTo>
                  <a:lnTo>
                    <a:pt x="2843" y="2924"/>
                  </a:lnTo>
                  <a:lnTo>
                    <a:pt x="2872" y="2968"/>
                  </a:lnTo>
                  <a:lnTo>
                    <a:pt x="2901" y="3017"/>
                  </a:lnTo>
                  <a:lnTo>
                    <a:pt x="2933" y="3071"/>
                  </a:lnTo>
                  <a:lnTo>
                    <a:pt x="2969" y="3129"/>
                  </a:lnTo>
                  <a:lnTo>
                    <a:pt x="3008" y="3192"/>
                  </a:lnTo>
                  <a:lnTo>
                    <a:pt x="3047" y="3259"/>
                  </a:lnTo>
                  <a:lnTo>
                    <a:pt x="3089" y="3328"/>
                  </a:lnTo>
                  <a:lnTo>
                    <a:pt x="3134" y="3400"/>
                  </a:lnTo>
                  <a:lnTo>
                    <a:pt x="3178" y="3474"/>
                  </a:lnTo>
                  <a:lnTo>
                    <a:pt x="3225" y="3550"/>
                  </a:lnTo>
                  <a:lnTo>
                    <a:pt x="3271" y="3628"/>
                  </a:lnTo>
                  <a:lnTo>
                    <a:pt x="3319" y="3708"/>
                  </a:lnTo>
                  <a:lnTo>
                    <a:pt x="3368" y="3788"/>
                  </a:lnTo>
                  <a:lnTo>
                    <a:pt x="3416" y="3867"/>
                  </a:lnTo>
                  <a:lnTo>
                    <a:pt x="3464" y="3945"/>
                  </a:lnTo>
                  <a:lnTo>
                    <a:pt x="3512" y="4025"/>
                  </a:lnTo>
                  <a:lnTo>
                    <a:pt x="3558" y="4103"/>
                  </a:lnTo>
                  <a:lnTo>
                    <a:pt x="3605" y="4179"/>
                  </a:lnTo>
                  <a:lnTo>
                    <a:pt x="3650" y="4254"/>
                  </a:lnTo>
                  <a:lnTo>
                    <a:pt x="3694" y="4325"/>
                  </a:lnTo>
                  <a:lnTo>
                    <a:pt x="3736" y="4394"/>
                  </a:lnTo>
                  <a:lnTo>
                    <a:pt x="3776" y="4461"/>
                  </a:lnTo>
                  <a:lnTo>
                    <a:pt x="3814" y="4524"/>
                  </a:lnTo>
                  <a:lnTo>
                    <a:pt x="3850" y="4584"/>
                  </a:lnTo>
                  <a:lnTo>
                    <a:pt x="3883" y="4638"/>
                  </a:lnTo>
                  <a:lnTo>
                    <a:pt x="3913" y="4688"/>
                  </a:lnTo>
                  <a:lnTo>
                    <a:pt x="3940" y="4733"/>
                  </a:lnTo>
                  <a:lnTo>
                    <a:pt x="3963" y="4771"/>
                  </a:lnTo>
                  <a:lnTo>
                    <a:pt x="3983" y="4804"/>
                  </a:lnTo>
                  <a:lnTo>
                    <a:pt x="3999" y="4831"/>
                  </a:lnTo>
                  <a:lnTo>
                    <a:pt x="4011" y="4849"/>
                  </a:lnTo>
                  <a:lnTo>
                    <a:pt x="4018" y="4862"/>
                  </a:lnTo>
                  <a:lnTo>
                    <a:pt x="4021" y="4865"/>
                  </a:lnTo>
                  <a:lnTo>
                    <a:pt x="4011" y="4867"/>
                  </a:lnTo>
                  <a:lnTo>
                    <a:pt x="3999" y="4867"/>
                  </a:lnTo>
                  <a:lnTo>
                    <a:pt x="3993" y="4867"/>
                  </a:lnTo>
                  <a:lnTo>
                    <a:pt x="3975" y="4867"/>
                  </a:lnTo>
                  <a:lnTo>
                    <a:pt x="3943" y="4867"/>
                  </a:lnTo>
                  <a:lnTo>
                    <a:pt x="3900" y="4867"/>
                  </a:lnTo>
                  <a:lnTo>
                    <a:pt x="3849" y="4867"/>
                  </a:lnTo>
                  <a:lnTo>
                    <a:pt x="3786" y="4867"/>
                  </a:lnTo>
                  <a:lnTo>
                    <a:pt x="3714" y="4867"/>
                  </a:lnTo>
                  <a:lnTo>
                    <a:pt x="3633" y="4867"/>
                  </a:lnTo>
                  <a:lnTo>
                    <a:pt x="3545" y="4867"/>
                  </a:lnTo>
                  <a:lnTo>
                    <a:pt x="3450" y="4867"/>
                  </a:lnTo>
                  <a:lnTo>
                    <a:pt x="3349" y="4867"/>
                  </a:lnTo>
                  <a:lnTo>
                    <a:pt x="3241" y="4867"/>
                  </a:lnTo>
                  <a:lnTo>
                    <a:pt x="3129" y="4867"/>
                  </a:lnTo>
                  <a:lnTo>
                    <a:pt x="3013" y="4867"/>
                  </a:lnTo>
                  <a:lnTo>
                    <a:pt x="2891" y="4867"/>
                  </a:lnTo>
                  <a:lnTo>
                    <a:pt x="2767" y="4867"/>
                  </a:lnTo>
                  <a:lnTo>
                    <a:pt x="2641" y="4867"/>
                  </a:lnTo>
                  <a:lnTo>
                    <a:pt x="2513" y="4867"/>
                  </a:lnTo>
                  <a:lnTo>
                    <a:pt x="2386" y="4867"/>
                  </a:lnTo>
                  <a:lnTo>
                    <a:pt x="2256" y="4867"/>
                  </a:lnTo>
                  <a:lnTo>
                    <a:pt x="2127" y="4867"/>
                  </a:lnTo>
                  <a:lnTo>
                    <a:pt x="1999" y="4867"/>
                  </a:lnTo>
                  <a:lnTo>
                    <a:pt x="1873" y="4867"/>
                  </a:lnTo>
                  <a:lnTo>
                    <a:pt x="1749" y="4867"/>
                  </a:lnTo>
                  <a:lnTo>
                    <a:pt x="1629" y="4867"/>
                  </a:lnTo>
                  <a:lnTo>
                    <a:pt x="1511" y="4867"/>
                  </a:lnTo>
                  <a:lnTo>
                    <a:pt x="1399" y="4867"/>
                  </a:lnTo>
                  <a:lnTo>
                    <a:pt x="1291" y="4867"/>
                  </a:lnTo>
                  <a:lnTo>
                    <a:pt x="1190" y="4867"/>
                  </a:lnTo>
                  <a:lnTo>
                    <a:pt x="1093" y="4867"/>
                  </a:lnTo>
                  <a:lnTo>
                    <a:pt x="1006" y="4867"/>
                  </a:lnTo>
                  <a:lnTo>
                    <a:pt x="926" y="4867"/>
                  </a:lnTo>
                  <a:lnTo>
                    <a:pt x="853" y="4867"/>
                  </a:lnTo>
                  <a:lnTo>
                    <a:pt x="790" y="4867"/>
                  </a:lnTo>
                  <a:lnTo>
                    <a:pt x="737" y="4865"/>
                  </a:lnTo>
                  <a:lnTo>
                    <a:pt x="695" y="4865"/>
                  </a:lnTo>
                  <a:lnTo>
                    <a:pt x="664" y="4865"/>
                  </a:lnTo>
                  <a:lnTo>
                    <a:pt x="644" y="4865"/>
                  </a:lnTo>
                  <a:lnTo>
                    <a:pt x="637" y="4865"/>
                  </a:lnTo>
                  <a:lnTo>
                    <a:pt x="639" y="4862"/>
                  </a:lnTo>
                  <a:lnTo>
                    <a:pt x="647" y="4849"/>
                  </a:lnTo>
                  <a:lnTo>
                    <a:pt x="659" y="4831"/>
                  </a:lnTo>
                  <a:lnTo>
                    <a:pt x="674" y="4804"/>
                  </a:lnTo>
                  <a:lnTo>
                    <a:pt x="694" y="4771"/>
                  </a:lnTo>
                  <a:lnTo>
                    <a:pt x="719" y="4733"/>
                  </a:lnTo>
                  <a:lnTo>
                    <a:pt x="745" y="4688"/>
                  </a:lnTo>
                  <a:lnTo>
                    <a:pt x="775" y="4638"/>
                  </a:lnTo>
                  <a:lnTo>
                    <a:pt x="808" y="4584"/>
                  </a:lnTo>
                  <a:lnTo>
                    <a:pt x="843" y="4524"/>
                  </a:lnTo>
                  <a:lnTo>
                    <a:pt x="881" y="4461"/>
                  </a:lnTo>
                  <a:lnTo>
                    <a:pt x="923" y="4394"/>
                  </a:lnTo>
                  <a:lnTo>
                    <a:pt x="964" y="4326"/>
                  </a:lnTo>
                  <a:lnTo>
                    <a:pt x="1007" y="4254"/>
                  </a:lnTo>
                  <a:lnTo>
                    <a:pt x="1054" y="4179"/>
                  </a:lnTo>
                  <a:lnTo>
                    <a:pt x="1098" y="4103"/>
                  </a:lnTo>
                  <a:lnTo>
                    <a:pt x="1147" y="4025"/>
                  </a:lnTo>
                  <a:lnTo>
                    <a:pt x="1195" y="3947"/>
                  </a:lnTo>
                  <a:lnTo>
                    <a:pt x="1243" y="3867"/>
                  </a:lnTo>
                  <a:lnTo>
                    <a:pt x="1291" y="3788"/>
                  </a:lnTo>
                  <a:lnTo>
                    <a:pt x="1339" y="3708"/>
                  </a:lnTo>
                  <a:lnTo>
                    <a:pt x="1387" y="3628"/>
                  </a:lnTo>
                  <a:lnTo>
                    <a:pt x="1433" y="3550"/>
                  </a:lnTo>
                  <a:lnTo>
                    <a:pt x="1480" y="3474"/>
                  </a:lnTo>
                  <a:lnTo>
                    <a:pt x="1525" y="3400"/>
                  </a:lnTo>
                  <a:lnTo>
                    <a:pt x="1568" y="3328"/>
                  </a:lnTo>
                  <a:lnTo>
                    <a:pt x="1611" y="3259"/>
                  </a:lnTo>
                  <a:lnTo>
                    <a:pt x="1651" y="3192"/>
                  </a:lnTo>
                  <a:lnTo>
                    <a:pt x="1689" y="3129"/>
                  </a:lnTo>
                  <a:lnTo>
                    <a:pt x="1724" y="3071"/>
                  </a:lnTo>
                  <a:lnTo>
                    <a:pt x="1757" y="3017"/>
                  </a:lnTo>
                  <a:lnTo>
                    <a:pt x="1787" y="2968"/>
                  </a:lnTo>
                  <a:lnTo>
                    <a:pt x="1813" y="2924"/>
                  </a:lnTo>
                  <a:lnTo>
                    <a:pt x="1837" y="2886"/>
                  </a:lnTo>
                  <a:lnTo>
                    <a:pt x="1856" y="2852"/>
                  </a:lnTo>
                  <a:lnTo>
                    <a:pt x="1873" y="2826"/>
                  </a:lnTo>
                  <a:lnTo>
                    <a:pt x="1885" y="2808"/>
                  </a:lnTo>
                  <a:lnTo>
                    <a:pt x="1891" y="2796"/>
                  </a:lnTo>
                  <a:lnTo>
                    <a:pt x="1893" y="2791"/>
                  </a:lnTo>
                  <a:lnTo>
                    <a:pt x="1893" y="2076"/>
                  </a:lnTo>
                  <a:close/>
                  <a:moveTo>
                    <a:pt x="1637" y="252"/>
                  </a:moveTo>
                  <a:lnTo>
                    <a:pt x="1637" y="2720"/>
                  </a:lnTo>
                  <a:lnTo>
                    <a:pt x="428" y="4715"/>
                  </a:lnTo>
                  <a:lnTo>
                    <a:pt x="397" y="4771"/>
                  </a:lnTo>
                  <a:lnTo>
                    <a:pt x="374" y="4822"/>
                  </a:lnTo>
                  <a:lnTo>
                    <a:pt x="357" y="4869"/>
                  </a:lnTo>
                  <a:lnTo>
                    <a:pt x="347" y="4912"/>
                  </a:lnTo>
                  <a:lnTo>
                    <a:pt x="342" y="4948"/>
                  </a:lnTo>
                  <a:lnTo>
                    <a:pt x="342" y="4978"/>
                  </a:lnTo>
                  <a:lnTo>
                    <a:pt x="347" y="5005"/>
                  </a:lnTo>
                  <a:lnTo>
                    <a:pt x="355" y="5025"/>
                  </a:lnTo>
                  <a:lnTo>
                    <a:pt x="369" y="5041"/>
                  </a:lnTo>
                  <a:lnTo>
                    <a:pt x="388" y="5059"/>
                  </a:lnTo>
                  <a:lnTo>
                    <a:pt x="415" y="5076"/>
                  </a:lnTo>
                  <a:lnTo>
                    <a:pt x="448" y="5091"/>
                  </a:lnTo>
                  <a:lnTo>
                    <a:pt x="490" y="5104"/>
                  </a:lnTo>
                  <a:lnTo>
                    <a:pt x="538" y="5114"/>
                  </a:lnTo>
                  <a:lnTo>
                    <a:pt x="594" y="5121"/>
                  </a:lnTo>
                  <a:lnTo>
                    <a:pt x="659" y="5122"/>
                  </a:lnTo>
                  <a:lnTo>
                    <a:pt x="3999" y="5122"/>
                  </a:lnTo>
                  <a:lnTo>
                    <a:pt x="4064" y="5121"/>
                  </a:lnTo>
                  <a:lnTo>
                    <a:pt x="4121" y="5114"/>
                  </a:lnTo>
                  <a:lnTo>
                    <a:pt x="4169" y="5104"/>
                  </a:lnTo>
                  <a:lnTo>
                    <a:pt x="4210" y="5091"/>
                  </a:lnTo>
                  <a:lnTo>
                    <a:pt x="4243" y="5076"/>
                  </a:lnTo>
                  <a:lnTo>
                    <a:pt x="4270" y="5059"/>
                  </a:lnTo>
                  <a:lnTo>
                    <a:pt x="4290" y="5041"/>
                  </a:lnTo>
                  <a:lnTo>
                    <a:pt x="4303" y="5025"/>
                  </a:lnTo>
                  <a:lnTo>
                    <a:pt x="4310" y="5005"/>
                  </a:lnTo>
                  <a:lnTo>
                    <a:pt x="4315" y="4978"/>
                  </a:lnTo>
                  <a:lnTo>
                    <a:pt x="4316" y="4948"/>
                  </a:lnTo>
                  <a:lnTo>
                    <a:pt x="4311" y="4912"/>
                  </a:lnTo>
                  <a:lnTo>
                    <a:pt x="4301" y="4869"/>
                  </a:lnTo>
                  <a:lnTo>
                    <a:pt x="4285" y="4822"/>
                  </a:lnTo>
                  <a:lnTo>
                    <a:pt x="4262" y="4771"/>
                  </a:lnTo>
                  <a:lnTo>
                    <a:pt x="4230" y="4715"/>
                  </a:lnTo>
                  <a:lnTo>
                    <a:pt x="3021" y="2720"/>
                  </a:lnTo>
                  <a:lnTo>
                    <a:pt x="3021" y="1819"/>
                  </a:lnTo>
                  <a:lnTo>
                    <a:pt x="3019" y="1819"/>
                  </a:lnTo>
                  <a:lnTo>
                    <a:pt x="3019" y="252"/>
                  </a:lnTo>
                  <a:lnTo>
                    <a:pt x="1637" y="252"/>
                  </a:lnTo>
                  <a:close/>
                  <a:moveTo>
                    <a:pt x="1045" y="0"/>
                  </a:moveTo>
                  <a:lnTo>
                    <a:pt x="3600" y="0"/>
                  </a:lnTo>
                  <a:lnTo>
                    <a:pt x="3600" y="470"/>
                  </a:lnTo>
                  <a:lnTo>
                    <a:pt x="3361" y="470"/>
                  </a:lnTo>
                  <a:lnTo>
                    <a:pt x="3361" y="2625"/>
                  </a:lnTo>
                  <a:lnTo>
                    <a:pt x="4522" y="4537"/>
                  </a:lnTo>
                  <a:lnTo>
                    <a:pt x="4565" y="4618"/>
                  </a:lnTo>
                  <a:lnTo>
                    <a:pt x="4602" y="4695"/>
                  </a:lnTo>
                  <a:lnTo>
                    <a:pt x="4628" y="4771"/>
                  </a:lnTo>
                  <a:lnTo>
                    <a:pt x="4646" y="4844"/>
                  </a:lnTo>
                  <a:lnTo>
                    <a:pt x="4655" y="4915"/>
                  </a:lnTo>
                  <a:lnTo>
                    <a:pt x="4656" y="4983"/>
                  </a:lnTo>
                  <a:lnTo>
                    <a:pt x="4650" y="5046"/>
                  </a:lnTo>
                  <a:lnTo>
                    <a:pt x="4636" y="5107"/>
                  </a:lnTo>
                  <a:lnTo>
                    <a:pt x="4613" y="5166"/>
                  </a:lnTo>
                  <a:lnTo>
                    <a:pt x="4583" y="5219"/>
                  </a:lnTo>
                  <a:lnTo>
                    <a:pt x="4547" y="5267"/>
                  </a:lnTo>
                  <a:lnTo>
                    <a:pt x="4502" y="5310"/>
                  </a:lnTo>
                  <a:lnTo>
                    <a:pt x="4451" y="5350"/>
                  </a:lnTo>
                  <a:lnTo>
                    <a:pt x="4391" y="5383"/>
                  </a:lnTo>
                  <a:lnTo>
                    <a:pt x="4326" y="5411"/>
                  </a:lnTo>
                  <a:lnTo>
                    <a:pt x="4253" y="5434"/>
                  </a:lnTo>
                  <a:lnTo>
                    <a:pt x="4175" y="5451"/>
                  </a:lnTo>
                  <a:lnTo>
                    <a:pt x="4091" y="5461"/>
                  </a:lnTo>
                  <a:lnTo>
                    <a:pt x="3999" y="5464"/>
                  </a:lnTo>
                  <a:lnTo>
                    <a:pt x="659" y="5464"/>
                  </a:lnTo>
                  <a:lnTo>
                    <a:pt x="568" y="5461"/>
                  </a:lnTo>
                  <a:lnTo>
                    <a:pt x="483" y="5451"/>
                  </a:lnTo>
                  <a:lnTo>
                    <a:pt x="403" y="5434"/>
                  </a:lnTo>
                  <a:lnTo>
                    <a:pt x="332" y="5411"/>
                  </a:lnTo>
                  <a:lnTo>
                    <a:pt x="266" y="5383"/>
                  </a:lnTo>
                  <a:lnTo>
                    <a:pt x="208" y="5350"/>
                  </a:lnTo>
                  <a:lnTo>
                    <a:pt x="156" y="5310"/>
                  </a:lnTo>
                  <a:lnTo>
                    <a:pt x="111" y="5267"/>
                  </a:lnTo>
                  <a:lnTo>
                    <a:pt x="73" y="5219"/>
                  </a:lnTo>
                  <a:lnTo>
                    <a:pt x="43" y="5166"/>
                  </a:lnTo>
                  <a:lnTo>
                    <a:pt x="22" y="5107"/>
                  </a:lnTo>
                  <a:lnTo>
                    <a:pt x="7" y="5046"/>
                  </a:lnTo>
                  <a:lnTo>
                    <a:pt x="0" y="4983"/>
                  </a:lnTo>
                  <a:lnTo>
                    <a:pt x="2" y="4915"/>
                  </a:lnTo>
                  <a:lnTo>
                    <a:pt x="12" y="4844"/>
                  </a:lnTo>
                  <a:lnTo>
                    <a:pt x="30" y="4771"/>
                  </a:lnTo>
                  <a:lnTo>
                    <a:pt x="57" y="4695"/>
                  </a:lnTo>
                  <a:lnTo>
                    <a:pt x="92" y="4618"/>
                  </a:lnTo>
                  <a:lnTo>
                    <a:pt x="136" y="4537"/>
                  </a:lnTo>
                  <a:lnTo>
                    <a:pt x="1296" y="2625"/>
                  </a:lnTo>
                  <a:lnTo>
                    <a:pt x="1296" y="470"/>
                  </a:lnTo>
                  <a:lnTo>
                    <a:pt x="1045" y="47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6BBD47-9F6E-4C7C-956D-B654C89943F1}"/>
                </a:ext>
              </a:extLst>
            </p:cNvPr>
            <p:cNvSpPr/>
            <p:nvPr/>
          </p:nvSpPr>
          <p:spPr>
            <a:xfrm>
              <a:off x="1626563" y="4409616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F69DBB-A36A-4F53-BCAD-A60E19740C4B}"/>
                </a:ext>
              </a:extLst>
            </p:cNvPr>
            <p:cNvSpPr/>
            <p:nvPr/>
          </p:nvSpPr>
          <p:spPr>
            <a:xfrm>
              <a:off x="1626563" y="5365245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49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60792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793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the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generator on the Internet tend to repeat predefined chunks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809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8809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a dictionary of over 200 Latin words, combine with a handful of model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0792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0793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fact that a reader will be distracted by the readable content of a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809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809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 a type.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4454728" y="177929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54 h 1038"/>
              <a:gd name="T6" fmla="*/ 311 w 1341"/>
              <a:gd name="T7" fmla="*/ 854 h 1038"/>
              <a:gd name="T8" fmla="*/ 311 w 1341"/>
              <a:gd name="T9" fmla="*/ 939 h 1038"/>
              <a:gd name="T10" fmla="*/ 0 w 1341"/>
              <a:gd name="T11" fmla="*/ 515 h 1038"/>
              <a:gd name="T12" fmla="*/ 311 w 1341"/>
              <a:gd name="T13" fmla="*/ 92 h 1038"/>
              <a:gd name="T14" fmla="*/ 311 w 1341"/>
              <a:gd name="T15" fmla="*/ 183 h 1038"/>
              <a:gd name="T16" fmla="*/ 367 w 1341"/>
              <a:gd name="T17" fmla="*/ 183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54"/>
                </a:lnTo>
                <a:lnTo>
                  <a:pt x="311" y="854"/>
                </a:lnTo>
                <a:lnTo>
                  <a:pt x="311" y="939"/>
                </a:lnTo>
                <a:lnTo>
                  <a:pt x="0" y="515"/>
                </a:lnTo>
                <a:lnTo>
                  <a:pt x="311" y="92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189601" y="177929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54 h 1038"/>
              <a:gd name="T6" fmla="*/ 1023 w 1341"/>
              <a:gd name="T7" fmla="*/ 854 h 1038"/>
              <a:gd name="T8" fmla="*/ 1023 w 1341"/>
              <a:gd name="T9" fmla="*/ 939 h 1038"/>
              <a:gd name="T10" fmla="*/ 1341 w 1341"/>
              <a:gd name="T11" fmla="*/ 515 h 1038"/>
              <a:gd name="T12" fmla="*/ 1023 w 1341"/>
              <a:gd name="T13" fmla="*/ 92 h 1038"/>
              <a:gd name="T14" fmla="*/ 1023 w 1341"/>
              <a:gd name="T15" fmla="*/ 183 h 1038"/>
              <a:gd name="T16" fmla="*/ 967 w 1341"/>
              <a:gd name="T17" fmla="*/ 183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54"/>
                </a:lnTo>
                <a:lnTo>
                  <a:pt x="1023" y="854"/>
                </a:lnTo>
                <a:lnTo>
                  <a:pt x="1023" y="939"/>
                </a:lnTo>
                <a:lnTo>
                  <a:pt x="1341" y="515"/>
                </a:lnTo>
                <a:lnTo>
                  <a:pt x="1023" y="92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4454728" y="331574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61 h 1038"/>
              <a:gd name="T6" fmla="*/ 311 w 1341"/>
              <a:gd name="T7" fmla="*/ 861 h 1038"/>
              <a:gd name="T8" fmla="*/ 311 w 1341"/>
              <a:gd name="T9" fmla="*/ 946 h 1038"/>
              <a:gd name="T10" fmla="*/ 0 w 1341"/>
              <a:gd name="T11" fmla="*/ 523 h 1038"/>
              <a:gd name="T12" fmla="*/ 311 w 1341"/>
              <a:gd name="T13" fmla="*/ 99 h 1038"/>
              <a:gd name="T14" fmla="*/ 311 w 1341"/>
              <a:gd name="T15" fmla="*/ 184 h 1038"/>
              <a:gd name="T16" fmla="*/ 367 w 1341"/>
              <a:gd name="T17" fmla="*/ 184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61"/>
                </a:lnTo>
                <a:lnTo>
                  <a:pt x="311" y="861"/>
                </a:lnTo>
                <a:lnTo>
                  <a:pt x="311" y="946"/>
                </a:lnTo>
                <a:lnTo>
                  <a:pt x="0" y="523"/>
                </a:lnTo>
                <a:lnTo>
                  <a:pt x="311" y="99"/>
                </a:lnTo>
                <a:lnTo>
                  <a:pt x="311" y="184"/>
                </a:lnTo>
                <a:lnTo>
                  <a:pt x="367" y="184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189601" y="331574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61 h 1038"/>
              <a:gd name="T6" fmla="*/ 1023 w 1341"/>
              <a:gd name="T7" fmla="*/ 861 h 1038"/>
              <a:gd name="T8" fmla="*/ 1023 w 1341"/>
              <a:gd name="T9" fmla="*/ 946 h 1038"/>
              <a:gd name="T10" fmla="*/ 1341 w 1341"/>
              <a:gd name="T11" fmla="*/ 523 h 1038"/>
              <a:gd name="T12" fmla="*/ 1023 w 1341"/>
              <a:gd name="T13" fmla="*/ 99 h 1038"/>
              <a:gd name="T14" fmla="*/ 1023 w 1341"/>
              <a:gd name="T15" fmla="*/ 184 h 1038"/>
              <a:gd name="T16" fmla="*/ 967 w 1341"/>
              <a:gd name="T17" fmla="*/ 184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61"/>
                </a:lnTo>
                <a:lnTo>
                  <a:pt x="1023" y="861"/>
                </a:lnTo>
                <a:lnTo>
                  <a:pt x="1023" y="946"/>
                </a:lnTo>
                <a:lnTo>
                  <a:pt x="1341" y="523"/>
                </a:lnTo>
                <a:lnTo>
                  <a:pt x="1023" y="99"/>
                </a:lnTo>
                <a:lnTo>
                  <a:pt x="1023" y="184"/>
                </a:lnTo>
                <a:lnTo>
                  <a:pt x="967" y="184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454727" y="4852114"/>
            <a:ext cx="1431274" cy="1106808"/>
          </a:xfrm>
          <a:custGeom>
            <a:avLst/>
            <a:gdLst>
              <a:gd name="T0" fmla="*/ 1341 w 1341"/>
              <a:gd name="T1" fmla="*/ 1037 h 1037"/>
              <a:gd name="T2" fmla="*/ 367 w 1341"/>
              <a:gd name="T3" fmla="*/ 1037 h 1037"/>
              <a:gd name="T4" fmla="*/ 367 w 1341"/>
              <a:gd name="T5" fmla="*/ 854 h 1037"/>
              <a:gd name="T6" fmla="*/ 311 w 1341"/>
              <a:gd name="T7" fmla="*/ 854 h 1037"/>
              <a:gd name="T8" fmla="*/ 311 w 1341"/>
              <a:gd name="T9" fmla="*/ 946 h 1037"/>
              <a:gd name="T10" fmla="*/ 0 w 1341"/>
              <a:gd name="T11" fmla="*/ 515 h 1037"/>
              <a:gd name="T12" fmla="*/ 311 w 1341"/>
              <a:gd name="T13" fmla="*/ 98 h 1037"/>
              <a:gd name="T14" fmla="*/ 311 w 1341"/>
              <a:gd name="T15" fmla="*/ 183 h 1037"/>
              <a:gd name="T16" fmla="*/ 367 w 1341"/>
              <a:gd name="T17" fmla="*/ 183 h 1037"/>
              <a:gd name="T18" fmla="*/ 367 w 1341"/>
              <a:gd name="T19" fmla="*/ 0 h 1037"/>
              <a:gd name="T20" fmla="*/ 367 w 1341"/>
              <a:gd name="T21" fmla="*/ 0 h 1037"/>
              <a:gd name="T22" fmla="*/ 367 w 1341"/>
              <a:gd name="T23" fmla="*/ 0 h 1037"/>
              <a:gd name="T24" fmla="*/ 1341 w 1341"/>
              <a:gd name="T25" fmla="*/ 0 h 1037"/>
              <a:gd name="T26" fmla="*/ 1341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1341" y="1037"/>
                </a:moveTo>
                <a:lnTo>
                  <a:pt x="367" y="1037"/>
                </a:lnTo>
                <a:lnTo>
                  <a:pt x="367" y="854"/>
                </a:lnTo>
                <a:lnTo>
                  <a:pt x="311" y="854"/>
                </a:lnTo>
                <a:lnTo>
                  <a:pt x="311" y="946"/>
                </a:lnTo>
                <a:lnTo>
                  <a:pt x="0" y="515"/>
                </a:lnTo>
                <a:lnTo>
                  <a:pt x="311" y="98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6189600" y="4852114"/>
            <a:ext cx="1431274" cy="1106808"/>
          </a:xfrm>
          <a:custGeom>
            <a:avLst/>
            <a:gdLst>
              <a:gd name="T0" fmla="*/ 0 w 1341"/>
              <a:gd name="T1" fmla="*/ 1037 h 1037"/>
              <a:gd name="T2" fmla="*/ 967 w 1341"/>
              <a:gd name="T3" fmla="*/ 1037 h 1037"/>
              <a:gd name="T4" fmla="*/ 967 w 1341"/>
              <a:gd name="T5" fmla="*/ 854 h 1037"/>
              <a:gd name="T6" fmla="*/ 1023 w 1341"/>
              <a:gd name="T7" fmla="*/ 854 h 1037"/>
              <a:gd name="T8" fmla="*/ 1023 w 1341"/>
              <a:gd name="T9" fmla="*/ 946 h 1037"/>
              <a:gd name="T10" fmla="*/ 1341 w 1341"/>
              <a:gd name="T11" fmla="*/ 515 h 1037"/>
              <a:gd name="T12" fmla="*/ 1023 w 1341"/>
              <a:gd name="T13" fmla="*/ 98 h 1037"/>
              <a:gd name="T14" fmla="*/ 1023 w 1341"/>
              <a:gd name="T15" fmla="*/ 183 h 1037"/>
              <a:gd name="T16" fmla="*/ 967 w 1341"/>
              <a:gd name="T17" fmla="*/ 183 h 1037"/>
              <a:gd name="T18" fmla="*/ 967 w 1341"/>
              <a:gd name="T19" fmla="*/ 0 h 1037"/>
              <a:gd name="T20" fmla="*/ 967 w 1341"/>
              <a:gd name="T21" fmla="*/ 0 h 1037"/>
              <a:gd name="T22" fmla="*/ 967 w 1341"/>
              <a:gd name="T23" fmla="*/ 0 h 1037"/>
              <a:gd name="T24" fmla="*/ 0 w 1341"/>
              <a:gd name="T25" fmla="*/ 0 h 1037"/>
              <a:gd name="T26" fmla="*/ 0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0" y="1037"/>
                </a:moveTo>
                <a:lnTo>
                  <a:pt x="967" y="1037"/>
                </a:lnTo>
                <a:lnTo>
                  <a:pt x="967" y="854"/>
                </a:lnTo>
                <a:lnTo>
                  <a:pt x="1023" y="854"/>
                </a:lnTo>
                <a:lnTo>
                  <a:pt x="1023" y="946"/>
                </a:lnTo>
                <a:lnTo>
                  <a:pt x="1341" y="515"/>
                </a:lnTo>
                <a:lnTo>
                  <a:pt x="1023" y="98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0792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SURVEY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0793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into electronic typesetting, remain essentially and more.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4809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8809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passages of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 the majority.</a:t>
            </a:r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5167097" y="3674533"/>
            <a:ext cx="356284" cy="390308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6511982" y="3674533"/>
            <a:ext cx="398314" cy="390308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 72"/>
          <p:cNvSpPr>
            <a:spLocks noEditPoints="1"/>
          </p:cNvSpPr>
          <p:nvPr/>
        </p:nvSpPr>
        <p:spPr bwMode="auto">
          <a:xfrm>
            <a:off x="5147082" y="5210364"/>
            <a:ext cx="396314" cy="390308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75"/>
          <p:cNvSpPr>
            <a:spLocks noEditPoints="1"/>
          </p:cNvSpPr>
          <p:nvPr/>
        </p:nvSpPr>
        <p:spPr bwMode="auto">
          <a:xfrm>
            <a:off x="5146082" y="2138083"/>
            <a:ext cx="398314" cy="390308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76"/>
          <p:cNvSpPr>
            <a:spLocks noEditPoints="1"/>
          </p:cNvSpPr>
          <p:nvPr/>
        </p:nvSpPr>
        <p:spPr bwMode="auto">
          <a:xfrm>
            <a:off x="6511982" y="2138083"/>
            <a:ext cx="398314" cy="390308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89"/>
          <p:cNvSpPr>
            <a:spLocks noEditPoints="1"/>
          </p:cNvSpPr>
          <p:nvPr/>
        </p:nvSpPr>
        <p:spPr bwMode="auto">
          <a:xfrm>
            <a:off x="6512981" y="5243390"/>
            <a:ext cx="396316" cy="324256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498955" y="3482208"/>
            <a:ext cx="6466178" cy="5843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2534" y="4119912"/>
            <a:ext cx="5374539" cy="5843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612" y="2857645"/>
            <a:ext cx="5374683" cy="5843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2043" y="2327633"/>
            <a:ext cx="2947795" cy="2947795"/>
            <a:chOff x="2580130" y="2601490"/>
            <a:chExt cx="1830587" cy="1830587"/>
          </a:xfrm>
        </p:grpSpPr>
        <p:sp>
          <p:nvSpPr>
            <p:cNvPr id="12" name="Pie 11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6863" y="3309590"/>
              <a:ext cx="677117" cy="401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H="1">
            <a:off x="6599122" y="2968958"/>
            <a:ext cx="2413287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7537214" y="3594897"/>
            <a:ext cx="2645485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323163" y="4213070"/>
            <a:ext cx="2498564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1318" y="2543136"/>
            <a:ext cx="1512686" cy="1512686"/>
            <a:chOff x="2580130" y="2601490"/>
            <a:chExt cx="1830587" cy="1830587"/>
          </a:xfrm>
        </p:grpSpPr>
        <p:sp>
          <p:nvSpPr>
            <p:cNvPr id="9" name="Pie 8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121" y="3275757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0213" y="2543136"/>
            <a:ext cx="1512686" cy="1512686"/>
            <a:chOff x="2580130" y="2601490"/>
            <a:chExt cx="1830587" cy="1830587"/>
          </a:xfrm>
        </p:grpSpPr>
        <p:sp>
          <p:nvSpPr>
            <p:cNvPr id="15" name="Pie 14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5343130"/>
                <a:gd name="adj2" fmla="val 16170561"/>
                <a:gd name="adj3" fmla="val 174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9122" y="3298805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50%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59107" y="2543136"/>
            <a:ext cx="1512686" cy="1512686"/>
            <a:chOff x="2580130" y="2601490"/>
            <a:chExt cx="1830587" cy="1830587"/>
          </a:xfrm>
        </p:grpSpPr>
        <p:sp>
          <p:nvSpPr>
            <p:cNvPr id="21" name="Pie 20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6203"/>
                <a:gd name="adj2" fmla="val 16170561"/>
                <a:gd name="adj3" fmla="val 17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9122" y="3287281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98002" y="2543136"/>
            <a:ext cx="1512686" cy="1512686"/>
            <a:chOff x="2580130" y="2601490"/>
            <a:chExt cx="1830587" cy="1830587"/>
          </a:xfrm>
        </p:grpSpPr>
        <p:sp>
          <p:nvSpPr>
            <p:cNvPr id="27" name="Pie 26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7999061"/>
                <a:gd name="adj2" fmla="val 16170561"/>
                <a:gd name="adj3" fmla="val 1744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122" y="3287282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90%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06189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01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5084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02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83980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03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2875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04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7818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8164" y="2596490"/>
            <a:ext cx="2155291" cy="3294063"/>
            <a:chOff x="1248164" y="2596490"/>
            <a:chExt cx="2155291" cy="329406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67239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77"/>
            <p:cNvSpPr>
              <a:spLocks/>
            </p:cNvSpPr>
            <p:nvPr/>
          </p:nvSpPr>
          <p:spPr bwMode="auto">
            <a:xfrm>
              <a:off x="1270389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90"/>
            <p:cNvSpPr>
              <a:spLocks/>
            </p:cNvSpPr>
            <p:nvPr/>
          </p:nvSpPr>
          <p:spPr bwMode="auto">
            <a:xfrm>
              <a:off x="1248164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13024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8268" y="3526254"/>
              <a:ext cx="1542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FIRST STEP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8268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1728" y="3526254"/>
            <a:ext cx="226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STEP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61625" y="2596490"/>
            <a:ext cx="2155291" cy="3294063"/>
            <a:chOff x="3761625" y="2596490"/>
            <a:chExt cx="2155291" cy="329406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980700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477"/>
            <p:cNvSpPr>
              <a:spLocks/>
            </p:cNvSpPr>
            <p:nvPr/>
          </p:nvSpPr>
          <p:spPr bwMode="auto">
            <a:xfrm>
              <a:off x="3783850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490"/>
            <p:cNvSpPr>
              <a:spLocks/>
            </p:cNvSpPr>
            <p:nvPr/>
          </p:nvSpPr>
          <p:spPr bwMode="auto">
            <a:xfrm>
              <a:off x="3761625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26485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1729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086" y="2596490"/>
            <a:ext cx="2318346" cy="3294063"/>
            <a:chOff x="6275086" y="2596490"/>
            <a:chExt cx="2318346" cy="3294063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49416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77"/>
            <p:cNvSpPr>
              <a:spLocks/>
            </p:cNvSpPr>
            <p:nvPr/>
          </p:nvSpPr>
          <p:spPr bwMode="auto">
            <a:xfrm>
              <a:off x="629731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90"/>
            <p:cNvSpPr>
              <a:spLocks/>
            </p:cNvSpPr>
            <p:nvPr/>
          </p:nvSpPr>
          <p:spPr bwMode="auto">
            <a:xfrm>
              <a:off x="627508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73994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5189" y="3526254"/>
              <a:ext cx="1948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THIRDS STEP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519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88546" y="2596490"/>
            <a:ext cx="2394464" cy="3294063"/>
            <a:chOff x="8788546" y="2596490"/>
            <a:chExt cx="2394464" cy="3294063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00762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77"/>
            <p:cNvSpPr>
              <a:spLocks/>
            </p:cNvSpPr>
            <p:nvPr/>
          </p:nvSpPr>
          <p:spPr bwMode="auto">
            <a:xfrm>
              <a:off x="881077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90"/>
            <p:cNvSpPr>
              <a:spLocks/>
            </p:cNvSpPr>
            <p:nvPr/>
          </p:nvSpPr>
          <p:spPr bwMode="auto">
            <a:xfrm>
              <a:off x="878854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925340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8649" y="3526254"/>
              <a:ext cx="2024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FOUR STEP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865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562" y="1619818"/>
            <a:ext cx="6178875" cy="4804764"/>
            <a:chOff x="3252460" y="1553863"/>
            <a:chExt cx="5756515" cy="4476332"/>
          </a:xfrm>
        </p:grpSpPr>
        <p:grpSp>
          <p:nvGrpSpPr>
            <p:cNvPr id="9" name="Group 8"/>
            <p:cNvGrpSpPr/>
            <p:nvPr/>
          </p:nvGrpSpPr>
          <p:grpSpPr>
            <a:xfrm>
              <a:off x="3467101" y="2243070"/>
              <a:ext cx="5257801" cy="3085884"/>
              <a:chOff x="762000" y="1512888"/>
              <a:chExt cx="7570788" cy="444341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762000" y="1512888"/>
                <a:ext cx="7570788" cy="4443412"/>
              </a:xfrm>
              <a:custGeom>
                <a:avLst/>
                <a:gdLst/>
                <a:ahLst/>
                <a:cxnLst>
                  <a:cxn ang="0">
                    <a:pos x="1925" y="0"/>
                  </a:cxn>
                  <a:cxn ang="0">
                    <a:pos x="1874" y="162"/>
                  </a:cxn>
                  <a:cxn ang="0">
                    <a:pos x="1874" y="429"/>
                  </a:cxn>
                  <a:cxn ang="0">
                    <a:pos x="1848" y="839"/>
                  </a:cxn>
                  <a:cxn ang="0">
                    <a:pos x="1578" y="879"/>
                  </a:cxn>
                  <a:cxn ang="0">
                    <a:pos x="1565" y="866"/>
                  </a:cxn>
                  <a:cxn ang="0">
                    <a:pos x="1519" y="748"/>
                  </a:cxn>
                  <a:cxn ang="0">
                    <a:pos x="1519" y="437"/>
                  </a:cxn>
                  <a:cxn ang="0">
                    <a:pos x="1238" y="156"/>
                  </a:cxn>
                  <a:cxn ang="0">
                    <a:pos x="957" y="429"/>
                  </a:cxn>
                  <a:cxn ang="0">
                    <a:pos x="780" y="925"/>
                  </a:cxn>
                  <a:cxn ang="0">
                    <a:pos x="603" y="748"/>
                  </a:cxn>
                  <a:cxn ang="0">
                    <a:pos x="520" y="238"/>
                  </a:cxn>
                  <a:cxn ang="0">
                    <a:pos x="322" y="156"/>
                  </a:cxn>
                  <a:cxn ang="0">
                    <a:pos x="40" y="1023"/>
                  </a:cxn>
                  <a:cxn ang="0">
                    <a:pos x="93" y="1185"/>
                  </a:cxn>
                  <a:cxn ang="0">
                    <a:pos x="144" y="1023"/>
                  </a:cxn>
                  <a:cxn ang="0">
                    <a:pos x="322" y="260"/>
                  </a:cxn>
                  <a:cxn ang="0">
                    <a:pos x="499" y="437"/>
                  </a:cxn>
                  <a:cxn ang="0">
                    <a:pos x="499" y="748"/>
                  </a:cxn>
                  <a:cxn ang="0">
                    <a:pos x="499" y="756"/>
                  </a:cxn>
                  <a:cxn ang="0">
                    <a:pos x="581" y="946"/>
                  </a:cxn>
                  <a:cxn ang="0">
                    <a:pos x="780" y="1029"/>
                  </a:cxn>
                  <a:cxn ang="0">
                    <a:pos x="1061" y="437"/>
                  </a:cxn>
                  <a:cxn ang="0">
                    <a:pos x="1238" y="260"/>
                  </a:cxn>
                  <a:cxn ang="0">
                    <a:pos x="1415" y="748"/>
                  </a:cxn>
                  <a:cxn ang="0">
                    <a:pos x="1415" y="748"/>
                  </a:cxn>
                  <a:cxn ang="0">
                    <a:pos x="1416" y="756"/>
                  </a:cxn>
                  <a:cxn ang="0">
                    <a:pos x="1498" y="946"/>
                  </a:cxn>
                  <a:cxn ang="0">
                    <a:pos x="1628" y="1020"/>
                  </a:cxn>
                  <a:cxn ang="0">
                    <a:pos x="1683" y="1028"/>
                  </a:cxn>
                  <a:cxn ang="0">
                    <a:pos x="1697" y="1029"/>
                  </a:cxn>
                  <a:cxn ang="0">
                    <a:pos x="1697" y="1029"/>
                  </a:cxn>
                  <a:cxn ang="0">
                    <a:pos x="1976" y="776"/>
                  </a:cxn>
                  <a:cxn ang="0">
                    <a:pos x="1978" y="162"/>
                  </a:cxn>
                </a:cxnLst>
                <a:rect l="0" t="0" r="r" b="b"/>
                <a:pathLst>
                  <a:path w="2019" h="1185">
                    <a:moveTo>
                      <a:pt x="2019" y="162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832" y="162"/>
                      <a:pt x="1832" y="162"/>
                      <a:pt x="1832" y="162"/>
                    </a:cubicBezTo>
                    <a:cubicBezTo>
                      <a:pt x="1874" y="162"/>
                      <a:pt x="1874" y="162"/>
                      <a:pt x="1874" y="162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748"/>
                      <a:pt x="1874" y="748"/>
                      <a:pt x="1874" y="748"/>
                    </a:cubicBezTo>
                    <a:cubicBezTo>
                      <a:pt x="1874" y="781"/>
                      <a:pt x="1864" y="813"/>
                      <a:pt x="1848" y="839"/>
                    </a:cubicBezTo>
                    <a:cubicBezTo>
                      <a:pt x="1817" y="891"/>
                      <a:pt x="1761" y="925"/>
                      <a:pt x="1697" y="925"/>
                    </a:cubicBezTo>
                    <a:cubicBezTo>
                      <a:pt x="1652" y="925"/>
                      <a:pt x="1610" y="909"/>
                      <a:pt x="1578" y="879"/>
                    </a:cubicBezTo>
                    <a:cubicBezTo>
                      <a:pt x="1576" y="877"/>
                      <a:pt x="1573" y="875"/>
                      <a:pt x="1571" y="873"/>
                    </a:cubicBezTo>
                    <a:cubicBezTo>
                      <a:pt x="1569" y="871"/>
                      <a:pt x="1567" y="869"/>
                      <a:pt x="1565" y="866"/>
                    </a:cubicBezTo>
                    <a:cubicBezTo>
                      <a:pt x="1563" y="863"/>
                      <a:pt x="1560" y="860"/>
                      <a:pt x="1557" y="857"/>
                    </a:cubicBezTo>
                    <a:cubicBezTo>
                      <a:pt x="1533" y="826"/>
                      <a:pt x="1519" y="788"/>
                      <a:pt x="1519" y="748"/>
                    </a:cubicBezTo>
                    <a:cubicBezTo>
                      <a:pt x="1519" y="748"/>
                      <a:pt x="1519" y="748"/>
                      <a:pt x="1519" y="748"/>
                    </a:cubicBezTo>
                    <a:cubicBezTo>
                      <a:pt x="1519" y="437"/>
                      <a:pt x="1519" y="437"/>
                      <a:pt x="1519" y="437"/>
                    </a:cubicBezTo>
                    <a:cubicBezTo>
                      <a:pt x="1519" y="282"/>
                      <a:pt x="1393" y="156"/>
                      <a:pt x="1238" y="156"/>
                    </a:cubicBezTo>
                    <a:cubicBezTo>
                      <a:pt x="1238" y="156"/>
                      <a:pt x="1238" y="156"/>
                      <a:pt x="1238" y="156"/>
                    </a:cubicBezTo>
                    <a:cubicBezTo>
                      <a:pt x="1086" y="156"/>
                      <a:pt x="962" y="278"/>
                      <a:pt x="957" y="429"/>
                    </a:cubicBezTo>
                    <a:cubicBezTo>
                      <a:pt x="957" y="429"/>
                      <a:pt x="957" y="429"/>
                      <a:pt x="957" y="429"/>
                    </a:cubicBezTo>
                    <a:cubicBezTo>
                      <a:pt x="957" y="748"/>
                      <a:pt x="957" y="748"/>
                      <a:pt x="957" y="748"/>
                    </a:cubicBezTo>
                    <a:cubicBezTo>
                      <a:pt x="957" y="845"/>
                      <a:pt x="878" y="925"/>
                      <a:pt x="780" y="925"/>
                    </a:cubicBezTo>
                    <a:cubicBezTo>
                      <a:pt x="733" y="925"/>
                      <a:pt x="688" y="906"/>
                      <a:pt x="655" y="873"/>
                    </a:cubicBezTo>
                    <a:cubicBezTo>
                      <a:pt x="621" y="839"/>
                      <a:pt x="603" y="795"/>
                      <a:pt x="603" y="748"/>
                    </a:cubicBezTo>
                    <a:cubicBezTo>
                      <a:pt x="603" y="437"/>
                      <a:pt x="603" y="437"/>
                      <a:pt x="603" y="437"/>
                    </a:cubicBezTo>
                    <a:cubicBezTo>
                      <a:pt x="603" y="362"/>
                      <a:pt x="573" y="291"/>
                      <a:pt x="520" y="238"/>
                    </a:cubicBezTo>
                    <a:cubicBezTo>
                      <a:pt x="467" y="185"/>
                      <a:pt x="397" y="156"/>
                      <a:pt x="322" y="156"/>
                    </a:cubicBezTo>
                    <a:cubicBezTo>
                      <a:pt x="322" y="156"/>
                      <a:pt x="322" y="156"/>
                      <a:pt x="322" y="156"/>
                    </a:cubicBezTo>
                    <a:cubicBezTo>
                      <a:pt x="167" y="156"/>
                      <a:pt x="40" y="282"/>
                      <a:pt x="40" y="437"/>
                    </a:cubicBezTo>
                    <a:cubicBezTo>
                      <a:pt x="40" y="1023"/>
                      <a:pt x="40" y="1023"/>
                      <a:pt x="40" y="1023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93" y="1185"/>
                      <a:pt x="93" y="1185"/>
                      <a:pt x="93" y="1185"/>
                    </a:cubicBezTo>
                    <a:cubicBezTo>
                      <a:pt x="186" y="1023"/>
                      <a:pt x="186" y="1023"/>
                      <a:pt x="186" y="1023"/>
                    </a:cubicBezTo>
                    <a:cubicBezTo>
                      <a:pt x="144" y="1023"/>
                      <a:pt x="144" y="1023"/>
                      <a:pt x="144" y="1023"/>
                    </a:cubicBezTo>
                    <a:cubicBezTo>
                      <a:pt x="144" y="437"/>
                      <a:pt x="144" y="437"/>
                      <a:pt x="144" y="437"/>
                    </a:cubicBezTo>
                    <a:cubicBezTo>
                      <a:pt x="144" y="339"/>
                      <a:pt x="224" y="260"/>
                      <a:pt x="322" y="260"/>
                    </a:cubicBezTo>
                    <a:cubicBezTo>
                      <a:pt x="369" y="260"/>
                      <a:pt x="413" y="278"/>
                      <a:pt x="447" y="312"/>
                    </a:cubicBezTo>
                    <a:cubicBezTo>
                      <a:pt x="480" y="345"/>
                      <a:pt x="499" y="390"/>
                      <a:pt x="499" y="437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501" y="828"/>
                      <a:pt x="530" y="895"/>
                      <a:pt x="581" y="946"/>
                    </a:cubicBezTo>
                    <a:cubicBezTo>
                      <a:pt x="634" y="999"/>
                      <a:pt x="705" y="1029"/>
                      <a:pt x="780" y="1029"/>
                    </a:cubicBezTo>
                    <a:cubicBezTo>
                      <a:pt x="780" y="1029"/>
                      <a:pt x="780" y="1029"/>
                      <a:pt x="780" y="1029"/>
                    </a:cubicBezTo>
                    <a:cubicBezTo>
                      <a:pt x="935" y="1029"/>
                      <a:pt x="1061" y="903"/>
                      <a:pt x="1061" y="748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339"/>
                      <a:pt x="1141" y="260"/>
                      <a:pt x="1238" y="260"/>
                    </a:cubicBezTo>
                    <a:cubicBezTo>
                      <a:pt x="1336" y="260"/>
                      <a:pt x="1415" y="339"/>
                      <a:pt x="1415" y="437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56"/>
                      <a:pt x="1415" y="756"/>
                      <a:pt x="1415" y="756"/>
                    </a:cubicBezTo>
                    <a:cubicBezTo>
                      <a:pt x="1416" y="756"/>
                      <a:pt x="1416" y="756"/>
                      <a:pt x="1416" y="756"/>
                    </a:cubicBezTo>
                    <a:cubicBezTo>
                      <a:pt x="1417" y="818"/>
                      <a:pt x="1440" y="878"/>
                      <a:pt x="1479" y="926"/>
                    </a:cubicBezTo>
                    <a:cubicBezTo>
                      <a:pt x="1485" y="933"/>
                      <a:pt x="1491" y="940"/>
                      <a:pt x="1498" y="946"/>
                    </a:cubicBezTo>
                    <a:cubicBezTo>
                      <a:pt x="1533" y="982"/>
                      <a:pt x="1576" y="1006"/>
                      <a:pt x="1623" y="1019"/>
                    </a:cubicBezTo>
                    <a:cubicBezTo>
                      <a:pt x="1625" y="1019"/>
                      <a:pt x="1626" y="1020"/>
                      <a:pt x="1628" y="1020"/>
                    </a:cubicBezTo>
                    <a:cubicBezTo>
                      <a:pt x="1628" y="1020"/>
                      <a:pt x="1629" y="1021"/>
                      <a:pt x="1629" y="1021"/>
                    </a:cubicBezTo>
                    <a:cubicBezTo>
                      <a:pt x="1647" y="1025"/>
                      <a:pt x="1664" y="1028"/>
                      <a:pt x="1683" y="1028"/>
                    </a:cubicBezTo>
                    <a:cubicBezTo>
                      <a:pt x="1685" y="1029"/>
                      <a:pt x="1688" y="1029"/>
                      <a:pt x="1691" y="1029"/>
                    </a:cubicBezTo>
                    <a:cubicBezTo>
                      <a:pt x="1693" y="1029"/>
                      <a:pt x="1695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842" y="1029"/>
                      <a:pt x="1962" y="918"/>
                      <a:pt x="1976" y="776"/>
                    </a:cubicBezTo>
                    <a:cubicBezTo>
                      <a:pt x="1977" y="767"/>
                      <a:pt x="1978" y="757"/>
                      <a:pt x="1978" y="748"/>
                    </a:cubicBezTo>
                    <a:cubicBezTo>
                      <a:pt x="1978" y="162"/>
                      <a:pt x="1978" y="162"/>
                      <a:pt x="1978" y="162"/>
                    </a:cubicBezTo>
                    <a:lnTo>
                      <a:pt x="2019" y="16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1109663" y="3154363"/>
                <a:ext cx="349250" cy="2801937"/>
              </a:xfrm>
              <a:custGeom>
                <a:avLst/>
                <a:gdLst>
                  <a:gd name="T0" fmla="*/ 0 w 220"/>
                  <a:gd name="T1" fmla="*/ 1765 h 1765"/>
                  <a:gd name="T2" fmla="*/ 220 w 220"/>
                  <a:gd name="T3" fmla="*/ 1382 h 1765"/>
                  <a:gd name="T4" fmla="*/ 121 w 220"/>
                  <a:gd name="T5" fmla="*/ 1382 h 1765"/>
                  <a:gd name="T6" fmla="*/ 121 w 220"/>
                  <a:gd name="T7" fmla="*/ 0 h 1765"/>
                  <a:gd name="T8" fmla="*/ 0 w 220"/>
                  <a:gd name="T9" fmla="*/ 0 h 1765"/>
                  <a:gd name="T10" fmla="*/ 0 w 220"/>
                  <a:gd name="T11" fmla="*/ 1765 h 1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1765">
                    <a:moveTo>
                      <a:pt x="0" y="1765"/>
                    </a:moveTo>
                    <a:lnTo>
                      <a:pt x="220" y="1382"/>
                    </a:lnTo>
                    <a:lnTo>
                      <a:pt x="121" y="1382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7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7980363" y="1512888"/>
                <a:ext cx="352425" cy="2797174"/>
              </a:xfrm>
              <a:custGeom>
                <a:avLst/>
                <a:gdLst>
                  <a:gd name="T0" fmla="*/ 222 w 222"/>
                  <a:gd name="T1" fmla="*/ 382 h 1762"/>
                  <a:gd name="T2" fmla="*/ 0 w 222"/>
                  <a:gd name="T3" fmla="*/ 0 h 1762"/>
                  <a:gd name="T4" fmla="*/ 0 w 222"/>
                  <a:gd name="T5" fmla="*/ 1762 h 1762"/>
                  <a:gd name="T6" fmla="*/ 125 w 222"/>
                  <a:gd name="T7" fmla="*/ 1762 h 1762"/>
                  <a:gd name="T8" fmla="*/ 125 w 222"/>
                  <a:gd name="T9" fmla="*/ 382 h 1762"/>
                  <a:gd name="T10" fmla="*/ 222 w 222"/>
                  <a:gd name="T11" fmla="*/ 382 h 1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" h="1762">
                    <a:moveTo>
                      <a:pt x="222" y="382"/>
                    </a:moveTo>
                    <a:lnTo>
                      <a:pt x="0" y="0"/>
                    </a:lnTo>
                    <a:lnTo>
                      <a:pt x="0" y="1762"/>
                    </a:lnTo>
                    <a:lnTo>
                      <a:pt x="125" y="1762"/>
                    </a:lnTo>
                    <a:lnTo>
                      <a:pt x="125" y="382"/>
                    </a:lnTo>
                    <a:lnTo>
                      <a:pt x="222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15420" y="5234889"/>
              <a:ext cx="2123168" cy="743449"/>
              <a:chOff x="1122963" y="5359995"/>
              <a:chExt cx="2123168" cy="74344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22963" y="5702010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There are many variations of passages of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endParaRPr lang="th-TH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2963" y="5359995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02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85807" y="5234889"/>
              <a:ext cx="2123168" cy="743449"/>
              <a:chOff x="1122963" y="5350470"/>
              <a:chExt cx="2123168" cy="74344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22963" y="5692485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2963" y="5350470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04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52460" y="1600675"/>
              <a:ext cx="2123168" cy="745985"/>
              <a:chOff x="1122963" y="5844507"/>
              <a:chExt cx="2123168" cy="74598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is a long established fact that a reader will be distracted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01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41877" y="1600675"/>
              <a:ext cx="2123168" cy="745985"/>
              <a:chOff x="1122963" y="5844507"/>
              <a:chExt cx="2123168" cy="7459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/>
                </a:r>
                <a:b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1050" dirty="0" err="1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03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264280" y="2736020"/>
              <a:ext cx="99528" cy="99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53697" y="2736020"/>
              <a:ext cx="99528" cy="99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27240" y="4735188"/>
              <a:ext cx="99528" cy="995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97627" y="4735188"/>
              <a:ext cx="99528" cy="995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" name="Straight Connector 17"/>
            <p:cNvCxnSpPr>
              <a:stCxn id="35" idx="2"/>
              <a:endCxn id="14" idx="0"/>
            </p:cNvCxnSpPr>
            <p:nvPr/>
          </p:nvCxnSpPr>
          <p:spPr>
            <a:xfrm>
              <a:off x="4314044" y="2346661"/>
              <a:ext cx="0" cy="389359"/>
            </a:xfrm>
            <a:prstGeom prst="line">
              <a:avLst/>
            </a:prstGeom>
            <a:ln w="28575"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3" idx="2"/>
              <a:endCxn id="15" idx="0"/>
            </p:cNvCxnSpPr>
            <p:nvPr/>
          </p:nvCxnSpPr>
          <p:spPr>
            <a:xfrm>
              <a:off x="6703460" y="2346661"/>
              <a:ext cx="0" cy="389359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4"/>
              <a:endCxn id="39" idx="0"/>
            </p:cNvCxnSpPr>
            <p:nvPr/>
          </p:nvCxnSpPr>
          <p:spPr>
            <a:xfrm>
              <a:off x="5477004" y="4834715"/>
              <a:ext cx="0" cy="400174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4"/>
              <a:endCxn id="37" idx="0"/>
            </p:cNvCxnSpPr>
            <p:nvPr/>
          </p:nvCxnSpPr>
          <p:spPr>
            <a:xfrm>
              <a:off x="7947391" y="4834715"/>
              <a:ext cx="0" cy="40017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163879" y="1553863"/>
              <a:ext cx="632536" cy="632536"/>
              <a:chOff x="6639879" y="1553863"/>
              <a:chExt cx="632536" cy="6325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639879" y="1553863"/>
                <a:ext cx="632536" cy="63253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286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grpSp>
            <p:nvGrpSpPr>
              <p:cNvPr id="29" name="Group 4"/>
              <p:cNvGrpSpPr>
                <a:grpSpLocks noChangeAspect="1"/>
              </p:cNvGrpSpPr>
              <p:nvPr/>
            </p:nvGrpSpPr>
            <p:grpSpPr bwMode="auto">
              <a:xfrm>
                <a:off x="6818448" y="1697093"/>
                <a:ext cx="275399" cy="346076"/>
                <a:chOff x="4258" y="994"/>
                <a:chExt cx="226" cy="284"/>
              </a:xfrm>
              <a:solidFill>
                <a:schemeClr val="bg1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4258" y="994"/>
                  <a:ext cx="226" cy="284"/>
                </a:xfrm>
                <a:custGeom>
                  <a:avLst/>
                  <a:gdLst>
                    <a:gd name="T0" fmla="*/ 870 w 1000"/>
                    <a:gd name="T1" fmla="*/ 144 h 1255"/>
                    <a:gd name="T2" fmla="*/ 858 w 1000"/>
                    <a:gd name="T3" fmla="*/ 26 h 1255"/>
                    <a:gd name="T4" fmla="*/ 853 w 1000"/>
                    <a:gd name="T5" fmla="*/ 0 h 1255"/>
                    <a:gd name="T6" fmla="*/ 154 w 1000"/>
                    <a:gd name="T7" fmla="*/ 0 h 1255"/>
                    <a:gd name="T8" fmla="*/ 149 w 1000"/>
                    <a:gd name="T9" fmla="*/ 26 h 1255"/>
                    <a:gd name="T10" fmla="*/ 135 w 1000"/>
                    <a:gd name="T11" fmla="*/ 143 h 1255"/>
                    <a:gd name="T12" fmla="*/ 0 w 1000"/>
                    <a:gd name="T13" fmla="*/ 311 h 1255"/>
                    <a:gd name="T14" fmla="*/ 177 w 1000"/>
                    <a:gd name="T15" fmla="*/ 485 h 1255"/>
                    <a:gd name="T16" fmla="*/ 237 w 1000"/>
                    <a:gd name="T17" fmla="*/ 591 h 1255"/>
                    <a:gd name="T18" fmla="*/ 395 w 1000"/>
                    <a:gd name="T19" fmla="*/ 690 h 1255"/>
                    <a:gd name="T20" fmla="*/ 295 w 1000"/>
                    <a:gd name="T21" fmla="*/ 971 h 1255"/>
                    <a:gd name="T22" fmla="*/ 143 w 1000"/>
                    <a:gd name="T23" fmla="*/ 971 h 1255"/>
                    <a:gd name="T24" fmla="*/ 143 w 1000"/>
                    <a:gd name="T25" fmla="*/ 1255 h 1255"/>
                    <a:gd name="T26" fmla="*/ 858 w 1000"/>
                    <a:gd name="T27" fmla="*/ 1255 h 1255"/>
                    <a:gd name="T28" fmla="*/ 858 w 1000"/>
                    <a:gd name="T29" fmla="*/ 971 h 1255"/>
                    <a:gd name="T30" fmla="*/ 708 w 1000"/>
                    <a:gd name="T31" fmla="*/ 971 h 1255"/>
                    <a:gd name="T32" fmla="*/ 608 w 1000"/>
                    <a:gd name="T33" fmla="*/ 689 h 1255"/>
                    <a:gd name="T34" fmla="*/ 765 w 1000"/>
                    <a:gd name="T35" fmla="*/ 590 h 1255"/>
                    <a:gd name="T36" fmla="*/ 826 w 1000"/>
                    <a:gd name="T37" fmla="*/ 485 h 1255"/>
                    <a:gd name="T38" fmla="*/ 1000 w 1000"/>
                    <a:gd name="T39" fmla="*/ 311 h 1255"/>
                    <a:gd name="T40" fmla="*/ 870 w 1000"/>
                    <a:gd name="T41" fmla="*/ 144 h 1255"/>
                    <a:gd name="T42" fmla="*/ 65 w 1000"/>
                    <a:gd name="T43" fmla="*/ 311 h 1255"/>
                    <a:gd name="T44" fmla="*/ 133 w 1000"/>
                    <a:gd name="T45" fmla="*/ 212 h 1255"/>
                    <a:gd name="T46" fmla="*/ 155 w 1000"/>
                    <a:gd name="T47" fmla="*/ 417 h 1255"/>
                    <a:gd name="T48" fmla="*/ 65 w 1000"/>
                    <a:gd name="T49" fmla="*/ 311 h 1255"/>
                    <a:gd name="T50" fmla="*/ 793 w 1000"/>
                    <a:gd name="T51" fmla="*/ 1190 h 1255"/>
                    <a:gd name="T52" fmla="*/ 208 w 1000"/>
                    <a:gd name="T53" fmla="*/ 1190 h 1255"/>
                    <a:gd name="T54" fmla="*/ 208 w 1000"/>
                    <a:gd name="T55" fmla="*/ 1036 h 1255"/>
                    <a:gd name="T56" fmla="*/ 793 w 1000"/>
                    <a:gd name="T57" fmla="*/ 1036 h 1255"/>
                    <a:gd name="T58" fmla="*/ 793 w 1000"/>
                    <a:gd name="T59" fmla="*/ 1190 h 1255"/>
                    <a:gd name="T60" fmla="*/ 639 w 1000"/>
                    <a:gd name="T61" fmla="*/ 971 h 1255"/>
                    <a:gd name="T62" fmla="*/ 364 w 1000"/>
                    <a:gd name="T63" fmla="*/ 971 h 1255"/>
                    <a:gd name="T64" fmla="*/ 460 w 1000"/>
                    <a:gd name="T65" fmla="*/ 701 h 1255"/>
                    <a:gd name="T66" fmla="*/ 501 w 1000"/>
                    <a:gd name="T67" fmla="*/ 705 h 1255"/>
                    <a:gd name="T68" fmla="*/ 543 w 1000"/>
                    <a:gd name="T69" fmla="*/ 701 h 1255"/>
                    <a:gd name="T70" fmla="*/ 639 w 1000"/>
                    <a:gd name="T71" fmla="*/ 971 h 1255"/>
                    <a:gd name="T72" fmla="*/ 715 w 1000"/>
                    <a:gd name="T73" fmla="*/ 549 h 1255"/>
                    <a:gd name="T74" fmla="*/ 501 w 1000"/>
                    <a:gd name="T75" fmla="*/ 640 h 1255"/>
                    <a:gd name="T76" fmla="*/ 287 w 1000"/>
                    <a:gd name="T77" fmla="*/ 549 h 1255"/>
                    <a:gd name="T78" fmla="*/ 209 w 1000"/>
                    <a:gd name="T79" fmla="*/ 65 h 1255"/>
                    <a:gd name="T80" fmla="*/ 798 w 1000"/>
                    <a:gd name="T81" fmla="*/ 65 h 1255"/>
                    <a:gd name="T82" fmla="*/ 715 w 1000"/>
                    <a:gd name="T83" fmla="*/ 549 h 1255"/>
                    <a:gd name="T84" fmla="*/ 849 w 1000"/>
                    <a:gd name="T85" fmla="*/ 416 h 1255"/>
                    <a:gd name="T86" fmla="*/ 872 w 1000"/>
                    <a:gd name="T87" fmla="*/ 214 h 1255"/>
                    <a:gd name="T88" fmla="*/ 935 w 1000"/>
                    <a:gd name="T89" fmla="*/ 311 h 1255"/>
                    <a:gd name="T90" fmla="*/ 849 w 1000"/>
                    <a:gd name="T91" fmla="*/ 416 h 1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00" h="1255">
                      <a:moveTo>
                        <a:pt x="870" y="144"/>
                      </a:moveTo>
                      <a:cubicBezTo>
                        <a:pt x="867" y="78"/>
                        <a:pt x="859" y="32"/>
                        <a:pt x="858" y="26"/>
                      </a:cubicBezTo>
                      <a:lnTo>
                        <a:pt x="853" y="0"/>
                      </a:lnTo>
                      <a:lnTo>
                        <a:pt x="154" y="0"/>
                      </a:lnTo>
                      <a:lnTo>
                        <a:pt x="149" y="26"/>
                      </a:lnTo>
                      <a:cubicBezTo>
                        <a:pt x="148" y="31"/>
                        <a:pt x="140" y="78"/>
                        <a:pt x="135" y="143"/>
                      </a:cubicBezTo>
                      <a:cubicBezTo>
                        <a:pt x="57" y="162"/>
                        <a:pt x="0" y="230"/>
                        <a:pt x="0" y="311"/>
                      </a:cubicBezTo>
                      <a:cubicBezTo>
                        <a:pt x="0" y="406"/>
                        <a:pt x="79" y="483"/>
                        <a:pt x="177" y="485"/>
                      </a:cubicBezTo>
                      <a:cubicBezTo>
                        <a:pt x="192" y="523"/>
                        <a:pt x="211" y="559"/>
                        <a:pt x="237" y="591"/>
                      </a:cubicBezTo>
                      <a:cubicBezTo>
                        <a:pt x="278" y="641"/>
                        <a:pt x="332" y="673"/>
                        <a:pt x="395" y="690"/>
                      </a:cubicBezTo>
                      <a:lnTo>
                        <a:pt x="295" y="971"/>
                      </a:lnTo>
                      <a:lnTo>
                        <a:pt x="143" y="971"/>
                      </a:lnTo>
                      <a:lnTo>
                        <a:pt x="143" y="1255"/>
                      </a:lnTo>
                      <a:lnTo>
                        <a:pt x="858" y="1255"/>
                      </a:lnTo>
                      <a:lnTo>
                        <a:pt x="858" y="971"/>
                      </a:lnTo>
                      <a:lnTo>
                        <a:pt x="708" y="971"/>
                      </a:lnTo>
                      <a:lnTo>
                        <a:pt x="608" y="689"/>
                      </a:lnTo>
                      <a:cubicBezTo>
                        <a:pt x="670" y="672"/>
                        <a:pt x="724" y="640"/>
                        <a:pt x="765" y="590"/>
                      </a:cubicBezTo>
                      <a:cubicBezTo>
                        <a:pt x="791" y="559"/>
                        <a:pt x="811" y="523"/>
                        <a:pt x="826" y="485"/>
                      </a:cubicBezTo>
                      <a:cubicBezTo>
                        <a:pt x="923" y="482"/>
                        <a:pt x="1000" y="405"/>
                        <a:pt x="1000" y="311"/>
                      </a:cubicBezTo>
                      <a:cubicBezTo>
                        <a:pt x="1000" y="232"/>
                        <a:pt x="946" y="165"/>
                        <a:pt x="870" y="144"/>
                      </a:cubicBezTo>
                      <a:close/>
                      <a:moveTo>
                        <a:pt x="65" y="311"/>
                      </a:moveTo>
                      <a:cubicBezTo>
                        <a:pt x="65" y="267"/>
                        <a:pt x="93" y="230"/>
                        <a:pt x="133" y="212"/>
                      </a:cubicBezTo>
                      <a:cubicBezTo>
                        <a:pt x="132" y="276"/>
                        <a:pt x="137" y="347"/>
                        <a:pt x="155" y="417"/>
                      </a:cubicBezTo>
                      <a:cubicBezTo>
                        <a:pt x="104" y="405"/>
                        <a:pt x="65" y="363"/>
                        <a:pt x="65" y="311"/>
                      </a:cubicBezTo>
                      <a:close/>
                      <a:moveTo>
                        <a:pt x="793" y="1190"/>
                      </a:moveTo>
                      <a:lnTo>
                        <a:pt x="208" y="1190"/>
                      </a:lnTo>
                      <a:lnTo>
                        <a:pt x="208" y="1036"/>
                      </a:lnTo>
                      <a:lnTo>
                        <a:pt x="793" y="1036"/>
                      </a:lnTo>
                      <a:lnTo>
                        <a:pt x="793" y="1190"/>
                      </a:lnTo>
                      <a:close/>
                      <a:moveTo>
                        <a:pt x="639" y="971"/>
                      </a:moveTo>
                      <a:lnTo>
                        <a:pt x="364" y="971"/>
                      </a:lnTo>
                      <a:lnTo>
                        <a:pt x="460" y="701"/>
                      </a:lnTo>
                      <a:cubicBezTo>
                        <a:pt x="474" y="702"/>
                        <a:pt x="486" y="705"/>
                        <a:pt x="501" y="705"/>
                      </a:cubicBezTo>
                      <a:cubicBezTo>
                        <a:pt x="515" y="705"/>
                        <a:pt x="529" y="702"/>
                        <a:pt x="543" y="701"/>
                      </a:cubicBezTo>
                      <a:lnTo>
                        <a:pt x="639" y="971"/>
                      </a:lnTo>
                      <a:close/>
                      <a:moveTo>
                        <a:pt x="715" y="549"/>
                      </a:moveTo>
                      <a:cubicBezTo>
                        <a:pt x="664" y="610"/>
                        <a:pt x="594" y="640"/>
                        <a:pt x="501" y="640"/>
                      </a:cubicBezTo>
                      <a:cubicBezTo>
                        <a:pt x="407" y="640"/>
                        <a:pt x="338" y="610"/>
                        <a:pt x="287" y="549"/>
                      </a:cubicBezTo>
                      <a:cubicBezTo>
                        <a:pt x="172" y="410"/>
                        <a:pt x="197" y="148"/>
                        <a:pt x="209" y="65"/>
                      </a:cubicBezTo>
                      <a:lnTo>
                        <a:pt x="798" y="65"/>
                      </a:lnTo>
                      <a:cubicBezTo>
                        <a:pt x="809" y="149"/>
                        <a:pt x="832" y="409"/>
                        <a:pt x="715" y="549"/>
                      </a:cubicBezTo>
                      <a:close/>
                      <a:moveTo>
                        <a:pt x="849" y="416"/>
                      </a:moveTo>
                      <a:cubicBezTo>
                        <a:pt x="866" y="348"/>
                        <a:pt x="872" y="277"/>
                        <a:pt x="872" y="214"/>
                      </a:cubicBezTo>
                      <a:cubicBezTo>
                        <a:pt x="910" y="232"/>
                        <a:pt x="935" y="269"/>
                        <a:pt x="935" y="311"/>
                      </a:cubicBezTo>
                      <a:cubicBezTo>
                        <a:pt x="935" y="362"/>
                        <a:pt x="898" y="404"/>
                        <a:pt x="849" y="41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4339" y="1033"/>
                  <a:ext cx="68" cy="64"/>
                </a:xfrm>
                <a:custGeom>
                  <a:avLst/>
                  <a:gdLst>
                    <a:gd name="T0" fmla="*/ 194 w 297"/>
                    <a:gd name="T1" fmla="*/ 93 h 282"/>
                    <a:gd name="T2" fmla="*/ 148 w 297"/>
                    <a:gd name="T3" fmla="*/ 0 h 282"/>
                    <a:gd name="T4" fmla="*/ 102 w 297"/>
                    <a:gd name="T5" fmla="*/ 93 h 282"/>
                    <a:gd name="T6" fmla="*/ 0 w 297"/>
                    <a:gd name="T7" fmla="*/ 108 h 282"/>
                    <a:gd name="T8" fmla="*/ 74 w 297"/>
                    <a:gd name="T9" fmla="*/ 180 h 282"/>
                    <a:gd name="T10" fmla="*/ 56 w 297"/>
                    <a:gd name="T11" fmla="*/ 282 h 282"/>
                    <a:gd name="T12" fmla="*/ 148 w 297"/>
                    <a:gd name="T13" fmla="*/ 234 h 282"/>
                    <a:gd name="T14" fmla="*/ 240 w 297"/>
                    <a:gd name="T15" fmla="*/ 282 h 282"/>
                    <a:gd name="T16" fmla="*/ 223 w 297"/>
                    <a:gd name="T17" fmla="*/ 180 h 282"/>
                    <a:gd name="T18" fmla="*/ 297 w 297"/>
                    <a:gd name="T19" fmla="*/ 108 h 282"/>
                    <a:gd name="T20" fmla="*/ 194 w 297"/>
                    <a:gd name="T21" fmla="*/ 93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7" h="282">
                      <a:moveTo>
                        <a:pt x="194" y="93"/>
                      </a:moveTo>
                      <a:lnTo>
                        <a:pt x="148" y="0"/>
                      </a:lnTo>
                      <a:lnTo>
                        <a:pt x="102" y="93"/>
                      </a:lnTo>
                      <a:lnTo>
                        <a:pt x="0" y="108"/>
                      </a:lnTo>
                      <a:lnTo>
                        <a:pt x="74" y="180"/>
                      </a:lnTo>
                      <a:lnTo>
                        <a:pt x="56" y="282"/>
                      </a:lnTo>
                      <a:lnTo>
                        <a:pt x="148" y="234"/>
                      </a:lnTo>
                      <a:lnTo>
                        <a:pt x="240" y="282"/>
                      </a:lnTo>
                      <a:lnTo>
                        <a:pt x="223" y="180"/>
                      </a:lnTo>
                      <a:lnTo>
                        <a:pt x="297" y="108"/>
                      </a:lnTo>
                      <a:lnTo>
                        <a:pt x="194" y="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3392279" y="5397659"/>
              <a:ext cx="632536" cy="6325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633987" y="5501976"/>
              <a:ext cx="241757" cy="423903"/>
              <a:chOff x="2057301" y="5496177"/>
              <a:chExt cx="267717" cy="469422"/>
            </a:xfrm>
          </p:grpSpPr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04977" y="5552104"/>
                <a:ext cx="220041" cy="197121"/>
              </a:xfrm>
              <a:custGeom>
                <a:avLst/>
                <a:gdLst>
                  <a:gd name="T0" fmla="*/ 0 w 497"/>
                  <a:gd name="T1" fmla="*/ 0 h 447"/>
                  <a:gd name="T2" fmla="*/ 497 w 497"/>
                  <a:gd name="T3" fmla="*/ 217 h 447"/>
                  <a:gd name="T4" fmla="*/ 0 w 497"/>
                  <a:gd name="T5" fmla="*/ 447 h 447"/>
                  <a:gd name="T6" fmla="*/ 0 w 497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7" h="447">
                    <a:moveTo>
                      <a:pt x="0" y="0"/>
                    </a:moveTo>
                    <a:lnTo>
                      <a:pt x="497" y="217"/>
                    </a:lnTo>
                    <a:lnTo>
                      <a:pt x="0" y="4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V="1">
                <a:off x="2076555" y="5552104"/>
                <a:ext cx="0" cy="413495"/>
              </a:xfrm>
              <a:prstGeom prst="line">
                <a:avLst/>
              </a:prstGeom>
              <a:solidFill>
                <a:schemeClr val="bg1"/>
              </a:solidFill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2057301" y="5496177"/>
                <a:ext cx="40341" cy="43091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25486" y="1597410"/>
            <a:ext cx="8741028" cy="4774993"/>
            <a:chOff x="2089219" y="1556284"/>
            <a:chExt cx="8013562" cy="4377597"/>
          </a:xfrm>
        </p:grpSpPr>
        <p:sp>
          <p:nvSpPr>
            <p:cNvPr id="9" name="TextBox 8"/>
            <p:cNvSpPr txBox="1"/>
            <p:nvPr/>
          </p:nvSpPr>
          <p:spPr>
            <a:xfrm>
              <a:off x="2089219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 is a long established fact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that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reader will be distracted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9219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01</a:t>
              </a:r>
              <a:endParaRPr lang="th-TH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58081" y="3673869"/>
              <a:ext cx="215944" cy="215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5686" y="2848370"/>
              <a:ext cx="1870205" cy="1866945"/>
            </a:xfrm>
            <a:custGeom>
              <a:avLst/>
              <a:gdLst>
                <a:gd name="T0" fmla="*/ 364 w 728"/>
                <a:gd name="T1" fmla="*/ 727 h 727"/>
                <a:gd name="T2" fmla="*/ 621 w 728"/>
                <a:gd name="T3" fmla="*/ 620 h 727"/>
                <a:gd name="T4" fmla="*/ 563 w 728"/>
                <a:gd name="T5" fmla="*/ 543 h 727"/>
                <a:gd name="T6" fmla="*/ 364 w 728"/>
                <a:gd name="T7" fmla="*/ 631 h 727"/>
                <a:gd name="T8" fmla="*/ 96 w 728"/>
                <a:gd name="T9" fmla="*/ 363 h 727"/>
                <a:gd name="T10" fmla="*/ 364 w 728"/>
                <a:gd name="T11" fmla="*/ 95 h 727"/>
                <a:gd name="T12" fmla="*/ 632 w 728"/>
                <a:gd name="T13" fmla="*/ 363 h 727"/>
                <a:gd name="T14" fmla="*/ 621 w 728"/>
                <a:gd name="T15" fmla="*/ 438 h 727"/>
                <a:gd name="T16" fmla="*/ 680 w 728"/>
                <a:gd name="T17" fmla="*/ 543 h 727"/>
                <a:gd name="T18" fmla="*/ 728 w 728"/>
                <a:gd name="T19" fmla="*/ 363 h 727"/>
                <a:gd name="T20" fmla="*/ 364 w 728"/>
                <a:gd name="T21" fmla="*/ 0 h 727"/>
                <a:gd name="T22" fmla="*/ 0 w 728"/>
                <a:gd name="T23" fmla="*/ 363 h 727"/>
                <a:gd name="T24" fmla="*/ 364 w 728"/>
                <a:gd name="T25" fmla="*/ 727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727"/>
                  </a:moveTo>
                  <a:cubicBezTo>
                    <a:pt x="465" y="727"/>
                    <a:pt x="556" y="686"/>
                    <a:pt x="621" y="620"/>
                  </a:cubicBezTo>
                  <a:cubicBezTo>
                    <a:pt x="599" y="597"/>
                    <a:pt x="579" y="571"/>
                    <a:pt x="563" y="543"/>
                  </a:cubicBezTo>
                  <a:cubicBezTo>
                    <a:pt x="514" y="597"/>
                    <a:pt x="443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215"/>
                    <a:pt x="216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389"/>
                    <a:pt x="628" y="414"/>
                    <a:pt x="621" y="438"/>
                  </a:cubicBezTo>
                  <a:cubicBezTo>
                    <a:pt x="633" y="477"/>
                    <a:pt x="653" y="513"/>
                    <a:pt x="680" y="543"/>
                  </a:cubicBezTo>
                  <a:cubicBezTo>
                    <a:pt x="710" y="490"/>
                    <a:pt x="728" y="429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ubicBezTo>
                    <a:pt x="163" y="0"/>
                    <a:pt x="0" y="162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00052" y="2850544"/>
              <a:ext cx="1870206" cy="1866945"/>
            </a:xfrm>
            <a:custGeom>
              <a:avLst/>
              <a:gdLst>
                <a:gd name="T0" fmla="*/ 364 w 728"/>
                <a:gd name="T1" fmla="*/ 0 h 727"/>
                <a:gd name="T2" fmla="*/ 106 w 728"/>
                <a:gd name="T3" fmla="*/ 106 h 727"/>
                <a:gd name="T4" fmla="*/ 165 w 728"/>
                <a:gd name="T5" fmla="*/ 183 h 727"/>
                <a:gd name="T6" fmla="*/ 364 w 728"/>
                <a:gd name="T7" fmla="*/ 95 h 727"/>
                <a:gd name="T8" fmla="*/ 632 w 728"/>
                <a:gd name="T9" fmla="*/ 363 h 727"/>
                <a:gd name="T10" fmla="*/ 364 w 728"/>
                <a:gd name="T11" fmla="*/ 631 h 727"/>
                <a:gd name="T12" fmla="*/ 96 w 728"/>
                <a:gd name="T13" fmla="*/ 363 h 727"/>
                <a:gd name="T14" fmla="*/ 106 w 728"/>
                <a:gd name="T15" fmla="*/ 288 h 727"/>
                <a:gd name="T16" fmla="*/ 48 w 728"/>
                <a:gd name="T17" fmla="*/ 183 h 727"/>
                <a:gd name="T18" fmla="*/ 0 w 728"/>
                <a:gd name="T19" fmla="*/ 363 h 727"/>
                <a:gd name="T20" fmla="*/ 364 w 728"/>
                <a:gd name="T21" fmla="*/ 727 h 727"/>
                <a:gd name="T22" fmla="*/ 728 w 728"/>
                <a:gd name="T23" fmla="*/ 363 h 727"/>
                <a:gd name="T24" fmla="*/ 364 w 728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100" y="312"/>
                    <a:pt x="106" y="288"/>
                  </a:cubicBezTo>
                  <a:cubicBezTo>
                    <a:pt x="95" y="249"/>
                    <a:pt x="75" y="213"/>
                    <a:pt x="48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5" y="727"/>
                    <a:pt x="728" y="564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15720" y="2838584"/>
              <a:ext cx="1866944" cy="1866943"/>
            </a:xfrm>
            <a:custGeom>
              <a:avLst/>
              <a:gdLst>
                <a:gd name="T0" fmla="*/ 364 w 727"/>
                <a:gd name="T1" fmla="*/ 0 h 727"/>
                <a:gd name="T2" fmla="*/ 106 w 727"/>
                <a:gd name="T3" fmla="*/ 106 h 727"/>
                <a:gd name="T4" fmla="*/ 165 w 727"/>
                <a:gd name="T5" fmla="*/ 183 h 727"/>
                <a:gd name="T6" fmla="*/ 364 w 727"/>
                <a:gd name="T7" fmla="*/ 95 h 727"/>
                <a:gd name="T8" fmla="*/ 632 w 727"/>
                <a:gd name="T9" fmla="*/ 363 h 727"/>
                <a:gd name="T10" fmla="*/ 364 w 727"/>
                <a:gd name="T11" fmla="*/ 631 h 727"/>
                <a:gd name="T12" fmla="*/ 96 w 727"/>
                <a:gd name="T13" fmla="*/ 363 h 727"/>
                <a:gd name="T14" fmla="*/ 106 w 727"/>
                <a:gd name="T15" fmla="*/ 288 h 727"/>
                <a:gd name="T16" fmla="*/ 47 w 727"/>
                <a:gd name="T17" fmla="*/ 183 h 727"/>
                <a:gd name="T18" fmla="*/ 0 w 727"/>
                <a:gd name="T19" fmla="*/ 363 h 727"/>
                <a:gd name="T20" fmla="*/ 364 w 727"/>
                <a:gd name="T21" fmla="*/ 727 h 727"/>
                <a:gd name="T22" fmla="*/ 727 w 727"/>
                <a:gd name="T23" fmla="*/ 363 h 727"/>
                <a:gd name="T24" fmla="*/ 364 w 727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144437" y="2842933"/>
              <a:ext cx="1868031" cy="186694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106" y="106"/>
                </a:cxn>
                <a:cxn ang="0">
                  <a:pos x="165" y="183"/>
                </a:cxn>
                <a:cxn ang="0">
                  <a:pos x="364" y="95"/>
                </a:cxn>
                <a:cxn ang="0">
                  <a:pos x="632" y="363"/>
                </a:cxn>
                <a:cxn ang="0">
                  <a:pos x="364" y="631"/>
                </a:cxn>
                <a:cxn ang="0">
                  <a:pos x="96" y="363"/>
                </a:cxn>
                <a:cxn ang="0">
                  <a:pos x="106" y="288"/>
                </a:cxn>
                <a:cxn ang="0">
                  <a:pos x="47" y="183"/>
                </a:cxn>
                <a:cxn ang="0">
                  <a:pos x="0" y="363"/>
                </a:cxn>
                <a:cxn ang="0">
                  <a:pos x="364" y="727"/>
                </a:cxn>
                <a:cxn ang="0">
                  <a:pos x="727" y="363"/>
                </a:cxn>
                <a:cxn ang="0">
                  <a:pos x="364" y="0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56498" y="5155423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7" name="Elbow Connector 16"/>
            <p:cNvCxnSpPr>
              <a:stCxn id="11" idx="2"/>
              <a:endCxn id="16" idx="0"/>
            </p:cNvCxnSpPr>
            <p:nvPr/>
          </p:nvCxnSpPr>
          <p:spPr>
            <a:xfrm rot="10800000" flipV="1">
              <a:off x="2364472" y="3781841"/>
              <a:ext cx="793611" cy="1373582"/>
            </a:xfrm>
            <a:prstGeom prst="bentConnector2">
              <a:avLst/>
            </a:prstGeom>
            <a:ln w="28575"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89948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Many desktop publishing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packages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web page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9948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03</a:t>
              </a:r>
              <a:endParaRPr lang="th-TH" sz="14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1260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Various versions have evolved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years, sometimes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1260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02</a:t>
              </a:r>
              <a:endParaRPr lang="th-TH" sz="1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18773" y="366897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3" name="Straight Connector 22"/>
            <p:cNvCxnSpPr>
              <a:stCxn id="13" idx="0"/>
              <a:endCxn id="21" idx="2"/>
            </p:cNvCxnSpPr>
            <p:nvPr/>
          </p:nvCxnSpPr>
          <p:spPr>
            <a:xfrm flipH="1" flipV="1">
              <a:off x="5432844" y="2295862"/>
              <a:ext cx="2311" cy="55468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10"/>
              <a:endCxn id="19" idx="0"/>
            </p:cNvCxnSpPr>
            <p:nvPr/>
          </p:nvCxnSpPr>
          <p:spPr>
            <a:xfrm>
              <a:off x="6750476" y="4705527"/>
              <a:ext cx="1056" cy="491312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79613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Contrary to popular belief,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err="1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is not simply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9613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04</a:t>
              </a:r>
              <a:endParaRPr lang="th-TH" sz="1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715017" y="209472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8" name="Elbow Connector 27"/>
            <p:cNvCxnSpPr>
              <a:stCxn id="22" idx="6"/>
              <a:endCxn id="27" idx="4"/>
            </p:cNvCxnSpPr>
            <p:nvPr/>
          </p:nvCxnSpPr>
          <p:spPr>
            <a:xfrm flipV="1">
              <a:off x="9034717" y="2310664"/>
              <a:ext cx="788272" cy="1466278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887278" y="3590750"/>
              <a:ext cx="582828" cy="382182"/>
            </a:xfrm>
            <a:custGeom>
              <a:avLst/>
              <a:gdLst>
                <a:gd name="T0" fmla="*/ 186 w 1270"/>
                <a:gd name="T1" fmla="*/ 501 h 834"/>
                <a:gd name="T2" fmla="*/ 337 w 1270"/>
                <a:gd name="T3" fmla="*/ 109 h 834"/>
                <a:gd name="T4" fmla="*/ 461 w 1270"/>
                <a:gd name="T5" fmla="*/ 100 h 834"/>
                <a:gd name="T6" fmla="*/ 804 w 1270"/>
                <a:gd name="T7" fmla="*/ 236 h 834"/>
                <a:gd name="T8" fmla="*/ 594 w 1270"/>
                <a:gd name="T9" fmla="*/ 192 h 834"/>
                <a:gd name="T10" fmla="*/ 368 w 1270"/>
                <a:gd name="T11" fmla="*/ 312 h 834"/>
                <a:gd name="T12" fmla="*/ 441 w 1270"/>
                <a:gd name="T13" fmla="*/ 372 h 834"/>
                <a:gd name="T14" fmla="*/ 732 w 1270"/>
                <a:gd name="T15" fmla="*/ 281 h 834"/>
                <a:gd name="T16" fmla="*/ 858 w 1270"/>
                <a:gd name="T17" fmla="*/ 164 h 834"/>
                <a:gd name="T18" fmla="*/ 426 w 1270"/>
                <a:gd name="T19" fmla="*/ 69 h 834"/>
                <a:gd name="T20" fmla="*/ 332 w 1270"/>
                <a:gd name="T21" fmla="*/ 61 h 834"/>
                <a:gd name="T22" fmla="*/ 140 w 1270"/>
                <a:gd name="T23" fmla="*/ 20 h 834"/>
                <a:gd name="T24" fmla="*/ 16 w 1270"/>
                <a:gd name="T25" fmla="*/ 444 h 834"/>
                <a:gd name="T26" fmla="*/ 172 w 1270"/>
                <a:gd name="T27" fmla="*/ 449 h 834"/>
                <a:gd name="T28" fmla="*/ 154 w 1270"/>
                <a:gd name="T29" fmla="*/ 393 h 834"/>
                <a:gd name="T30" fmla="*/ 137 w 1270"/>
                <a:gd name="T31" fmla="*/ 357 h 834"/>
                <a:gd name="T32" fmla="*/ 1009 w 1270"/>
                <a:gd name="T33" fmla="*/ 526 h 834"/>
                <a:gd name="T34" fmla="*/ 522 w 1270"/>
                <a:gd name="T35" fmla="*/ 789 h 834"/>
                <a:gd name="T36" fmla="*/ 518 w 1270"/>
                <a:gd name="T37" fmla="*/ 738 h 834"/>
                <a:gd name="T38" fmla="*/ 664 w 1270"/>
                <a:gd name="T39" fmla="*/ 616 h 834"/>
                <a:gd name="T40" fmla="*/ 421 w 1270"/>
                <a:gd name="T41" fmla="*/ 736 h 834"/>
                <a:gd name="T42" fmla="*/ 414 w 1270"/>
                <a:gd name="T43" fmla="*/ 680 h 834"/>
                <a:gd name="T44" fmla="*/ 636 w 1270"/>
                <a:gd name="T45" fmla="*/ 570 h 834"/>
                <a:gd name="T46" fmla="*/ 396 w 1270"/>
                <a:gd name="T47" fmla="*/ 637 h 834"/>
                <a:gd name="T48" fmla="*/ 349 w 1270"/>
                <a:gd name="T49" fmla="*/ 660 h 834"/>
                <a:gd name="T50" fmla="*/ 310 w 1270"/>
                <a:gd name="T51" fmla="*/ 626 h 834"/>
                <a:gd name="T52" fmla="*/ 353 w 1270"/>
                <a:gd name="T53" fmla="*/ 596 h 834"/>
                <a:gd name="T54" fmla="*/ 546 w 1270"/>
                <a:gd name="T55" fmla="*/ 450 h 834"/>
                <a:gd name="T56" fmla="*/ 333 w 1270"/>
                <a:gd name="T57" fmla="*/ 554 h 834"/>
                <a:gd name="T58" fmla="*/ 294 w 1270"/>
                <a:gd name="T59" fmla="*/ 521 h 834"/>
                <a:gd name="T60" fmla="*/ 432 w 1270"/>
                <a:gd name="T61" fmla="*/ 420 h 834"/>
                <a:gd name="T62" fmla="*/ 250 w 1270"/>
                <a:gd name="T63" fmla="*/ 505 h 834"/>
                <a:gd name="T64" fmla="*/ 265 w 1270"/>
                <a:gd name="T65" fmla="*/ 609 h 834"/>
                <a:gd name="T66" fmla="*/ 334 w 1270"/>
                <a:gd name="T67" fmla="*/ 706 h 834"/>
                <a:gd name="T68" fmla="*/ 406 w 1270"/>
                <a:gd name="T69" fmla="*/ 782 h 834"/>
                <a:gd name="T70" fmla="*/ 462 w 1270"/>
                <a:gd name="T71" fmla="*/ 793 h 834"/>
                <a:gd name="T72" fmla="*/ 560 w 1270"/>
                <a:gd name="T73" fmla="*/ 826 h 834"/>
                <a:gd name="T74" fmla="*/ 1102 w 1270"/>
                <a:gd name="T75" fmla="*/ 497 h 834"/>
                <a:gd name="T76" fmla="*/ 1084 w 1270"/>
                <a:gd name="T77" fmla="*/ 16 h 834"/>
                <a:gd name="T78" fmla="*/ 886 w 1270"/>
                <a:gd name="T79" fmla="*/ 94 h 834"/>
                <a:gd name="T80" fmla="*/ 1053 w 1270"/>
                <a:gd name="T81" fmla="*/ 56 h 834"/>
                <a:gd name="T82" fmla="*/ 938 w 1270"/>
                <a:gd name="T83" fmla="*/ 112 h 834"/>
                <a:gd name="T84" fmla="*/ 1129 w 1270"/>
                <a:gd name="T85" fmla="*/ 356 h 834"/>
                <a:gd name="T86" fmla="*/ 1117 w 1270"/>
                <a:gd name="T87" fmla="*/ 39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0" h="834">
                  <a:moveTo>
                    <a:pt x="16" y="444"/>
                  </a:moveTo>
                  <a:lnTo>
                    <a:pt x="178" y="500"/>
                  </a:lnTo>
                  <a:cubicBezTo>
                    <a:pt x="181" y="501"/>
                    <a:pt x="184" y="501"/>
                    <a:pt x="186" y="501"/>
                  </a:cubicBezTo>
                  <a:cubicBezTo>
                    <a:pt x="190" y="501"/>
                    <a:pt x="193" y="500"/>
                    <a:pt x="196" y="498"/>
                  </a:cubicBezTo>
                  <a:cubicBezTo>
                    <a:pt x="201" y="496"/>
                    <a:pt x="205" y="492"/>
                    <a:pt x="208" y="485"/>
                  </a:cubicBezTo>
                  <a:lnTo>
                    <a:pt x="337" y="109"/>
                  </a:lnTo>
                  <a:lnTo>
                    <a:pt x="346" y="113"/>
                  </a:lnTo>
                  <a:cubicBezTo>
                    <a:pt x="378" y="125"/>
                    <a:pt x="414" y="122"/>
                    <a:pt x="445" y="108"/>
                  </a:cubicBezTo>
                  <a:lnTo>
                    <a:pt x="461" y="100"/>
                  </a:lnTo>
                  <a:cubicBezTo>
                    <a:pt x="481" y="90"/>
                    <a:pt x="504" y="89"/>
                    <a:pt x="525" y="96"/>
                  </a:cubicBezTo>
                  <a:lnTo>
                    <a:pt x="825" y="200"/>
                  </a:lnTo>
                  <a:cubicBezTo>
                    <a:pt x="822" y="212"/>
                    <a:pt x="816" y="228"/>
                    <a:pt x="804" y="236"/>
                  </a:cubicBezTo>
                  <a:cubicBezTo>
                    <a:pt x="790" y="245"/>
                    <a:pt x="772" y="245"/>
                    <a:pt x="746" y="236"/>
                  </a:cubicBezTo>
                  <a:lnTo>
                    <a:pt x="613" y="190"/>
                  </a:lnTo>
                  <a:cubicBezTo>
                    <a:pt x="608" y="188"/>
                    <a:pt x="601" y="189"/>
                    <a:pt x="594" y="192"/>
                  </a:cubicBezTo>
                  <a:cubicBezTo>
                    <a:pt x="589" y="194"/>
                    <a:pt x="585" y="200"/>
                    <a:pt x="584" y="206"/>
                  </a:cubicBezTo>
                  <a:cubicBezTo>
                    <a:pt x="584" y="208"/>
                    <a:pt x="565" y="277"/>
                    <a:pt x="506" y="309"/>
                  </a:cubicBezTo>
                  <a:cubicBezTo>
                    <a:pt x="469" y="329"/>
                    <a:pt x="422" y="330"/>
                    <a:pt x="368" y="312"/>
                  </a:cubicBezTo>
                  <a:cubicBezTo>
                    <a:pt x="356" y="308"/>
                    <a:pt x="342" y="314"/>
                    <a:pt x="338" y="326"/>
                  </a:cubicBezTo>
                  <a:cubicBezTo>
                    <a:pt x="334" y="338"/>
                    <a:pt x="341" y="352"/>
                    <a:pt x="353" y="356"/>
                  </a:cubicBezTo>
                  <a:cubicBezTo>
                    <a:pt x="384" y="366"/>
                    <a:pt x="413" y="372"/>
                    <a:pt x="441" y="372"/>
                  </a:cubicBezTo>
                  <a:cubicBezTo>
                    <a:pt x="473" y="372"/>
                    <a:pt x="501" y="365"/>
                    <a:pt x="528" y="350"/>
                  </a:cubicBezTo>
                  <a:cubicBezTo>
                    <a:pt x="581" y="322"/>
                    <a:pt x="608" y="272"/>
                    <a:pt x="620" y="242"/>
                  </a:cubicBezTo>
                  <a:lnTo>
                    <a:pt x="732" y="281"/>
                  </a:lnTo>
                  <a:cubicBezTo>
                    <a:pt x="772" y="294"/>
                    <a:pt x="804" y="293"/>
                    <a:pt x="830" y="274"/>
                  </a:cubicBezTo>
                  <a:cubicBezTo>
                    <a:pt x="872" y="246"/>
                    <a:pt x="873" y="189"/>
                    <a:pt x="873" y="186"/>
                  </a:cubicBezTo>
                  <a:cubicBezTo>
                    <a:pt x="873" y="177"/>
                    <a:pt x="868" y="168"/>
                    <a:pt x="858" y="164"/>
                  </a:cubicBezTo>
                  <a:lnTo>
                    <a:pt x="541" y="54"/>
                  </a:lnTo>
                  <a:cubicBezTo>
                    <a:pt x="509" y="44"/>
                    <a:pt x="473" y="45"/>
                    <a:pt x="442" y="61"/>
                  </a:cubicBezTo>
                  <a:lnTo>
                    <a:pt x="426" y="69"/>
                  </a:lnTo>
                  <a:cubicBezTo>
                    <a:pt x="406" y="78"/>
                    <a:pt x="384" y="80"/>
                    <a:pt x="362" y="73"/>
                  </a:cubicBezTo>
                  <a:lnTo>
                    <a:pt x="336" y="64"/>
                  </a:lnTo>
                  <a:cubicBezTo>
                    <a:pt x="334" y="62"/>
                    <a:pt x="333" y="62"/>
                    <a:pt x="332" y="61"/>
                  </a:cubicBezTo>
                  <a:lnTo>
                    <a:pt x="169" y="5"/>
                  </a:lnTo>
                  <a:cubicBezTo>
                    <a:pt x="164" y="4"/>
                    <a:pt x="157" y="4"/>
                    <a:pt x="152" y="6"/>
                  </a:cubicBezTo>
                  <a:cubicBezTo>
                    <a:pt x="146" y="9"/>
                    <a:pt x="142" y="13"/>
                    <a:pt x="140" y="20"/>
                  </a:cubicBezTo>
                  <a:lnTo>
                    <a:pt x="1" y="414"/>
                  </a:lnTo>
                  <a:cubicBezTo>
                    <a:pt x="0" y="420"/>
                    <a:pt x="0" y="426"/>
                    <a:pt x="2" y="432"/>
                  </a:cubicBezTo>
                  <a:cubicBezTo>
                    <a:pt x="5" y="437"/>
                    <a:pt x="10" y="441"/>
                    <a:pt x="16" y="444"/>
                  </a:cubicBezTo>
                  <a:close/>
                  <a:moveTo>
                    <a:pt x="174" y="52"/>
                  </a:moveTo>
                  <a:lnTo>
                    <a:pt x="294" y="93"/>
                  </a:lnTo>
                  <a:lnTo>
                    <a:pt x="172" y="449"/>
                  </a:lnTo>
                  <a:lnTo>
                    <a:pt x="52" y="408"/>
                  </a:lnTo>
                  <a:lnTo>
                    <a:pt x="174" y="52"/>
                  </a:lnTo>
                  <a:close/>
                  <a:moveTo>
                    <a:pt x="154" y="393"/>
                  </a:moveTo>
                  <a:cubicBezTo>
                    <a:pt x="149" y="408"/>
                    <a:pt x="133" y="416"/>
                    <a:pt x="118" y="410"/>
                  </a:cubicBezTo>
                  <a:cubicBezTo>
                    <a:pt x="104" y="405"/>
                    <a:pt x="96" y="389"/>
                    <a:pt x="101" y="374"/>
                  </a:cubicBezTo>
                  <a:cubicBezTo>
                    <a:pt x="106" y="360"/>
                    <a:pt x="122" y="352"/>
                    <a:pt x="137" y="357"/>
                  </a:cubicBezTo>
                  <a:cubicBezTo>
                    <a:pt x="152" y="361"/>
                    <a:pt x="160" y="377"/>
                    <a:pt x="154" y="393"/>
                  </a:cubicBezTo>
                  <a:close/>
                  <a:moveTo>
                    <a:pt x="1065" y="474"/>
                  </a:moveTo>
                  <a:lnTo>
                    <a:pt x="1009" y="526"/>
                  </a:lnTo>
                  <a:cubicBezTo>
                    <a:pt x="958" y="573"/>
                    <a:pt x="901" y="612"/>
                    <a:pt x="840" y="642"/>
                  </a:cubicBezTo>
                  <a:lnTo>
                    <a:pt x="544" y="788"/>
                  </a:lnTo>
                  <a:cubicBezTo>
                    <a:pt x="537" y="790"/>
                    <a:pt x="530" y="792"/>
                    <a:pt x="522" y="789"/>
                  </a:cubicBezTo>
                  <a:cubicBezTo>
                    <a:pt x="516" y="786"/>
                    <a:pt x="510" y="782"/>
                    <a:pt x="506" y="776"/>
                  </a:cubicBezTo>
                  <a:cubicBezTo>
                    <a:pt x="504" y="769"/>
                    <a:pt x="502" y="762"/>
                    <a:pt x="505" y="754"/>
                  </a:cubicBezTo>
                  <a:cubicBezTo>
                    <a:pt x="508" y="748"/>
                    <a:pt x="512" y="742"/>
                    <a:pt x="518" y="738"/>
                  </a:cubicBezTo>
                  <a:lnTo>
                    <a:pt x="684" y="657"/>
                  </a:lnTo>
                  <a:cubicBezTo>
                    <a:pt x="694" y="652"/>
                    <a:pt x="700" y="638"/>
                    <a:pt x="694" y="626"/>
                  </a:cubicBezTo>
                  <a:cubicBezTo>
                    <a:pt x="689" y="616"/>
                    <a:pt x="676" y="610"/>
                    <a:pt x="664" y="616"/>
                  </a:cubicBezTo>
                  <a:lnTo>
                    <a:pt x="502" y="696"/>
                  </a:lnTo>
                  <a:lnTo>
                    <a:pt x="502" y="696"/>
                  </a:lnTo>
                  <a:lnTo>
                    <a:pt x="421" y="736"/>
                  </a:lnTo>
                  <a:cubicBezTo>
                    <a:pt x="408" y="742"/>
                    <a:pt x="392" y="737"/>
                    <a:pt x="385" y="724"/>
                  </a:cubicBezTo>
                  <a:cubicBezTo>
                    <a:pt x="378" y="710"/>
                    <a:pt x="384" y="694"/>
                    <a:pt x="397" y="688"/>
                  </a:cubicBezTo>
                  <a:lnTo>
                    <a:pt x="414" y="680"/>
                  </a:lnTo>
                  <a:lnTo>
                    <a:pt x="458" y="658"/>
                  </a:lnTo>
                  <a:lnTo>
                    <a:pt x="458" y="658"/>
                  </a:lnTo>
                  <a:lnTo>
                    <a:pt x="636" y="570"/>
                  </a:lnTo>
                  <a:cubicBezTo>
                    <a:pt x="646" y="565"/>
                    <a:pt x="652" y="552"/>
                    <a:pt x="646" y="540"/>
                  </a:cubicBezTo>
                  <a:cubicBezTo>
                    <a:pt x="641" y="529"/>
                    <a:pt x="628" y="524"/>
                    <a:pt x="616" y="529"/>
                  </a:cubicBezTo>
                  <a:lnTo>
                    <a:pt x="396" y="637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49" y="660"/>
                  </a:lnTo>
                  <a:cubicBezTo>
                    <a:pt x="342" y="662"/>
                    <a:pt x="336" y="664"/>
                    <a:pt x="328" y="661"/>
                  </a:cubicBezTo>
                  <a:cubicBezTo>
                    <a:pt x="321" y="658"/>
                    <a:pt x="316" y="654"/>
                    <a:pt x="312" y="648"/>
                  </a:cubicBezTo>
                  <a:cubicBezTo>
                    <a:pt x="309" y="641"/>
                    <a:pt x="308" y="634"/>
                    <a:pt x="310" y="626"/>
                  </a:cubicBezTo>
                  <a:cubicBezTo>
                    <a:pt x="313" y="620"/>
                    <a:pt x="317" y="614"/>
                    <a:pt x="324" y="610"/>
                  </a:cubicBezTo>
                  <a:lnTo>
                    <a:pt x="353" y="596"/>
                  </a:lnTo>
                  <a:lnTo>
                    <a:pt x="353" y="596"/>
                  </a:lnTo>
                  <a:lnTo>
                    <a:pt x="566" y="492"/>
                  </a:lnTo>
                  <a:cubicBezTo>
                    <a:pt x="577" y="486"/>
                    <a:pt x="582" y="473"/>
                    <a:pt x="577" y="461"/>
                  </a:cubicBezTo>
                  <a:cubicBezTo>
                    <a:pt x="572" y="450"/>
                    <a:pt x="558" y="445"/>
                    <a:pt x="546" y="450"/>
                  </a:cubicBezTo>
                  <a:lnTo>
                    <a:pt x="409" y="517"/>
                  </a:lnTo>
                  <a:lnTo>
                    <a:pt x="409" y="517"/>
                  </a:lnTo>
                  <a:lnTo>
                    <a:pt x="333" y="554"/>
                  </a:lnTo>
                  <a:cubicBezTo>
                    <a:pt x="326" y="557"/>
                    <a:pt x="320" y="558"/>
                    <a:pt x="312" y="556"/>
                  </a:cubicBezTo>
                  <a:cubicBezTo>
                    <a:pt x="305" y="553"/>
                    <a:pt x="300" y="549"/>
                    <a:pt x="296" y="542"/>
                  </a:cubicBezTo>
                  <a:cubicBezTo>
                    <a:pt x="293" y="536"/>
                    <a:pt x="292" y="529"/>
                    <a:pt x="294" y="521"/>
                  </a:cubicBezTo>
                  <a:cubicBezTo>
                    <a:pt x="297" y="514"/>
                    <a:pt x="301" y="509"/>
                    <a:pt x="308" y="505"/>
                  </a:cubicBezTo>
                  <a:lnTo>
                    <a:pt x="421" y="450"/>
                  </a:lnTo>
                  <a:cubicBezTo>
                    <a:pt x="432" y="445"/>
                    <a:pt x="437" y="432"/>
                    <a:pt x="432" y="420"/>
                  </a:cubicBezTo>
                  <a:cubicBezTo>
                    <a:pt x="426" y="408"/>
                    <a:pt x="413" y="404"/>
                    <a:pt x="401" y="409"/>
                  </a:cubicBezTo>
                  <a:lnTo>
                    <a:pt x="288" y="464"/>
                  </a:lnTo>
                  <a:cubicBezTo>
                    <a:pt x="270" y="472"/>
                    <a:pt x="257" y="486"/>
                    <a:pt x="250" y="505"/>
                  </a:cubicBezTo>
                  <a:cubicBezTo>
                    <a:pt x="244" y="524"/>
                    <a:pt x="245" y="544"/>
                    <a:pt x="254" y="561"/>
                  </a:cubicBezTo>
                  <a:cubicBezTo>
                    <a:pt x="260" y="572"/>
                    <a:pt x="268" y="581"/>
                    <a:pt x="277" y="588"/>
                  </a:cubicBezTo>
                  <a:cubicBezTo>
                    <a:pt x="272" y="594"/>
                    <a:pt x="268" y="601"/>
                    <a:pt x="265" y="609"/>
                  </a:cubicBezTo>
                  <a:cubicBezTo>
                    <a:pt x="258" y="628"/>
                    <a:pt x="260" y="648"/>
                    <a:pt x="269" y="665"/>
                  </a:cubicBezTo>
                  <a:cubicBezTo>
                    <a:pt x="277" y="682"/>
                    <a:pt x="292" y="696"/>
                    <a:pt x="310" y="702"/>
                  </a:cubicBezTo>
                  <a:cubicBezTo>
                    <a:pt x="318" y="705"/>
                    <a:pt x="326" y="706"/>
                    <a:pt x="334" y="706"/>
                  </a:cubicBezTo>
                  <a:lnTo>
                    <a:pt x="334" y="706"/>
                  </a:lnTo>
                  <a:cubicBezTo>
                    <a:pt x="334" y="718"/>
                    <a:pt x="336" y="730"/>
                    <a:pt x="341" y="741"/>
                  </a:cubicBezTo>
                  <a:cubicBezTo>
                    <a:pt x="353" y="766"/>
                    <a:pt x="380" y="782"/>
                    <a:pt x="406" y="782"/>
                  </a:cubicBezTo>
                  <a:cubicBezTo>
                    <a:pt x="417" y="782"/>
                    <a:pt x="428" y="780"/>
                    <a:pt x="438" y="774"/>
                  </a:cubicBezTo>
                  <a:lnTo>
                    <a:pt x="456" y="766"/>
                  </a:lnTo>
                  <a:cubicBezTo>
                    <a:pt x="456" y="776"/>
                    <a:pt x="458" y="785"/>
                    <a:pt x="462" y="793"/>
                  </a:cubicBezTo>
                  <a:cubicBezTo>
                    <a:pt x="470" y="810"/>
                    <a:pt x="485" y="824"/>
                    <a:pt x="504" y="830"/>
                  </a:cubicBezTo>
                  <a:cubicBezTo>
                    <a:pt x="512" y="833"/>
                    <a:pt x="520" y="834"/>
                    <a:pt x="528" y="834"/>
                  </a:cubicBezTo>
                  <a:cubicBezTo>
                    <a:pt x="538" y="834"/>
                    <a:pt x="549" y="832"/>
                    <a:pt x="560" y="826"/>
                  </a:cubicBezTo>
                  <a:lnTo>
                    <a:pt x="856" y="681"/>
                  </a:lnTo>
                  <a:cubicBezTo>
                    <a:pt x="921" y="649"/>
                    <a:pt x="982" y="608"/>
                    <a:pt x="1036" y="558"/>
                  </a:cubicBezTo>
                  <a:lnTo>
                    <a:pt x="1102" y="497"/>
                  </a:lnTo>
                  <a:lnTo>
                    <a:pt x="1254" y="422"/>
                  </a:lnTo>
                  <a:cubicBezTo>
                    <a:pt x="1265" y="417"/>
                    <a:pt x="1270" y="404"/>
                    <a:pt x="1265" y="392"/>
                  </a:cubicBezTo>
                  <a:lnTo>
                    <a:pt x="1084" y="16"/>
                  </a:lnTo>
                  <a:cubicBezTo>
                    <a:pt x="1078" y="5"/>
                    <a:pt x="1065" y="0"/>
                    <a:pt x="1053" y="5"/>
                  </a:cubicBezTo>
                  <a:lnTo>
                    <a:pt x="898" y="81"/>
                  </a:lnTo>
                  <a:cubicBezTo>
                    <a:pt x="893" y="84"/>
                    <a:pt x="889" y="88"/>
                    <a:pt x="886" y="94"/>
                  </a:cubicBezTo>
                  <a:cubicBezTo>
                    <a:pt x="885" y="100"/>
                    <a:pt x="885" y="106"/>
                    <a:pt x="888" y="112"/>
                  </a:cubicBezTo>
                  <a:lnTo>
                    <a:pt x="1065" y="474"/>
                  </a:lnTo>
                  <a:close/>
                  <a:moveTo>
                    <a:pt x="1053" y="56"/>
                  </a:moveTo>
                  <a:lnTo>
                    <a:pt x="1218" y="393"/>
                  </a:lnTo>
                  <a:lnTo>
                    <a:pt x="1104" y="449"/>
                  </a:lnTo>
                  <a:lnTo>
                    <a:pt x="938" y="112"/>
                  </a:lnTo>
                  <a:lnTo>
                    <a:pt x="1053" y="56"/>
                  </a:lnTo>
                  <a:close/>
                  <a:moveTo>
                    <a:pt x="1117" y="392"/>
                  </a:moveTo>
                  <a:cubicBezTo>
                    <a:pt x="1110" y="378"/>
                    <a:pt x="1116" y="362"/>
                    <a:pt x="1129" y="356"/>
                  </a:cubicBezTo>
                  <a:cubicBezTo>
                    <a:pt x="1142" y="349"/>
                    <a:pt x="1158" y="354"/>
                    <a:pt x="1165" y="368"/>
                  </a:cubicBezTo>
                  <a:cubicBezTo>
                    <a:pt x="1172" y="381"/>
                    <a:pt x="1166" y="397"/>
                    <a:pt x="1153" y="404"/>
                  </a:cubicBezTo>
                  <a:cubicBezTo>
                    <a:pt x="1140" y="412"/>
                    <a:pt x="1124" y="405"/>
                    <a:pt x="1117" y="39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0" name="Group 8"/>
            <p:cNvGrpSpPr>
              <a:grpSpLocks noChangeAspect="1"/>
            </p:cNvGrpSpPr>
            <p:nvPr/>
          </p:nvGrpSpPr>
          <p:grpSpPr bwMode="auto">
            <a:xfrm>
              <a:off x="3787624" y="3495675"/>
              <a:ext cx="491380" cy="572332"/>
              <a:chOff x="-338" y="1483"/>
              <a:chExt cx="261" cy="304"/>
            </a:xfrm>
            <a:solidFill>
              <a:schemeClr val="accent1"/>
            </a:solidFill>
          </p:grpSpPr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-338" y="1483"/>
                <a:ext cx="261" cy="304"/>
              </a:xfrm>
              <a:custGeom>
                <a:avLst/>
                <a:gdLst>
                  <a:gd name="T0" fmla="*/ 274 w 546"/>
                  <a:gd name="T1" fmla="*/ 632 h 632"/>
                  <a:gd name="T2" fmla="*/ 0 w 546"/>
                  <a:gd name="T3" fmla="*/ 475 h 632"/>
                  <a:gd name="T4" fmla="*/ 0 w 546"/>
                  <a:gd name="T5" fmla="*/ 159 h 632"/>
                  <a:gd name="T6" fmla="*/ 272 w 546"/>
                  <a:gd name="T7" fmla="*/ 0 h 632"/>
                  <a:gd name="T8" fmla="*/ 545 w 546"/>
                  <a:gd name="T9" fmla="*/ 157 h 632"/>
                  <a:gd name="T10" fmla="*/ 546 w 546"/>
                  <a:gd name="T11" fmla="*/ 473 h 632"/>
                  <a:gd name="T12" fmla="*/ 274 w 546"/>
                  <a:gd name="T13" fmla="*/ 632 h 632"/>
                  <a:gd name="T14" fmla="*/ 26 w 546"/>
                  <a:gd name="T15" fmla="*/ 459 h 632"/>
                  <a:gd name="T16" fmla="*/ 273 w 546"/>
                  <a:gd name="T17" fmla="*/ 600 h 632"/>
                  <a:gd name="T18" fmla="*/ 520 w 546"/>
                  <a:gd name="T19" fmla="*/ 457 h 632"/>
                  <a:gd name="T20" fmla="*/ 518 w 546"/>
                  <a:gd name="T21" fmla="*/ 173 h 632"/>
                  <a:gd name="T22" fmla="*/ 272 w 546"/>
                  <a:gd name="T23" fmla="*/ 32 h 632"/>
                  <a:gd name="T24" fmla="*/ 26 w 546"/>
                  <a:gd name="T25" fmla="*/ 175 h 632"/>
                  <a:gd name="T26" fmla="*/ 26 w 546"/>
                  <a:gd name="T27" fmla="*/ 45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632">
                    <a:moveTo>
                      <a:pt x="274" y="632"/>
                    </a:moveTo>
                    <a:lnTo>
                      <a:pt x="0" y="475"/>
                    </a:lnTo>
                    <a:lnTo>
                      <a:pt x="0" y="159"/>
                    </a:lnTo>
                    <a:lnTo>
                      <a:pt x="272" y="0"/>
                    </a:lnTo>
                    <a:lnTo>
                      <a:pt x="545" y="157"/>
                    </a:lnTo>
                    <a:lnTo>
                      <a:pt x="546" y="473"/>
                    </a:lnTo>
                    <a:lnTo>
                      <a:pt x="274" y="632"/>
                    </a:lnTo>
                    <a:close/>
                    <a:moveTo>
                      <a:pt x="26" y="459"/>
                    </a:moveTo>
                    <a:lnTo>
                      <a:pt x="273" y="600"/>
                    </a:lnTo>
                    <a:lnTo>
                      <a:pt x="520" y="457"/>
                    </a:lnTo>
                    <a:lnTo>
                      <a:pt x="518" y="173"/>
                    </a:lnTo>
                    <a:lnTo>
                      <a:pt x="272" y="32"/>
                    </a:lnTo>
                    <a:lnTo>
                      <a:pt x="26" y="175"/>
                    </a:lnTo>
                    <a:lnTo>
                      <a:pt x="26" y="4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-211" y="1557"/>
                <a:ext cx="131" cy="83"/>
              </a:xfrm>
              <a:custGeom>
                <a:avLst/>
                <a:gdLst>
                  <a:gd name="T0" fmla="*/ 260 w 273"/>
                  <a:gd name="T1" fmla="*/ 0 h 174"/>
                  <a:gd name="T2" fmla="*/ 273 w 273"/>
                  <a:gd name="T3" fmla="*/ 24 h 174"/>
                  <a:gd name="T4" fmla="*/ 13 w 273"/>
                  <a:gd name="T5" fmla="*/ 174 h 174"/>
                  <a:gd name="T6" fmla="*/ 0 w 273"/>
                  <a:gd name="T7" fmla="*/ 151 h 174"/>
                  <a:gd name="T8" fmla="*/ 260 w 273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74">
                    <a:moveTo>
                      <a:pt x="260" y="0"/>
                    </a:moveTo>
                    <a:lnTo>
                      <a:pt x="273" y="24"/>
                    </a:lnTo>
                    <a:lnTo>
                      <a:pt x="13" y="174"/>
                    </a:lnTo>
                    <a:lnTo>
                      <a:pt x="0" y="151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214" y="1634"/>
                <a:ext cx="14" cy="145"/>
              </a:xfrm>
              <a:custGeom>
                <a:avLst/>
                <a:gdLst>
                  <a:gd name="T0" fmla="*/ 26 w 28"/>
                  <a:gd name="T1" fmla="*/ 0 h 300"/>
                  <a:gd name="T2" fmla="*/ 28 w 28"/>
                  <a:gd name="T3" fmla="*/ 300 h 300"/>
                  <a:gd name="T4" fmla="*/ 1 w 28"/>
                  <a:gd name="T5" fmla="*/ 300 h 300"/>
                  <a:gd name="T6" fmla="*/ 0 w 28"/>
                  <a:gd name="T7" fmla="*/ 0 h 300"/>
                  <a:gd name="T8" fmla="*/ 26 w 28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0">
                    <a:moveTo>
                      <a:pt x="26" y="0"/>
                    </a:moveTo>
                    <a:lnTo>
                      <a:pt x="28" y="300"/>
                    </a:lnTo>
                    <a:lnTo>
                      <a:pt x="1" y="300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-336" y="1557"/>
                <a:ext cx="132" cy="84"/>
              </a:xfrm>
              <a:custGeom>
                <a:avLst/>
                <a:gdLst>
                  <a:gd name="T0" fmla="*/ 14 w 274"/>
                  <a:gd name="T1" fmla="*/ 0 h 173"/>
                  <a:gd name="T2" fmla="*/ 274 w 274"/>
                  <a:gd name="T3" fmla="*/ 149 h 173"/>
                  <a:gd name="T4" fmla="*/ 260 w 274"/>
                  <a:gd name="T5" fmla="*/ 173 h 173"/>
                  <a:gd name="T6" fmla="*/ 0 w 274"/>
                  <a:gd name="T7" fmla="*/ 23 h 173"/>
                  <a:gd name="T8" fmla="*/ 14 w 2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3">
                    <a:moveTo>
                      <a:pt x="14" y="0"/>
                    </a:moveTo>
                    <a:lnTo>
                      <a:pt x="274" y="149"/>
                    </a:lnTo>
                    <a:lnTo>
                      <a:pt x="260" y="173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-273" y="1521"/>
                <a:ext cx="135" cy="127"/>
              </a:xfrm>
              <a:custGeom>
                <a:avLst/>
                <a:gdLst>
                  <a:gd name="T0" fmla="*/ 280 w 280"/>
                  <a:gd name="T1" fmla="*/ 265 h 265"/>
                  <a:gd name="T2" fmla="*/ 253 w 280"/>
                  <a:gd name="T3" fmla="*/ 265 h 265"/>
                  <a:gd name="T4" fmla="*/ 253 w 280"/>
                  <a:gd name="T5" fmla="*/ 169 h 265"/>
                  <a:gd name="T6" fmla="*/ 0 w 280"/>
                  <a:gd name="T7" fmla="*/ 24 h 265"/>
                  <a:gd name="T8" fmla="*/ 13 w 280"/>
                  <a:gd name="T9" fmla="*/ 0 h 265"/>
                  <a:gd name="T10" fmla="*/ 280 w 280"/>
                  <a:gd name="T11" fmla="*/ 153 h 265"/>
                  <a:gd name="T12" fmla="*/ 280 w 280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265">
                    <a:moveTo>
                      <a:pt x="280" y="265"/>
                    </a:moveTo>
                    <a:lnTo>
                      <a:pt x="253" y="265"/>
                    </a:lnTo>
                    <a:lnTo>
                      <a:pt x="253" y="169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80" y="153"/>
                    </a:lnTo>
                    <a:lnTo>
                      <a:pt x="280" y="26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6529470" y="3567477"/>
              <a:ext cx="506852" cy="428728"/>
            </a:xfrm>
            <a:custGeom>
              <a:avLst/>
              <a:gdLst>
                <a:gd name="T0" fmla="*/ 765 w 1108"/>
                <a:gd name="T1" fmla="*/ 295 h 935"/>
                <a:gd name="T2" fmla="*/ 671 w 1108"/>
                <a:gd name="T3" fmla="*/ 0 h 935"/>
                <a:gd name="T4" fmla="*/ 0 w 1108"/>
                <a:gd name="T5" fmla="*/ 95 h 935"/>
                <a:gd name="T6" fmla="*/ 95 w 1108"/>
                <a:gd name="T7" fmla="*/ 536 h 935"/>
                <a:gd name="T8" fmla="*/ 221 w 1108"/>
                <a:gd name="T9" fmla="*/ 631 h 935"/>
                <a:gd name="T10" fmla="*/ 261 w 1108"/>
                <a:gd name="T11" fmla="*/ 631 h 935"/>
                <a:gd name="T12" fmla="*/ 343 w 1108"/>
                <a:gd name="T13" fmla="*/ 536 h 935"/>
                <a:gd name="T14" fmla="*/ 437 w 1108"/>
                <a:gd name="T15" fmla="*/ 831 h 935"/>
                <a:gd name="T16" fmla="*/ 847 w 1108"/>
                <a:gd name="T17" fmla="*/ 925 h 935"/>
                <a:gd name="T18" fmla="*/ 887 w 1108"/>
                <a:gd name="T19" fmla="*/ 925 h 935"/>
                <a:gd name="T20" fmla="*/ 1013 w 1108"/>
                <a:gd name="T21" fmla="*/ 831 h 935"/>
                <a:gd name="T22" fmla="*/ 1108 w 1108"/>
                <a:gd name="T23" fmla="*/ 389 h 935"/>
                <a:gd name="T24" fmla="*/ 319 w 1108"/>
                <a:gd name="T25" fmla="*/ 487 h 935"/>
                <a:gd name="T26" fmla="*/ 240 w 1108"/>
                <a:gd name="T27" fmla="*/ 573 h 935"/>
                <a:gd name="T28" fmla="*/ 161 w 1108"/>
                <a:gd name="T29" fmla="*/ 487 h 935"/>
                <a:gd name="T30" fmla="*/ 47 w 1108"/>
                <a:gd name="T31" fmla="*/ 441 h 935"/>
                <a:gd name="T32" fmla="*/ 92 w 1108"/>
                <a:gd name="T33" fmla="*/ 49 h 935"/>
                <a:gd name="T34" fmla="*/ 713 w 1108"/>
                <a:gd name="T35" fmla="*/ 95 h 935"/>
                <a:gd name="T36" fmla="*/ 713 w 1108"/>
                <a:gd name="T37" fmla="*/ 441 h 935"/>
                <a:gd name="T38" fmla="*/ 367 w 1108"/>
                <a:gd name="T39" fmla="*/ 487 h 935"/>
                <a:gd name="T40" fmla="*/ 1059 w 1108"/>
                <a:gd name="T41" fmla="*/ 736 h 935"/>
                <a:gd name="T42" fmla="*/ 944 w 1108"/>
                <a:gd name="T43" fmla="*/ 781 h 935"/>
                <a:gd name="T44" fmla="*/ 865 w 1108"/>
                <a:gd name="T45" fmla="*/ 868 h 935"/>
                <a:gd name="T46" fmla="*/ 787 w 1108"/>
                <a:gd name="T47" fmla="*/ 781 h 935"/>
                <a:gd name="T48" fmla="*/ 392 w 1108"/>
                <a:gd name="T49" fmla="*/ 736 h 935"/>
                <a:gd name="T50" fmla="*/ 671 w 1108"/>
                <a:gd name="T51" fmla="*/ 536 h 935"/>
                <a:gd name="T52" fmla="*/ 908 w 1108"/>
                <a:gd name="T53" fmla="*/ 521 h 935"/>
                <a:gd name="T54" fmla="*/ 908 w 1108"/>
                <a:gd name="T55" fmla="*/ 473 h 935"/>
                <a:gd name="T56" fmla="*/ 767 w 1108"/>
                <a:gd name="T57" fmla="*/ 441 h 935"/>
                <a:gd name="T58" fmla="*/ 1013 w 1108"/>
                <a:gd name="T59" fmla="*/ 345 h 935"/>
                <a:gd name="T60" fmla="*/ 1059 w 1108"/>
                <a:gd name="T61" fmla="*/ 736 h 935"/>
                <a:gd name="T62" fmla="*/ 907 w 1108"/>
                <a:gd name="T63" fmla="*/ 659 h 935"/>
                <a:gd name="T64" fmla="*/ 520 w 1108"/>
                <a:gd name="T65" fmla="*/ 635 h 935"/>
                <a:gd name="T66" fmla="*/ 907 w 1108"/>
                <a:gd name="T67" fmla="*/ 611 h 935"/>
                <a:gd name="T68" fmla="*/ 561 w 1108"/>
                <a:gd name="T69" fmla="*/ 364 h 935"/>
                <a:gd name="T70" fmla="*/ 176 w 1108"/>
                <a:gd name="T71" fmla="*/ 340 h 935"/>
                <a:gd name="T72" fmla="*/ 561 w 1108"/>
                <a:gd name="T73" fmla="*/ 316 h 935"/>
                <a:gd name="T74" fmla="*/ 561 w 1108"/>
                <a:gd name="T75" fmla="*/ 364 h 935"/>
                <a:gd name="T76" fmla="*/ 200 w 1108"/>
                <a:gd name="T77" fmla="*/ 177 h 935"/>
                <a:gd name="T78" fmla="*/ 441 w 1108"/>
                <a:gd name="T79" fmla="*/ 201 h 935"/>
                <a:gd name="T80" fmla="*/ 200 w 1108"/>
                <a:gd name="T81" fmla="*/ 22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935">
                  <a:moveTo>
                    <a:pt x="1012" y="295"/>
                  </a:moveTo>
                  <a:lnTo>
                    <a:pt x="765" y="295"/>
                  </a:lnTo>
                  <a:lnTo>
                    <a:pt x="765" y="95"/>
                  </a:lnTo>
                  <a:cubicBezTo>
                    <a:pt x="765" y="43"/>
                    <a:pt x="723" y="0"/>
                    <a:pt x="671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441"/>
                  </a:lnTo>
                  <a:cubicBezTo>
                    <a:pt x="0" y="493"/>
                    <a:pt x="43" y="536"/>
                    <a:pt x="95" y="536"/>
                  </a:cubicBezTo>
                  <a:lnTo>
                    <a:pt x="151" y="536"/>
                  </a:lnTo>
                  <a:lnTo>
                    <a:pt x="221" y="631"/>
                  </a:lnTo>
                  <a:cubicBezTo>
                    <a:pt x="225" y="637"/>
                    <a:pt x="233" y="640"/>
                    <a:pt x="241" y="640"/>
                  </a:cubicBezTo>
                  <a:cubicBezTo>
                    <a:pt x="249" y="640"/>
                    <a:pt x="256" y="636"/>
                    <a:pt x="261" y="631"/>
                  </a:cubicBezTo>
                  <a:lnTo>
                    <a:pt x="332" y="536"/>
                  </a:lnTo>
                  <a:lnTo>
                    <a:pt x="343" y="536"/>
                  </a:lnTo>
                  <a:lnTo>
                    <a:pt x="343" y="736"/>
                  </a:lnTo>
                  <a:cubicBezTo>
                    <a:pt x="343" y="788"/>
                    <a:pt x="385" y="831"/>
                    <a:pt x="437" y="831"/>
                  </a:cubicBezTo>
                  <a:lnTo>
                    <a:pt x="776" y="831"/>
                  </a:lnTo>
                  <a:lnTo>
                    <a:pt x="847" y="925"/>
                  </a:lnTo>
                  <a:cubicBezTo>
                    <a:pt x="851" y="932"/>
                    <a:pt x="859" y="935"/>
                    <a:pt x="867" y="935"/>
                  </a:cubicBezTo>
                  <a:cubicBezTo>
                    <a:pt x="875" y="935"/>
                    <a:pt x="881" y="931"/>
                    <a:pt x="887" y="925"/>
                  </a:cubicBezTo>
                  <a:lnTo>
                    <a:pt x="957" y="831"/>
                  </a:lnTo>
                  <a:lnTo>
                    <a:pt x="1013" y="831"/>
                  </a:lnTo>
                  <a:cubicBezTo>
                    <a:pt x="1065" y="831"/>
                    <a:pt x="1108" y="788"/>
                    <a:pt x="1108" y="736"/>
                  </a:cubicBezTo>
                  <a:lnTo>
                    <a:pt x="1108" y="389"/>
                  </a:lnTo>
                  <a:cubicBezTo>
                    <a:pt x="1108" y="337"/>
                    <a:pt x="1065" y="295"/>
                    <a:pt x="1012" y="295"/>
                  </a:cubicBezTo>
                  <a:close/>
                  <a:moveTo>
                    <a:pt x="319" y="487"/>
                  </a:moveTo>
                  <a:cubicBezTo>
                    <a:pt x="311" y="487"/>
                    <a:pt x="304" y="491"/>
                    <a:pt x="299" y="496"/>
                  </a:cubicBezTo>
                  <a:lnTo>
                    <a:pt x="240" y="573"/>
                  </a:lnTo>
                  <a:lnTo>
                    <a:pt x="181" y="496"/>
                  </a:lnTo>
                  <a:cubicBezTo>
                    <a:pt x="177" y="489"/>
                    <a:pt x="169" y="487"/>
                    <a:pt x="161" y="487"/>
                  </a:cubicBezTo>
                  <a:lnTo>
                    <a:pt x="92" y="487"/>
                  </a:lnTo>
                  <a:cubicBezTo>
                    <a:pt x="67" y="487"/>
                    <a:pt x="47" y="467"/>
                    <a:pt x="47" y="441"/>
                  </a:cubicBezTo>
                  <a:lnTo>
                    <a:pt x="47" y="95"/>
                  </a:lnTo>
                  <a:cubicBezTo>
                    <a:pt x="47" y="69"/>
                    <a:pt x="67" y="49"/>
                    <a:pt x="92" y="49"/>
                  </a:cubicBezTo>
                  <a:lnTo>
                    <a:pt x="668" y="49"/>
                  </a:lnTo>
                  <a:cubicBezTo>
                    <a:pt x="693" y="49"/>
                    <a:pt x="713" y="69"/>
                    <a:pt x="713" y="95"/>
                  </a:cubicBezTo>
                  <a:lnTo>
                    <a:pt x="713" y="320"/>
                  </a:lnTo>
                  <a:lnTo>
                    <a:pt x="713" y="441"/>
                  </a:lnTo>
                  <a:cubicBezTo>
                    <a:pt x="713" y="467"/>
                    <a:pt x="693" y="487"/>
                    <a:pt x="668" y="487"/>
                  </a:cubicBezTo>
                  <a:lnTo>
                    <a:pt x="367" y="487"/>
                  </a:lnTo>
                  <a:lnTo>
                    <a:pt x="319" y="487"/>
                  </a:lnTo>
                  <a:close/>
                  <a:moveTo>
                    <a:pt x="1059" y="736"/>
                  </a:moveTo>
                  <a:cubicBezTo>
                    <a:pt x="1059" y="761"/>
                    <a:pt x="1039" y="781"/>
                    <a:pt x="1013" y="781"/>
                  </a:cubicBezTo>
                  <a:lnTo>
                    <a:pt x="944" y="781"/>
                  </a:lnTo>
                  <a:cubicBezTo>
                    <a:pt x="936" y="781"/>
                    <a:pt x="929" y="785"/>
                    <a:pt x="924" y="791"/>
                  </a:cubicBezTo>
                  <a:lnTo>
                    <a:pt x="865" y="868"/>
                  </a:lnTo>
                  <a:lnTo>
                    <a:pt x="807" y="791"/>
                  </a:lnTo>
                  <a:cubicBezTo>
                    <a:pt x="803" y="784"/>
                    <a:pt x="795" y="781"/>
                    <a:pt x="787" y="781"/>
                  </a:cubicBezTo>
                  <a:lnTo>
                    <a:pt x="437" y="781"/>
                  </a:lnTo>
                  <a:cubicBezTo>
                    <a:pt x="412" y="781"/>
                    <a:pt x="392" y="761"/>
                    <a:pt x="392" y="736"/>
                  </a:cubicBezTo>
                  <a:lnTo>
                    <a:pt x="392" y="536"/>
                  </a:lnTo>
                  <a:lnTo>
                    <a:pt x="671" y="536"/>
                  </a:lnTo>
                  <a:cubicBezTo>
                    <a:pt x="689" y="536"/>
                    <a:pt x="707" y="531"/>
                    <a:pt x="721" y="521"/>
                  </a:cubicBezTo>
                  <a:lnTo>
                    <a:pt x="908" y="521"/>
                  </a:lnTo>
                  <a:cubicBezTo>
                    <a:pt x="921" y="521"/>
                    <a:pt x="932" y="511"/>
                    <a:pt x="932" y="497"/>
                  </a:cubicBezTo>
                  <a:cubicBezTo>
                    <a:pt x="932" y="484"/>
                    <a:pt x="921" y="473"/>
                    <a:pt x="908" y="473"/>
                  </a:cubicBezTo>
                  <a:lnTo>
                    <a:pt x="761" y="473"/>
                  </a:lnTo>
                  <a:cubicBezTo>
                    <a:pt x="765" y="464"/>
                    <a:pt x="767" y="453"/>
                    <a:pt x="767" y="441"/>
                  </a:cubicBezTo>
                  <a:lnTo>
                    <a:pt x="767" y="345"/>
                  </a:lnTo>
                  <a:lnTo>
                    <a:pt x="1013" y="345"/>
                  </a:lnTo>
                  <a:cubicBezTo>
                    <a:pt x="1039" y="345"/>
                    <a:pt x="1059" y="365"/>
                    <a:pt x="1059" y="391"/>
                  </a:cubicBezTo>
                  <a:lnTo>
                    <a:pt x="1059" y="736"/>
                  </a:lnTo>
                  <a:close/>
                  <a:moveTo>
                    <a:pt x="931" y="635"/>
                  </a:moveTo>
                  <a:cubicBezTo>
                    <a:pt x="931" y="648"/>
                    <a:pt x="920" y="659"/>
                    <a:pt x="907" y="659"/>
                  </a:cubicBezTo>
                  <a:lnTo>
                    <a:pt x="544" y="659"/>
                  </a:lnTo>
                  <a:cubicBezTo>
                    <a:pt x="531" y="659"/>
                    <a:pt x="520" y="648"/>
                    <a:pt x="520" y="635"/>
                  </a:cubicBezTo>
                  <a:cubicBezTo>
                    <a:pt x="520" y="621"/>
                    <a:pt x="531" y="611"/>
                    <a:pt x="544" y="611"/>
                  </a:cubicBezTo>
                  <a:lnTo>
                    <a:pt x="907" y="611"/>
                  </a:lnTo>
                  <a:cubicBezTo>
                    <a:pt x="920" y="611"/>
                    <a:pt x="931" y="621"/>
                    <a:pt x="931" y="635"/>
                  </a:cubicBezTo>
                  <a:close/>
                  <a:moveTo>
                    <a:pt x="561" y="364"/>
                  </a:moveTo>
                  <a:lnTo>
                    <a:pt x="200" y="364"/>
                  </a:lnTo>
                  <a:cubicBezTo>
                    <a:pt x="187" y="364"/>
                    <a:pt x="176" y="353"/>
                    <a:pt x="176" y="340"/>
                  </a:cubicBezTo>
                  <a:cubicBezTo>
                    <a:pt x="176" y="327"/>
                    <a:pt x="187" y="316"/>
                    <a:pt x="200" y="316"/>
                  </a:cubicBezTo>
                  <a:lnTo>
                    <a:pt x="561" y="316"/>
                  </a:lnTo>
                  <a:cubicBezTo>
                    <a:pt x="575" y="316"/>
                    <a:pt x="585" y="327"/>
                    <a:pt x="585" y="340"/>
                  </a:cubicBezTo>
                  <a:cubicBezTo>
                    <a:pt x="587" y="353"/>
                    <a:pt x="575" y="364"/>
                    <a:pt x="561" y="364"/>
                  </a:cubicBezTo>
                  <a:close/>
                  <a:moveTo>
                    <a:pt x="176" y="201"/>
                  </a:moveTo>
                  <a:cubicBezTo>
                    <a:pt x="176" y="188"/>
                    <a:pt x="187" y="177"/>
                    <a:pt x="200" y="177"/>
                  </a:cubicBezTo>
                  <a:lnTo>
                    <a:pt x="417" y="177"/>
                  </a:lnTo>
                  <a:cubicBezTo>
                    <a:pt x="431" y="177"/>
                    <a:pt x="441" y="188"/>
                    <a:pt x="441" y="201"/>
                  </a:cubicBezTo>
                  <a:cubicBezTo>
                    <a:pt x="441" y="215"/>
                    <a:pt x="431" y="225"/>
                    <a:pt x="417" y="225"/>
                  </a:cubicBezTo>
                  <a:lnTo>
                    <a:pt x="200" y="225"/>
                  </a:lnTo>
                  <a:cubicBezTo>
                    <a:pt x="187" y="225"/>
                    <a:pt x="176" y="215"/>
                    <a:pt x="176" y="20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29959" y="3590750"/>
              <a:ext cx="548556" cy="382182"/>
            </a:xfrm>
            <a:custGeom>
              <a:avLst/>
              <a:gdLst>
                <a:gd name="T0" fmla="*/ 1028 w 1200"/>
                <a:gd name="T1" fmla="*/ 448 h 837"/>
                <a:gd name="T2" fmla="*/ 1094 w 1200"/>
                <a:gd name="T3" fmla="*/ 300 h 837"/>
                <a:gd name="T4" fmla="*/ 938 w 1200"/>
                <a:gd name="T5" fmla="*/ 118 h 837"/>
                <a:gd name="T6" fmla="*/ 807 w 1200"/>
                <a:gd name="T7" fmla="*/ 201 h 837"/>
                <a:gd name="T8" fmla="*/ 600 w 1200"/>
                <a:gd name="T9" fmla="*/ 0 h 837"/>
                <a:gd name="T10" fmla="*/ 392 w 1200"/>
                <a:gd name="T11" fmla="*/ 201 h 837"/>
                <a:gd name="T12" fmla="*/ 262 w 1200"/>
                <a:gd name="T13" fmla="*/ 118 h 837"/>
                <a:gd name="T14" fmla="*/ 106 w 1200"/>
                <a:gd name="T15" fmla="*/ 300 h 837"/>
                <a:gd name="T16" fmla="*/ 171 w 1200"/>
                <a:gd name="T17" fmla="*/ 448 h 837"/>
                <a:gd name="T18" fmla="*/ 0 w 1200"/>
                <a:gd name="T19" fmla="*/ 694 h 837"/>
                <a:gd name="T20" fmla="*/ 25 w 1200"/>
                <a:gd name="T21" fmla="*/ 719 h 837"/>
                <a:gd name="T22" fmla="*/ 248 w 1200"/>
                <a:gd name="T23" fmla="*/ 719 h 837"/>
                <a:gd name="T24" fmla="*/ 236 w 1200"/>
                <a:gd name="T25" fmla="*/ 812 h 837"/>
                <a:gd name="T26" fmla="*/ 262 w 1200"/>
                <a:gd name="T27" fmla="*/ 837 h 837"/>
                <a:gd name="T28" fmla="*/ 938 w 1200"/>
                <a:gd name="T29" fmla="*/ 837 h 837"/>
                <a:gd name="T30" fmla="*/ 963 w 1200"/>
                <a:gd name="T31" fmla="*/ 812 h 837"/>
                <a:gd name="T32" fmla="*/ 951 w 1200"/>
                <a:gd name="T33" fmla="*/ 719 h 837"/>
                <a:gd name="T34" fmla="*/ 1175 w 1200"/>
                <a:gd name="T35" fmla="*/ 719 h 837"/>
                <a:gd name="T36" fmla="*/ 1200 w 1200"/>
                <a:gd name="T37" fmla="*/ 694 h 837"/>
                <a:gd name="T38" fmla="*/ 1028 w 1200"/>
                <a:gd name="T39" fmla="*/ 448 h 837"/>
                <a:gd name="T40" fmla="*/ 938 w 1200"/>
                <a:gd name="T41" fmla="*/ 169 h 837"/>
                <a:gd name="T42" fmla="*/ 1043 w 1200"/>
                <a:gd name="T43" fmla="*/ 300 h 837"/>
                <a:gd name="T44" fmla="*/ 938 w 1200"/>
                <a:gd name="T45" fmla="*/ 432 h 837"/>
                <a:gd name="T46" fmla="*/ 832 w 1200"/>
                <a:gd name="T47" fmla="*/ 300 h 837"/>
                <a:gd name="T48" fmla="*/ 938 w 1200"/>
                <a:gd name="T49" fmla="*/ 169 h 837"/>
                <a:gd name="T50" fmla="*/ 847 w 1200"/>
                <a:gd name="T51" fmla="*/ 448 h 837"/>
                <a:gd name="T52" fmla="*/ 771 w 1200"/>
                <a:gd name="T53" fmla="*/ 492 h 837"/>
                <a:gd name="T54" fmla="*/ 707 w 1200"/>
                <a:gd name="T55" fmla="*/ 465 h 837"/>
                <a:gd name="T56" fmla="*/ 790 w 1200"/>
                <a:gd name="T57" fmla="*/ 358 h 837"/>
                <a:gd name="T58" fmla="*/ 847 w 1200"/>
                <a:gd name="T59" fmla="*/ 448 h 837"/>
                <a:gd name="T60" fmla="*/ 600 w 1200"/>
                <a:gd name="T61" fmla="*/ 51 h 837"/>
                <a:gd name="T62" fmla="*/ 761 w 1200"/>
                <a:gd name="T63" fmla="*/ 250 h 837"/>
                <a:gd name="T64" fmla="*/ 600 w 1200"/>
                <a:gd name="T65" fmla="*/ 449 h 837"/>
                <a:gd name="T66" fmla="*/ 438 w 1200"/>
                <a:gd name="T67" fmla="*/ 250 h 837"/>
                <a:gd name="T68" fmla="*/ 600 w 1200"/>
                <a:gd name="T69" fmla="*/ 51 h 837"/>
                <a:gd name="T70" fmla="*/ 409 w 1200"/>
                <a:gd name="T71" fmla="*/ 358 h 837"/>
                <a:gd name="T72" fmla="*/ 493 w 1200"/>
                <a:gd name="T73" fmla="*/ 465 h 837"/>
                <a:gd name="T74" fmla="*/ 428 w 1200"/>
                <a:gd name="T75" fmla="*/ 492 h 837"/>
                <a:gd name="T76" fmla="*/ 352 w 1200"/>
                <a:gd name="T77" fmla="*/ 448 h 837"/>
                <a:gd name="T78" fmla="*/ 409 w 1200"/>
                <a:gd name="T79" fmla="*/ 358 h 837"/>
                <a:gd name="T80" fmla="*/ 156 w 1200"/>
                <a:gd name="T81" fmla="*/ 300 h 837"/>
                <a:gd name="T82" fmla="*/ 262 w 1200"/>
                <a:gd name="T83" fmla="*/ 169 h 837"/>
                <a:gd name="T84" fmla="*/ 367 w 1200"/>
                <a:gd name="T85" fmla="*/ 300 h 837"/>
                <a:gd name="T86" fmla="*/ 262 w 1200"/>
                <a:gd name="T87" fmla="*/ 432 h 837"/>
                <a:gd name="T88" fmla="*/ 156 w 1200"/>
                <a:gd name="T89" fmla="*/ 300 h 837"/>
                <a:gd name="T90" fmla="*/ 51 w 1200"/>
                <a:gd name="T91" fmla="*/ 669 h 837"/>
                <a:gd name="T92" fmla="*/ 262 w 1200"/>
                <a:gd name="T93" fmla="*/ 482 h 837"/>
                <a:gd name="T94" fmla="*/ 383 w 1200"/>
                <a:gd name="T95" fmla="*/ 520 h 837"/>
                <a:gd name="T96" fmla="*/ 266 w 1200"/>
                <a:gd name="T97" fmla="*/ 669 h 837"/>
                <a:gd name="T98" fmla="*/ 51 w 1200"/>
                <a:gd name="T99" fmla="*/ 669 h 837"/>
                <a:gd name="T100" fmla="*/ 287 w 1200"/>
                <a:gd name="T101" fmla="*/ 787 h 837"/>
                <a:gd name="T102" fmla="*/ 600 w 1200"/>
                <a:gd name="T103" fmla="*/ 499 h 837"/>
                <a:gd name="T104" fmla="*/ 912 w 1200"/>
                <a:gd name="T105" fmla="*/ 787 h 837"/>
                <a:gd name="T106" fmla="*/ 287 w 1200"/>
                <a:gd name="T107" fmla="*/ 787 h 837"/>
                <a:gd name="T108" fmla="*/ 934 w 1200"/>
                <a:gd name="T109" fmla="*/ 669 h 837"/>
                <a:gd name="T110" fmla="*/ 816 w 1200"/>
                <a:gd name="T111" fmla="*/ 520 h 837"/>
                <a:gd name="T112" fmla="*/ 938 w 1200"/>
                <a:gd name="T113" fmla="*/ 482 h 837"/>
                <a:gd name="T114" fmla="*/ 1148 w 1200"/>
                <a:gd name="T115" fmla="*/ 669 h 837"/>
                <a:gd name="T116" fmla="*/ 934 w 1200"/>
                <a:gd name="T117" fmla="*/ 66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0" h="837">
                  <a:moveTo>
                    <a:pt x="1028" y="448"/>
                  </a:moveTo>
                  <a:cubicBezTo>
                    <a:pt x="1068" y="415"/>
                    <a:pt x="1094" y="361"/>
                    <a:pt x="1094" y="300"/>
                  </a:cubicBezTo>
                  <a:cubicBezTo>
                    <a:pt x="1094" y="200"/>
                    <a:pt x="1024" y="118"/>
                    <a:pt x="938" y="118"/>
                  </a:cubicBezTo>
                  <a:cubicBezTo>
                    <a:pt x="883" y="118"/>
                    <a:pt x="835" y="151"/>
                    <a:pt x="807" y="201"/>
                  </a:cubicBezTo>
                  <a:cubicBezTo>
                    <a:pt x="788" y="87"/>
                    <a:pt x="702" y="0"/>
                    <a:pt x="600" y="0"/>
                  </a:cubicBezTo>
                  <a:cubicBezTo>
                    <a:pt x="497" y="0"/>
                    <a:pt x="411" y="87"/>
                    <a:pt x="392" y="201"/>
                  </a:cubicBezTo>
                  <a:cubicBezTo>
                    <a:pt x="364" y="151"/>
                    <a:pt x="316" y="118"/>
                    <a:pt x="262" y="118"/>
                  </a:cubicBezTo>
                  <a:cubicBezTo>
                    <a:pt x="175" y="118"/>
                    <a:pt x="106" y="200"/>
                    <a:pt x="106" y="300"/>
                  </a:cubicBezTo>
                  <a:cubicBezTo>
                    <a:pt x="106" y="361"/>
                    <a:pt x="131" y="415"/>
                    <a:pt x="171" y="448"/>
                  </a:cubicBezTo>
                  <a:cubicBezTo>
                    <a:pt x="71" y="485"/>
                    <a:pt x="0" y="581"/>
                    <a:pt x="0" y="694"/>
                  </a:cubicBezTo>
                  <a:cubicBezTo>
                    <a:pt x="0" y="708"/>
                    <a:pt x="11" y="719"/>
                    <a:pt x="25" y="719"/>
                  </a:cubicBezTo>
                  <a:lnTo>
                    <a:pt x="248" y="719"/>
                  </a:lnTo>
                  <a:cubicBezTo>
                    <a:pt x="241" y="749"/>
                    <a:pt x="236" y="780"/>
                    <a:pt x="236" y="812"/>
                  </a:cubicBezTo>
                  <a:cubicBezTo>
                    <a:pt x="236" y="826"/>
                    <a:pt x="248" y="837"/>
                    <a:pt x="262" y="837"/>
                  </a:cubicBezTo>
                  <a:lnTo>
                    <a:pt x="938" y="837"/>
                  </a:lnTo>
                  <a:cubicBezTo>
                    <a:pt x="952" y="837"/>
                    <a:pt x="963" y="826"/>
                    <a:pt x="963" y="812"/>
                  </a:cubicBezTo>
                  <a:cubicBezTo>
                    <a:pt x="963" y="780"/>
                    <a:pt x="959" y="749"/>
                    <a:pt x="951" y="719"/>
                  </a:cubicBezTo>
                  <a:lnTo>
                    <a:pt x="1175" y="719"/>
                  </a:lnTo>
                  <a:cubicBezTo>
                    <a:pt x="1188" y="719"/>
                    <a:pt x="1200" y="708"/>
                    <a:pt x="1200" y="694"/>
                  </a:cubicBezTo>
                  <a:cubicBezTo>
                    <a:pt x="1200" y="581"/>
                    <a:pt x="1128" y="485"/>
                    <a:pt x="1028" y="448"/>
                  </a:cubicBezTo>
                  <a:close/>
                  <a:moveTo>
                    <a:pt x="938" y="169"/>
                  </a:moveTo>
                  <a:cubicBezTo>
                    <a:pt x="996" y="169"/>
                    <a:pt x="1043" y="228"/>
                    <a:pt x="1043" y="300"/>
                  </a:cubicBezTo>
                  <a:cubicBezTo>
                    <a:pt x="1043" y="373"/>
                    <a:pt x="996" y="432"/>
                    <a:pt x="938" y="432"/>
                  </a:cubicBezTo>
                  <a:cubicBezTo>
                    <a:pt x="880" y="432"/>
                    <a:pt x="832" y="373"/>
                    <a:pt x="832" y="300"/>
                  </a:cubicBezTo>
                  <a:cubicBezTo>
                    <a:pt x="832" y="228"/>
                    <a:pt x="880" y="169"/>
                    <a:pt x="938" y="169"/>
                  </a:cubicBezTo>
                  <a:close/>
                  <a:moveTo>
                    <a:pt x="847" y="448"/>
                  </a:moveTo>
                  <a:cubicBezTo>
                    <a:pt x="820" y="458"/>
                    <a:pt x="794" y="473"/>
                    <a:pt x="771" y="492"/>
                  </a:cubicBezTo>
                  <a:cubicBezTo>
                    <a:pt x="751" y="481"/>
                    <a:pt x="729" y="472"/>
                    <a:pt x="707" y="465"/>
                  </a:cubicBezTo>
                  <a:cubicBezTo>
                    <a:pt x="743" y="440"/>
                    <a:pt x="772" y="403"/>
                    <a:pt x="790" y="358"/>
                  </a:cubicBezTo>
                  <a:cubicBezTo>
                    <a:pt x="801" y="395"/>
                    <a:pt x="821" y="426"/>
                    <a:pt x="847" y="448"/>
                  </a:cubicBezTo>
                  <a:close/>
                  <a:moveTo>
                    <a:pt x="600" y="51"/>
                  </a:moveTo>
                  <a:cubicBezTo>
                    <a:pt x="689" y="51"/>
                    <a:pt x="761" y="140"/>
                    <a:pt x="761" y="250"/>
                  </a:cubicBezTo>
                  <a:cubicBezTo>
                    <a:pt x="761" y="359"/>
                    <a:pt x="689" y="449"/>
                    <a:pt x="600" y="449"/>
                  </a:cubicBezTo>
                  <a:cubicBezTo>
                    <a:pt x="510" y="449"/>
                    <a:pt x="438" y="359"/>
                    <a:pt x="438" y="250"/>
                  </a:cubicBezTo>
                  <a:cubicBezTo>
                    <a:pt x="438" y="140"/>
                    <a:pt x="510" y="51"/>
                    <a:pt x="600" y="51"/>
                  </a:cubicBezTo>
                  <a:close/>
                  <a:moveTo>
                    <a:pt x="409" y="358"/>
                  </a:moveTo>
                  <a:cubicBezTo>
                    <a:pt x="427" y="403"/>
                    <a:pt x="457" y="440"/>
                    <a:pt x="493" y="465"/>
                  </a:cubicBezTo>
                  <a:cubicBezTo>
                    <a:pt x="470" y="472"/>
                    <a:pt x="448" y="481"/>
                    <a:pt x="428" y="492"/>
                  </a:cubicBezTo>
                  <a:cubicBezTo>
                    <a:pt x="405" y="473"/>
                    <a:pt x="379" y="458"/>
                    <a:pt x="352" y="448"/>
                  </a:cubicBezTo>
                  <a:cubicBezTo>
                    <a:pt x="378" y="426"/>
                    <a:pt x="399" y="395"/>
                    <a:pt x="409" y="358"/>
                  </a:cubicBezTo>
                  <a:close/>
                  <a:moveTo>
                    <a:pt x="156" y="300"/>
                  </a:moveTo>
                  <a:cubicBezTo>
                    <a:pt x="156" y="228"/>
                    <a:pt x="203" y="169"/>
                    <a:pt x="262" y="169"/>
                  </a:cubicBezTo>
                  <a:cubicBezTo>
                    <a:pt x="320" y="169"/>
                    <a:pt x="367" y="228"/>
                    <a:pt x="367" y="300"/>
                  </a:cubicBezTo>
                  <a:cubicBezTo>
                    <a:pt x="367" y="373"/>
                    <a:pt x="320" y="432"/>
                    <a:pt x="262" y="432"/>
                  </a:cubicBezTo>
                  <a:cubicBezTo>
                    <a:pt x="203" y="432"/>
                    <a:pt x="156" y="373"/>
                    <a:pt x="156" y="300"/>
                  </a:cubicBezTo>
                  <a:close/>
                  <a:moveTo>
                    <a:pt x="51" y="669"/>
                  </a:moveTo>
                  <a:cubicBezTo>
                    <a:pt x="64" y="564"/>
                    <a:pt x="153" y="482"/>
                    <a:pt x="262" y="482"/>
                  </a:cubicBezTo>
                  <a:cubicBezTo>
                    <a:pt x="305" y="482"/>
                    <a:pt x="348" y="496"/>
                    <a:pt x="383" y="520"/>
                  </a:cubicBezTo>
                  <a:cubicBezTo>
                    <a:pt x="332" y="559"/>
                    <a:pt x="291" y="610"/>
                    <a:pt x="266" y="669"/>
                  </a:cubicBezTo>
                  <a:lnTo>
                    <a:pt x="51" y="669"/>
                  </a:lnTo>
                  <a:close/>
                  <a:moveTo>
                    <a:pt x="287" y="787"/>
                  </a:moveTo>
                  <a:cubicBezTo>
                    <a:pt x="300" y="626"/>
                    <a:pt x="435" y="499"/>
                    <a:pt x="600" y="499"/>
                  </a:cubicBezTo>
                  <a:cubicBezTo>
                    <a:pt x="764" y="499"/>
                    <a:pt x="899" y="626"/>
                    <a:pt x="912" y="787"/>
                  </a:cubicBezTo>
                  <a:lnTo>
                    <a:pt x="287" y="787"/>
                  </a:lnTo>
                  <a:close/>
                  <a:moveTo>
                    <a:pt x="934" y="669"/>
                  </a:moveTo>
                  <a:cubicBezTo>
                    <a:pt x="908" y="610"/>
                    <a:pt x="867" y="559"/>
                    <a:pt x="816" y="520"/>
                  </a:cubicBezTo>
                  <a:cubicBezTo>
                    <a:pt x="852" y="496"/>
                    <a:pt x="894" y="482"/>
                    <a:pt x="938" y="482"/>
                  </a:cubicBezTo>
                  <a:cubicBezTo>
                    <a:pt x="1046" y="482"/>
                    <a:pt x="1136" y="564"/>
                    <a:pt x="1148" y="669"/>
                  </a:cubicBezTo>
                  <a:lnTo>
                    <a:pt x="934" y="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7253" y="1869810"/>
            <a:ext cx="7177494" cy="4577108"/>
            <a:chOff x="2709456" y="1965060"/>
            <a:chExt cx="6773089" cy="4319218"/>
          </a:xfrm>
        </p:grpSpPr>
        <p:sp>
          <p:nvSpPr>
            <p:cNvPr id="9" name="Rectangle 8"/>
            <p:cNvSpPr/>
            <p:nvPr/>
          </p:nvSpPr>
          <p:spPr>
            <a:xfrm>
              <a:off x="3107138" y="341102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1361" y="3411023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5583" y="3411023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89805" y="3411023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9456" y="5406164"/>
              <a:ext cx="2290422" cy="878114"/>
              <a:chOff x="319428" y="1970824"/>
              <a:chExt cx="2290422" cy="878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108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PUBLISHING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malesuada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nibh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mattis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elementum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varius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leo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97901" y="5406164"/>
              <a:ext cx="2290422" cy="878114"/>
              <a:chOff x="319428" y="1970824"/>
              <a:chExt cx="2290422" cy="87811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36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AWARDS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hendrerit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Phasellus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maximus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dolor ligula,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tincidunt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3679" y="1965060"/>
              <a:ext cx="2290422" cy="945885"/>
              <a:chOff x="319428" y="2085719"/>
              <a:chExt cx="2290422" cy="94588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TOOLS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Nunc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ac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erat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pretium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vitae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orci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6" name="Straight Connector 15"/>
            <p:cNvCxnSpPr>
              <a:stCxn id="9" idx="2"/>
              <a:endCxn id="53" idx="0"/>
            </p:cNvCxnSpPr>
            <p:nvPr/>
          </p:nvCxnSpPr>
          <p:spPr>
            <a:xfrm flipH="1">
              <a:off x="3854668" y="4906086"/>
              <a:ext cx="1" cy="500079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49" idx="2"/>
            </p:cNvCxnSpPr>
            <p:nvPr/>
          </p:nvCxnSpPr>
          <p:spPr>
            <a:xfrm flipH="1" flipV="1">
              <a:off x="5348891" y="2910945"/>
              <a:ext cx="1" cy="500079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192123" y="1965060"/>
              <a:ext cx="2290422" cy="945885"/>
              <a:chOff x="319428" y="2085719"/>
              <a:chExt cx="2290422" cy="94588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TIME SETTING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Proin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turpis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quis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aliquet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dapibus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nulla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est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placerat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endParaRPr lang="fr-FR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11" idx="2"/>
              <a:endCxn id="51" idx="0"/>
            </p:cNvCxnSpPr>
            <p:nvPr/>
          </p:nvCxnSpPr>
          <p:spPr>
            <a:xfrm flipH="1">
              <a:off x="6843113" y="4906086"/>
              <a:ext cx="1" cy="500079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47" idx="2"/>
            </p:cNvCxnSpPr>
            <p:nvPr/>
          </p:nvCxnSpPr>
          <p:spPr>
            <a:xfrm flipH="1" flipV="1">
              <a:off x="8337335" y="2910945"/>
              <a:ext cx="1" cy="500079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6"/>
            <p:cNvSpPr>
              <a:spLocks noEditPoints="1"/>
            </p:cNvSpPr>
            <p:nvPr/>
          </p:nvSpPr>
          <p:spPr bwMode="auto">
            <a:xfrm>
              <a:off x="3591381" y="3895268"/>
              <a:ext cx="526572" cy="526572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5058480" y="3868144"/>
              <a:ext cx="580820" cy="580820"/>
              <a:chOff x="6091" y="2326"/>
              <a:chExt cx="1689" cy="1689"/>
            </a:xfrm>
            <a:solidFill>
              <a:schemeClr val="bg1"/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6613083" y="3894260"/>
              <a:ext cx="460058" cy="528588"/>
              <a:chOff x="-3010" y="-317"/>
              <a:chExt cx="1544" cy="1774"/>
            </a:xfrm>
            <a:solidFill>
              <a:schemeClr val="bg1"/>
            </a:solidFill>
          </p:grpSpPr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4" name="Group 8"/>
            <p:cNvGrpSpPr>
              <a:grpSpLocks noChangeAspect="1"/>
            </p:cNvGrpSpPr>
            <p:nvPr/>
          </p:nvGrpSpPr>
          <p:grpSpPr bwMode="auto">
            <a:xfrm>
              <a:off x="8065270" y="3863932"/>
              <a:ext cx="544131" cy="589247"/>
              <a:chOff x="-2198" y="13"/>
              <a:chExt cx="3003" cy="3252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7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0090" y="2381330"/>
            <a:ext cx="9013396" cy="3333669"/>
            <a:chOff x="2051471" y="2538493"/>
            <a:chExt cx="8089058" cy="2991796"/>
          </a:xfrm>
        </p:grpSpPr>
        <p:sp>
          <p:nvSpPr>
            <p:cNvPr id="9" name="Rectangle 8"/>
            <p:cNvSpPr/>
            <p:nvPr/>
          </p:nvSpPr>
          <p:spPr>
            <a:xfrm>
              <a:off x="4600940" y="253849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495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0940" y="4035227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1" y="2540165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4035227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51471" y="2626542"/>
              <a:ext cx="2290422" cy="1318964"/>
              <a:chOff x="585349" y="2409537"/>
              <a:chExt cx="2290422" cy="13189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STRENGTHS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was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popularised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in the 1960s with the release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Letraset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sheets containing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passages, and more recently with desktop publishing software like Aldus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1471" y="4123276"/>
              <a:ext cx="2290422" cy="1318964"/>
              <a:chOff x="585349" y="2409537"/>
              <a:chExt cx="2290422" cy="131896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OPPORTUNIT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 editors now use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as their default model text, and a search for '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' will uncover many web sites still in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50107" y="2628214"/>
              <a:ext cx="2290422" cy="1318964"/>
              <a:chOff x="585349" y="2409537"/>
              <a:chExt cx="2290422" cy="131896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WEAKNESS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 random text. It has roots in a piece of classical Latin literature from 45 BC, making it over 2000 years old. Richard McClintock,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850107" y="4123276"/>
              <a:ext cx="2290422" cy="1318964"/>
              <a:chOff x="585349" y="2409537"/>
              <a:chExt cx="2290422" cy="131896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THREATS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If you are going to use a passage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you need to be sure there isn't anything embarrassing hidden in the middle of text. All the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generators on the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ectangle 7"/>
          <p:cNvSpPr/>
          <p:nvPr/>
        </p:nvSpPr>
        <p:spPr>
          <a:xfrm rot="2721671">
            <a:off x="4841672" y="2643409"/>
            <a:ext cx="2386739" cy="23867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989" y="2607435"/>
            <a:ext cx="1135251" cy="1135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989" y="3930870"/>
            <a:ext cx="1135251" cy="11352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3843" y="2607435"/>
            <a:ext cx="1135251" cy="1135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3843" y="3930870"/>
            <a:ext cx="1135251" cy="11352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696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3696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 that a reader will be distracted by the readable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3696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696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into electronic typesetting, remaining.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0473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0473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passages of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0473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0473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make.</a:t>
            </a:r>
          </a:p>
        </p:txBody>
      </p:sp>
    </p:spTree>
    <p:extLst>
      <p:ext uri="{BB962C8B-B14F-4D97-AF65-F5344CB8AC3E}">
        <p14:creationId xmlns:p14="http://schemas.microsoft.com/office/powerpoint/2010/main" val="1944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2301" y="2130925"/>
            <a:ext cx="9507399" cy="4019438"/>
            <a:chOff x="2055951" y="2397625"/>
            <a:chExt cx="7956241" cy="3363656"/>
          </a:xfrm>
        </p:grpSpPr>
        <p:sp>
          <p:nvSpPr>
            <p:cNvPr id="9" name="Rectangle 8"/>
            <p:cNvSpPr/>
            <p:nvPr/>
          </p:nvSpPr>
          <p:spPr>
            <a:xfrm>
              <a:off x="2717034" y="2397625"/>
              <a:ext cx="508218" cy="508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2693064">
              <a:off x="2196599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ln>
              <a:noFill/>
            </a:ln>
            <a:effectLst>
              <a:outerShdw blurRad="3302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5951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PUBLISHING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6123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egestas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turpis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Aenean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8987" y="2397625"/>
              <a:ext cx="508218" cy="508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2693064">
              <a:off x="4238552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04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TOOLS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8076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Maecenas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vel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Phasellus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libero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Curabitur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vulputate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0939" y="2397625"/>
              <a:ext cx="508218" cy="508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2693064">
              <a:off x="6280504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9856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AWARDS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0027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volutpat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vitae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consequat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efficitur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placerat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nibh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891" y="2397625"/>
              <a:ext cx="508218" cy="508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2693064">
              <a:off x="8322456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1808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SETTING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1980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Aliquam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at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augue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Integer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rutrum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felis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metus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2817676" y="4210781"/>
              <a:ext cx="306937" cy="306937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4843817" y="4194969"/>
              <a:ext cx="338558" cy="338558"/>
              <a:chOff x="6091" y="2326"/>
              <a:chExt cx="1689" cy="1689"/>
            </a:xfrm>
            <a:solidFill>
              <a:schemeClr val="accent2"/>
            </a:solidFill>
          </p:grpSpPr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7" name="Group 49"/>
            <p:cNvGrpSpPr>
              <a:grpSpLocks noChangeAspect="1"/>
            </p:cNvGrpSpPr>
            <p:nvPr/>
          </p:nvGrpSpPr>
          <p:grpSpPr bwMode="auto">
            <a:xfrm>
              <a:off x="6920965" y="4210192"/>
              <a:ext cx="268166" cy="308112"/>
              <a:chOff x="-3010" y="-317"/>
              <a:chExt cx="1544" cy="1774"/>
            </a:xfrm>
            <a:solidFill>
              <a:schemeClr val="accent3"/>
            </a:solidFill>
          </p:grpSpPr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8" name="Group 8"/>
            <p:cNvGrpSpPr>
              <a:grpSpLocks noChangeAspect="1"/>
            </p:cNvGrpSpPr>
            <p:nvPr/>
          </p:nvGrpSpPr>
          <p:grpSpPr bwMode="auto">
            <a:xfrm>
              <a:off x="8938414" y="4192513"/>
              <a:ext cx="317172" cy="343470"/>
              <a:chOff x="-2198" y="13"/>
              <a:chExt cx="3003" cy="3252"/>
            </a:xfrm>
            <a:solidFill>
              <a:schemeClr val="accent4"/>
            </a:solidFill>
          </p:grpSpPr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078330" y="2224051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132013" y="388111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</a:t>
            </a:r>
            <a:r>
              <a:rPr lang="en-US" sz="105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7925" y="2681152"/>
            <a:ext cx="1476000" cy="4176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0727531" y="3015214"/>
            <a:ext cx="720000" cy="720000"/>
            <a:chOff x="2273624" y="2877185"/>
            <a:chExt cx="720000" cy="720000"/>
          </a:xfrm>
          <a:solidFill>
            <a:schemeClr val="bg1"/>
          </a:solidFill>
        </p:grpSpPr>
        <p:sp>
          <p:nvSpPr>
            <p:cNvPr id="15" name="Freeform 102"/>
            <p:cNvSpPr>
              <a:spLocks noChangeAspect="1" noEditPoints="1"/>
            </p:cNvSpPr>
            <p:nvPr/>
          </p:nvSpPr>
          <p:spPr bwMode="auto">
            <a:xfrm>
              <a:off x="2273624" y="2877185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27"/>
            <p:cNvSpPr>
              <a:spLocks noEditPoints="1"/>
            </p:cNvSpPr>
            <p:nvPr/>
          </p:nvSpPr>
          <p:spPr bwMode="auto">
            <a:xfrm>
              <a:off x="2488837" y="3050253"/>
              <a:ext cx="289573" cy="386534"/>
            </a:xfrm>
            <a:custGeom>
              <a:avLst/>
              <a:gdLst>
                <a:gd name="T0" fmla="*/ 40 w 192"/>
                <a:gd name="T1" fmla="*/ 256 h 256"/>
                <a:gd name="T2" fmla="*/ 80 w 192"/>
                <a:gd name="T3" fmla="*/ 216 h 256"/>
                <a:gd name="T4" fmla="*/ 80 w 192"/>
                <a:gd name="T5" fmla="*/ 102 h 256"/>
                <a:gd name="T6" fmla="*/ 176 w 192"/>
                <a:gd name="T7" fmla="*/ 82 h 256"/>
                <a:gd name="T8" fmla="*/ 176 w 192"/>
                <a:gd name="T9" fmla="*/ 160 h 256"/>
                <a:gd name="T10" fmla="*/ 152 w 192"/>
                <a:gd name="T11" fmla="*/ 152 h 256"/>
                <a:gd name="T12" fmla="*/ 112 w 192"/>
                <a:gd name="T13" fmla="*/ 192 h 256"/>
                <a:gd name="T14" fmla="*/ 152 w 192"/>
                <a:gd name="T15" fmla="*/ 232 h 256"/>
                <a:gd name="T16" fmla="*/ 192 w 192"/>
                <a:gd name="T17" fmla="*/ 192 h 256"/>
                <a:gd name="T18" fmla="*/ 192 w 192"/>
                <a:gd name="T19" fmla="*/ 72 h 256"/>
                <a:gd name="T20" fmla="*/ 192 w 192"/>
                <a:gd name="T21" fmla="*/ 72 h 256"/>
                <a:gd name="T22" fmla="*/ 192 w 192"/>
                <a:gd name="T23" fmla="*/ 8 h 256"/>
                <a:gd name="T24" fmla="*/ 189 w 192"/>
                <a:gd name="T25" fmla="*/ 2 h 256"/>
                <a:gd name="T26" fmla="*/ 182 w 192"/>
                <a:gd name="T27" fmla="*/ 0 h 256"/>
                <a:gd name="T28" fmla="*/ 70 w 192"/>
                <a:gd name="T29" fmla="*/ 24 h 256"/>
                <a:gd name="T30" fmla="*/ 64 w 192"/>
                <a:gd name="T31" fmla="*/ 32 h 256"/>
                <a:gd name="T32" fmla="*/ 64 w 192"/>
                <a:gd name="T33" fmla="*/ 96 h 256"/>
                <a:gd name="T34" fmla="*/ 64 w 192"/>
                <a:gd name="T35" fmla="*/ 96 h 256"/>
                <a:gd name="T36" fmla="*/ 64 w 192"/>
                <a:gd name="T37" fmla="*/ 184 h 256"/>
                <a:gd name="T38" fmla="*/ 40 w 192"/>
                <a:gd name="T39" fmla="*/ 176 h 256"/>
                <a:gd name="T40" fmla="*/ 0 w 192"/>
                <a:gd name="T41" fmla="*/ 216 h 256"/>
                <a:gd name="T42" fmla="*/ 40 w 192"/>
                <a:gd name="T43" fmla="*/ 256 h 256"/>
                <a:gd name="T44" fmla="*/ 152 w 192"/>
                <a:gd name="T45" fmla="*/ 216 h 256"/>
                <a:gd name="T46" fmla="*/ 128 w 192"/>
                <a:gd name="T47" fmla="*/ 192 h 256"/>
                <a:gd name="T48" fmla="*/ 152 w 192"/>
                <a:gd name="T49" fmla="*/ 168 h 256"/>
                <a:gd name="T50" fmla="*/ 176 w 192"/>
                <a:gd name="T51" fmla="*/ 192 h 256"/>
                <a:gd name="T52" fmla="*/ 152 w 192"/>
                <a:gd name="T53" fmla="*/ 216 h 256"/>
                <a:gd name="T54" fmla="*/ 176 w 192"/>
                <a:gd name="T55" fmla="*/ 18 h 256"/>
                <a:gd name="T56" fmla="*/ 176 w 192"/>
                <a:gd name="T57" fmla="*/ 66 h 256"/>
                <a:gd name="T58" fmla="*/ 80 w 192"/>
                <a:gd name="T59" fmla="*/ 86 h 256"/>
                <a:gd name="T60" fmla="*/ 80 w 192"/>
                <a:gd name="T61" fmla="*/ 38 h 256"/>
                <a:gd name="T62" fmla="*/ 176 w 192"/>
                <a:gd name="T63" fmla="*/ 18 h 256"/>
                <a:gd name="T64" fmla="*/ 40 w 192"/>
                <a:gd name="T65" fmla="*/ 192 h 256"/>
                <a:gd name="T66" fmla="*/ 64 w 192"/>
                <a:gd name="T67" fmla="*/ 216 h 256"/>
                <a:gd name="T68" fmla="*/ 40 w 192"/>
                <a:gd name="T69" fmla="*/ 240 h 256"/>
                <a:gd name="T70" fmla="*/ 16 w 192"/>
                <a:gd name="T71" fmla="*/ 216 h 256"/>
                <a:gd name="T72" fmla="*/ 40 w 192"/>
                <a:gd name="T73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256">
                  <a:moveTo>
                    <a:pt x="40" y="256"/>
                  </a:moveTo>
                  <a:cubicBezTo>
                    <a:pt x="62" y="256"/>
                    <a:pt x="80" y="238"/>
                    <a:pt x="80" y="21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8" y="155"/>
                    <a:pt x="161" y="152"/>
                    <a:pt x="152" y="152"/>
                  </a:cubicBezTo>
                  <a:cubicBezTo>
                    <a:pt x="130" y="152"/>
                    <a:pt x="112" y="170"/>
                    <a:pt x="112" y="192"/>
                  </a:cubicBezTo>
                  <a:cubicBezTo>
                    <a:pt x="112" y="214"/>
                    <a:pt x="130" y="232"/>
                    <a:pt x="152" y="232"/>
                  </a:cubicBezTo>
                  <a:cubicBezTo>
                    <a:pt x="174" y="232"/>
                    <a:pt x="192" y="214"/>
                    <a:pt x="192" y="19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6"/>
                    <a:pt x="191" y="3"/>
                    <a:pt x="189" y="2"/>
                  </a:cubicBezTo>
                  <a:cubicBezTo>
                    <a:pt x="187" y="0"/>
                    <a:pt x="185" y="0"/>
                    <a:pt x="182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4" y="28"/>
                    <a:pt x="64" y="3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6" y="179"/>
                    <a:pt x="49" y="176"/>
                    <a:pt x="40" y="176"/>
                  </a:cubicBezTo>
                  <a:cubicBezTo>
                    <a:pt x="18" y="176"/>
                    <a:pt x="0" y="194"/>
                    <a:pt x="0" y="216"/>
                  </a:cubicBezTo>
                  <a:cubicBezTo>
                    <a:pt x="0" y="238"/>
                    <a:pt x="18" y="256"/>
                    <a:pt x="40" y="256"/>
                  </a:cubicBezTo>
                  <a:close/>
                  <a:moveTo>
                    <a:pt x="152" y="216"/>
                  </a:moveTo>
                  <a:cubicBezTo>
                    <a:pt x="139" y="216"/>
                    <a:pt x="128" y="205"/>
                    <a:pt x="128" y="192"/>
                  </a:cubicBezTo>
                  <a:cubicBezTo>
                    <a:pt x="128" y="179"/>
                    <a:pt x="139" y="168"/>
                    <a:pt x="152" y="168"/>
                  </a:cubicBezTo>
                  <a:cubicBezTo>
                    <a:pt x="165" y="168"/>
                    <a:pt x="176" y="179"/>
                    <a:pt x="176" y="192"/>
                  </a:cubicBezTo>
                  <a:cubicBezTo>
                    <a:pt x="176" y="205"/>
                    <a:pt x="165" y="216"/>
                    <a:pt x="152" y="216"/>
                  </a:cubicBezTo>
                  <a:close/>
                  <a:moveTo>
                    <a:pt x="176" y="18"/>
                  </a:moveTo>
                  <a:cubicBezTo>
                    <a:pt x="176" y="66"/>
                    <a:pt x="176" y="66"/>
                    <a:pt x="176" y="6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38"/>
                    <a:pt x="80" y="38"/>
                    <a:pt x="80" y="38"/>
                  </a:cubicBezTo>
                  <a:lnTo>
                    <a:pt x="176" y="18"/>
                  </a:lnTo>
                  <a:close/>
                  <a:moveTo>
                    <a:pt x="40" y="192"/>
                  </a:moveTo>
                  <a:cubicBezTo>
                    <a:pt x="53" y="192"/>
                    <a:pt x="64" y="203"/>
                    <a:pt x="64" y="216"/>
                  </a:cubicBezTo>
                  <a:cubicBezTo>
                    <a:pt x="64" y="229"/>
                    <a:pt x="53" y="240"/>
                    <a:pt x="40" y="240"/>
                  </a:cubicBezTo>
                  <a:cubicBezTo>
                    <a:pt x="27" y="240"/>
                    <a:pt x="16" y="229"/>
                    <a:pt x="16" y="216"/>
                  </a:cubicBezTo>
                  <a:cubicBezTo>
                    <a:pt x="16" y="203"/>
                    <a:pt x="27" y="192"/>
                    <a:pt x="40" y="1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27530" y="4850469"/>
            <a:ext cx="720000" cy="720000"/>
            <a:chOff x="6898944" y="2882801"/>
            <a:chExt cx="720000" cy="720000"/>
          </a:xfrm>
        </p:grpSpPr>
        <p:sp>
          <p:nvSpPr>
            <p:cNvPr id="18" name="Freeform 102"/>
            <p:cNvSpPr>
              <a:spLocks noChangeAspect="1" noEditPoints="1"/>
            </p:cNvSpPr>
            <p:nvPr/>
          </p:nvSpPr>
          <p:spPr bwMode="auto">
            <a:xfrm>
              <a:off x="6898944" y="2882801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77" y="3095512"/>
              <a:ext cx="386534" cy="314469"/>
              <a:chOff x="6369689" y="2031259"/>
              <a:chExt cx="386534" cy="314469"/>
            </a:xfrm>
            <a:solidFill>
              <a:schemeClr val="bg1"/>
            </a:solidFill>
          </p:grpSpPr>
          <p:sp>
            <p:nvSpPr>
              <p:cNvPr id="20" name="Freeform 42"/>
              <p:cNvSpPr>
                <a:spLocks noEditPoints="1"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Freeform 43"/>
              <p:cNvSpPr>
                <a:spLocks noEditPoints="1"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395182" y="3812710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450270" y="5769808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93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3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9A674A-E934-41FC-A6B0-B25E4FB57122}"/>
              </a:ext>
            </a:extLst>
          </p:cNvPr>
          <p:cNvSpPr txBox="1"/>
          <p:nvPr/>
        </p:nvSpPr>
        <p:spPr>
          <a:xfrm>
            <a:off x="3644350" y="2705725"/>
            <a:ext cx="490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spc="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THANK</a:t>
            </a:r>
            <a:endParaRPr lang="en-ID" sz="6000" b="1" spc="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0618" y="2318657"/>
            <a:ext cx="5342707" cy="2220685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2429920" y="311463"/>
            <a:ext cx="4323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2456046" y="5047303"/>
            <a:ext cx="4953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278179" y="2727259"/>
            <a:ext cx="3517147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Magna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63979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67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7444397" y="2184294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498080" y="3841355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3390" y="729353"/>
            <a:ext cx="358775" cy="603250"/>
            <a:chOff x="4718692" y="1272692"/>
            <a:chExt cx="358775" cy="603250"/>
          </a:xfrm>
          <a:solidFill>
            <a:schemeClr val="bg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752029" y="1510817"/>
              <a:ext cx="325438" cy="365125"/>
            </a:xfrm>
            <a:custGeom>
              <a:avLst/>
              <a:gdLst>
                <a:gd name="T0" fmla="*/ 205 w 205"/>
                <a:gd name="T1" fmla="*/ 0 h 230"/>
                <a:gd name="T2" fmla="*/ 0 w 205"/>
                <a:gd name="T3" fmla="*/ 0 h 230"/>
                <a:gd name="T4" fmla="*/ 0 w 205"/>
                <a:gd name="T5" fmla="*/ 230 h 230"/>
                <a:gd name="T6" fmla="*/ 205 w 205"/>
                <a:gd name="T7" fmla="*/ 230 h 230"/>
                <a:gd name="T8" fmla="*/ 205 w 205"/>
                <a:gd name="T9" fmla="*/ 0 h 230"/>
                <a:gd name="T10" fmla="*/ 58 w 205"/>
                <a:gd name="T11" fmla="*/ 199 h 230"/>
                <a:gd name="T12" fmla="*/ 38 w 205"/>
                <a:gd name="T13" fmla="*/ 199 h 230"/>
                <a:gd name="T14" fmla="*/ 38 w 205"/>
                <a:gd name="T15" fmla="*/ 32 h 230"/>
                <a:gd name="T16" fmla="*/ 58 w 205"/>
                <a:gd name="T17" fmla="*/ 32 h 230"/>
                <a:gd name="T18" fmla="*/ 58 w 205"/>
                <a:gd name="T19" fmla="*/ 199 h 230"/>
                <a:gd name="T20" fmla="*/ 113 w 205"/>
                <a:gd name="T21" fmla="*/ 199 h 230"/>
                <a:gd name="T22" fmla="*/ 93 w 205"/>
                <a:gd name="T23" fmla="*/ 199 h 230"/>
                <a:gd name="T24" fmla="*/ 93 w 205"/>
                <a:gd name="T25" fmla="*/ 32 h 230"/>
                <a:gd name="T26" fmla="*/ 113 w 205"/>
                <a:gd name="T27" fmla="*/ 32 h 230"/>
                <a:gd name="T28" fmla="*/ 113 w 205"/>
                <a:gd name="T29" fmla="*/ 199 h 230"/>
                <a:gd name="T30" fmla="*/ 166 w 205"/>
                <a:gd name="T31" fmla="*/ 199 h 230"/>
                <a:gd name="T32" fmla="*/ 146 w 205"/>
                <a:gd name="T33" fmla="*/ 199 h 230"/>
                <a:gd name="T34" fmla="*/ 146 w 205"/>
                <a:gd name="T35" fmla="*/ 32 h 230"/>
                <a:gd name="T36" fmla="*/ 166 w 205"/>
                <a:gd name="T37" fmla="*/ 32 h 230"/>
                <a:gd name="T38" fmla="*/ 166 w 205"/>
                <a:gd name="T39" fmla="*/ 19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" h="230">
                  <a:moveTo>
                    <a:pt x="20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205" y="230"/>
                  </a:lnTo>
                  <a:lnTo>
                    <a:pt x="205" y="0"/>
                  </a:lnTo>
                  <a:close/>
                  <a:moveTo>
                    <a:pt x="58" y="199"/>
                  </a:moveTo>
                  <a:lnTo>
                    <a:pt x="38" y="199"/>
                  </a:lnTo>
                  <a:lnTo>
                    <a:pt x="38" y="32"/>
                  </a:lnTo>
                  <a:lnTo>
                    <a:pt x="58" y="32"/>
                  </a:lnTo>
                  <a:lnTo>
                    <a:pt x="58" y="199"/>
                  </a:lnTo>
                  <a:close/>
                  <a:moveTo>
                    <a:pt x="113" y="199"/>
                  </a:moveTo>
                  <a:lnTo>
                    <a:pt x="93" y="199"/>
                  </a:lnTo>
                  <a:lnTo>
                    <a:pt x="93" y="32"/>
                  </a:lnTo>
                  <a:lnTo>
                    <a:pt x="113" y="32"/>
                  </a:lnTo>
                  <a:lnTo>
                    <a:pt x="113" y="199"/>
                  </a:lnTo>
                  <a:close/>
                  <a:moveTo>
                    <a:pt x="166" y="199"/>
                  </a:moveTo>
                  <a:lnTo>
                    <a:pt x="146" y="199"/>
                  </a:lnTo>
                  <a:lnTo>
                    <a:pt x="146" y="32"/>
                  </a:lnTo>
                  <a:lnTo>
                    <a:pt x="166" y="32"/>
                  </a:lnTo>
                  <a:lnTo>
                    <a:pt x="1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18692" y="1272692"/>
              <a:ext cx="314325" cy="220663"/>
            </a:xfrm>
            <a:custGeom>
              <a:avLst/>
              <a:gdLst>
                <a:gd name="T0" fmla="*/ 177 w 198"/>
                <a:gd name="T1" fmla="*/ 0 h 139"/>
                <a:gd name="T2" fmla="*/ 198 w 198"/>
                <a:gd name="T3" fmla="*/ 36 h 139"/>
                <a:gd name="T4" fmla="*/ 21 w 198"/>
                <a:gd name="T5" fmla="*/ 139 h 139"/>
                <a:gd name="T6" fmla="*/ 0 w 198"/>
                <a:gd name="T7" fmla="*/ 104 h 139"/>
                <a:gd name="T8" fmla="*/ 177 w 19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9">
                  <a:moveTo>
                    <a:pt x="177" y="0"/>
                  </a:moveTo>
                  <a:lnTo>
                    <a:pt x="198" y="36"/>
                  </a:lnTo>
                  <a:lnTo>
                    <a:pt x="21" y="139"/>
                  </a:lnTo>
                  <a:lnTo>
                    <a:pt x="0" y="10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55272" y="164095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40208" y="3056522"/>
            <a:ext cx="465138" cy="460375"/>
            <a:chOff x="4703857" y="1543051"/>
            <a:chExt cx="465138" cy="460375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35644" y="1543051"/>
              <a:ext cx="115888" cy="117475"/>
            </a:xfrm>
            <a:custGeom>
              <a:avLst/>
              <a:gdLst>
                <a:gd name="T0" fmla="*/ 0 w 55"/>
                <a:gd name="T1" fmla="*/ 56 h 56"/>
                <a:gd name="T2" fmla="*/ 55 w 55"/>
                <a:gd name="T3" fmla="*/ 0 h 56"/>
                <a:gd name="T4" fmla="*/ 26 w 55"/>
                <a:gd name="T5" fmla="*/ 3 h 56"/>
                <a:gd name="T6" fmla="*/ 2 w 55"/>
                <a:gd name="T7" fmla="*/ 7 h 56"/>
                <a:gd name="T8" fmla="*/ 2 w 55"/>
                <a:gd name="T9" fmla="*/ 13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0" y="5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2"/>
                    <a:pt x="35" y="2"/>
                    <a:pt x="26" y="3"/>
                  </a:cubicBezTo>
                  <a:cubicBezTo>
                    <a:pt x="18" y="4"/>
                    <a:pt x="10" y="5"/>
                    <a:pt x="2" y="7"/>
                  </a:cubicBezTo>
                  <a:cubicBezTo>
                    <a:pt x="1" y="8"/>
                    <a:pt x="2" y="12"/>
                    <a:pt x="2" y="13"/>
                  </a:cubicBezTo>
                  <a:cubicBezTo>
                    <a:pt x="1" y="27"/>
                    <a:pt x="0" y="41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30869" y="1563688"/>
              <a:ext cx="84138" cy="201613"/>
            </a:xfrm>
            <a:custGeom>
              <a:avLst/>
              <a:gdLst>
                <a:gd name="T0" fmla="*/ 3 w 40"/>
                <a:gd name="T1" fmla="*/ 12 h 96"/>
                <a:gd name="T2" fmla="*/ 2 w 40"/>
                <a:gd name="T3" fmla="*/ 40 h 96"/>
                <a:gd name="T4" fmla="*/ 1 w 40"/>
                <a:gd name="T5" fmla="*/ 81 h 96"/>
                <a:gd name="T6" fmla="*/ 0 w 40"/>
                <a:gd name="T7" fmla="*/ 96 h 96"/>
                <a:gd name="T8" fmla="*/ 38 w 40"/>
                <a:gd name="T9" fmla="*/ 58 h 96"/>
                <a:gd name="T10" fmla="*/ 40 w 40"/>
                <a:gd name="T11" fmla="*/ 0 h 96"/>
                <a:gd name="T12" fmla="*/ 3 w 40"/>
                <a:gd name="T1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6">
                  <a:moveTo>
                    <a:pt x="3" y="12"/>
                  </a:moveTo>
                  <a:cubicBezTo>
                    <a:pt x="3" y="21"/>
                    <a:pt x="3" y="31"/>
                    <a:pt x="2" y="40"/>
                  </a:cubicBezTo>
                  <a:cubicBezTo>
                    <a:pt x="2" y="54"/>
                    <a:pt x="2" y="67"/>
                    <a:pt x="1" y="81"/>
                  </a:cubicBezTo>
                  <a:cubicBezTo>
                    <a:pt x="1" y="82"/>
                    <a:pt x="0" y="90"/>
                    <a:pt x="0" y="96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38"/>
                    <a:pt x="39" y="19"/>
                    <a:pt x="40" y="0"/>
                  </a:cubicBezTo>
                  <a:cubicBezTo>
                    <a:pt x="35" y="1"/>
                    <a:pt x="3" y="6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32444" y="1598613"/>
              <a:ext cx="74613" cy="263525"/>
            </a:xfrm>
            <a:custGeom>
              <a:avLst/>
              <a:gdLst>
                <a:gd name="T0" fmla="*/ 36 w 36"/>
                <a:gd name="T1" fmla="*/ 0 h 125"/>
                <a:gd name="T2" fmla="*/ 4 w 36"/>
                <a:gd name="T3" fmla="*/ 24 h 125"/>
                <a:gd name="T4" fmla="*/ 2 w 36"/>
                <a:gd name="T5" fmla="*/ 61 h 125"/>
                <a:gd name="T6" fmla="*/ 0 w 36"/>
                <a:gd name="T7" fmla="*/ 125 h 125"/>
                <a:gd name="T8" fmla="*/ 35 w 36"/>
                <a:gd name="T9" fmla="*/ 91 h 125"/>
                <a:gd name="T10" fmla="*/ 34 w 36"/>
                <a:gd name="T11" fmla="*/ 80 h 125"/>
                <a:gd name="T12" fmla="*/ 36 w 3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5">
                  <a:moveTo>
                    <a:pt x="36" y="0"/>
                  </a:moveTo>
                  <a:cubicBezTo>
                    <a:pt x="27" y="4"/>
                    <a:pt x="4" y="12"/>
                    <a:pt x="4" y="24"/>
                  </a:cubicBezTo>
                  <a:cubicBezTo>
                    <a:pt x="3" y="36"/>
                    <a:pt x="3" y="48"/>
                    <a:pt x="2" y="61"/>
                  </a:cubicBezTo>
                  <a:cubicBezTo>
                    <a:pt x="2" y="82"/>
                    <a:pt x="1" y="104"/>
                    <a:pt x="0" y="125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88"/>
                    <a:pt x="34" y="84"/>
                    <a:pt x="34" y="80"/>
                  </a:cubicBezTo>
                  <a:cubicBezTo>
                    <a:pt x="35" y="53"/>
                    <a:pt x="35" y="26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03857" y="1663701"/>
              <a:ext cx="109538" cy="282575"/>
            </a:xfrm>
            <a:custGeom>
              <a:avLst/>
              <a:gdLst>
                <a:gd name="T0" fmla="*/ 21 w 52"/>
                <a:gd name="T1" fmla="*/ 134 h 134"/>
                <a:gd name="T2" fmla="*/ 50 w 52"/>
                <a:gd name="T3" fmla="*/ 105 h 134"/>
                <a:gd name="T4" fmla="*/ 50 w 52"/>
                <a:gd name="T5" fmla="*/ 83 h 134"/>
                <a:gd name="T6" fmla="*/ 52 w 52"/>
                <a:gd name="T7" fmla="*/ 0 h 134"/>
                <a:gd name="T8" fmla="*/ 21 w 5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34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1" y="98"/>
                    <a:pt x="50" y="86"/>
                    <a:pt x="50" y="83"/>
                  </a:cubicBezTo>
                  <a:cubicBezTo>
                    <a:pt x="51" y="55"/>
                    <a:pt x="51" y="28"/>
                    <a:pt x="52" y="0"/>
                  </a:cubicBezTo>
                  <a:cubicBezTo>
                    <a:pt x="16" y="34"/>
                    <a:pt x="0" y="88"/>
                    <a:pt x="2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53107" y="1558926"/>
              <a:ext cx="115888" cy="117475"/>
            </a:xfrm>
            <a:custGeom>
              <a:avLst/>
              <a:gdLst>
                <a:gd name="T0" fmla="*/ 55 w 55"/>
                <a:gd name="T1" fmla="*/ 0 h 56"/>
                <a:gd name="T2" fmla="*/ 0 w 55"/>
                <a:gd name="T3" fmla="*/ 56 h 56"/>
                <a:gd name="T4" fmla="*/ 42 w 55"/>
                <a:gd name="T5" fmla="*/ 54 h 56"/>
                <a:gd name="T6" fmla="*/ 48 w 55"/>
                <a:gd name="T7" fmla="*/ 53 h 56"/>
                <a:gd name="T8" fmla="*/ 53 w 55"/>
                <a:gd name="T9" fmla="*/ 30 h 56"/>
                <a:gd name="T10" fmla="*/ 55 w 55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4" y="55"/>
                    <a:pt x="28" y="54"/>
                    <a:pt x="42" y="54"/>
                  </a:cubicBezTo>
                  <a:cubicBezTo>
                    <a:pt x="43" y="53"/>
                    <a:pt x="47" y="54"/>
                    <a:pt x="48" y="53"/>
                  </a:cubicBezTo>
                  <a:cubicBezTo>
                    <a:pt x="50" y="46"/>
                    <a:pt x="52" y="37"/>
                    <a:pt x="53" y="30"/>
                  </a:cubicBezTo>
                  <a:cubicBezTo>
                    <a:pt x="54" y="20"/>
                    <a:pt x="54" y="1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946744" y="1698626"/>
              <a:ext cx="203200" cy="84138"/>
            </a:xfrm>
            <a:custGeom>
              <a:avLst/>
              <a:gdLst>
                <a:gd name="T0" fmla="*/ 0 w 96"/>
                <a:gd name="T1" fmla="*/ 40 h 40"/>
                <a:gd name="T2" fmla="*/ 15 w 96"/>
                <a:gd name="T3" fmla="*/ 38 h 40"/>
                <a:gd name="T4" fmla="*/ 55 w 96"/>
                <a:gd name="T5" fmla="*/ 37 h 40"/>
                <a:gd name="T6" fmla="*/ 83 w 96"/>
                <a:gd name="T7" fmla="*/ 36 h 40"/>
                <a:gd name="T8" fmla="*/ 96 w 96"/>
                <a:gd name="T9" fmla="*/ 0 h 40"/>
                <a:gd name="T10" fmla="*/ 38 w 96"/>
                <a:gd name="T11" fmla="*/ 2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cubicBezTo>
                    <a:pt x="5" y="39"/>
                    <a:pt x="13" y="38"/>
                    <a:pt x="15" y="38"/>
                  </a:cubicBezTo>
                  <a:cubicBezTo>
                    <a:pt x="28" y="38"/>
                    <a:pt x="42" y="37"/>
                    <a:pt x="55" y="37"/>
                  </a:cubicBezTo>
                  <a:cubicBezTo>
                    <a:pt x="65" y="37"/>
                    <a:pt x="74" y="37"/>
                    <a:pt x="83" y="36"/>
                  </a:cubicBezTo>
                  <a:cubicBezTo>
                    <a:pt x="90" y="36"/>
                    <a:pt x="95" y="5"/>
                    <a:pt x="96" y="0"/>
                  </a:cubicBezTo>
                  <a:cubicBezTo>
                    <a:pt x="76" y="0"/>
                    <a:pt x="57" y="1"/>
                    <a:pt x="38" y="2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48319" y="1803401"/>
              <a:ext cx="265113" cy="76200"/>
            </a:xfrm>
            <a:custGeom>
              <a:avLst/>
              <a:gdLst>
                <a:gd name="T0" fmla="*/ 35 w 126"/>
                <a:gd name="T1" fmla="*/ 2 h 36"/>
                <a:gd name="T2" fmla="*/ 0 w 126"/>
                <a:gd name="T3" fmla="*/ 36 h 36"/>
                <a:gd name="T4" fmla="*/ 65 w 126"/>
                <a:gd name="T5" fmla="*/ 34 h 36"/>
                <a:gd name="T6" fmla="*/ 101 w 126"/>
                <a:gd name="T7" fmla="*/ 33 h 36"/>
                <a:gd name="T8" fmla="*/ 126 w 126"/>
                <a:gd name="T9" fmla="*/ 0 h 36"/>
                <a:gd name="T10" fmla="*/ 45 w 126"/>
                <a:gd name="T11" fmla="*/ 2 h 36"/>
                <a:gd name="T12" fmla="*/ 35 w 12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6">
                  <a:moveTo>
                    <a:pt x="35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2" y="35"/>
                    <a:pt x="43" y="35"/>
                    <a:pt x="65" y="34"/>
                  </a:cubicBezTo>
                  <a:cubicBezTo>
                    <a:pt x="77" y="34"/>
                    <a:pt x="89" y="33"/>
                    <a:pt x="101" y="33"/>
                  </a:cubicBezTo>
                  <a:cubicBezTo>
                    <a:pt x="113" y="32"/>
                    <a:pt x="121" y="10"/>
                    <a:pt x="126" y="0"/>
                  </a:cubicBezTo>
                  <a:cubicBezTo>
                    <a:pt x="99" y="1"/>
                    <a:pt x="72" y="2"/>
                    <a:pt x="45" y="2"/>
                  </a:cubicBezTo>
                  <a:cubicBezTo>
                    <a:pt x="41" y="2"/>
                    <a:pt x="38" y="2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764182" y="1901826"/>
              <a:ext cx="258763" cy="101600"/>
            </a:xfrm>
            <a:custGeom>
              <a:avLst/>
              <a:gdLst>
                <a:gd name="T0" fmla="*/ 27 w 123"/>
                <a:gd name="T1" fmla="*/ 2 h 48"/>
                <a:gd name="T2" fmla="*/ 0 w 123"/>
                <a:gd name="T3" fmla="*/ 29 h 48"/>
                <a:gd name="T4" fmla="*/ 123 w 123"/>
                <a:gd name="T5" fmla="*/ 0 h 48"/>
                <a:gd name="T6" fmla="*/ 47 w 123"/>
                <a:gd name="T7" fmla="*/ 2 h 48"/>
                <a:gd name="T8" fmla="*/ 27 w 123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27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2" y="48"/>
                    <a:pt x="91" y="33"/>
                    <a:pt x="123" y="0"/>
                  </a:cubicBezTo>
                  <a:cubicBezTo>
                    <a:pt x="98" y="1"/>
                    <a:pt x="72" y="2"/>
                    <a:pt x="47" y="2"/>
                  </a:cubicBezTo>
                  <a:cubicBezTo>
                    <a:pt x="44" y="3"/>
                    <a:pt x="33" y="1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33046" y="3769170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608"/>
          <p:cNvSpPr>
            <a:spLocks noEditPoints="1"/>
          </p:cNvSpPr>
          <p:nvPr/>
        </p:nvSpPr>
        <p:spPr bwMode="auto">
          <a:xfrm>
            <a:off x="4758224" y="5040112"/>
            <a:ext cx="611644" cy="567225"/>
          </a:xfrm>
          <a:custGeom>
            <a:avLst/>
            <a:gdLst/>
            <a:ahLst/>
            <a:cxnLst>
              <a:cxn ang="0">
                <a:pos x="12" y="84"/>
              </a:cxn>
              <a:cxn ang="0">
                <a:pos x="34" y="25"/>
              </a:cxn>
              <a:cxn ang="0">
                <a:pos x="48" y="69"/>
              </a:cxn>
              <a:cxn ang="0">
                <a:pos x="55" y="70"/>
              </a:cxn>
              <a:cxn ang="0">
                <a:pos x="13" y="22"/>
              </a:cxn>
              <a:cxn ang="0">
                <a:pos x="23" y="23"/>
              </a:cxn>
              <a:cxn ang="0">
                <a:pos x="26" y="45"/>
              </a:cxn>
              <a:cxn ang="0">
                <a:pos x="28" y="41"/>
              </a:cxn>
              <a:cxn ang="0">
                <a:pos x="27" y="31"/>
              </a:cxn>
              <a:cxn ang="0">
                <a:pos x="32" y="21"/>
              </a:cxn>
              <a:cxn ang="0">
                <a:pos x="39" y="18"/>
              </a:cxn>
              <a:cxn ang="0">
                <a:pos x="45" y="14"/>
              </a:cxn>
              <a:cxn ang="0">
                <a:pos x="49" y="19"/>
              </a:cxn>
              <a:cxn ang="0">
                <a:pos x="53" y="19"/>
              </a:cxn>
              <a:cxn ang="0">
                <a:pos x="36" y="12"/>
              </a:cxn>
              <a:cxn ang="0">
                <a:pos x="30" y="15"/>
              </a:cxn>
              <a:cxn ang="0">
                <a:pos x="14" y="10"/>
              </a:cxn>
              <a:cxn ang="0">
                <a:pos x="16" y="11"/>
              </a:cxn>
              <a:cxn ang="0">
                <a:pos x="21" y="10"/>
              </a:cxn>
              <a:cxn ang="0">
                <a:pos x="22" y="16"/>
              </a:cxn>
              <a:cxn ang="0">
                <a:pos x="4" y="33"/>
              </a:cxn>
              <a:cxn ang="0">
                <a:pos x="8" y="31"/>
              </a:cxn>
              <a:cxn ang="0">
                <a:pos x="13" y="22"/>
              </a:cxn>
              <a:cxn ang="0">
                <a:pos x="72" y="37"/>
              </a:cxn>
              <a:cxn ang="0">
                <a:pos x="73" y="36"/>
              </a:cxn>
              <a:cxn ang="0">
                <a:pos x="75" y="33"/>
              </a:cxn>
              <a:cxn ang="0">
                <a:pos x="78" y="33"/>
              </a:cxn>
              <a:cxn ang="0">
                <a:pos x="61" y="24"/>
              </a:cxn>
              <a:cxn ang="0">
                <a:pos x="44" y="32"/>
              </a:cxn>
              <a:cxn ang="0">
                <a:pos x="53" y="31"/>
              </a:cxn>
              <a:cxn ang="0">
                <a:pos x="54" y="36"/>
              </a:cxn>
              <a:cxn ang="0">
                <a:pos x="56" y="36"/>
              </a:cxn>
              <a:cxn ang="0">
                <a:pos x="53" y="43"/>
              </a:cxn>
              <a:cxn ang="0">
                <a:pos x="62" y="46"/>
              </a:cxn>
              <a:cxn ang="0">
                <a:pos x="62" y="49"/>
              </a:cxn>
              <a:cxn ang="0">
                <a:pos x="66" y="53"/>
              </a:cxn>
              <a:cxn ang="0">
                <a:pos x="64" y="58"/>
              </a:cxn>
              <a:cxn ang="0">
                <a:pos x="73" y="46"/>
              </a:cxn>
              <a:cxn ang="0">
                <a:pos x="75" y="48"/>
              </a:cxn>
              <a:cxn ang="0">
                <a:pos x="80" y="47"/>
              </a:cxn>
              <a:cxn ang="0">
                <a:pos x="83" y="53"/>
              </a:cxn>
            </a:cxnLst>
            <a:rect l="0" t="0" r="r" b="b"/>
            <a:pathLst>
              <a:path w="84" h="84">
                <a:moveTo>
                  <a:pt x="75" y="84"/>
                </a:moveTo>
                <a:cubicBezTo>
                  <a:pt x="12" y="84"/>
                  <a:pt x="12" y="84"/>
                  <a:pt x="12" y="84"/>
                </a:cubicBezTo>
                <a:cubicBezTo>
                  <a:pt x="12" y="84"/>
                  <a:pt x="18" y="73"/>
                  <a:pt x="35" y="70"/>
                </a:cubicBezTo>
                <a:cubicBezTo>
                  <a:pt x="43" y="52"/>
                  <a:pt x="34" y="25"/>
                  <a:pt x="34" y="25"/>
                </a:cubicBezTo>
                <a:cubicBezTo>
                  <a:pt x="46" y="44"/>
                  <a:pt x="45" y="62"/>
                  <a:pt x="44" y="69"/>
                </a:cubicBezTo>
                <a:cubicBezTo>
                  <a:pt x="46" y="69"/>
                  <a:pt x="47" y="69"/>
                  <a:pt x="48" y="69"/>
                </a:cubicBezTo>
                <a:cubicBezTo>
                  <a:pt x="48" y="63"/>
                  <a:pt x="50" y="51"/>
                  <a:pt x="61" y="42"/>
                </a:cubicBezTo>
                <a:cubicBezTo>
                  <a:pt x="61" y="42"/>
                  <a:pt x="53" y="52"/>
                  <a:pt x="55" y="70"/>
                </a:cubicBezTo>
                <a:cubicBezTo>
                  <a:pt x="70" y="74"/>
                  <a:pt x="75" y="84"/>
                  <a:pt x="75" y="84"/>
                </a:cubicBezTo>
                <a:close/>
                <a:moveTo>
                  <a:pt x="13" y="22"/>
                </a:moveTo>
                <a:cubicBezTo>
                  <a:pt x="16" y="27"/>
                  <a:pt x="16" y="27"/>
                  <a:pt x="16" y="27"/>
                </a:cubicBezTo>
                <a:cubicBezTo>
                  <a:pt x="19" y="26"/>
                  <a:pt x="21" y="25"/>
                  <a:pt x="23" y="23"/>
                </a:cubicBezTo>
                <a:cubicBezTo>
                  <a:pt x="23" y="23"/>
                  <a:pt x="12" y="35"/>
                  <a:pt x="24" y="48"/>
                </a:cubicBezTo>
                <a:cubicBezTo>
                  <a:pt x="24" y="48"/>
                  <a:pt x="25" y="47"/>
                  <a:pt x="26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39"/>
                  <a:pt x="30" y="37"/>
                  <a:pt x="31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28"/>
                  <a:pt x="33" y="24"/>
                  <a:pt x="32" y="21"/>
                </a:cubicBezTo>
                <a:cubicBezTo>
                  <a:pt x="37" y="27"/>
                  <a:pt x="45" y="30"/>
                  <a:pt x="45" y="30"/>
                </a:cubicBezTo>
                <a:cubicBezTo>
                  <a:pt x="46" y="22"/>
                  <a:pt x="39" y="18"/>
                  <a:pt x="39" y="18"/>
                </a:cubicBezTo>
                <a:cubicBezTo>
                  <a:pt x="41" y="18"/>
                  <a:pt x="42" y="18"/>
                  <a:pt x="44" y="19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8" y="19"/>
                  <a:pt x="49" y="19"/>
                </a:cubicBezTo>
                <a:cubicBezTo>
                  <a:pt x="49" y="13"/>
                  <a:pt x="49" y="13"/>
                  <a:pt x="49" y="13"/>
                </a:cubicBezTo>
                <a:cubicBezTo>
                  <a:pt x="53" y="19"/>
                  <a:pt x="53" y="19"/>
                  <a:pt x="53" y="19"/>
                </a:cubicBezTo>
                <a:cubicBezTo>
                  <a:pt x="58" y="19"/>
                  <a:pt x="62" y="18"/>
                  <a:pt x="62" y="18"/>
                </a:cubicBezTo>
                <a:cubicBezTo>
                  <a:pt x="52" y="3"/>
                  <a:pt x="36" y="12"/>
                  <a:pt x="36" y="12"/>
                </a:cubicBezTo>
                <a:cubicBezTo>
                  <a:pt x="41" y="7"/>
                  <a:pt x="40" y="0"/>
                  <a:pt x="40" y="0"/>
                </a:cubicBezTo>
                <a:cubicBezTo>
                  <a:pt x="31" y="2"/>
                  <a:pt x="30" y="10"/>
                  <a:pt x="30" y="15"/>
                </a:cubicBezTo>
                <a:cubicBezTo>
                  <a:pt x="27" y="10"/>
                  <a:pt x="22" y="1"/>
                  <a:pt x="13" y="7"/>
                </a:cubicBezTo>
                <a:cubicBezTo>
                  <a:pt x="13" y="7"/>
                  <a:pt x="13" y="8"/>
                  <a:pt x="14" y="10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7" y="13"/>
                  <a:pt x="18" y="13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5"/>
                  <a:pt x="22" y="15"/>
                  <a:pt x="22" y="16"/>
                </a:cubicBezTo>
                <a:cubicBezTo>
                  <a:pt x="14" y="15"/>
                  <a:pt x="2" y="17"/>
                  <a:pt x="0" y="34"/>
                </a:cubicBezTo>
                <a:cubicBezTo>
                  <a:pt x="0" y="34"/>
                  <a:pt x="1" y="34"/>
                  <a:pt x="4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1"/>
                  <a:pt x="11" y="30"/>
                  <a:pt x="13" y="29"/>
                </a:cubicBezTo>
                <a:lnTo>
                  <a:pt x="13" y="22"/>
                </a:lnTo>
                <a:close/>
                <a:moveTo>
                  <a:pt x="70" y="37"/>
                </a:moveTo>
                <a:cubicBezTo>
                  <a:pt x="71" y="37"/>
                  <a:pt x="72" y="37"/>
                  <a:pt x="72" y="3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6"/>
                  <a:pt x="73" y="36"/>
                  <a:pt x="73" y="36"/>
                </a:cubicBezTo>
                <a:cubicBezTo>
                  <a:pt x="74" y="36"/>
                  <a:pt x="75" y="36"/>
                  <a:pt x="75" y="35"/>
                </a:cubicBezTo>
                <a:cubicBezTo>
                  <a:pt x="75" y="33"/>
                  <a:pt x="75" y="33"/>
                  <a:pt x="75" y="33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4"/>
                  <a:pt x="78" y="33"/>
                  <a:pt x="78" y="33"/>
                </a:cubicBezTo>
                <a:cubicBezTo>
                  <a:pt x="73" y="27"/>
                  <a:pt x="68" y="32"/>
                  <a:pt x="66" y="35"/>
                </a:cubicBezTo>
                <a:cubicBezTo>
                  <a:pt x="66" y="33"/>
                  <a:pt x="67" y="27"/>
                  <a:pt x="61" y="24"/>
                </a:cubicBezTo>
                <a:cubicBezTo>
                  <a:pt x="61" y="24"/>
                  <a:pt x="60" y="29"/>
                  <a:pt x="62" y="33"/>
                </a:cubicBezTo>
                <a:cubicBezTo>
                  <a:pt x="62" y="33"/>
                  <a:pt x="53" y="24"/>
                  <a:pt x="44" y="32"/>
                </a:cubicBezTo>
                <a:cubicBezTo>
                  <a:pt x="44" y="32"/>
                  <a:pt x="46" y="34"/>
                  <a:pt x="50" y="35"/>
                </a:cubicBezTo>
                <a:cubicBezTo>
                  <a:pt x="53" y="31"/>
                  <a:pt x="53" y="31"/>
                  <a:pt x="53" y="31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4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36"/>
                  <a:pt x="58" y="36"/>
                  <a:pt x="59" y="36"/>
                </a:cubicBezTo>
                <a:cubicBezTo>
                  <a:pt x="59" y="36"/>
                  <a:pt x="54" y="38"/>
                  <a:pt x="53" y="43"/>
                </a:cubicBezTo>
                <a:cubicBezTo>
                  <a:pt x="53" y="43"/>
                  <a:pt x="59" y="43"/>
                  <a:pt x="63" y="39"/>
                </a:cubicBezTo>
                <a:cubicBezTo>
                  <a:pt x="62" y="41"/>
                  <a:pt x="62" y="44"/>
                  <a:pt x="62" y="46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2"/>
                  <a:pt x="63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7"/>
                  <a:pt x="64" y="58"/>
                  <a:pt x="64" y="58"/>
                </a:cubicBezTo>
                <a:cubicBezTo>
                  <a:pt x="74" y="52"/>
                  <a:pt x="69" y="42"/>
                  <a:pt x="69" y="42"/>
                </a:cubicBezTo>
                <a:cubicBezTo>
                  <a:pt x="70" y="43"/>
                  <a:pt x="71" y="45"/>
                  <a:pt x="73" y="46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9"/>
                  <a:pt x="77" y="49"/>
                  <a:pt x="78" y="50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1"/>
                  <a:pt x="80" y="51"/>
                  <a:pt x="80" y="51"/>
                </a:cubicBezTo>
                <a:cubicBezTo>
                  <a:pt x="81" y="53"/>
                  <a:pt x="83" y="53"/>
                  <a:pt x="83" y="53"/>
                </a:cubicBezTo>
                <a:cubicBezTo>
                  <a:pt x="84" y="41"/>
                  <a:pt x="76" y="38"/>
                  <a:pt x="70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09234" y="5732411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23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304741" y="3553252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4831" y="3409252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304741" y="1640955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Our Note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85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1619794"/>
            <a:ext cx="12192000" cy="36184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58849" y="725557"/>
            <a:ext cx="2267448" cy="5198164"/>
            <a:chOff x="1058849" y="725557"/>
            <a:chExt cx="2267448" cy="5198164"/>
          </a:xfrm>
        </p:grpSpPr>
        <p:sp>
          <p:nvSpPr>
            <p:cNvPr id="5" name="Rectangle 4"/>
            <p:cNvSpPr/>
            <p:nvPr/>
          </p:nvSpPr>
          <p:spPr>
            <a:xfrm>
              <a:off x="1058849" y="725557"/>
              <a:ext cx="2267448" cy="28492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8849" y="3574774"/>
              <a:ext cx="2267448" cy="234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97000" sy="97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226533" y="1777354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301718" y="3894866"/>
            <a:ext cx="17817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95935" y="2516018"/>
            <a:ext cx="500063" cy="525463"/>
            <a:chOff x="5072063" y="2816225"/>
            <a:chExt cx="500063" cy="525463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72063" y="3035300"/>
              <a:ext cx="500063" cy="247650"/>
            </a:xfrm>
            <a:custGeom>
              <a:avLst/>
              <a:gdLst>
                <a:gd name="T0" fmla="*/ 99 w 237"/>
                <a:gd name="T1" fmla="*/ 118 h 118"/>
                <a:gd name="T2" fmla="*/ 177 w 237"/>
                <a:gd name="T3" fmla="*/ 80 h 118"/>
                <a:gd name="T4" fmla="*/ 195 w 237"/>
                <a:gd name="T5" fmla="*/ 84 h 118"/>
                <a:gd name="T6" fmla="*/ 237 w 237"/>
                <a:gd name="T7" fmla="*/ 42 h 118"/>
                <a:gd name="T8" fmla="*/ 197 w 237"/>
                <a:gd name="T9" fmla="*/ 0 h 118"/>
                <a:gd name="T10" fmla="*/ 197 w 237"/>
                <a:gd name="T11" fmla="*/ 0 h 118"/>
                <a:gd name="T12" fmla="*/ 1 w 237"/>
                <a:gd name="T13" fmla="*/ 0 h 118"/>
                <a:gd name="T14" fmla="*/ 0 w 237"/>
                <a:gd name="T15" fmla="*/ 19 h 118"/>
                <a:gd name="T16" fmla="*/ 99 w 237"/>
                <a:gd name="T17" fmla="*/ 118 h 118"/>
                <a:gd name="T18" fmla="*/ 199 w 237"/>
                <a:gd name="T19" fmla="*/ 19 h 118"/>
                <a:gd name="T20" fmla="*/ 199 w 237"/>
                <a:gd name="T21" fmla="*/ 19 h 118"/>
                <a:gd name="T22" fmla="*/ 219 w 237"/>
                <a:gd name="T23" fmla="*/ 42 h 118"/>
                <a:gd name="T24" fmla="*/ 195 w 237"/>
                <a:gd name="T25" fmla="*/ 66 h 118"/>
                <a:gd name="T26" fmla="*/ 187 w 237"/>
                <a:gd name="T27" fmla="*/ 65 h 118"/>
                <a:gd name="T28" fmla="*/ 199 w 237"/>
                <a:gd name="T29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" h="118">
                  <a:moveTo>
                    <a:pt x="99" y="118"/>
                  </a:moveTo>
                  <a:cubicBezTo>
                    <a:pt x="131" y="118"/>
                    <a:pt x="159" y="103"/>
                    <a:pt x="177" y="80"/>
                  </a:cubicBezTo>
                  <a:cubicBezTo>
                    <a:pt x="183" y="83"/>
                    <a:pt x="189" y="84"/>
                    <a:pt x="195" y="84"/>
                  </a:cubicBezTo>
                  <a:cubicBezTo>
                    <a:pt x="218" y="84"/>
                    <a:pt x="237" y="65"/>
                    <a:pt x="237" y="42"/>
                  </a:cubicBezTo>
                  <a:cubicBezTo>
                    <a:pt x="237" y="20"/>
                    <a:pt x="219" y="1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0" y="74"/>
                    <a:pt x="44" y="118"/>
                    <a:pt x="99" y="118"/>
                  </a:cubicBezTo>
                  <a:close/>
                  <a:moveTo>
                    <a:pt x="199" y="19"/>
                  </a:moveTo>
                  <a:cubicBezTo>
                    <a:pt x="199" y="19"/>
                    <a:pt x="199" y="19"/>
                    <a:pt x="199" y="19"/>
                  </a:cubicBezTo>
                  <a:cubicBezTo>
                    <a:pt x="210" y="20"/>
                    <a:pt x="219" y="30"/>
                    <a:pt x="219" y="42"/>
                  </a:cubicBezTo>
                  <a:cubicBezTo>
                    <a:pt x="219" y="55"/>
                    <a:pt x="208" y="66"/>
                    <a:pt x="195" y="66"/>
                  </a:cubicBezTo>
                  <a:cubicBezTo>
                    <a:pt x="192" y="66"/>
                    <a:pt x="190" y="65"/>
                    <a:pt x="187" y="65"/>
                  </a:cubicBezTo>
                  <a:cubicBezTo>
                    <a:pt x="194" y="51"/>
                    <a:pt x="199" y="35"/>
                    <a:pt x="19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72063" y="3306763"/>
              <a:ext cx="4508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75251" y="2816225"/>
              <a:ext cx="80963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5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9" y="46"/>
                    <a:pt x="25" y="39"/>
                  </a:cubicBezTo>
                  <a:cubicBezTo>
                    <a:pt x="23" y="35"/>
                    <a:pt x="20" y="27"/>
                    <a:pt x="25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294313" y="2816225"/>
              <a:ext cx="79375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4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8" y="46"/>
                    <a:pt x="25" y="39"/>
                  </a:cubicBezTo>
                  <a:cubicBezTo>
                    <a:pt x="23" y="35"/>
                    <a:pt x="19" y="27"/>
                    <a:pt x="24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8977" y="2604918"/>
            <a:ext cx="369888" cy="508000"/>
            <a:chOff x="7380288" y="2830513"/>
            <a:chExt cx="369888" cy="50800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80288" y="2830513"/>
              <a:ext cx="176213" cy="508000"/>
            </a:xfrm>
            <a:custGeom>
              <a:avLst/>
              <a:gdLst>
                <a:gd name="T0" fmla="*/ 10 w 84"/>
                <a:gd name="T1" fmla="*/ 28 h 241"/>
                <a:gd name="T2" fmla="*/ 2 w 84"/>
                <a:gd name="T3" fmla="*/ 58 h 241"/>
                <a:gd name="T4" fmla="*/ 8 w 84"/>
                <a:gd name="T5" fmla="*/ 84 h 241"/>
                <a:gd name="T6" fmla="*/ 31 w 84"/>
                <a:gd name="T7" fmla="*/ 110 h 241"/>
                <a:gd name="T8" fmla="*/ 31 w 84"/>
                <a:gd name="T9" fmla="*/ 241 h 241"/>
                <a:gd name="T10" fmla="*/ 54 w 84"/>
                <a:gd name="T11" fmla="*/ 241 h 241"/>
                <a:gd name="T12" fmla="*/ 54 w 84"/>
                <a:gd name="T13" fmla="*/ 110 h 241"/>
                <a:gd name="T14" fmla="*/ 77 w 84"/>
                <a:gd name="T15" fmla="*/ 84 h 241"/>
                <a:gd name="T16" fmla="*/ 83 w 84"/>
                <a:gd name="T17" fmla="*/ 58 h 241"/>
                <a:gd name="T18" fmla="*/ 75 w 84"/>
                <a:gd name="T19" fmla="*/ 28 h 241"/>
                <a:gd name="T20" fmla="*/ 56 w 84"/>
                <a:gd name="T21" fmla="*/ 0 h 241"/>
                <a:gd name="T22" fmla="*/ 62 w 84"/>
                <a:gd name="T23" fmla="*/ 56 h 241"/>
                <a:gd name="T24" fmla="*/ 55 w 84"/>
                <a:gd name="T25" fmla="*/ 56 h 241"/>
                <a:gd name="T26" fmla="*/ 48 w 84"/>
                <a:gd name="T27" fmla="*/ 0 h 241"/>
                <a:gd name="T28" fmla="*/ 42 w 84"/>
                <a:gd name="T29" fmla="*/ 0 h 241"/>
                <a:gd name="T30" fmla="*/ 37 w 84"/>
                <a:gd name="T31" fmla="*/ 0 h 241"/>
                <a:gd name="T32" fmla="*/ 30 w 84"/>
                <a:gd name="T33" fmla="*/ 56 h 241"/>
                <a:gd name="T34" fmla="*/ 23 w 84"/>
                <a:gd name="T35" fmla="*/ 56 h 241"/>
                <a:gd name="T36" fmla="*/ 29 w 84"/>
                <a:gd name="T37" fmla="*/ 0 h 241"/>
                <a:gd name="T38" fmla="*/ 10 w 84"/>
                <a:gd name="T39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241">
                  <a:moveTo>
                    <a:pt x="10" y="28"/>
                  </a:moveTo>
                  <a:cubicBezTo>
                    <a:pt x="7" y="38"/>
                    <a:pt x="3" y="48"/>
                    <a:pt x="2" y="58"/>
                  </a:cubicBezTo>
                  <a:cubicBezTo>
                    <a:pt x="0" y="68"/>
                    <a:pt x="3" y="75"/>
                    <a:pt x="8" y="84"/>
                  </a:cubicBezTo>
                  <a:cubicBezTo>
                    <a:pt x="12" y="92"/>
                    <a:pt x="21" y="105"/>
                    <a:pt x="31" y="110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64" y="104"/>
                    <a:pt x="73" y="92"/>
                    <a:pt x="77" y="84"/>
                  </a:cubicBezTo>
                  <a:cubicBezTo>
                    <a:pt x="82" y="75"/>
                    <a:pt x="84" y="68"/>
                    <a:pt x="83" y="58"/>
                  </a:cubicBezTo>
                  <a:cubicBezTo>
                    <a:pt x="82" y="48"/>
                    <a:pt x="78" y="38"/>
                    <a:pt x="75" y="28"/>
                  </a:cubicBezTo>
                  <a:cubicBezTo>
                    <a:pt x="72" y="21"/>
                    <a:pt x="66" y="1"/>
                    <a:pt x="56" y="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13" y="21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37463" y="2830513"/>
              <a:ext cx="112713" cy="508000"/>
            </a:xfrm>
            <a:custGeom>
              <a:avLst/>
              <a:gdLst>
                <a:gd name="T0" fmla="*/ 0 w 54"/>
                <a:gd name="T1" fmla="*/ 68 h 241"/>
                <a:gd name="T2" fmla="*/ 31 w 54"/>
                <a:gd name="T3" fmla="*/ 135 h 241"/>
                <a:gd name="T4" fmla="*/ 31 w 54"/>
                <a:gd name="T5" fmla="*/ 241 h 241"/>
                <a:gd name="T6" fmla="*/ 54 w 54"/>
                <a:gd name="T7" fmla="*/ 241 h 241"/>
                <a:gd name="T8" fmla="*/ 54 w 54"/>
                <a:gd name="T9" fmla="*/ 0 h 241"/>
                <a:gd name="T10" fmla="*/ 31 w 54"/>
                <a:gd name="T11" fmla="*/ 0 h 241"/>
                <a:gd name="T12" fmla="*/ 0 w 54"/>
                <a:gd name="T13" fmla="*/ 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41">
                  <a:moveTo>
                    <a:pt x="0" y="68"/>
                  </a:moveTo>
                  <a:cubicBezTo>
                    <a:pt x="0" y="128"/>
                    <a:pt x="25" y="134"/>
                    <a:pt x="31" y="135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0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18833" y="2604918"/>
            <a:ext cx="238125" cy="534988"/>
            <a:chOff x="2974976" y="5275263"/>
            <a:chExt cx="238125" cy="534988"/>
          </a:xfrm>
          <a:solidFill>
            <a:schemeClr val="bg1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040063" y="5707063"/>
              <a:ext cx="4921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89276" y="5659438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51176" y="559276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040063" y="5487988"/>
              <a:ext cx="49213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974976" y="5275263"/>
              <a:ext cx="238125" cy="534988"/>
            </a:xfrm>
            <a:custGeom>
              <a:avLst/>
              <a:gdLst>
                <a:gd name="T0" fmla="*/ 61 w 113"/>
                <a:gd name="T1" fmla="*/ 12 h 254"/>
                <a:gd name="T2" fmla="*/ 58 w 113"/>
                <a:gd name="T3" fmla="*/ 21 h 254"/>
                <a:gd name="T4" fmla="*/ 58 w 113"/>
                <a:gd name="T5" fmla="*/ 37 h 254"/>
                <a:gd name="T6" fmla="*/ 0 w 113"/>
                <a:gd name="T7" fmla="*/ 37 h 254"/>
                <a:gd name="T8" fmla="*/ 0 w 113"/>
                <a:gd name="T9" fmla="*/ 254 h 254"/>
                <a:gd name="T10" fmla="*/ 107 w 113"/>
                <a:gd name="T11" fmla="*/ 254 h 254"/>
                <a:gd name="T12" fmla="*/ 107 w 113"/>
                <a:gd name="T13" fmla="*/ 37 h 254"/>
                <a:gd name="T14" fmla="*/ 78 w 113"/>
                <a:gd name="T15" fmla="*/ 37 h 254"/>
                <a:gd name="T16" fmla="*/ 78 w 113"/>
                <a:gd name="T17" fmla="*/ 26 h 254"/>
                <a:gd name="T18" fmla="*/ 104 w 113"/>
                <a:gd name="T19" fmla="*/ 20 h 254"/>
                <a:gd name="T20" fmla="*/ 112 w 113"/>
                <a:gd name="T21" fmla="*/ 8 h 254"/>
                <a:gd name="T22" fmla="*/ 100 w 113"/>
                <a:gd name="T23" fmla="*/ 1 h 254"/>
                <a:gd name="T24" fmla="*/ 68 w 113"/>
                <a:gd name="T25" fmla="*/ 8 h 254"/>
                <a:gd name="T26" fmla="*/ 61 w 113"/>
                <a:gd name="T27" fmla="*/ 12 h 254"/>
                <a:gd name="T28" fmla="*/ 85 w 113"/>
                <a:gd name="T29" fmla="*/ 82 h 254"/>
                <a:gd name="T30" fmla="*/ 85 w 113"/>
                <a:gd name="T31" fmla="*/ 231 h 254"/>
                <a:gd name="T32" fmla="*/ 22 w 113"/>
                <a:gd name="T33" fmla="*/ 231 h 254"/>
                <a:gd name="T34" fmla="*/ 22 w 113"/>
                <a:gd name="T35" fmla="*/ 82 h 254"/>
                <a:gd name="T36" fmla="*/ 58 w 113"/>
                <a:gd name="T37" fmla="*/ 82 h 254"/>
                <a:gd name="T38" fmla="*/ 58 w 113"/>
                <a:gd name="T39" fmla="*/ 116 h 254"/>
                <a:gd name="T40" fmla="*/ 58 w 113"/>
                <a:gd name="T41" fmla="*/ 132 h 254"/>
                <a:gd name="T42" fmla="*/ 68 w 113"/>
                <a:gd name="T43" fmla="*/ 142 h 254"/>
                <a:gd name="T44" fmla="*/ 70 w 113"/>
                <a:gd name="T45" fmla="*/ 142 h 254"/>
                <a:gd name="T46" fmla="*/ 78 w 113"/>
                <a:gd name="T47" fmla="*/ 132 h 254"/>
                <a:gd name="T48" fmla="*/ 78 w 113"/>
                <a:gd name="T49" fmla="*/ 82 h 254"/>
                <a:gd name="T50" fmla="*/ 85 w 113"/>
                <a:gd name="T51" fmla="*/ 8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54">
                  <a:moveTo>
                    <a:pt x="61" y="12"/>
                  </a:moveTo>
                  <a:cubicBezTo>
                    <a:pt x="58" y="15"/>
                    <a:pt x="58" y="18"/>
                    <a:pt x="58" y="21"/>
                  </a:cubicBezTo>
                  <a:cubicBezTo>
                    <a:pt x="58" y="22"/>
                    <a:pt x="58" y="28"/>
                    <a:pt x="5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10" y="19"/>
                    <a:pt x="113" y="14"/>
                    <a:pt x="112" y="8"/>
                  </a:cubicBezTo>
                  <a:cubicBezTo>
                    <a:pt x="111" y="3"/>
                    <a:pt x="105" y="0"/>
                    <a:pt x="100" y="1"/>
                  </a:cubicBezTo>
                  <a:cubicBezTo>
                    <a:pt x="98" y="1"/>
                    <a:pt x="72" y="7"/>
                    <a:pt x="68" y="8"/>
                  </a:cubicBezTo>
                  <a:cubicBezTo>
                    <a:pt x="65" y="9"/>
                    <a:pt x="63" y="10"/>
                    <a:pt x="61" y="12"/>
                  </a:cubicBezTo>
                  <a:close/>
                  <a:moveTo>
                    <a:pt x="85" y="82"/>
                  </a:moveTo>
                  <a:cubicBezTo>
                    <a:pt x="85" y="231"/>
                    <a:pt x="85" y="231"/>
                    <a:pt x="8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100"/>
                    <a:pt x="58" y="115"/>
                    <a:pt x="58" y="116"/>
                  </a:cubicBezTo>
                  <a:cubicBezTo>
                    <a:pt x="58" y="119"/>
                    <a:pt x="58" y="131"/>
                    <a:pt x="58" y="132"/>
                  </a:cubicBezTo>
                  <a:cubicBezTo>
                    <a:pt x="58" y="137"/>
                    <a:pt x="63" y="142"/>
                    <a:pt x="68" y="142"/>
                  </a:cubicBezTo>
                  <a:cubicBezTo>
                    <a:pt x="69" y="142"/>
                    <a:pt x="70" y="142"/>
                    <a:pt x="70" y="142"/>
                  </a:cubicBezTo>
                  <a:cubicBezTo>
                    <a:pt x="75" y="141"/>
                    <a:pt x="78" y="137"/>
                    <a:pt x="78" y="13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8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811792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098334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9280188" y="35251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1548" y="5274365"/>
            <a:ext cx="1868556" cy="1338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1843721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4683034"/>
            <a:ext cx="4985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 652"/>
          <p:cNvSpPr>
            <a:spLocks noEditPoints="1"/>
          </p:cNvSpPr>
          <p:nvPr/>
        </p:nvSpPr>
        <p:spPr bwMode="auto">
          <a:xfrm>
            <a:off x="6192637" y="680951"/>
            <a:ext cx="565972" cy="790040"/>
          </a:xfrm>
          <a:custGeom>
            <a:avLst/>
            <a:gdLst/>
            <a:ahLst/>
            <a:cxnLst>
              <a:cxn ang="0">
                <a:pos x="43" y="18"/>
              </a:cxn>
              <a:cxn ang="0">
                <a:pos x="42" y="15"/>
              </a:cxn>
              <a:cxn ang="0">
                <a:pos x="43" y="15"/>
              </a:cxn>
              <a:cxn ang="0">
                <a:pos x="49" y="9"/>
              </a:cxn>
              <a:cxn ang="0">
                <a:pos x="54" y="15"/>
              </a:cxn>
              <a:cxn ang="0">
                <a:pos x="55" y="15"/>
              </a:cxn>
              <a:cxn ang="0">
                <a:pos x="54" y="18"/>
              </a:cxn>
              <a:cxn ang="0">
                <a:pos x="54" y="18"/>
              </a:cxn>
              <a:cxn ang="0">
                <a:pos x="53" y="18"/>
              </a:cxn>
              <a:cxn ang="0">
                <a:pos x="49" y="22"/>
              </a:cxn>
              <a:cxn ang="0">
                <a:pos x="44" y="18"/>
              </a:cxn>
              <a:cxn ang="0">
                <a:pos x="43" y="18"/>
              </a:cxn>
              <a:cxn ang="0">
                <a:pos x="43" y="18"/>
              </a:cxn>
              <a:cxn ang="0">
                <a:pos x="62" y="52"/>
              </a:cxn>
              <a:cxn ang="0">
                <a:pos x="59" y="55"/>
              </a:cxn>
              <a:cxn ang="0">
                <a:pos x="57" y="52"/>
              </a:cxn>
              <a:cxn ang="0">
                <a:pos x="57" y="33"/>
              </a:cxn>
              <a:cxn ang="0">
                <a:pos x="56" y="46"/>
              </a:cxn>
              <a:cxn ang="0">
                <a:pos x="56" y="81"/>
              </a:cxn>
              <a:cxn ang="0">
                <a:pos x="53" y="84"/>
              </a:cxn>
              <a:cxn ang="0">
                <a:pos x="50" y="81"/>
              </a:cxn>
              <a:cxn ang="0">
                <a:pos x="50" y="53"/>
              </a:cxn>
              <a:cxn ang="0">
                <a:pos x="49" y="52"/>
              </a:cxn>
              <a:cxn ang="0">
                <a:pos x="47" y="53"/>
              </a:cxn>
              <a:cxn ang="0">
                <a:pos x="47" y="81"/>
              </a:cxn>
              <a:cxn ang="0">
                <a:pos x="44" y="84"/>
              </a:cxn>
              <a:cxn ang="0">
                <a:pos x="42" y="81"/>
              </a:cxn>
              <a:cxn ang="0">
                <a:pos x="42" y="46"/>
              </a:cxn>
              <a:cxn ang="0">
                <a:pos x="40" y="33"/>
              </a:cxn>
              <a:cxn ang="0">
                <a:pos x="38" y="41"/>
              </a:cxn>
              <a:cxn ang="0">
                <a:pos x="32" y="42"/>
              </a:cxn>
              <a:cxn ang="0">
                <a:pos x="33" y="52"/>
              </a:cxn>
              <a:cxn ang="0">
                <a:pos x="27" y="84"/>
              </a:cxn>
              <a:cxn ang="0">
                <a:pos x="16" y="81"/>
              </a:cxn>
              <a:cxn ang="0">
                <a:pos x="6" y="84"/>
              </a:cxn>
              <a:cxn ang="0">
                <a:pos x="0" y="51"/>
              </a:cxn>
              <a:cxn ang="0">
                <a:pos x="16" y="0"/>
              </a:cxn>
              <a:cxn ang="0">
                <a:pos x="31" y="36"/>
              </a:cxn>
              <a:cxn ang="0">
                <a:pos x="34" y="36"/>
              </a:cxn>
              <a:cxn ang="0">
                <a:pos x="36" y="29"/>
              </a:cxn>
              <a:cxn ang="0">
                <a:pos x="42" y="23"/>
              </a:cxn>
              <a:cxn ang="0">
                <a:pos x="55" y="23"/>
              </a:cxn>
              <a:cxn ang="0">
                <a:pos x="61" y="30"/>
              </a:cxn>
              <a:cxn ang="0">
                <a:pos x="62" y="52"/>
              </a:cxn>
              <a:cxn ang="0">
                <a:pos x="30" y="42"/>
              </a:cxn>
              <a:cxn ang="0">
                <a:pos x="29" y="42"/>
              </a:cxn>
              <a:cxn ang="0">
                <a:pos x="23" y="39"/>
              </a:cxn>
              <a:cxn ang="0">
                <a:pos x="25" y="36"/>
              </a:cxn>
              <a:cxn ang="0">
                <a:pos x="29" y="36"/>
              </a:cxn>
              <a:cxn ang="0">
                <a:pos x="16" y="6"/>
              </a:cxn>
              <a:cxn ang="0">
                <a:pos x="3" y="50"/>
              </a:cxn>
              <a:cxn ang="0">
                <a:pos x="8" y="77"/>
              </a:cxn>
              <a:cxn ang="0">
                <a:pos x="16" y="75"/>
              </a:cxn>
              <a:cxn ang="0">
                <a:pos x="25" y="77"/>
              </a:cxn>
              <a:cxn ang="0">
                <a:pos x="30" y="50"/>
              </a:cxn>
              <a:cxn ang="0">
                <a:pos x="30" y="42"/>
              </a:cxn>
              <a:cxn ang="0">
                <a:pos x="14" y="49"/>
              </a:cxn>
              <a:cxn ang="0">
                <a:pos x="15" y="73"/>
              </a:cxn>
              <a:cxn ang="0">
                <a:pos x="16" y="71"/>
              </a:cxn>
              <a:cxn ang="0">
                <a:pos x="18" y="73"/>
              </a:cxn>
              <a:cxn ang="0">
                <a:pos x="19" y="49"/>
              </a:cxn>
              <a:cxn ang="0">
                <a:pos x="16" y="10"/>
              </a:cxn>
              <a:cxn ang="0">
                <a:pos x="14" y="49"/>
              </a:cxn>
            </a:cxnLst>
            <a:rect l="0" t="0" r="r" b="b"/>
            <a:pathLst>
              <a:path w="62" h="84">
                <a:moveTo>
                  <a:pt x="43" y="18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3" y="15"/>
                  <a:pt x="43" y="15"/>
                </a:cubicBezTo>
                <a:cubicBezTo>
                  <a:pt x="43" y="11"/>
                  <a:pt x="45" y="9"/>
                  <a:pt x="49" y="9"/>
                </a:cubicBezTo>
                <a:cubicBezTo>
                  <a:pt x="52" y="9"/>
                  <a:pt x="54" y="11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20"/>
                  <a:pt x="51" y="22"/>
                  <a:pt x="49" y="22"/>
                </a:cubicBezTo>
                <a:cubicBezTo>
                  <a:pt x="46" y="22"/>
                  <a:pt x="45" y="20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lose/>
                <a:moveTo>
                  <a:pt x="62" y="52"/>
                </a:moveTo>
                <a:cubicBezTo>
                  <a:pt x="62" y="53"/>
                  <a:pt x="61" y="55"/>
                  <a:pt x="59" y="55"/>
                </a:cubicBezTo>
                <a:cubicBezTo>
                  <a:pt x="58" y="55"/>
                  <a:pt x="57" y="53"/>
                  <a:pt x="57" y="52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3"/>
                  <a:pt x="54" y="84"/>
                  <a:pt x="53" y="84"/>
                </a:cubicBezTo>
                <a:cubicBezTo>
                  <a:pt x="51" y="84"/>
                  <a:pt x="50" y="83"/>
                  <a:pt x="50" y="81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3"/>
                  <a:pt x="49" y="52"/>
                  <a:pt x="49" y="52"/>
                </a:cubicBezTo>
                <a:cubicBezTo>
                  <a:pt x="48" y="52"/>
                  <a:pt x="47" y="53"/>
                  <a:pt x="47" y="53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3"/>
                  <a:pt x="46" y="84"/>
                  <a:pt x="44" y="84"/>
                </a:cubicBezTo>
                <a:cubicBezTo>
                  <a:pt x="43" y="84"/>
                  <a:pt x="42" y="83"/>
                  <a:pt x="42" y="81"/>
                </a:cubicBezTo>
                <a:cubicBezTo>
                  <a:pt x="42" y="46"/>
                  <a:pt x="42" y="46"/>
                  <a:pt x="42" y="46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5" y="42"/>
                  <a:pt x="32" y="42"/>
                </a:cubicBezTo>
                <a:cubicBezTo>
                  <a:pt x="32" y="45"/>
                  <a:pt x="33" y="48"/>
                  <a:pt x="33" y="52"/>
                </a:cubicBezTo>
                <a:cubicBezTo>
                  <a:pt x="33" y="63"/>
                  <a:pt x="30" y="74"/>
                  <a:pt x="27" y="84"/>
                </a:cubicBezTo>
                <a:cubicBezTo>
                  <a:pt x="24" y="82"/>
                  <a:pt x="20" y="81"/>
                  <a:pt x="16" y="81"/>
                </a:cubicBezTo>
                <a:cubicBezTo>
                  <a:pt x="13" y="81"/>
                  <a:pt x="9" y="82"/>
                  <a:pt x="6" y="84"/>
                </a:cubicBezTo>
                <a:cubicBezTo>
                  <a:pt x="2" y="74"/>
                  <a:pt x="0" y="63"/>
                  <a:pt x="0" y="51"/>
                </a:cubicBezTo>
                <a:cubicBezTo>
                  <a:pt x="0" y="32"/>
                  <a:pt x="6" y="14"/>
                  <a:pt x="16" y="0"/>
                </a:cubicBezTo>
                <a:cubicBezTo>
                  <a:pt x="24" y="10"/>
                  <a:pt x="29" y="23"/>
                  <a:pt x="31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6"/>
                  <a:pt x="39" y="23"/>
                  <a:pt x="42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9" y="23"/>
                  <a:pt x="61" y="27"/>
                  <a:pt x="61" y="30"/>
                </a:cubicBezTo>
                <a:lnTo>
                  <a:pt x="62" y="52"/>
                </a:lnTo>
                <a:close/>
                <a:moveTo>
                  <a:pt x="30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4" y="42"/>
                  <a:pt x="23" y="41"/>
                  <a:pt x="23" y="39"/>
                </a:cubicBezTo>
                <a:cubicBezTo>
                  <a:pt x="23" y="37"/>
                  <a:pt x="25" y="36"/>
                  <a:pt x="2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26"/>
                  <a:pt x="23" y="15"/>
                  <a:pt x="16" y="6"/>
                </a:cubicBezTo>
                <a:cubicBezTo>
                  <a:pt x="8" y="19"/>
                  <a:pt x="3" y="34"/>
                  <a:pt x="3" y="50"/>
                </a:cubicBezTo>
                <a:cubicBezTo>
                  <a:pt x="3" y="59"/>
                  <a:pt x="5" y="69"/>
                  <a:pt x="8" y="77"/>
                </a:cubicBezTo>
                <a:cubicBezTo>
                  <a:pt x="11" y="76"/>
                  <a:pt x="13" y="75"/>
                  <a:pt x="16" y="75"/>
                </a:cubicBezTo>
                <a:cubicBezTo>
                  <a:pt x="20" y="75"/>
                  <a:pt x="22" y="76"/>
                  <a:pt x="25" y="77"/>
                </a:cubicBezTo>
                <a:cubicBezTo>
                  <a:pt x="28" y="69"/>
                  <a:pt x="30" y="59"/>
                  <a:pt x="30" y="50"/>
                </a:cubicBezTo>
                <a:cubicBezTo>
                  <a:pt x="30" y="47"/>
                  <a:pt x="30" y="45"/>
                  <a:pt x="30" y="42"/>
                </a:cubicBezTo>
                <a:close/>
                <a:moveTo>
                  <a:pt x="14" y="49"/>
                </a:moveTo>
                <a:cubicBezTo>
                  <a:pt x="14" y="57"/>
                  <a:pt x="15" y="65"/>
                  <a:pt x="15" y="73"/>
                </a:cubicBezTo>
                <a:cubicBezTo>
                  <a:pt x="16" y="72"/>
                  <a:pt x="16" y="71"/>
                  <a:pt x="16" y="71"/>
                </a:cubicBezTo>
                <a:cubicBezTo>
                  <a:pt x="17" y="71"/>
                  <a:pt x="17" y="72"/>
                  <a:pt x="18" y="73"/>
                </a:cubicBezTo>
                <a:cubicBezTo>
                  <a:pt x="18" y="65"/>
                  <a:pt x="19" y="57"/>
                  <a:pt x="19" y="49"/>
                </a:cubicBezTo>
                <a:cubicBezTo>
                  <a:pt x="19" y="34"/>
                  <a:pt x="18" y="21"/>
                  <a:pt x="16" y="10"/>
                </a:cubicBezTo>
                <a:cubicBezTo>
                  <a:pt x="15" y="21"/>
                  <a:pt x="14" y="34"/>
                  <a:pt x="14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619"/>
          <p:cNvSpPr>
            <a:spLocks noEditPoints="1"/>
          </p:cNvSpPr>
          <p:nvPr/>
        </p:nvSpPr>
        <p:spPr bwMode="auto">
          <a:xfrm>
            <a:off x="6192637" y="4064735"/>
            <a:ext cx="601133" cy="416984"/>
          </a:xfrm>
          <a:custGeom>
            <a:avLst/>
            <a:gdLst/>
            <a:ahLst/>
            <a:cxnLst>
              <a:cxn ang="0">
                <a:pos x="102" y="43"/>
              </a:cxn>
              <a:cxn ang="0">
                <a:pos x="102" y="7"/>
              </a:cxn>
              <a:cxn ang="0">
                <a:pos x="139" y="78"/>
              </a:cxn>
              <a:cxn ang="0">
                <a:pos x="125" y="76"/>
              </a:cxn>
              <a:cxn ang="0">
                <a:pos x="105" y="77"/>
              </a:cxn>
              <a:cxn ang="0">
                <a:pos x="91" y="76"/>
              </a:cxn>
              <a:cxn ang="0">
                <a:pos x="71" y="77"/>
              </a:cxn>
              <a:cxn ang="0">
                <a:pos x="57" y="76"/>
              </a:cxn>
              <a:cxn ang="0">
                <a:pos x="37" y="77"/>
              </a:cxn>
              <a:cxn ang="0">
                <a:pos x="23" y="76"/>
              </a:cxn>
              <a:cxn ang="0">
                <a:pos x="11" y="83"/>
              </a:cxn>
              <a:cxn ang="0">
                <a:pos x="5" y="90"/>
              </a:cxn>
              <a:cxn ang="0">
                <a:pos x="55" y="87"/>
              </a:cxn>
              <a:cxn ang="0">
                <a:pos x="123" y="87"/>
              </a:cxn>
              <a:cxn ang="0">
                <a:pos x="141" y="78"/>
              </a:cxn>
              <a:cxn ang="0">
                <a:pos x="139" y="64"/>
              </a:cxn>
              <a:cxn ang="0">
                <a:pos x="125" y="62"/>
              </a:cxn>
              <a:cxn ang="0">
                <a:pos x="105" y="64"/>
              </a:cxn>
              <a:cxn ang="0">
                <a:pos x="91" y="62"/>
              </a:cxn>
              <a:cxn ang="0">
                <a:pos x="71" y="64"/>
              </a:cxn>
              <a:cxn ang="0">
                <a:pos x="57" y="62"/>
              </a:cxn>
              <a:cxn ang="0">
                <a:pos x="37" y="64"/>
              </a:cxn>
              <a:cxn ang="0">
                <a:pos x="23" y="62"/>
              </a:cxn>
              <a:cxn ang="0">
                <a:pos x="11" y="69"/>
              </a:cxn>
              <a:cxn ang="0">
                <a:pos x="5" y="76"/>
              </a:cxn>
              <a:cxn ang="0">
                <a:pos x="55" y="73"/>
              </a:cxn>
              <a:cxn ang="0">
                <a:pos x="123" y="73"/>
              </a:cxn>
              <a:cxn ang="0">
                <a:pos x="141" y="64"/>
              </a:cxn>
              <a:cxn ang="0">
                <a:pos x="126" y="48"/>
              </a:cxn>
              <a:cxn ang="0">
                <a:pos x="18" y="15"/>
              </a:cxn>
              <a:cxn ang="0">
                <a:pos x="20" y="30"/>
              </a:cxn>
              <a:cxn ang="0">
                <a:pos x="5" y="57"/>
              </a:cxn>
              <a:cxn ang="0">
                <a:pos x="17" y="64"/>
              </a:cxn>
              <a:cxn ang="0">
                <a:pos x="21" y="58"/>
              </a:cxn>
              <a:cxn ang="0">
                <a:pos x="53" y="63"/>
              </a:cxn>
              <a:cxn ang="0">
                <a:pos x="55" y="58"/>
              </a:cxn>
              <a:cxn ang="0">
                <a:pos x="87" y="63"/>
              </a:cxn>
              <a:cxn ang="0">
                <a:pos x="89" y="58"/>
              </a:cxn>
              <a:cxn ang="0">
                <a:pos x="121" y="63"/>
              </a:cxn>
              <a:cxn ang="0">
                <a:pos x="123" y="58"/>
              </a:cxn>
              <a:cxn ang="0">
                <a:pos x="141" y="60"/>
              </a:cxn>
              <a:cxn ang="0">
                <a:pos x="126" y="48"/>
              </a:cxn>
            </a:cxnLst>
            <a:rect l="0" t="0" r="r" b="b"/>
            <a:pathLst>
              <a:path w="141" h="97">
                <a:moveTo>
                  <a:pt x="119" y="25"/>
                </a:moveTo>
                <a:cubicBezTo>
                  <a:pt x="119" y="35"/>
                  <a:pt x="111" y="43"/>
                  <a:pt x="102" y="43"/>
                </a:cubicBezTo>
                <a:cubicBezTo>
                  <a:pt x="92" y="43"/>
                  <a:pt x="84" y="35"/>
                  <a:pt x="84" y="25"/>
                </a:cubicBezTo>
                <a:cubicBezTo>
                  <a:pt x="84" y="15"/>
                  <a:pt x="92" y="7"/>
                  <a:pt x="102" y="7"/>
                </a:cubicBezTo>
                <a:cubicBezTo>
                  <a:pt x="111" y="7"/>
                  <a:pt x="119" y="15"/>
                  <a:pt x="119" y="25"/>
                </a:cubicBezTo>
                <a:close/>
                <a:moveTo>
                  <a:pt x="139" y="78"/>
                </a:moveTo>
                <a:cubicBezTo>
                  <a:pt x="134" y="76"/>
                  <a:pt x="127" y="73"/>
                  <a:pt x="125" y="75"/>
                </a:cubicBezTo>
                <a:cubicBezTo>
                  <a:pt x="125" y="75"/>
                  <a:pt x="125" y="75"/>
                  <a:pt x="125" y="76"/>
                </a:cubicBezTo>
                <a:cubicBezTo>
                  <a:pt x="125" y="78"/>
                  <a:pt x="124" y="79"/>
                  <a:pt x="123" y="80"/>
                </a:cubicBezTo>
                <a:cubicBezTo>
                  <a:pt x="120" y="82"/>
                  <a:pt x="113" y="80"/>
                  <a:pt x="105" y="77"/>
                </a:cubicBezTo>
                <a:cubicBezTo>
                  <a:pt x="100" y="76"/>
                  <a:pt x="93" y="73"/>
                  <a:pt x="91" y="75"/>
                </a:cubicBezTo>
                <a:cubicBezTo>
                  <a:pt x="91" y="75"/>
                  <a:pt x="91" y="75"/>
                  <a:pt x="91" y="76"/>
                </a:cubicBezTo>
                <a:cubicBezTo>
                  <a:pt x="91" y="78"/>
                  <a:pt x="90" y="79"/>
                  <a:pt x="89" y="80"/>
                </a:cubicBezTo>
                <a:cubicBezTo>
                  <a:pt x="86" y="82"/>
                  <a:pt x="79" y="80"/>
                  <a:pt x="71" y="77"/>
                </a:cubicBezTo>
                <a:cubicBezTo>
                  <a:pt x="66" y="76"/>
                  <a:pt x="59" y="73"/>
                  <a:pt x="57" y="75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8"/>
                  <a:pt x="56" y="79"/>
                  <a:pt x="55" y="80"/>
                </a:cubicBezTo>
                <a:cubicBezTo>
                  <a:pt x="51" y="82"/>
                  <a:pt x="45" y="80"/>
                  <a:pt x="37" y="77"/>
                </a:cubicBezTo>
                <a:cubicBezTo>
                  <a:pt x="32" y="76"/>
                  <a:pt x="25" y="73"/>
                  <a:pt x="23" y="75"/>
                </a:cubicBezTo>
                <a:cubicBezTo>
                  <a:pt x="23" y="75"/>
                  <a:pt x="23" y="75"/>
                  <a:pt x="23" y="76"/>
                </a:cubicBezTo>
                <a:cubicBezTo>
                  <a:pt x="23" y="78"/>
                  <a:pt x="22" y="79"/>
                  <a:pt x="20" y="81"/>
                </a:cubicBezTo>
                <a:cubicBezTo>
                  <a:pt x="18" y="82"/>
                  <a:pt x="15" y="83"/>
                  <a:pt x="11" y="83"/>
                </a:cubicBezTo>
                <a:cubicBezTo>
                  <a:pt x="10" y="83"/>
                  <a:pt x="8" y="82"/>
                  <a:pt x="5" y="82"/>
                </a:cubicBezTo>
                <a:cubicBezTo>
                  <a:pt x="5" y="90"/>
                  <a:pt x="5" y="90"/>
                  <a:pt x="5" y="90"/>
                </a:cubicBezTo>
                <a:cubicBezTo>
                  <a:pt x="15" y="91"/>
                  <a:pt x="21" y="91"/>
                  <a:pt x="21" y="87"/>
                </a:cubicBezTo>
                <a:cubicBezTo>
                  <a:pt x="21" y="75"/>
                  <a:pt x="55" y="97"/>
                  <a:pt x="55" y="87"/>
                </a:cubicBezTo>
                <a:cubicBezTo>
                  <a:pt x="55" y="75"/>
                  <a:pt x="89" y="97"/>
                  <a:pt x="89" y="87"/>
                </a:cubicBezTo>
                <a:cubicBezTo>
                  <a:pt x="89" y="75"/>
                  <a:pt x="123" y="97"/>
                  <a:pt x="123" y="87"/>
                </a:cubicBezTo>
                <a:cubicBezTo>
                  <a:pt x="123" y="80"/>
                  <a:pt x="132" y="83"/>
                  <a:pt x="141" y="86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0" y="78"/>
                  <a:pt x="139" y="78"/>
                </a:cubicBezTo>
                <a:close/>
                <a:moveTo>
                  <a:pt x="139" y="64"/>
                </a:moveTo>
                <a:cubicBezTo>
                  <a:pt x="134" y="62"/>
                  <a:pt x="127" y="59"/>
                  <a:pt x="125" y="61"/>
                </a:cubicBezTo>
                <a:cubicBezTo>
                  <a:pt x="125" y="61"/>
                  <a:pt x="125" y="61"/>
                  <a:pt x="125" y="62"/>
                </a:cubicBezTo>
                <a:cubicBezTo>
                  <a:pt x="125" y="64"/>
                  <a:pt x="124" y="65"/>
                  <a:pt x="123" y="66"/>
                </a:cubicBezTo>
                <a:cubicBezTo>
                  <a:pt x="120" y="68"/>
                  <a:pt x="113" y="66"/>
                  <a:pt x="105" y="64"/>
                </a:cubicBezTo>
                <a:cubicBezTo>
                  <a:pt x="100" y="62"/>
                  <a:pt x="93" y="59"/>
                  <a:pt x="91" y="61"/>
                </a:cubicBezTo>
                <a:cubicBezTo>
                  <a:pt x="91" y="61"/>
                  <a:pt x="91" y="61"/>
                  <a:pt x="91" y="62"/>
                </a:cubicBezTo>
                <a:cubicBezTo>
                  <a:pt x="91" y="64"/>
                  <a:pt x="90" y="65"/>
                  <a:pt x="89" y="66"/>
                </a:cubicBezTo>
                <a:cubicBezTo>
                  <a:pt x="86" y="68"/>
                  <a:pt x="79" y="66"/>
                  <a:pt x="71" y="64"/>
                </a:cubicBezTo>
                <a:cubicBezTo>
                  <a:pt x="66" y="62"/>
                  <a:pt x="59" y="59"/>
                  <a:pt x="57" y="61"/>
                </a:cubicBezTo>
                <a:cubicBezTo>
                  <a:pt x="57" y="61"/>
                  <a:pt x="57" y="61"/>
                  <a:pt x="57" y="62"/>
                </a:cubicBezTo>
                <a:cubicBezTo>
                  <a:pt x="57" y="64"/>
                  <a:pt x="56" y="65"/>
                  <a:pt x="55" y="66"/>
                </a:cubicBezTo>
                <a:cubicBezTo>
                  <a:pt x="51" y="68"/>
                  <a:pt x="45" y="66"/>
                  <a:pt x="37" y="64"/>
                </a:cubicBezTo>
                <a:cubicBezTo>
                  <a:pt x="32" y="62"/>
                  <a:pt x="25" y="59"/>
                  <a:pt x="23" y="61"/>
                </a:cubicBezTo>
                <a:cubicBezTo>
                  <a:pt x="23" y="61"/>
                  <a:pt x="23" y="61"/>
                  <a:pt x="23" y="62"/>
                </a:cubicBezTo>
                <a:cubicBezTo>
                  <a:pt x="23" y="64"/>
                  <a:pt x="22" y="66"/>
                  <a:pt x="20" y="67"/>
                </a:cubicBezTo>
                <a:cubicBezTo>
                  <a:pt x="18" y="68"/>
                  <a:pt x="15" y="69"/>
                  <a:pt x="11" y="69"/>
                </a:cubicBezTo>
                <a:cubicBezTo>
                  <a:pt x="10" y="69"/>
                  <a:pt x="8" y="68"/>
                  <a:pt x="5" y="68"/>
                </a:cubicBezTo>
                <a:cubicBezTo>
                  <a:pt x="5" y="76"/>
                  <a:pt x="5" y="76"/>
                  <a:pt x="5" y="76"/>
                </a:cubicBezTo>
                <a:cubicBezTo>
                  <a:pt x="15" y="77"/>
                  <a:pt x="21" y="77"/>
                  <a:pt x="21" y="73"/>
                </a:cubicBezTo>
                <a:cubicBezTo>
                  <a:pt x="21" y="61"/>
                  <a:pt x="55" y="84"/>
                  <a:pt x="55" y="73"/>
                </a:cubicBezTo>
                <a:cubicBezTo>
                  <a:pt x="55" y="61"/>
                  <a:pt x="89" y="84"/>
                  <a:pt x="89" y="73"/>
                </a:cubicBezTo>
                <a:cubicBezTo>
                  <a:pt x="89" y="61"/>
                  <a:pt x="123" y="84"/>
                  <a:pt x="123" y="73"/>
                </a:cubicBezTo>
                <a:cubicBezTo>
                  <a:pt x="123" y="66"/>
                  <a:pt x="132" y="69"/>
                  <a:pt x="141" y="72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4"/>
                  <a:pt x="139" y="64"/>
                </a:cubicBezTo>
                <a:close/>
                <a:moveTo>
                  <a:pt x="126" y="48"/>
                </a:moveTo>
                <a:cubicBezTo>
                  <a:pt x="121" y="51"/>
                  <a:pt x="101" y="67"/>
                  <a:pt x="77" y="34"/>
                </a:cubicBezTo>
                <a:cubicBezTo>
                  <a:pt x="53" y="0"/>
                  <a:pt x="18" y="15"/>
                  <a:pt x="18" y="15"/>
                </a:cubicBezTo>
                <a:cubicBezTo>
                  <a:pt x="18" y="15"/>
                  <a:pt x="0" y="21"/>
                  <a:pt x="5" y="29"/>
                </a:cubicBezTo>
                <a:cubicBezTo>
                  <a:pt x="10" y="36"/>
                  <a:pt x="20" y="30"/>
                  <a:pt x="20" y="30"/>
                </a:cubicBezTo>
                <a:cubicBezTo>
                  <a:pt x="42" y="17"/>
                  <a:pt x="58" y="35"/>
                  <a:pt x="58" y="35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64"/>
                  <a:pt x="5" y="64"/>
                  <a:pt x="5" y="64"/>
                </a:cubicBezTo>
                <a:cubicBezTo>
                  <a:pt x="11" y="65"/>
                  <a:pt x="15" y="65"/>
                  <a:pt x="17" y="64"/>
                </a:cubicBezTo>
                <a:cubicBezTo>
                  <a:pt x="18" y="63"/>
                  <a:pt x="19" y="63"/>
                  <a:pt x="19" y="62"/>
                </a:cubicBezTo>
                <a:cubicBezTo>
                  <a:pt x="19" y="59"/>
                  <a:pt x="20" y="58"/>
                  <a:pt x="21" y="58"/>
                </a:cubicBezTo>
                <a:cubicBezTo>
                  <a:pt x="24" y="55"/>
                  <a:pt x="31" y="57"/>
                  <a:pt x="38" y="60"/>
                </a:cubicBezTo>
                <a:cubicBezTo>
                  <a:pt x="44" y="62"/>
                  <a:pt x="51" y="64"/>
                  <a:pt x="53" y="63"/>
                </a:cubicBezTo>
                <a:cubicBezTo>
                  <a:pt x="53" y="63"/>
                  <a:pt x="53" y="63"/>
                  <a:pt x="53" y="62"/>
                </a:cubicBezTo>
                <a:cubicBezTo>
                  <a:pt x="53" y="59"/>
                  <a:pt x="54" y="58"/>
                  <a:pt x="55" y="58"/>
                </a:cubicBezTo>
                <a:cubicBezTo>
                  <a:pt x="58" y="55"/>
                  <a:pt x="65" y="57"/>
                  <a:pt x="72" y="60"/>
                </a:cubicBezTo>
                <a:cubicBezTo>
                  <a:pt x="78" y="62"/>
                  <a:pt x="85" y="64"/>
                  <a:pt x="87" y="63"/>
                </a:cubicBezTo>
                <a:cubicBezTo>
                  <a:pt x="87" y="63"/>
                  <a:pt x="87" y="63"/>
                  <a:pt x="87" y="62"/>
                </a:cubicBezTo>
                <a:cubicBezTo>
                  <a:pt x="87" y="59"/>
                  <a:pt x="88" y="58"/>
                  <a:pt x="89" y="58"/>
                </a:cubicBezTo>
                <a:cubicBezTo>
                  <a:pt x="92" y="55"/>
                  <a:pt x="99" y="57"/>
                  <a:pt x="107" y="60"/>
                </a:cubicBezTo>
                <a:cubicBezTo>
                  <a:pt x="112" y="62"/>
                  <a:pt x="119" y="64"/>
                  <a:pt x="121" y="63"/>
                </a:cubicBezTo>
                <a:cubicBezTo>
                  <a:pt x="121" y="63"/>
                  <a:pt x="121" y="63"/>
                  <a:pt x="121" y="62"/>
                </a:cubicBezTo>
                <a:cubicBezTo>
                  <a:pt x="121" y="59"/>
                  <a:pt x="122" y="58"/>
                  <a:pt x="123" y="58"/>
                </a:cubicBezTo>
                <a:cubicBezTo>
                  <a:pt x="126" y="55"/>
                  <a:pt x="133" y="57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36" y="45"/>
                  <a:pt x="131" y="45"/>
                  <a:pt x="126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83771" y="1470991"/>
            <a:ext cx="2423255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endParaRPr lang="en-US" sz="2000" i="1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30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94650" y="440745"/>
            <a:ext cx="464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97735" y="1360826"/>
            <a:ext cx="445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018811" y="3963962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9085071" y="3352799"/>
            <a:ext cx="437322" cy="344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1724</Words>
  <PresentationFormat>Widescreen</PresentationFormat>
  <Paragraphs>242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Gill Sans</vt:lpstr>
      <vt:lpstr>Lato</vt:lpstr>
      <vt:lpstr>Lato Black</vt:lpstr>
      <vt:lpstr>Lato Light</vt:lpstr>
      <vt:lpstr>Lato Medium</vt:lpstr>
      <vt:lpstr>Montserrat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2018-07-17T11:16:02Z</dcterms:created>
  <dcterms:modified xsi:type="dcterms:W3CDTF">2021-02-14T05:20:36Z</dcterms:modified>
</cp:coreProperties>
</file>