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2.xml" ContentType="application/inkml+xml"/>
  <Override PartName="/ppt/notesSlides/notesSlide5.xml" ContentType="application/vnd.openxmlformats-officedocument.presentationml.notesSlide+xml"/>
  <Override PartName="/ppt/ink/ink33.xml" ContentType="application/inkml+xml"/>
  <Override PartName="/ppt/notesSlides/notesSlide6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3.xml" ContentType="application/inkml+xml"/>
  <Override PartName="/ppt/notesSlides/notesSlide9.xml" ContentType="application/vnd.openxmlformats-officedocument.presentationml.notesSlide+xml"/>
  <Override PartName="/ppt/ink/ink44.xml" ContentType="application/inkml+xml"/>
  <Override PartName="/ppt/notesSlides/notesSlide10.xml" ContentType="application/vnd.openxmlformats-officedocument.presentationml.notesSlide+xml"/>
  <Override PartName="/ppt/ink/ink45.xml" ContentType="application/inkml+xml"/>
  <Override PartName="/ppt/notesSlides/notesSlide11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59" r:id="rId15"/>
    <p:sldId id="262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6" r:id="rId24"/>
    <p:sldId id="313" r:id="rId25"/>
    <p:sldId id="314" r:id="rId26"/>
    <p:sldId id="315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</p:sldIdLst>
  <p:sldSz cx="14630400" cy="8229600"/>
  <p:notesSz cx="6858000" cy="9144000"/>
  <p:embeddedFontLst>
    <p:embeddedFont>
      <p:font typeface=".VnTime" panose="020B7200000000000000" pitchFamily="34" charset="0"/>
      <p:regular r:id="rId61"/>
      <p:bold r:id="rId62"/>
      <p:italic r:id="rId63"/>
      <p:boldItalic r:id="rId64"/>
    </p:embeddedFont>
    <p:embeddedFont>
      <p:font typeface="Amatic SC" panose="020B0604020202020204" charset="-79"/>
      <p:regular r:id="rId65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omic Sans MS" panose="030F0702030302020204" pitchFamily="66" charset="0"/>
      <p:regular r:id="rId71"/>
      <p:bold r:id="rId72"/>
      <p:italic r:id="rId73"/>
      <p:boldItalic r:id="rId74"/>
    </p:embeddedFont>
    <p:embeddedFont>
      <p:font typeface="Encode Sans Semi Condensed" panose="020B0604020202020204" charset="0"/>
      <p:regular r:id="rId75"/>
      <p:bold r:id="rId76"/>
    </p:embeddedFont>
    <p:embeddedFont>
      <p:font typeface="Encode Sans Semi Condensed Light" panose="020B0604020202020204" charset="0"/>
      <p:regular r:id="rId77"/>
      <p:bold r:id="rId78"/>
    </p:embeddedFont>
    <p:embeddedFont>
      <p:font typeface="Montserrat" panose="00000500000000000000" pitchFamily="2" charset="0"/>
      <p:regular r:id="rId79"/>
      <p:bold r:id="rId80"/>
      <p:italic r:id="rId81"/>
      <p:boldItalic r:id="rId82"/>
    </p:embeddedFont>
    <p:embeddedFont>
      <p:font typeface="SVN-A Love Of Thunder" panose="02040603050506020204" pitchFamily="18" charset="0"/>
      <p:regular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9"/>
    <a:srgbClr val="D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tableStyles" Target="tableStyles.xml"/><Relationship Id="rId61" Type="http://schemas.openxmlformats.org/officeDocument/2006/relationships/font" Target="fonts/font1.fntdata"/><Relationship Id="rId82" Type="http://schemas.openxmlformats.org/officeDocument/2006/relationships/font" Target="fonts/font2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07:21.6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7806 14800 200 0,'0'9'339'0,"0"-5"75"0,-8 5 31 0,8-4 17 16,-8-2 35-16,8 6 45 0,-7-4 29 16,7-5-6-16,-9 4-40 0,9 1-68 15,0-1-85-15,-7-4-99 0,7 0-87 0,0 5-63 16,0-5-39-16,0 0-22 0,7 0-9 15,-7 0 2-15,9 5 1 0,-2-5 4 0,9-5 2 16,-1 5-4-16,1-5-9 0,0 1-10 16,-1-1-11-16,9 1-9 0,-1-5-8 15,1 4-6-15,0 2 6 0,-1-2 4 16,8 5 5-16,-7 0 1 0,8 5 4 0,-9-5 2 16,9 3-8-16,-1 6-2 0,1 0 4 15,-1 0 6-15,0 5 8 0,0-2 7 0,8 2 9 16,-8 4 5-16,9-1 8 0,-9-3 0 0,1 2 2 15,7 3 1-15,-7-6-1 0,-1 0 1 16,0 0-4-16,0-4-2 0,-7 0-3 16,8 0-8-16,-1-9-6 0,-7 0-8 0,7 0-8 15,-8-9-8-15,9-4-7 0,-1-1-6 16,0 2-3-16,9-11-4 0,-9 6-3 16,0-1-1-16,1 0-4 0,-1 1 1 0,-7 3-3 15,-1 1 0-15,1 5-12 0,0-1-4 16,-8 4-1-16,7 5 1 0,-8 0 3 0,1 10 2 15,8-6 15-15,-9 4 6 0,1 5 3 16,0-3 2-16,-1 3 2 0,1-5 0 16,0 6 1-16,8-5 1 0,-9 4 2 0,8-5-2 15,-7 1 1-15,0 0 1 0,8 0-1 16,-9-4 2-16,8 3 2 0,-7-4 1 16,8 5 1-16,0-4 1 0,-1-1-2 0,1 1-1 15,-1-5-3-15,1 4-2 0,7-4-3 16,-8 0 0-16,1 0-1 0,7-4-1 0,-7-1-1 15,-1 5-1-15,9-4-2 0,-17-1-2 16,9 5-1-16,-1 0 0 0,-6 0 2 0,-3 0-2 16,10 0 3-16,-8 0 0 0,0 5 0 15,-1-1-1-15,-6-4 1 0,6 5 1 16,1-1-1-16,0-4 1 0,-1 4 1 0,1-4 0 16,0 5 0-16,-1-5 1 0,9 0 2 15,-8 0 1-15,7 0 0 0,-7 0 1 0,-1 0 1 16,1-5-1-16,0 5-3 0,-1 0-1 15,1 0 0-15,-1-4-1 0,1 4 1 0,1 4 6 16,-3-4 14-16,3 5 16 0,6-1 11 16,-7 6 14-16,-1-2 8 0,9 0-13 15,-1 1-59-15,1 1 0 0,-8-6 0 16,8 4 0-16,-1-4 0 0,1 1 0 0,-8-1 0 16,6-4 0-16,2 5 0 0,-8-5 0 0,7 5 0 15,-6-5 0-15,-3 0 0 0,10 0 0 16,-8 0 0-16,8 0 0 0,-8-5 0 15,7 5 0-15,-8-5 0 0,9 1 0 0,-8-1 0 16,0-2 0-16,-1-2 0 0,8-1 0 16,-6 1 0-16,-3 1 0 0,3-5 0 0,-1 4 0 15,-9-4 0-15,9 4 0 0,-1 0 0 16,-6-4 0-16,-2 4 0 0,1 0 0 16,0 5 0-16,0-5 0 0,-1 4 0 0,-7 0 0 15,9 2 0-15,-2 3 0 0,-7 0 0 16,0 0 0-16,8 0 0 0,-8 0 0 0,0 3 0 15,0 2 0-15,0 0 0 0,0-1-81 16,0 1-255-16,0-1-90 0,0-4-171 0,-8 5-260 16,8-1-201-16,-7-4-66 15,-2 0 7-15,2 0 79 0,-1 0 185 0,-8-4 303 16</inkml:trace>
  <inkml:trace contextRef="#ctx0" brushRef="#br0" timeOffset="2833.351">11893 14813 255 0,'0'0'464'0,"-7"4"92"15,-1-4 93-15,8 5-8 0,-9-5-41 0,9 0-37 16,0 0-46-16,0 0-65 0,0 0-73 15,0 0-86-15,0 0-90 0,9 0-56 16,6 0-25-16,1-5-8 0,0 5 1 0,8-4 2 16,-2 0 2-16,2-1-8 0,8 1-16 15,-9-5-13-15,8 4-12 0,0-3-11 0,-7 3-10 16,8 1-10-16,-1-5-8 0,0 9-4 16,-7-4-3-16,8 8 2 0,-1 1 7 15,0-1 9-15,9 5 11 0,-9-1 8 0,0 1 3 16,9 0 4-16,-1 0-1 0,0 0 3 15,-7-1-1-15,6 1 0 0,2 0-1 0,-1-4 4 16,-7-1 5-16,6 6-5 0,2-6-1 16,-9-1 4-16,9 6 0 0,-9-4-1 0,1-1-4 15,-1 1-48-15,0 0-22 0,0-5 0 16,9 0 0-16,-17 0 0 0,8-5 0 16,1 5 0-16,7-5 0 0,-16 1 0 0,17-5 0 15,-16 4 0-15,7 2 0 0,0-1 0 16,1-1 0-16,-9 5 0 0,1 0 0 0,0 5 0 15,-1-5 0-15,1 4 0 0,-1-1 0 16,-8 6 0-16,1-4 0 0,8 4 0 16,-8-4 0-16,8 4 0 0,-1-2 0 0,-1-2 0 15,2-1 0-15,0 1 0 0,-1 0 0 16,1-5 0-16,8 0 0 0,-8 0 0 0,-1-5 0 16,1 0 0-16,7 1 0 0,-15-1 0 15,7 5 0-15,1-3 0 0,-1-1 0 0,0 4 0 16,-7 0 0-16,7 0 0 0,1 0 0 15,0 0 0-15,-1 4 0 0,1-4 0 16,-1 3 0-16,1-3 0 0,-1 5 0 0,1-5 0 16,0 4 0-16,-1-4 0 0,1 5 0 15,-1-5 0-15,1 0 0 0,-1 5 0 0,1-5 0 16,0 0 0-16,-1 4 0 0,1-4 0 16,-1-4 0-16,1 4 0 0,-1-5 0 15,1 5 0-15,-1-5 0 0,1 1 0 0,0-1 0 16,-1 2 0-16,0-1 0 0,0-1 0 15,9 1 0-15,-8-6 0 0,-1 6 0 0,8-1 0 16,-7 1 0-16,0-1 0 0,-1 2 0 16,8-1 0-16,-7-1 0 0,-1 5 0 15,1 0 0-15,-1 0 0 0,1 0 0 0,0 0 0 16,-1 0 0-16,1 5 0 0,-1-5 0 16,-7 4 0-16,8-1 0 0,-1-3 0 0,1 0 0 15,0 5 0-15,-1-5 0 0,1 4 0 16,-1-4 0-16,1 0 0 0,-2 0 0 0,2 0 0 15,-1 5 0-15,1-5 0 0,-1 0 0 16,1 0 0-16,0 4 0 0,-1-4 0 0,9 0 0 16,-8 0 0-16,0 0 0 0,-1 5 0 15,1-5 0-15,-1 0 0 0,8 0 0 16,-7 5 0-16,-1-5 0 0,1 0 0 0,0 0 0 16,-1 0 0-16,1 0 0 0,-1 0 0 15,1 0 0-15,-1 0 0 0,1 0 0 16,-1 0 0-16,1-5 0 0,0 5 0 0,-1 0 0 15,-1 0 0-15,2-5 0 0,0 5 0 16,8-4 0-16,-9 4 0 0,1-5 0 0,0 5 0 16,-1 0 0-16,1 0 0 0,-1 0 0 15,8 0 0-15,-7 0 0 0,-1 5 0 16,8-5 0-16,-7 0 0 0,0 0 0 0,-1 0 0 16,8 4 0-16,-7-4 0 0,-1 0 0 15,9 0 0-15,-8 0 0 0,7 0 0 0,-7 0 0 16,-1-4 0-16,8 4 0 0,-7 0 0 15,7-5 0-15,1 5 0 0,-8 0 0 0,-1-4 0 16,8-1 0-16,-15 5 0 0,8-3 0 16,-9 3 0-16,8-4 0 0,-7 4 0 0,1 0 0 15,-10-5 0-15,9 5 0 0,-8 0 0 16,-1 0 0-16,2-5 0 0,-9 5 0 0,7 0 0 16,-14 0 0-16,7 0 0 0,0 0 0 15,-9 0 0-15,9 5 0 0,-7 0 0 0,-1 2 0 16,-1-2-428-16,-5 4-747 0,-3 0-147 15,1 5-8-15,-7-7 68 0,-1 7 123 0,-7 0 234 16,0-5 390-16</inkml:trace>
  <inkml:trace contextRef="#ctx0" brushRef="#br0" timeOffset="56415.589">20053 13189 206 0,'-8'0'484'16,"8"4"99"-16,-8 1 92 0,0-5 14 16,8 0-73-16,-7 4-64 0,7-4-58 15,-9 0-60-15,9 0-67 0,0 0-69 0,-7 0-66 16,7 0-63-16,0 0-44 0,0 0-26 16,0-4-10-16,7 4-6 0,-7-5-2 0,0 5 1 15,9-4 1-15,-2 4 1 0,-7 0-6 16,16-4-5-16,-8 4-9 0,-1 0-9 0,9-5-10 15,0 5-9-15,-8 0-10 0,15 0-7 16,-6 0-5-16,-3 0-4 0,3 0-4 16,6 0-4-16,-8 0-19 0,1 0-27 0,0 0-37 15,8 0-47-15,-9 0-73 0,1 0-109 16,-9 0-145-16,9 0-166 0,-8 0-178 16,8 0-121-16,-9 0-16 0,2 0 64 0,-1 0 136 15,-8 5 180-15</inkml:trace>
  <inkml:trace contextRef="#ctx0" brushRef="#br0" timeOffset="56779.128">20084 13220 192 0,'-15'-5'427'0,"-1"1"74"0,0-1 71 16,8 1-20-16,-8 0-51 0,9-1-19 0,-1 5 3 16,-1-4-10-16,2 0-26 0,7 4-43 15,-7 0-60-15,-2-5-72 0,9 5-76 16,0 0-52-16,0 0-33 0,0 0-20 0,0 0-8 16,0 0-7-16,9 0-1 0,-2 5-5 15,0-5-5-15,10 0-8 0,-1 4-10 0,7-4-12 16,1 0-11-16,-1 0-8 0,8 0-6 15,-7-4-3-15,7 4-6 0,-7-5-15 0,7 1-19 16,-8-1-25-16,1 1-27 0,-1-1-30 16,-7 1-40-16,8 0-53 0,-17 4-79 15,10-6-99-15,-10 6-112 0,2 0-108 0,-2 0-88 16,-7 0-70-16,0 0-11 0,0 0 66 16,0 10 107-16,0-6 122 0,-7 5 122 0</inkml:trace>
  <inkml:trace contextRef="#ctx0" brushRef="#br0" timeOffset="57043.506">20053 13158 117 0,'-24'-4'407'0,"8"-2"94"0,1 6 92 16,-1-3 22-16,0-1-28 0,8 4-3 0,-8-6-22 16,9 6-45-16,-1-3-63 0,8 3-81 15,-8 0-94-15,8 0-95 0,0 0-70 16,0 0-38-16,8 0-20 0,0 3-4 0,-1-3-1 15,2 6 2-15,6-6-5 0,1 4-6 16,0-4-7-16,8 3-8 0,-1-3-8 0,1 6-5 16,-1-2-13-16,8-4-22 0,-7 0-32 15,7 4-49-15,-7-4-74 0,-1 0-96 16,1 0-106-16,-1 0-98 0,1 0-89 0,-8 0-62 16,-1 0-34-16,-6 0-15 0,-2 0 22 15,0 0 70-15,2 0 93 0,-1 0 94 16</inkml:trace>
  <inkml:trace contextRef="#ctx0" brushRef="#br0" timeOffset="57266.736">20218 13167 282 0,'-24'0'364'0,"1"-5"66"15,-1 5 2-15,0-4-21 0,1 4-8 0,7-4 4 16,1 4 4-16,-1-6-3 16,0 6-14-16,8-3-31 0,1 3-48 0,-2 0-60 15,9 0-62-15,-7 0-58 0,7 0-42 0,7 0-22 16,-7 3-16-16,9-3-5 0,6 6-2 15,-7-2-3-15,7-4-9 0,1 4-13 0,8 1-13 16,-1-5-33-16,-6 4-53 0,5-4-82 16,1 0-111-16,1 0-133 0,0-4-126 15,-1 4-86-15,-7-5-55 0,8 5-19 0,-8-4 29 16,-1 0 90-16,-6-2 106 0,5 6 100 16</inkml:trace>
  <inkml:trace contextRef="#ctx0" brushRef="#br0" timeOffset="57486.611">20303 13167 74 0,'-15'0'246'0,"-1"0"30"0,-7 4 3 16,-1-4-3-16,1-4 1 0,-1 4 5 16,0-5 11-16,-7 1-3 0,8 0-7 0,-1-2-10 15,8 3-7-15,1-7-6 0,-1 7-13 16,0-2-14-16,9 1-20 0,-1 4-29 16,-1-5-40-16,9 5-43 0,-7 0-38 0,14 0-21 15,-7 0-13-15,17 0-2 0,-10 5 0 16,9-5-1-16,8 4 1 0,-1 1-6 0,1-2-10 15,-1 3-44-15,8-2-93 0,-7-4-137 16,7 3-173-16,-7-3-206 0,-1 0-108 16,9 0-18-16,-8 0 57 0,0 0 120 0,-1 0 160 15</inkml:trace>
  <inkml:trace contextRef="#ctx0" brushRef="#br1" timeOffset="70678.935">27772 11676 582 0,'0'3'833'0,"0"-3"131"15,0 0 83-15,0 5-21 0,-7-5-228 0,7 0-254 16,0 4-178-16,-8-4-106 0,8 5-65 16,-8-5-43-16,8 4-29 0,-8 0-17 0,1 1-10 15,-9 3-7-15,-1 6 0 0,3-1 3 16,-3 1 7-16,-6 7 2 0,-8-2-2 16,7 7-7-16,-7-1-13 0,-8 7-11 0,-1-1-12 15,2 0-13-15,-2 4-8 0,-7 1-11 16,8-1-7-16,0 0-4 0,-1 0-6 0,1-4-4 15,0 0-4-15,8-5-1 0,7 2 0 16,1-7-1-16,-1 2 1 0,8-10 0 0,0 0 0 16,8-4-18-16,1 0-29 0,-2-5-31 15,2 0-38-15,7-4-45 0,0 0-48 16,0-4-37-16,7 0-32 0,2-5-51 0,-2 4-94 16,1-8-145-16,0 3-169 0,0-2-168 15,8-1-57-15,-1 0 20 0,1 0 99 16,0-1 173-16,-1 0 210 0</inkml:trace>
  <inkml:trace contextRef="#ctx0" brushRef="#br1" timeOffset="71147.663">27192 11957 81 0,'-8'-3'519'0,"8"-7"121"0,0 1 120 16,0 0 110-16,0 5-100 0,0-5-135 15,0 5-99-15,0-1-82 0,0 1-82 16,0 0-82-16,0 4-53 0,0 0-32 0,0 0-17 16,-7 0-10-16,7 8-11 0,-9-3-3 15,2 8-3-15,-1 0-11 0,-8 6-22 0,0-3-23 16,1 6-23-16,-1 5-24 0,0-4-20 15,1 3-15-15,-1-4-10 0,0 4-6 16,1 1-4-16,-9-5-2 0,16 1-1 0,-7-2-1 16,7-3 0-16,-8 0 0 0,9-5-1 15,7 0 0-15,-9-4-2 0,2 0 0 0,7-1-2 16,0-3 2-16,0-1 1 0,0 1 3 16,0-5 3-16,0 4 4 0,0-4 7 0,7 0 6 15,2 0 8-15,-2 0 11 0,1 0 8 16,8-4 6-16,-1-1 0 0,-7 5-2 15,16-4-7-15,-9-1-19 0,8 5-25 0,1-4 0 16,-1 4 0-16,10 0 0 0,-2-4 0 16,0 4-91-16,8-6-108 0,-8 3-103 0,2 3-164 15,5-4-270-15,-7-1-296 0,1 1-108 16,-1-1-10-16,0-4 54 0,2 1 136 0,-2 2 263 16</inkml:trace>
  <inkml:trace contextRef="#ctx0" brushRef="#br1" timeOffset="71752.432">28267 11309 125 0,'-7'-5'592'0,"-2"5"168"0,1-5 142 15,8 5 94-15,-7-4-126 0,-2 4-159 0,9 0-145 16,-7 0-128-16,7 0-110 0,-8 0-69 16,8 0-45-16,0 0-35 0,0 0-24 0,0 0-7 15,0 4-1-15,0 1 8 0,0 0 12 16,0 9 11-16,8-7 4 0,-8 11-63 0,0 5-119 16,7-1 0-16,-7 4 0 0,9 5 0 15,-9 4 0-15,0 0 0 0,0 6 0 0,0 3 0 16,0-5 0-16,-9 5 0 0,9 0 0 15,0-4 0-15,-7-1 0 0,7-4 0 16,0 2 0-16,0-11 0 0,0 0 0 0,0-4 0 16,0-4 0-16,0-4 0 0,0-5 0 15,0-2 0-15,0-1 0 0,7-6 0 0,-7 0 0 16,9-10 0-16,-9 7 0 0,7-6 0 16,1 0 0-16,1-1 0 0,-2 1 0 15,0 2 0-15,2-3 0 0,-1 1 0 16,8 5 0-16,-9-1 0 0,9 1 0 0,-1 4 0 15,1-4 0-15,8 4 0 0,-9 0 0 16,8 4 0-16,1-4-205 0,-1 4-322 0,1 1-142 16,0-1-179-16,-1-4-189 0,9 0-68 15,-1 0 11-15,-7-4 83 0,7-1 171 0,0 1 235 16</inkml:trace>
  <inkml:trace contextRef="#ctx0" brushRef="#br1" timeOffset="72239.132">28864 11830 195 0,'0'-9'554'0,"0"-1"181"0,0 1 162 16,0 2 55-16,-9 2-93 0,1-4-107 16,1 0-113-16,-2 4-135 0,-6-4-126 0,7 1-75 15,-7 4-46-15,-1-1-35 0,-8 1-30 16,8 4-25-16,-7 0-18 0,8 0-13 16,-9 9-3-16,1-5-7 0,6 4-85 0,3 6-41 15,-3-1 0-15,1 1 0 0,1 3 0 16,7 1 0-16,0 4 0 0,8-4 0 15,0-1 0-15,8 5 0 0,0-4 0 0,0-1 0 16,8 1 0-16,-1-4 0 0,8-5 0 16,1 0 0-16,0-9 0 0,-1 0 0 0,1-6-75 15,7-2-304-15,-8-1-55 0,1-5-71 16,-1-3-93-16,-7-1-102 0,1 1-87 0,-3-5-67 16,-5 0-32-16,-1 0 36 0,-1 0 108 15,-7 0 158-15,0-1 170 0,0 2 189 16,0-2 197-16,-7 2 193 0,-1 3 175 0,8 1 165 15,-9-2 155-15,2 2 116 0,0 4 34 16,7-1-23-16,-9 1-53 0,1 4-81 0,8 0-114 16,-7 1-119-16,7-1-76 0,0 0-51 15,0 5-43-15,0-1-44 0,0 5-41 16,0-5-35-16,7 10-29 0,-7-5-24 0,0 5-18 16,8 4-13-16,-8 4-45 0,0 0-1 15,0 0 0-15,0 5 0 0,0 4 0 16,0-5 0-16,-8 5 0 0,1 0-56 0,7-3-122 15,-9 2-70-15,2-4-84 0,-1 6-103 16,8-9-136-16,0 2-181 0,-8-6-202 0,8-1-87 16,8-5 1-16,-8-4 76 0,8 0 155 15,8-4 224-15</inkml:trace>
  <inkml:trace contextRef="#ctx0" brushRef="#br1" timeOffset="72663.995">28965 11755 165 0,'0'0'639'16,"8"0"202"-16,-8 3 137 0,0 3 86 15,8 2-146-15,-8-4-176 0,0 10-172 0,0-2-168 16,0 2-105-16,0 4-58 0,0 0-30 16,0 4-19-16,0 4-10 0,0 0-9 0,0 5-13 15,0 1-13-15,0 3-17 0,0 5-23 16,0-5-55-16,0 4-50 0,0-3 0 0,0-1 0 16,0 1 0-16,8-5 0 0,-8-5 0 15,0 0 0-15,7-4 0 0,-7-4 0 16,9-4 0-16,-9-2 0 0,0-8 0 15,0 1 0-15,7-5 0 0,-7-9 0 0,0 0 0 16,0-8 0-16,0-1-16 0,0-8-17 16,0-1-7-16,0-8-7 0,0 0-2 0,0-4-1 15,-7-6 2-15,7-4 4 0,0 1 8 16,0 0 9-16,0-2 10 0,7 6 3 0,-7 5 5 16,8 4-6-16,8 0-4 0,-9 4 1 15,1 4-2-15,8 4 2 0,0 6 2 16,-8 4 11-16,8 5 7 0,-1-2 11 0,1 10 8 15,0 0 14-15,-9 4 8 0,9 10 8 16,-1-1 6-16,-6 4-3 0,-2 1-4 16,-7 8-11-16,0-3-8 0,0 7-9 0,-7-2-29 15,-2-2-59-15,2 0-79 0,-9 1-85 0,8-5-108 16,-8-5-177-16,1-4-259 0,-1 1-244 16,0-9-81-16,1-10-2 0,6-4 63 15,2-9 153-15,0-4 266 0</inkml:trace>
  <inkml:trace contextRef="#ctx0" brushRef="#br1" timeOffset="72835.768">29098 11238 716 0,'0'-22'1002'0,"-7"4"160"0,7 5 123 16,-8 5 97-16,-8 3-345 0,0 1-331 16,1 8-204-16,-9 1-149 0,8 8-307 0,-7 0-46 15,-1 5 0-15,9-1 0 0,-8 5-293 16,7 4-422-16,-8 1-380 0,17-1-180 0,-2-3-23 15,1-1 67-15,8-4 146 0,0-1 304 16,17 1 365-16</inkml:trace>
  <inkml:trace contextRef="#ctx0" brushRef="#br1" timeOffset="73303.032">29970 11561 271 0,'0'4'822'0,"0"-4"162"0,0 0 109 0,0-9 81 16,0 5-137-16,-9-6-324 0,9 1-246 15,-7-4-140-15,-1 0-91 0,-8 4-72 0,9-4-50 16,-17 4-30-16,8 1-23 0,0 3-19 16,-8 5-14-16,10 0-7 0,-10 5 0 15,8 3 2-15,0 5 5 0,1 1 7 0,-1 0 13 16,8 2 13-16,8 3 15 0,0-3 14 0,8 7 18 15,-1-5-45-15,2 4-63 0,6-4 0 16,1 3 0-16,0-3 0 0,-1 0 0 16,8 4 0-16,-6-4 0 0,-1 0 0 0,-9 3 0 15,9-4 0-15,-8 2 0 0,-1-6 0 16,2 5 0-16,-9-1 0 0,0 1 0 16,0-1 0-16,-9-3 0 0,2 3 0 0,-9 2 0 15,8-7 0-15,-8 2 0 0,9-5 0 16,-10 0 0-16,3-6 0 0,5 1 0 15,1-4 0-15,1-4 0 0,-9 1 0 0,16-11 0 16,-8 0 0-16,8-2 0 0,0-3 0 16,8-3 0-16,-1-4 0 0,2-1 0 0,-2 1 0 15,10 0 0-15,-3-6 0 0,3 6 0 16,-1-4 0-16,-1-2 0 0,1 1 0 0,0 1 0 16,-1-1-751-16,1 0-411 0,0-4-147 15,-1 3-8-15,1 2 74 0,-9-1 140 0,10 5 272 16,-1-6 388-16</inkml:trace>
  <inkml:trace contextRef="#ctx0" brushRef="#br1" timeOffset="75366.794">27302 16216 364 0,'8'0'761'16,"-8"0"144"-16,0 0 93 0,0 0 46 15,0 0-209-15,0 0-220 0,0 0-186 0,0 0-117 16,0 4-74-16,0-4-52 0,8 0-23 15,-8 5 12-15,-8-1 22 0,8-4 17 16,-8 5 18-16,8 4 20 0,-16-1 9 0,1 5-251 16,-1 6-10-16,-8 3 0 0,-7 0 0 15,8 4 0-15,-9 1 0 0,-7 3 0 0,7 5 0 16,1-3 0-16,-9 3 0 0,9 0 0 16,0-4 0-16,0 5 0 0,-1-6 0 0,8 5 0 15,-7-3 0-15,8-6 0 0,-1 5 0 16,8-9 0-16,1 5 0 0,-1-10 0 0,0 1-5 15,9-1-218-15,-1-4-51 0,-1-4-57 16,2-4-75-16,7-1-117 0,-7 1-176 0,7-10-200 16,0 1-115-16,7-4-15 0,-7-5 57 15,7-1 135-15,2-4 208 0</inkml:trace>
  <inkml:trace contextRef="#ctx0" brushRef="#br1" timeOffset="75798.157">26792 16570 401 0,'-8'-5'683'0,"8"5"160"16,0 0 104-16,0 0-18 0,0 0-146 16,0-4-164-16,0-1-155 0,0 5-115 0,0-4-54 15,0 4-29-15,0 0-11 0,0 0-5 16,0 0-3-16,-8 0-26 0,8 4-38 0,0 1-37 15,-7 4-40-15,-2-1-37 0,2 10-29 16,-1 0-7-16,-8 3-2 0,0 1-1 0,1 6-29 16,6-2-1-16,-5 0 0 0,-3 5 0 15,10-4 0-15,-9-1 0 0,8 0 0 16,1 2 0-16,-2-7 0 0,9 2 0 0,-7-7 0 16,7 3 0-16,-8-6 0 0,8 0 0 15,0-4 0-15,0 0 0 0,0-5 0 0,0 1 0 16,0-1 0-16,8-4 0 0,-8 0 0 15,7-4 0-15,2 4 0 0,-2-9 0 16,8 4 0-16,1-4 0 0,1 5 0 0,6-6 0 16,-8 3 0-16,9-2 0 0,8 0 0 15,-9-1 0-15,8 1 0 0,9 6 0 0,-1-6 0 16,-7 0-182-16,6 0-388 0,2 4-345 16,-2-4-254-16,2 5-76 0,0-5 30 0,7-4 88 15,-9 0 186-15,9-5 334 0</inkml:trace>
  <inkml:trace contextRef="#ctx0" brushRef="#br1" timeOffset="76358.198">27953 15661 531 0,'0'-9'725'0,"-7"-5"147"0,-2 10 103 15,2-6-54-15,-1 7-151 0,8-6-158 16,-8 9-151-16,8-4-91 0,-8-1-44 0,8 1-27 15,0 4-7-15,0-5-7 0,0 5 1 16,0 0-26-16,0 0-54 0,0 0-206 0,0 0 0 16,0 5 0-16,8 4 0 0,0 0 0 0,0 4 0 15,-8 4 0-15,7 5 0 0,-7 9 0 16,9 0 0-16,-9 5 0 0,0 3 0 16,0 5 0-16,-9 5 0 0,9-5 0 0,0 4 0 15,-7 1 0-15,7-5 0 0,0 0 0 16,0 0 0-16,0-5 0 0,0-7 0 0,0-1 0 15,0 0 0-15,0-9 0 0,0-5 0 16,0 1 0-16,0-5 0 0,0-4 0 0,0 0 0 16,7-5 0-16,-7 6 0 0,0-10 0 0,9 3 0 15,-2-3 0-15,1-3 0 0,0 3 0 16,0-6 0-16,8 2 0 0,-9 4 0 0,8-4 0 16,1 4 0-16,1 0 0 0,-3 0 0 15,10 0 0-15,-8 0 0 0,8 0 0 16,-8 4 0-16,7-4 0 0,1 4 0 0,-1 2 0 15,1 2-465-15,0-4-175 0,-1 1-126 16,1 4-132-16,-1-9-130 0,0 4-37 0,0-4 36 16,1-4 115-16,-1-1 185 0,-7-4 216 15</inkml:trace>
  <inkml:trace contextRef="#ctx0" brushRef="#br1" timeOffset="76637.973">28526 16362 131 0,'8'-9'498'16,"-1"-4"165"-16,2 4 171 0,-2-4 77 0,-7 0-60 15,0 0-89-15,0-1-100 16,-7 5-109-16,7-5-118 0,-9 2-81 0,2-2-44 15,-1 5-29-15,-8 0-26 0,9 2-24 0,-9-3-25 16,-1 6-20-16,3-1-118 0,-3 5-68 16,1 0 0-16,-7 0 0 0,8 5 0 15,-1 4 0-15,0-1 0 0,1 5 0 0,-1 1 0 16,1 3 0-16,-1 6 0 0,-1-5 0 16,10 4 0-16,7 0 0 0,-7-1 0 0,7 2 0 15,7-6 0-15,0 1 0 0,2 0 0 16,6-6 0-16,1 2 0 0,8-10 0 15,-1 1 0-15,1-5 0 0,7-9 0 0,-8 1 0 16,8-6 0-16,-7-4 0 0,0 0-454 16,-8-3-202-16,7-2-109 0,-15 2-106 0,8-6-80 15,-9 1-37-15,2-2 6 0,-9 2 96 16,0 4 161-16,0-4 187 0,0 0 175 0</inkml:trace>
  <inkml:trace contextRef="#ctx0" brushRef="#br1" timeOffset="76831.457">28565 16049 240 0,'-8'-27'541'0,"1"5"226"0,-2 4 165 16,9 1 63-16,-7 4-35 0,-1 4-74 15,8 0-107-15,-8 0-143 0,8 0-106 0,0 5-66 16,0 0-45-16,0-1-377 0,0 1-42 16,8-1 0-16,-8 5 0 0,0 0 0 0,8 0 0 15,-1 5 0-15,-7-1 0 0,9 1 0 16,-2 8 0-16,-7 0 0 0,0 5 0 0,0 0 0 16,-7 8 0-16,7-5 0 0,-9 11 0 15,2-6 0-15,-1 4 0 0,0-2-429 16,0 2-390-16,-8-8-295 0,9 4-101 0,-1-8 0 15,8 1 57-15,0-6 125 0,0-5 247 16,8-3 369-16</inkml:trace>
  <inkml:trace contextRef="#ctx0" brushRef="#br1" timeOffset="77287.245">28659 16261 507 0,'0'8'860'0,"0"1"131"15,9 0 88-15,-9 0 59 0,0 0-263 0,0 0-277 16,7-1-172-16,-7 6-85 0,8-6-44 15,-8 5-19-15,7 5-10 0,-7 0-6 16,9 4-10-16,-9 5-233 0,0-1-19 0,0 4 0 16,7 5 0-16,-7 2 0 0,0 2 0 15,0 1 0-15,8-1 0 0,-8-4 0 0,8 2 0 16,-8-7 0-16,0 1 0 0,8-9 0 16,-8 0 0-16,7-9 0 0,-7 0 0 0,0-8 0 15,9-5 0-15,-9-5 0 0,0-4 0 16,0-8 0-16,0-5 0 0,-9-4 0 0,9-5 0 15,0-4 0-15,-7-5 0 0,7 0 0 16,-8-9 0-16,0 5 0 0,8-4 0 16,0 0 0-16,-8 3 0 0,16 1 0 0,-8 4 0 15,0 1 0-15,8 3 0 0,0 9 0 16,-8 1 0-16,7 5 0 0,2-2 0 0,-2 10 0 16,9 4 0-16,-8 0 0 0,-1 5 0 15,9 4 0-15,-8 4 0 0,8 1 0 16,-9 3 0-16,2 5 0 0,-2 1 0 0,1 0 0 15,1 2 0-15,-2 7 0 0,-7-5 0 16,0 4 0-16,0 4 0 0,-7-4 0 16,7 0 0-16,-17 5 0 0,10-6 0 0,-2 6 0 15,-6-4 0-15,-1-2-82 0,0 2-467 16,-7-6-179-16,8-3-269 0,-1-1-146 0,0-13-29 16,1 0 40-16,-1-9 110 0,8-4 215 15,1-6 325-15</inkml:trace>
  <inkml:trace contextRef="#ctx0" brushRef="#br1" timeOffset="77479.73">28793 15700 731 0,'7'-35'949'0,"1"4"142"0,0 0 109 0,-8 5 44 16,8-1-288-16,-8 5-272 0,7 0-154 16,-7 8-93-16,0-3-73 0,9 8-359 15,-9 0-5-15,-9 0 0 0,9 9 0 0,-7 5 0 16,-9 4 0-16,8 4 0 0,-8 4 0 15,1 1-231-15,-8 8-512 0,7-4-368 0,0 6-148 16,8-2-11-16,1-4 67 0,7 0 136 0,7 0 235 16,1-4 389-16</inkml:trace>
  <inkml:trace contextRef="#ctx0" brushRef="#br1" timeOffset="78048.562">29569 15850 247 0,'8'14'759'0,"-8"-6"177"0,8-3 113 16,-8 3 83-16,8-3-150 0,-8-5-246 15,0 0-186-15,7 0-103 0,-7-5-69 0,-7-3-32 16,7-1-28-16,-8 0-16 0,0-4-293 16,0 4-9-16,-8 5 0 0,1-2 0 15,-8 6 0-15,-1 0 0 0,1 6 0 0,-1 7 0 16,-8-4 0-16,8 8 0 0,9 1 0 15,-8 4 0-15,7 0 0 0,1 5 0 16,6-1 0-16,2-3 0 0,7-2 0 0,0 2 0 16,7-2 0-16,9-3 0 0,-8 0 0 15,15-10 0-15,1 1 0 0,-1-4 0 0,1-5 0 16,7 0 0-16,1-5 0 0,-8-4 0 16,7 1 0-16,-8-5 0 0,1-1 0 0,-8-3 0 15,-1-1 0-15,1 0 0 0,-9 1 0 16,2-1 0-16,-9 4 0 0,8-3 0 15,-16 4 0-15,8 4 0 0,-9 0 0 0,9 0 0 16,-7 0 0-16,7 5 0 0,-7 0 0 16,7 4 0-16,-9 0 0 0,9 4 0 0,-8 0 0 15,8 5 0-15,0 4 0 0,0 1 0 16,8 4 0-16,-8-1 0 0,0 10 0 0,9-1 0 16,-9 1 0-16,7 4 0 0,-7-1 0 15,0 1 0-15,7 4 0 0,-7 0 0 16,0-3 0-16,0 3 0 0,-7-4 0 15,7 4 0-15,-7-8 0 0,-10 3 0 0,10-4 0 16,-2-3 0-16,-6-2 0 0,-1 2 0 16,0-9 0-16,-7-1 0 0,8 0 0 0,-9-9 0 15,1 1 0-15,-1-5 0 0,0-9 0 16,1 4 0-16,7-9 0 0,-8 2-148 0,9-1-485 16,-1 0-220-16,0-5-251 0,1 4-84 15,7-4 8-15,0 1 63 0,8-1 154 16,0 5 273-16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6:32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13298 5447 239 0,'-8'0'396'0,"8"6"79"0,-8-6 56 16,1 0-22-16,7 3-6 0,-9-3-2 16,9 5 5-16,0-5-11 0,-7 0-39 0,7 4-57 15,0-4-60-15,7 0-61 0,-7 0-61 16,16 0-46-16,-8-4-22 0,8 4-13 0,-1-5-8 16,17 2-9-16,-9-3-9 0,8 2-10 15,0 4-7-15,9 0-7 0,7 0-9 0,-7 0-9 16,7 4-9-16,0 2-10 0,8-6-14 15,-8 3-11-15,7 2-6 0,1-5-5 16,8 0-3-16,-8 4-4 0,8-4 4 0,-8 0-2 16,-1 0-1-16,2 5-2 0,-1-5-3 15,-8 0-3-15,0 4 0 0,-9-4-1 0,2 4 0 16,0 1 1-16,-2 0 0 0,-6-5 1 16,-8 3 0-16,7 3 0 0,-8-3 1 0,-6-3 0 15,6 4 1-15,-8-4 0 0,1 5-1 16,-1 0 0-16,1-5 0 0,-8 0-1 15,0 4 0-15,0-4 0 0,-1 0-7 16,-7 0-19-16,9 0-26 0,-9 5-32 0,0-5-36 16,0 0-44-16,0 0-51 0,0 0-66 15,0 0-96-15,-9 5-131 0,2-5-152 0,-1-5-161 16,0 5-89-16,0-5 5 0,1 1 82 16,-9 4 140-16,8-5 177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6:38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16577 5497 49 0,'-16'0'146'15,"9"3"-9"-15,-9-3 4 0,8 0 14 16,0-3 18-16,0 3 19 0,1 0 14 0,-9-6 13 16,8 3 16-16,0 3 18 0,0-5 20 15,-8 0 24-15,9 1 29 0,-10 4 30 0,10-4 22 16,-9 4 13-16,1-5-2 0,-1 5-21 16,8 0-37-16,-8 0-44 0,1 0-48 0,-1 5-49 15,0-5-37-15,9 0-21 0,-1 0-10 16,0 0-5-16,0 4-6 0,1-4-8 0,-2 0-12 15,9 0-17-15,0 0-17 0,0 0-13 16,0 4-8-16,0-4 0 0,9 0 5 16,-9 5 9-16,15-5 13 0,-7 5 14 0,7-5 10 15,-6 3 9-15,14 3 9 0,-8 1 6 16,9-2 0-16,-1 4-1 0,8 1-7 0,2 3-7 16,-2-5-11-16,8 6-5 0,0-1 5 15,8 0-1-15,0 0-84 0,0 1 0 0,8-1 0 16,1 0 0-16,6-4 0 0,1-1 0 15,0-3 0-15,7 4 0 0,0-9 0 16,1 4 0-16,-8-4 0 0,8 0 0 0,-8 0 0 16,7 0 0-16,-7 0 0 0,-9-4 0 15,10 4 0-15,-17-5 0 0,7 5 0 0,-6-4 0 16,-9 4 0-16,0 0 0 0,0-5 0 16,-8 5 0-16,2 0 0 0,-10-4 0 0,1 4 0 15,-1 0 0-15,-8 0 0 0,9 0 0 16,-17-4 0-16,9 4 0 0,-8 0 0 0,0 0 0 15,0 0 0-15,-1 0 0 0,-7 0 0 16,0 0 0-16,0 0 0 0,0 4 0 16,0-4 0-16,-7 0 0 0,-1 0 0 0,8 0-312 15,-16 4-131-15,9-4-98 0,-2 0-157 16,2 5-196-16,-8-1-145 0,-9 1-37 0,8 3 35 16,-15-2 120-16,-1 7 204 0,1-1 259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8:53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19786 14623 238 0,'0'0'439'16,"0"4"69"-16,0-4 65 0,0 0-52 0,0 6-58 15,0-6-41-15,0 0-13 0,0 0 6 16,0 0-9-16,0 0-25 0,0 3-40 15,0-3-48-15,0 0-58 0,0 0-58 0,8 0-32 16,-8 0-15-16,8 0-6 0,-8 0 1 16,8 4 4-16,-1-4 9 0,9 0 0 15,-8 0 0-15,8 0-3 0,-1 0-3 0,8 0-3 16,1 0-3-16,-1 0-5 0,1 0-7 16,8 0-8-16,-1 0-10 0,9 0-17 0,-2 0-16 15,2 0-16-15,-2 0-13 0,2 0-10 16,7 5-8-16,-7-5-1 0,-2 4 17 0,10-4 2 15,7 0-34-15,-9 0 0 0,10 0 0 16,-1 0 0-16,-1 0 0 0,9 0 0 0,1 0 0 16,-2 0 0-16,8 0 0 0,-6 0 0 15,6 0 0-15,1 5 0 0,-9-1 0 0,9 1 0 16,-8 0 0-16,-1-5 0 0,1 3 0 16,-8 3 0-16,-1-2 0 0,2-4 0 0,-9 0 0 15,0 0 0-15,1 0 0 0,-10 0 0 16,2-4 0-16,-2 4 0 0,-6-6 0 15,-1 6 0-15,-7 0 0 0,0 0 0 0,-1 0 0 16,-7 0 0-16,-1 0 0 0,-6 0 0 16,-2 0 0-16,1 0 0 0,0 0 0 15,-8 0 0-15,0 0-174 0,0 0-161 0,0-3-30 16,-8 3-39-16,0 0-76 0,1-5-125 16,-9 5-162-16,0-5-169 0,1 1-59 0,-1-1 19 15,-8 1 100-15,0-1 171 0,-7 1 217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8:55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14443 384 0,'-7'0'530'16,"-2"0"76"-16,-6-6 83 0,8 6-26 15,-2 0-64-15,1 0-55 0,8 0-35 0,-7-3-34 16,7 3-53-16,-9 0-76 0,9 0-87 15,0-5-68-15,0 5-44 0,0 0-23 16,9-4-11-16,-9-1 0 0,7 1-1 0,-7-1-2 16,17 1 0-16,-10-1-3 0,8 5-4 15,1-3-4-15,0-3 0 0,8 6-3 0,-1-3-5 16,8 3-10-16,0 0-13 0,9-5-12 16,0 5-12-16,-2 0-14 0,2 0-5 15,7 5 9-15,0-5 6 0,8 0 3 0,-8 3-8 16,7-3-4-16,-7 6 8 0,9-6-15 15,-1 0-24-15,-1 3 0 0,1-3 0 0,1 0 0 16,6 0 0-16,-6 0 0 0,-2 0 0 16,8 0 0-16,-6 0 0 0,-1 0 0 0,-1 0 0 15,2 0 0-15,-1 0 0 0,-8 0 0 16,0 0 0-16,7 0 0 0,-7 5 0 16,1-5 0-16,-9 0 0 0,7 0 0 0,-6 0 0 15,7 4 0-15,-7-4 0 0,-2 0 0 16,2 0 0-16,-9 5 0 0,9-5 0 0,-9 0 0 15,8 4 0-15,-8-4 0 0,0 0 0 16,9 5 0-16,-9-5 0 0,-7 0 0 0,8 4 0 16,-1-4 0-16,0 0 0 0,1 0 0 15,-8 0 0-15,7 0 0 0,-8 0 0 16,8 0 0-16,-7 0 0 0,7-4 0 0,-8 4 0 16,1 0 0-16,-1 0 0 0,1 0 0 15,0-5 0-15,-1 5 0 0,-7 0 0 0,8 0 0 16,-1 0 0-16,-8-4 0 0,9 4 0 15,-1 0 0-15,-6-5 0 0,6 1 0 0,1 4 0 16,-1-5 0-16,1 2 0 0,-1-3 0 16,1 6 0-16,-8-3 0 0,8-2 0 15,-10 5 0-15,10-5 0 0,-8 5 0 0,8 0 0 16,-8-4 0-16,-1 4 0 0,1 0 0 0,7 0 0 16,-8 0 0-16,1-4 0 0,8 4 0 15,-8 0 0-15,-1 0 0 0,1 0 0 0,0 0 0 16,8 0 0-16,-9 0 0 0,1-5 0 15,0 5 0-15,-1 0 0 0,1-4 0 0,8 4 0 16,-8 0 0-16,-1 0 0 0,1 0 0 16,-1-5 0-16,1 5 0 0,0 0 0 0,-1 0 0 15,8 0 0-15,-7 0 0 0,0 0 0 0,-1 0 0 16,9-3 0-16,-8 3 0 0,0 0 0 16,8 0 0-16,-9-6 0 0,1 6 0 0,7 0 0 15,-7-4 0-15,-1 4 0 0,9-4 0 16,-8 4 0-16,-1 0 0 0,1 0 0 0,0-5 0 15,-1 5 0-15,1 0 0 0,0 0 0 16,-8 0 0-16,8 0 0 0,-1 0 0 0,1 0 0 16,-9 0 0-16,9 0 0 0,1 0 0 0,-3 0 0 15,3 0 0-15,-1 0 0 0,-1 0 0 16,1 5 0-16,0-5 0 0,-1 0 0 0,1 0 0 16,0 0 0-16,-1 0 0 0,1 0 0 15,-1 4 0-15,1-4 0 0,0 0 0 0,-1 0 0 16,1 0 0-16,0 0 0 0,-1 0 0 15,1 0 0-15,0 0 0 0,-1-4 0 0,1 4 0 16,0 0 0-16,8 0 0 0,-9 0 0 0,1 0 0 16,0-5 0-16,-1 5 0 0,1 0 0 15,0 0 0-15,-1 0 0 0,1 0 0 0,-1 0 0 16,1 0 0-16,0 0 0 0,-1 0 0 16,1 0 0-16,1 0 0 0,-3 0 0 0,3 5 0 15,-1-5 0-15,-1 0 0 0,8 0 0 0,-7 0 0 16,0 0 0-16,8 4 0 0,-9-4 0 15,1 0 0-15,0 4 0 0,-1-4 0 0,1 6 0 16,-1-6 0-16,1 0 0 0,0 3 0 16,-8-3 0-16,8 0 0 0,-1 5 0 15,1-5 0-15,0 0 0 0,7 4 0 0,-8-4 0 16,1 0 0-16,1 0 0 0,6 0 0 0,-8 0 0 16,1 0 0-16,8 0 0 0,-8 0 0 15,-1 0 0-15,8 0 0 0,-7 0 0 0,8 5 0 16,-9-5 0-16,1 0 0 0,8 4 0 15,-8-4 0-15,7 4 0 0,-8 1 0 0,1 0 0 16,8-5 0-16,-8 3 0 0,-1-3 0 0,1 6 0 16,8-3 0-16,-8-3 0 0,-1 0 0 15,1 0 0-15,0 5 0 0,-1-5 0 0,1 0 0 16,0 0 0-16,-1 0 0 0,1 4 0 0,-1-4 0 16,1 0 0-16,0 0 0 0,-1 0 0 15,1 5 0-15,0-5 0 0,8 0 0 0,-9 0 0 16,1 0 0-16,0 4 0 0,-1-4 0 15,1 0 0-15,0 0 0 0,8 0 0 0,-10 0 0 16,3 0 0-16,-1 0 0 0,7 0 0 0,-8 0 0 16,9 0 0-16,-8 0 0 0,7 0 0 15,-8 0 0-15,9 0 0 0,-8 0 0 0,8 0 0 16,-8 0 0-16,7 0 0 0,1 0 0 16,-9 5 0-16,8-5 0 0,-7 0 0 0,8 0 0 15,-1 0 0-15,-6 0 0 0,5 0 0 16,-6 0 0-16,8 0 0 0,-8-5 0 0,7 5 0 15,-8 0 0-15,9 0 0 0,-1 0 0 16,-7 0 0-16,8 0 0 0,-8 0 0 0,8 0 0 16,-9 0 0-16,8 0 0 0,-7 0 0 15,8 0 0-15,-8 5 0 0,-1-5 0 0,8 0 0 16,-6 0 0-16,6 0 0 0,-8 4 0 0,9-4 0 16,-8 0 0-16,7 0 0 0,1 0 0 15,-1 0 0-15,-7 5 0 0,8-5 0 0,0 3 0 16,-1-3 0-16,-8 0 0 0,9 0 0 15,-8 6 0-15,7-6 0 0,-8 0 0 0,1 0 0 16,0 0 0-16,-1 3 0 0,1-3 0 0,8 0 0 16,-8 0 0-16,-1 0 0 0,1 0 0 15,0 0 0-15,-1 0 0 0,1 0 0 0,0 0 0 16,-1 0 0-16,1 0 0 0,1 0 0 16,-3 0 0-16,3 0 0 0,-1 0 0 0,-1 0 0 15,1 0 0-15,-1 0 0 0,-7 0 0 0,7 0 0 16,-6 0 0-16,6 0 0 0,1 0 0 15,-9-3 0-15,9 3 0 0,1 0 0 16,-10 0 0-16,9 0 0 0,-8 0 0 0,8-6 0 16,-1 6 0-16,-7 0 0 0,7-3 0 0,-6 3 0 15,6 0 0-15,-7 0 0 0,0-5 0 16,-1 5 0-16,2 0 0 0,-2 0 0 0,1 0 0 16,0 0 0-16,0-4 0 0,-1 4 0 15,2 0 0-15,-9 0 0 0,7 0 0 0,1 0 0 16,-8 0 0-16,9 0 0 0,-2-5 0 15,-7 5 0-15,0 0 0 0,7 0 0 0,-7 0 0 16,0 0 0-16,8-4 0 0,-8 4 0 0,0 0 0 16,0 0 0-16,0 0 0 0,0 0 0 15,0 0 0-15,0-5 0 0,0 5 0 0,-8-4 0 16,1 4 0-16,0-5 0 0,-2 2 0 16,-6 3 0-16,-9-6 0 0,1 3 0 0,-9 3-402 15,-7 0-855-15,-8 0-95 0,-16 0 27 16,0 3 82-16,-16 3 133 0,1-3 237 0,-9 6 359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8:57.6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21575 14883 213 0,'-17'0'254'0,"10"-4"29"0,-9-1-9 16,8 2 21-16,1 3 37 0,0-4 58 0,-2-1 62 16,1 5 47-16,8-5 18 0,0 5-11 15,-7 0-36-15,7 0-46 0,0 0-52 0,7 0-58 16,-7 0-59-16,0 0-47 0,8 0-26 16,8 5-13-16,-9 0-6 0,10-1 0 0,6-1-2 15,1 2 0-15,-1 4 1 0,8-5 5 16,0 6 7-16,9-6 6 0,0 1 2 15,7-5 3-15,0 0-101 0,7 0-84 0,1 0 0 16,0 0 0-16,8-5 0 0,-9 1 0 16,10 4 0-16,-2-5 0 0,1 0 0 0,-8 1 0 15,8-1 0-15,-9 5 0 0,10-4 0 16,-10 4 0-16,1 0 0 0,1 0 0 0,6 0 0 16,-7 0 0-16,7 0 0 0,-7 0 0 15,8 0 0-15,-8 0 0 0,8 0 0 0,-8 0 0 16,-1 0 0-16,2 0 0 0,-1 0 0 15,-1 0 0-15,-7 0 0 0,0 0 0 16,9 0 0-16,-10 0 0 0,1 0 0 0,0 0 0 16,0-5 0-16,-7 5 0 0,7 0 0 0,0-3 0 15,1 3 0-15,-10-4 0 0,2 4 0 16,7-5 0-16,-7 0 0 0,-2 5 0 0,2 0 0 16,-1-4 0-16,0 4 0 0,0 0 0 0,-8 0 0 15,9 0 0-15,-9 0 0 0,0 0 0 16,1 0 0-16,-1 0 0 0,0 0 0 0,2 0 0 15,-2-5 0-15,0 5 0 0,8-4 0 16,-8 4 0-16,0-5 0 0,9 1 0 0,-9-1 0 16,1 5 0-16,7-3 0 0,-7-2 0 15,-1 5 0-15,0-5 0 0,0 1 0 0,1 4 0 16,-1 0 0-16,0 0 0 0,2 0 0 16,-2 0 0-16,-8 0 0 0,8 0 0 0,1 0 0 15,-8 0 0-15,7 0 0 0,-7-4 0 0,7 4 0 16,-8 0 0-16,1 0 0 0,7 0 0 15,-8 0 0-15,1 0 0 0,-1-5 0 0,1 5 0 16,0 0 0-16,-1-4 0 0,9 4 0 16,-8 0 0-16,-2 0 0 0,2 0 0 0,-1-5 0 15,1 5 0-15,-1 0 0 0,1 0 0 16,0 0 0-16,-1 0 0 0,1-4 0 0,-1 4 0 16,1 0 0-16,-1 0 0 0,1 0 0 0,0-5 0 15,-1 5 0-15,1 0 0 0,-8 0 0 16,7-4 0-16,1 4 0 0,0-4 0 0,-1 4 0 15,1 0 0-15,-9-5 0 0,8 5 0 16,1 0 0-16,-8-4 0 0,7 4 0 0,1 0 0 16,-1 0 0-16,-6 0 0 0,5-4 0 0,-6 4 0 15,8 0 0-15,-8 0 0 0,7 0 0 16,1-5 0-16,-9 5 0 0,8 0 0 16,1 0 0-16,-1 0 0 0,1-4 0 0,0 4 0 15,-1 0 0-15,1 0 0 0,-8 0 0 0,7 0 0 16,1 0 0-16,0 0 0 0,-10 0 0 15,10 0 0-15,0 0 0 0,-8 0 0 0,7 0 0 16,-7 0 0-16,-1 4 0 0,9-4 0 16,-8 0 0-16,0 0 0 0,-1 0 0 0,1 0 0 15,8 0 0-15,-8 0 0 0,-9 0 0 0,9 0 0 16,-1 0 0-16,1 0 0 0,-1 0 0 16,-6 0 0-16,6 0 0 0,1 0 0 0,-9 0 0 15,9 0 0-15,1 0 0 0,-10 0 0 16,9 0 0-16,-1 0 0 0,1 0 0 0,0 0 0 15,-1 0 0-15,1 0 0 0,-8 0 0 16,8 0 0-16,0 0 0 0,-1 0 0 0,1 0 0 16,0 0 0-16,-1 0 0 0,1 0 0 0,0 0 0 15,-1 0 0-15,1 0 0 0,-8 0 0 16,8 0 0-16,-1 0 0 0,1-4 0 0,7 4 0 16,-6 0 0-16,-3 0 0 0,3 0 0 15,-1-5 0-15,-1 5 0 0,1 0 0 0,0-4 0 16,-9 4 0-16,9 0 0 0,-1-4 0 0,1 4 0 15,-8 0 0-15,8 0 0 0,-9-5 0 16,2 5 0-16,6 0 0 0,-6 0 0 16,-2 0 0-16,0-4 0 0,1 4 0 0,1 0 0 15,-2 0 0-15,0 0 0 0,2 0 0 0,-1 0 0 16,-1 0 0-16,2 0 0 0,-2 0 0 16,1 0 0-16,-8 0 0 0,8 0 0 0,-8 0 0 15,8 4 0-15,-1-4 0 0,2 0 0 0,-9 0 0 16,7 5 0-16,1-5 0 0,-8 0 0 15,8 0 0-15,-8 0 0 0,0 0 0 0,8 0 0 16,-8 0 0-16,7 0 0 0,2 0 0 16,-9 0 0-16,7 0 0 0,-7 0 0 15,8 0 0-15,1 0 0 0,-9 0 0 0,7 0 0 16,0 0 0-16,-7 0 0 0,9 0 0 0,-9 0 0 16,8 0 0-16,-8 0 0 0,7 0 0 0,-7 0 0 15,0 0 0-15,0 0 0 0,0 0 0 16,0 0 0-16,0 0 0 0,0 0 0 0,0 0 0 15,0 0 0-15,0 0 0 0,0 0 0 16,0 0 0-16,0 0 0 0,9-5 0 0,-9 5 0 16,0 0 0-16,0-4 0 0,-9 4 0 0,9 0 0 15,0-5 0-15,-7 1 0 0,7 4 0 16,-8-4 0-16,-8-1 0 0,9 5-362 0,-10 0-1062 16,1 0-32-16,-7 0 68 0,-1 0 120 15,1 0 179-15,-1 0 305 0,-7 0 368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6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7688 8220 204 0,'0'0'486'15,"-8"0"87"-15,8 0 79 0,-8 0 19 0,8 0-77 16,0 0-53-16,0 0-46 0,0 0-43 16,0 0-51-16,0 3-68 0,0-3-73 15,0 0-72-15,0 0-45 0,0 0-19 0,0 5-5 16,8-5 1-16,-8 0 2 0,0 0-2 16,8 0-4-16,0 5-4 0,-8-5-2 0,7 0-1 15,9 4 1-15,-8-4 1 0,8 5-1 16,0-5-2-16,8 4-2 0,-9 1-1 15,8-5 2-15,1 4 2 0,7-1 0 0,1-3-19 16,-1 6-14-16,0-6-71 0,1 4-5 16,-1-4 0-16,9 4 0 0,-9-4 0 0,0 5 0 15,1-5 0-15,-1 0 0 0,0 4 0 16,0-4 0-16,-7 0 0 0,8 0 0 0,-8 5 0 16,-1-5 0-16,1 0 0 0,-1 0 0 15,-8 0 0-15,9 0 0 0,-8 0 0 16,-9 0 0-16,9 0 0 0,-8 0 0 0,8 0 0 15,-9 0 0-15,-7 0 0 0,9 0 0 16,-9 0 0-16,8 0 0 0,-8 0 0 0,0 0 0 16,7 0 0-16,-7 0 0 0,0 0 0 15,0 0 0-15,0 0 0 0,0 0 0 16,0-5 0-16,0 5 0 0,0 0 0 0,-7 0 0 16,7-4-116-16,-8 4-339 0,-1 0-177 15,2-5-291-15,-9 5-192 0,1 0-52 0,-1 5 23 16,8-5 78-16,-8 4 187 0,0-4 335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6.6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7696 8118 256 0,'-16'-5'473'0,"8"5"95"0,1 0 91 16,-2-4-7-16,2 4-37 0,-1-4-38 0,0 4-43 15,8 0-54-15,-8 0-59 0,8-5-69 16,-7 5-78-16,7 0-63 0,0 0-36 0,-9 0-21 16,9 0-17-16,0 0-14 0,0 5-9 15,9-5-5-15,-9 0 0 0,7 0 4 0,1 4 6 16,8-4 5-16,0 0 3 0,7 4 2 15,1-4-7-15,7 5-6 0,0-5-12 16,9 4-11-16,-1-4-23 0,0 4-22 0,1 2-17 16,7-6-29-16,-9 0-2 0,9 3 0 15,-7-3 0-15,0 0 0 0,-2-3 0 0,2 3 0 16,-9 0 0-16,8-6 0 0,-8 6 0 16,0-4 0-16,2 4 0 0,-10-4 0 15,1-1 0-15,-1 5 0 0,1-4 0 0,-9 4-42 16,1 0-113-16,-9-4-63 0,2 4-62 15,-1-5-47-15,-1 5-42 0,-7 0-86 16,0-4-152-16,0 4-173 0,-7-5-156 16,-1 1-55-16,-1-1 17 0,-5 5 103 0,5-4 189 15,-6 0 226-15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6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7759 8052 45 0,'-16'4'458'0,"0"-4"106"0,1 0 103 16,-1 0 106-16,8 0-66 0,0 5-77 0,0-5-71 15,1 0-72-15,-2 4-81 0,9-4-87 16,0 0-87-16,0 0-58 0,9 0-25 16,6 0-4-16,-7 0 7 0,16 0 8 0,0-4-3 15,7-1-10-15,0 1-16 0,1-1-20 16,-1 1-23-16,7-1-32 0,2 5-23 0,0 0-16 16,-2 0-8-16,2 0-9 0,-1 0-7 0,0 5 9 15,-7-5 4-15,7 4-1 0,-8 1 2 16,1-1-2-16,-9-4-4 0,1 5-15 15,0-1-27-15,-10 0-34 0,3 1-37 0,-10-1-38 16,2 0-43-16,-2 1-38 0,-7-1-56 16,0 1-91-16,-7-1-124 0,-2 1-140 0,-6-1-112 15,-1-4-91-15,0 4-21 0,1-4 70 16,-9 0 132-16,8-4 161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7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8010 8074 293 0,'-40'0'368'0,"9"0"82"0,0 0 37 0,-1 4 12 15,9 0 38-15,0 1 44 0,7-5 10 16,0 4-32-16,8 1-67 0,-8-1-83 16,16 1-90-16,-7-1-89 0,14 0-57 0,-7 5-26 15,16 1-10-15,-8-7-10 0,15 6-14 16,1 0-14-16,-1-5-20 0,8 6-29 0,2-7-22 16,5 3-17-16,2-3-21 0,-1 1-42 15,8-4-70-15,1 0-137 0,-10 0-282 16,9 0-310-16,0-4-158 0,-7 4-51 0,7 0 19 15,-8 0 121-15,0 0 272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8.7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7868 9866 20 0,'-7'0'415'0,"7"4"109"0,-8-4 101 0,8 0 65 15,0 0-29-15,0 0-40 0,0 4-55 16,-8-4-66-16,8 0-69 0,0 0-76 16,0 0-74-16,0 5-62 0,8-5-41 0,-8 0-19 15,8 0-6-15,-1 4 2 0,1-4-1 16,8 0-6-16,0 0-6 0,-1 0-7 15,8 0-11-15,1 0-13 0,0-4-12 0,8 4-10 16,-9 0-8-16,8 0 13 0,0 0 23 16,9 0 17-16,0 4 6 0,-2-4-70 0,9 0-70 15,0 0 0-15,8 0 0 0,-8 0 0 16,9 0 0-16,-9 0 0 0,8 0 0 0,-8 0 0 16,7-4 0-16,-6 4 0 0,-9 0 0 15,8-5 0-15,-8 5 0 0,0-4 0 16,0 4 0-16,-7 0 0 0,-1-4 0 0,0 4 0 15,1 0 0-15,-8-5 0 0,0 5 0 16,-1 0 0-16,1 5 0 0,-1-5 0 0,-8 0 0 16,1 4 0-16,-1-4 0 0,1 4 0 15,0-4 0-15,-8 5 0 0,-1-5 0 16,9 4 0-16,-8-4 0 0,1 5 0 0,-2-5 0 16,0 0 0-16,-7 4 0 0,9-4 0 15,-1 0 0-15,-8 0 0 0,7 0 0 0,2 4 0 16,-9-4 0-16,7 0 0 0,1 0 0 15,-8 0 0-15,8 0 0 0,0 0 0 0,-1 0 0 16,9-4 0-16,-8 4 0 0,0 0 0 16,7-4 0-16,-6 4 0 0,6-5 0 15,-7 1 0-15,7 4 0 0,-6-5 0 0,6 1 0 16,1 4 0-16,-9-4 0 0,10 4 0 16,-3-5 0-16,-5 5 0 0,6-4 0 0,-6 4 0 15,6 0 0-15,-7-5 0 0,0 5 0 16,-1 0 0-16,2 0 0 0,-9 0 0 15,7 0 0-15,-7 0 0 0,0 0 0 0,8 0 0 16,-16 0 0-16,8 0 0 0,0 0 0 16,-7 0 0-16,-2 0 0 0,2-4 0 0,-9 4 0 15,1 0-325-15,-1 4-228 0,-8-4-163 16,0 0-227-16,-7 0-150 0,0 0-33 16,-1 5 32-16,-6-1 105 0,-2 1 208 0,-7-1 294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1:17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20822 8979 206 0,'0'0'314'0,"0"0"38"16,0 0-9-16,-8 0-36 0,8 0-20 0,0 0 1 15,0 0 15-15,0-5 27 0,0 5 23 16,0 0 12-16,0 0 8 0,0 0-8 0,0 0-26 16,-8 0-37-16,8 0-45 0,0 0-48 15,0 0-52-15,0 5-41 0,0-5-28 16,0 0-25-16,0 0-12 0,0 0-1 0,8 0 6 15,-8 4 9-15,0-4 8 0,8 0 7 16,-8 0 7-16,7 0-3 0,1 4-5 0,0-4-2 16,0 0-2-16,-1 0-2 0,2 0 6 15,-2-4 5-15,1 4-1 0,8 0-2 16,-9-4-3-16,9 4-3 0,-8-5-12 0,8 5-7 16,-9-4-5-16,10 4-3 0,-1-5-5 15,-1 1-5-15,1 4-6 0,0-5-7 0,-1 5-4 16,1-4-3-16,7 4-1 0,-7-4 0 15,-1 4 0-15,9-5 0 0,-8 5 1 16,8 0-1-16,-10-4 1 0,10 4 4 16,0-4 3-16,-1 4 1 0,1-5 2 0,-8 5-1 15,7-4 1-15,1 4 1 0,0 0 1 0,-8 0 0 16,7 0 0-16,-8 0 1 0,1 0-3 16,8 0-7-16,-8 0-5 0,-1 0 1 15,1 0 2-15,8 0 1 0,-10 0 1 0,10 0 5 16,-8 0 0-16,0 0-3 0,8 0-1 15,-9 0-3-15,1 0-4 0,0 0-2 0,7 0-4 16,-8 0-1-16,1-5-3 0,1 5 1 16,-3 0-2-16,3 0-2 0,-1-4-1 15,-1 4-1-15,1 0 0 0,0-4 0 0,-1 4 0 16,1 0 0-16,-1 0 0 0,1 0 0 16,-9 0-1-16,9 0-1 0,1-5 0 0,-3 5 0 15,3 0-2-15,-10 0-10 0,9 0-4 16,0 0-2-16,-1 0-2 0,1 0 2 0,-8 0 2 15,8 0 11-15,0 0 6 0,-1 0 3 16,1 0 3-16,0 0 0 0,-1 0 4 16,1 0 9-16,0 0 8 0,-1-5 6 0,1 5 1 15,-1 0-31-15,1 0-2 0,0 0 0 16,-1 0 0-16,1 0 0 0,0 0 0 16,-1 0 0-16,2 0 0 0,-1 0 0 0,-9 0 0 15,9 0 0-15,-1 0 0 0,1 0 0 16,0 0 0-16,8 5 0 0,-9-5 0 0,1 0 0 15,0 0 0-15,-1 0 0 0,1 0 0 16,8 0 0-16,-10 0 0 0,3 0 0 0,-1 5 0 16,7-5 0-16,-8 4 0 0,1-4 0 15,0 4 0-15,8-4 0 0,-9 5 0 16,8-5 0-16,-6 4 0 0,-1 1 0 0,7-5 0 16,-8 4 0-16,1-4 0 0,8 4 0 15,-1-4 0-15,-8 5 0 0,9-5 0 0,-8 4 0 16,0-4 0-16,8 0 0 0,-9 4 0 15,8-4 0-15,-7 0 0 0,8 5 0 16,-8-5 0-16,-1 0 0 0,8 0 0 0,-7 4 0 16,1-4 0-16,-3 0 0 0,10 0 0 15,-8 5 0-15,0-5 0 0,8 0 0 0,-9 0 0 16,1-5 0-16,-1 5 0 0,8 0 0 16,-7 0 0-16,1 0 0 0,-3 0 0 0,10 0 0 15,-8 0 0-15,0 0 0 0,-1 0 0 16,1-4 0-16,8 4 0 0,-8 0 0 15,-1 0 0-15,8 0 0 0,-6 0 0 0,-1 0 0 16,7 0 0-16,-8 0 0 0,9-5 0 16,-1 5 0-16,-7 0 0 0,8 0 0 15,-9 0 0-15,8 0 0 0,1-4 0 0,-8 4 0 16,8 0 0-16,-8 0 0 0,7 0 0 16,-8-4 0-16,1 4 0 0,8 0 0 0,-8 0 0 15,-1 0 0-15,1-5 0 0,8 5 0 16,-10 0 0-16,3 0 0 0,-1 0 0 15,-1 0 0-15,1 0 0 0,-9 0 0 0,9 0 0 16,0 0 0-16,-1 0 0 0,1 0 0 16,-8 0 0-16,8 0 0 0,0 0 0 0,-1 0 0 15,1 0 0-15,0 0 0 0,-1 0 0 16,1 0 0-16,8-4 0 0,-8 4 0 0,-1 0 0 16,1 0 0-16,-1-4 0 0,1 4 0 15,0-5 0-15,-1 5 0 0,1 0 0 16,0-4 0-16,-8 4 0 0,8 0 0 0,-1 0 0 15,-7 0 0-15,0 0 0 0,8 0 0 16,-9 0 0-16,1 0 0 0,8 0 0 16,-9 0 0-16,2 0 0 0,6 0 0 0,-6 0 0 15,-2 0 0-15,9 0 0 0,-8 0 0 16,-1 0 0-16,2 0 0 0,6 0 0 0,-7-5 0 16,0 5 0-16,-1 0 0 0,1 0 0 15,0 0 0-15,0-4 0 0,-1 4 0 0,2 0 0 16,-2 0 0-16,-7-4 0 0,8 4 0 15,0 0 0-15,-8-5 0 0,0 5 0 16,8 0 0-16,-8 0 0 0,0 0 0 0,7-5 0 16,-7 5-52-16,0 0-267 0,0 0-29 15,0 0-28-15,0 0-49 0,-7 0-106 0,7 5-179 16,0-5-210-16,-8 0-81 0,8 0-4 16,-8 0 61-16,0 0 140 0,1 0 230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09.3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7876 9777 106 0,'-8'5'238'0,"8"-5"15"0,-7 0 2 16,-1 0 12-16,8 5 28 0,-8-5 41 0,8 0 45 15,-8 0 53-15,8 0 51 0,0 0 41 16,0 0 5-16,-7 0-29 0,7 0-46 0,0 0-68 15,0 0-78-15,0 0-76 0,0 0-55 16,0 0-33-16,0 0-16 0,7 0 1 16,-7 0 6-16,8 0 13 0,0 0 16 0,7 0 18 15,1 0 14-15,8-5 5 0,0 5-5 16,7 0-5-16,8-5-14 0,0 1-179 0,0-1 0 16,9 5 0-16,-1-5 0 0,7 1 0 15,-7 4 0-15,8-3 0 0,-8 3 0 0,9 0 0 16,-9 0 0-16,0 0 0 0,-1 0 0 15,-6 0 0-15,-1 0 0 0,0 3 0 16,-7-3 0-16,-1 0 0 0,-7 4 0 16,-1-4 0-16,1 0-96 0,-8 0-349 0,-1 0-120 15,-7 0-216-15,7 0-256 0,-15-4-90 0,0 1-3 16,0-6 55-16,0 0 132 0,-7-5 259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5.6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6339 17553 140 0,'-9'0'475'0,"9"0"83"15,0 0 81-15,-7 0 41 0,7 0-99 0,0 0-75 16,-8 0-43-16,8 0-38 0,0 0-49 15,0 0-58-15,0 0-63 0,0-3-69 0,8 3-55 16,-8 0-27-16,7 0-11 0,2 0 4 16,6 0 9-16,-6 3 12 0,5-3 2 0,10 0-6 15,0 5-9-15,-1-1-13 0,9 1-9 16,-1-1-8-16,0 6-9 0,9-6-5 16,-1 5-4-16,8-6-1 0,-8 2 4 0,9 4 7 15,6-4 12-15,1-1 6 0,0 1 1 16,0-1-2-16,0-1-14 0,8 3-15 0,-9-3-11 15,10 2-3-15,-10 0 3 0,10-1 2 16,-10 1 2-16,1-1 0 0,8 5-4 16,-9-4-8-16,1-1-9 0,1 0-3 0,-2 0-4 15,-6 1 2-15,6-1-2 0,1 1 6 16,1-1 3-16,-2-4-23 0,1 5-6 0,0-5 0 16,-7 0 0-16,6 4 0 0,1-4 0 15,-8 0 0-15,7 0 0 0,-6 4 0 16,-1-4 0-16,0 0 0 0,0 5 0 0,0-1 0 15,-7 0 0-15,-2 2 0 0,2-3 0 16,0 2 0-16,-2 3 0 0,-6-3 0 0,7-1 0 16,-8 1 0-16,8 0 0 0,-8-2 0 15,2 3 0-15,-2-3 0 0,0-3 0 16,1 4 0-16,-1 1 0 0,-7-5 0 0,7 4 0 16,-8-4 0-16,1 5 0 0,7-5 0 15,-8 0 0-15,10 0 0 0,-10 0 0 0,1 0 0 16,7 0 0-16,-8-5 0 0,1 5 0 15,7-4 0-15,-8 4 0 0,10-5 0 16,-10 1 0-16,8 1 0 0,0-3 0 0,-7 6 0 16,7-3 0-16,-8-2 0 0,10 5 0 15,-10-5 0-15,8 5 0 0,-7 0 0 16,7 0 0-16,-8-4 0 0,10 4 0 0,-2 0 0 16,-8 0 0-16,8-5 0 0,-7 5 0 0,7-4 0 15,-8 4 0-15,9 0 0 0,-1-4 0 16,-7 4 0-16,7 0 0 0,-7-5 0 15,8 5 0-15,-9 0 0 0,8 0 0 0,0 0 0 16,-7 0 0-16,7 5 0 0,1-5 0 16,-1 0 0-16,0 4 0 0,2-4 0 0,-2 0 0 15,0 4 0-15,8-4 0 0,-8 0 0 16,9 0 0-16,-9 0 0 0,9 0 0 16,-2 0 0-16,2 0 0 0,-1-4 0 0,0 4 0 15,1 0 0-15,-9 0 0 0,8 0 0 16,0 0 0-16,-7 0 0 0,6 0 0 0,-5 0 0 15,5 0 0-15,-6 0 0 0,7 0 0 16,-8-4 0-16,9 4 0 0,-1 0 0 0,0-5 0 16,-7 5 0-16,6-3 0 0,-5 3 0 15,5-6 0-15,-6 6 0 0,7-4 0 0,-8 0 0 16,1 4 0-16,6-5 0 0,-5 5 0 16,5-4 0-16,-6 4 0 0,-1-4 0 15,9 4 0-15,-9-5 0 0,9 1 0 0,-2 4 0 0,-7-5 0 16,9 1 0-16,-9-1 0 0,9 1 0 15,-1 0 0-15,0 0 0 0,-7 4 0 0,6-5 0 16,2 1 0-16,-9-1 0 0,9 5 0 0,-9-4 0 16,0 4 0-16,9 0 0 0,-9-5 0 15,1 5 0-15,-1 0 0 0,0 0 0 16,0 0 0-16,9 0 0 0,-9 0 0 0,1 0 0 16,-1 0 0-16,0 0 0 0,-8 0 0 15,10 0 0-15,-2 0 0 0,0 0 0 0,-8 0 0 16,8 0 0-16,1 0 0 0,-1 0 0 0,0 0 0 15,2 0 0-15,5 5 0 0,-6-5 0 16,-1 0 0-16,0 0 0 0,2 0 0 0,-2 0 0 16,0 4 0-16,0-4 0 0,-8 5 0 0,9-5 0 15,-8 0 0-15,7 4 0 0,-7-4 0 16,-1 0 0-16,1 0 0 0,-1 5 0 16,1-5 0-16,-1 0 0 0,-6-5 0 0,6 5 0 0,-1 0 0 15,-5-4 0-15,6 4 0 0,-7-5 0 16,8 1 0-16,-9 4 0 0,1-5 0 15,0 1 0-15,-1-1 0 0,1 5 0 0,0-5 0 16,-1 2 0-16,-6-3 0 0,6 3 0 0,-7 3 0 16,0-4 0-16,-1-1 0 0,2 5 0 0,-9-4 0 15,7 4 0-15,-7 0 0 0,8 0 0 16,-8-5 0-16,0 5 0 0,-8 0 0 16,8 0 0-16,-7 0 0 0,-2 0 0 0,9-5 0 15,-15 5 0-15,-1-4 0 0,-7 4 0 0,-1-5-856 16,-7 2-435-16,-16-6-58 0,0 5 48 15,-17-6 95-15,-14 1 158 0,0 0 295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6.9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7084 17544 234 0,'-23'0'273'0,"-1"6"9"15,8-6-64-15,-7 0-85 0,6 3-22 0,3-3 18 16,5 0 65-16,-6 5 81 0,6-5 86 16,2-5 80-16,-1 5 39 0,8 0 6 0,-8 0-36 15,8 0-65-15,0 0-74 0,0 0-56 16,0 0-51-16,8 0-32 0,7 0-18 0,1 0-4 16,8 5 10-16,7-1-4 0,9 1 0 15,7-1-3-15,7 1 1 0,10 0 5 16,6-5 1-16,9 4 0 0,-1-8-10 0,16 4-11 15,8-10-19-15,-8 6-19 0,16-5-20 16,-8 1-17-16,0-1-9 0,8 4 9 0,-8 1 12 16,8 4 6-16,-8 0 3 0,-8 0 5 15,8 4 2-15,0-4-56 0,-8 5-36 16,7-5 0-16,-6 3 0 0,8-3 0 0,-10 6 0 16,10-6 0-16,-2 3 0 0,1-3 0 15,-8 5 0-15,1-5 0 0,-9 0 0 0,0 4 0 16,1-4 0-16,-2 0 0 0,-5 5 0 15,-2-5 0-15,-7-5 0 0,7 5 0 0,-8 0 0 16,1-4 0-16,0 4 0 0,0-5 0 16,-1 2 0-16,-8-3 0 0,1 6 0 15,-1-3 0-15,-6-2 0 0,-1 1 0 0,-1 4 0 16,2-5 0-16,-1 5 0 0,-8 0 0 16,8 0 0-16,-8 0 0 0,0 0 0 15,0-4 0-15,0 4 0 0,0 0 0 0,-7 0 0 16,6 0 0-16,-7 0 0 0,1-5 0 0,-1 5 0 15,8-4 0-15,-8 4 0 0,1-5 0 16,-1 2 0-16,0-3 0 0,8 6 0 0,-8-4 0 16,0 0 0-16,1 0 0 0,-1 4 0 15,0-5 0-15,1 5 0 0,-2 0 0 0,-7 0 0 16,9-4 0-16,0 4 0 0,-9 0 0 16,9 0 0-16,-2 0 0 0,-6 0 0 0,7-5 0 15,-7 5 0-15,6-4 0 0,-7 4 0 0,9-5 0 16,-9 1 0-16,9-1 0 0,-9 1 0 15,1-4 0-15,-1 3 0 0,9 1 0 0,-9-5 0 16,0 4 0-16,0 1 0 0,1-5 0 16,-1 5 0-16,0 0 0 0,1-1 0 0,-1 1 0 15,0 0 0-15,2 4 0 0,5-5 0 16,-6 5 0-16,-1 0 0 0,0-5 0 0,0 5 0 16,-7 0 0-16,8 0 0 0,-1 0 0 0,-7 0 0 15,7 0 0-15,-8 0 0 0,1 0 0 16,8 0 0-16,-8 0 0 0,-1 0 0 0,8 0 0 15,-7 0 0-15,-1 0 0 0,-8 0 0 16,9 5 0-16,-1-5 0 0,-7 0 0 0,1 0 0 16,-3 0 0-16,3 0 0 0,-1 0 0 15,-1 0 0-15,1 0 0 0,0 0 0 0,-1 0 0 16,-7 0 0-16,7 0 0 0,-6 0 0 16,6 0 0-16,-7-5 0 0,0 5 0 0,-1 0 0 15,1 0 0-15,0 0 0 0,-8-5 0 0,8 5 0 16,-8-28 0-16,0 56 0 0,7-28 0 15,-7-4 0-15,0 4 0 0,0 0 0 0,0 0 0 16,0 0 0-16,-7 0 0 0,-1-5 0 16,0 5 0-16,0-3 0 0,-7-1 0 0,7-2 0 15,-7 3 0-15,-9-2-255 0,1 0-1267 16,7 5-18-16,-8-4 91 0,1-5 150 16,-1 4 225-16,-7 1 362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8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19284 16989 285 0,'0'0'676'0,"-8"0"170"0,8 4 107 16,0-4 33-16,0 0-166 0,0 0-184 16,0 0-170-16,0 0-130 0,0 0-67 0,8 0-26 15,8 0-7-15,-1-4 1 0,1-1 1 16,7 5 0-16,8-4-1 0,2 4-4 15,5-4-3-15,2 4-204 0,7-6-26 0,0 6 0 16,8 6 0-16,8-6 0 0,-1 0 0 16,9 4 0-16,7-4 0 0,9 0 0 0,7 0 0 15,-9 0 0-15,10-4 0 0,-1 4 0 16,0-6 0-16,0 3 0 0,1-6 0 0,-1 5 0 16,-8-5 0-16,0-1 0 0,1 7 0 15,-9-6 0-15,-7 5 0 0,0-1 0 0,-9 1 0 16,-6-1 0-16,-9 5 0 0,0-5 0 0,0 5 0 15,-9 0 0-15,-7 0 0 0,2 0 0 16,-10 5 0-16,1-5 0 0,-9 0 0 0,1 5 0 16,-9-5 0-16,9 0 0 0,-16 0 0 15,8 0 0-15,-8 0 0 0,0 0 0 16,0-5 0-16,-8 0 0 0,1 5 0 0,-9-4-571 16,0-1-287-16,-8 2-250 0,9-3-88 15,-8 2 8-15,-1-5 58 0,-8 5 134 0,1 4 249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8.5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19402 17210 188 0,'-8'4'689'16,"-1"-4"181"-16,2 0 114 0,7 4 77 16,-7-4-149-16,-2 0-201 0,9 5-194 0,-8-5-147 15,8 0-90-15,0 0-58 0,0 4-32 16,0-4-2-16,0 0 9 0,8 0 21 0,8 0 36 15,0 0 34-15,8 5-236 0,-1-5-52 16,8 0 0-16,8 0 0 0,0 0 0 16,9 4 0-16,6-4 0 0,9 0 0 0,1-4 0 15,-2 4 0-15,16 0 0 0,1 0 0 0,-1-5 0 16,0 5 0-16,9 0 0 0,-9-4 0 16,9 4 0-16,-9-5 0 0,0 5 0 15,1-4 0-15,-9 4 0 0,1-4 0 0,0 4 0 16,-8-6 0-16,-1 6 0 0,1-3 0 0,-8 3 0 15,1 0 0-15,-11-4 0 0,3 4 0 16,-1 0 0-16,0 0 0 0,-7-5 0 0,-9 5 0 16,1 0 0-16,-1-4 0 0,-8 4 0 0,8 0 0 15,-14 0 0-15,6-5 0 0,-15 5 0 16,8 0 0-16,-9 0 0 0,1 0 0 16,0 0 0-16,0-5 0 0,-8 5 0 0,0 0 0 15,0 0 0-15,0 0 0 0,0-4 0 16,-8 4 0-16,0-5 0 0,0 2 0 0,-8-3 0 15,1 3 0-15,-8-1-676 0,-1-1-332 0,0 5-181 16,-7-5-32-16,-8 5 40 0,-1 0 86 16,2 0 176-16,-10 0 277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9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19229 17550 310 0,'-9'0'652'0,"9"3"153"0,-7-3 116 16,7 0 36-16,-7 5-157 0,-2-5-170 16,9 0-135-16,0 0-111 0,0 0-83 0,0 0-47 15,0 0-30-15,0 0-19 0,0 0-7 16,0 0 0-16,9 0 9 0,-2 0 8 16,0-5 15-16,10 5-25 0,-1 0-205 0,-1-3 0 15,1 3 0-15,15-6 0 0,-8 6 0 16,10 0 0-16,5 0 0 0,2 0 0 0,-2 0 0 15,9 0 0-15,0 0 0 0,1 0 0 0,7 0 0 16,0 6 0-16,0-3 0 0,8-3 0 16,-1 5 0-16,1-1 0 0,8-4 0 15,-1 5 0-15,-8-1 0 0,9-4 0 0,0 5 0 16,0 0 0-16,-8-1 0 0,7-1 0 0,-8 3 0 16,2-3 0-16,-1 2 0 0,-1-1 0 0,1 1 0 15,-8 0 0-15,-1-5 0 0,10 4 0 16,-10 1 0-16,-7-5 0 0,8 4 0 0,-8-4 0 15,9 0 0-15,-18 3 0 0,9-3 0 16,-7 0 0-16,-9 0 0 0,1 0 0 0,-1 0 0 16,-7 0 0-16,0 0 0 0,-10 0 0 15,3 0 0-15,-1 0 0 0,-9 0 0 0,1 0 0 16,-8 0 0-16,8 0 0 0,-8 0 0 0,-8 0 0 16,0 0 0-16,1 0 0 0,-2-3 0 15,-6 3 0-15,-8 0 0 0,-1 0 0 16,0 0 0-16,-7 3-850 0,-1 3-110 0,-6-3-113 15,-2 7-63-15,0-1 20 0,-7-5 75 16,0 10 149-16,0-6 213 0,-8 5 251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39.9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19291 18025 125 0,'-7'6'520'0,"-1"-3"107"15,0 2 93-15,0-1 73 0,1-4-86 16,7 0-99-16,-9 5-86 0,9-5-68 15,0 0-65-15,-7 0-64 0,7 5-64 0,7-5-39 16,-7 0-11-16,9 0 13 0,-2 0 22 16,1 4 22-16,8-4 18 0,0 5 6 0,-1-5-5 15,8 4-183-15,10-1-104 0,-2 3 0 16,0-6 0-16,8 8 0 0,8-3 0 0,-8-5 0 16,8 4 0-16,0 1 0 0,9-1 0 15,-9 1 0-15,8 3 0 0,7-3 0 0,-7-1 0 16,7 0 0-16,2 1 0 0,-1 4 0 15,-1-5 0-15,-7 1 0 0,8-5 0 0,0 4 0 16,-1-4 0-16,1 4 0 0,-1-4 0 16,2 0 0-16,-10 0 0 0,9-4 0 0,-8 4 0 15,0-4 0-15,8 4 0 0,-9-5 0 0,2 5 0 16,-9 0 0-16,8-4 0 0,-8 4 0 16,0 0 0-16,0 0 0 0,0 0 0 15,-8 0 0-15,8 0 0 0,-7 0 0 0,-1 4 0 16,-8-4 0-16,8 0 0 0,1 0 0 0,-9 0 0 15,1 5 0-15,-1-5 0 0,0 0 0 16,1 0 0-16,-8 4 0 0,-1 0 0 0,1-4 0 16,-1 5 0-16,1-5 0 0,-9 4 0 0,8-4 0 15,-7 4 0-15,-8-4 0 0,8 0 0 16,-1 0 0-16,1 6 0 0,-9-6 0 0,10 0 0 16,-10 0 0-16,2-6 0 0,6 6 0 15,-7 0 0-15,0 0 0 0,-8-4 0 0,7 4 0 16,-7 0 0-16,9 0 0 0,-9 0 0 0,0-4 0 15,0 4 0-15,0 0 0 0,-9-5 0 16,9 1 0-16,-7 0 0 0,-1-1 0 16,-8-4 0-16,9 5 0 0,-9-5 0 0,-1 5 0 15,-6-1 0-15,-1-3-221 0,1 8-377 16,-8-5-17-16,0 5-76 0,0 0-152 0,-9 0-146 16,-7 5-42-16,0-1 29 0,0 5 98 15,-8-1 174-15,-8 6 244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40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19307 18471 401 0,'-7'10'562'0,"-2"3"75"16,2-4 69-16,-1-1-30 0,8 1-66 16,0-4-61-16,0 4-40 0,0-5-22 0,8 1-24 15,-1-5-41-15,2 4-67 0,-2-4-41 16,1 0-8-16,8 0 11 0,-9-4 16 15,9 4 9-15,8-5-140 0,-8 1-202 0,15 4 0 16,-7-9 0-16,7 4 0 0,8 1 0 16,0-6 0-16,1 7 0 0,7-6 0 0,0 0 0 15,0 0 0-15,8 4 0 0,-1-7 0 16,9 2 0-16,1 2 0 0,-10-1 0 0,17 0 0 16,-9 0 0-16,1 0 0 0,-8 1 0 15,8 3 0-15,0 1 0 0,-8-1 0 0,-1 1 0 16,10 4 0-16,-10 0 0 0,-7 0 0 0,8 0 0 15,-8 0 0-15,0 0 0 0,8 0 0 16,-8 4 0-16,0-4 0 0,0 5 0 0,0-1 0 16,0-4 0-16,0 5 0 0,1-5 0 15,-1 4 0-15,-8-4 0 0,9 0 0 0,-10 0 0 16,2-4 0-16,-1 4 0 0,0 0 0 0,1 0 0 16,-9-5 0-16,8 5 0 0,-8-4 0 15,0 4 0-15,9 0 0 0,-17-5 0 16,17 5 0-16,-16 0 0 0,7-4 0 0,0 4 0 15,0 0 0-15,-8 0 0 0,1 0 0 0,8 0 0 16,-8 0 0-16,-1 0 0 0,1 0 0 0,-9 0 0 16,8-5 0-16,1 5 0 0,-1 0 0 15,-6 0 0-15,6-4 0 0,-7 4 0 0,7-4 0 16,-7 4 0-16,7-5 0 0,-7 5 0 16,8-4 0-16,-9 4 0 0,8-4 0 0,-6 4 0 15,-1-5 0-15,7 5 0 0,-8 0 0 16,1 0 0-16,8-4 0 0,-8 4 0 0,-1 0 0 15,8 0 0-15,-7 0 0 0,1 0 0 16,5-4 0-16,-6 4 0 0,0 0 0 0,-1-5 0 16,9 5 0-16,-8-4 0 0,0-1 0 0,-1 5 0 15,1 0 0-15,-9-4 0 0,9 4 0 16,1 0 0-16,-10-5 0 0,9 5 0 0,-8-4 0 16,8 4 0-16,-9 0 0 0,1 0 0 15,0-4 0-15,0 4 0 0,-1 0 0 0,-7 0 0 16,9 0 0-16,-9-6 0 0,7 6 0 15,-7 0 0-15,0 0 0 0,-7 0 0 0,7-3 0 16,-9 3 0-16,2 0 0 0,-9 0 0 0,1 0 0 16,-1-4 0-16,-8 4 0 0,0-5 0 15,-7 1 0-15,-1-1 0 0,1 5 0 16,-9 0-832-16,-5 0-178 0,-3 0-164 0,1 5-25 16,-8-1 46-16,-8 1 95 0,0 2 174 15,-7 3 251-15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9:41.8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19779 18684 193 0,'-9'9'389'16,"1"-6"59"-16,-8 2 40 0,9-1-79 16,-1 1-77-16,0-1-51 0,0 1-11 0,1-5 7 15,7 5 29-15,-9-5 44 0,9 4 37 16,-7 1 13-16,7-5-12 0,0 4-34 0,0-4-45 15,-8 3-48-15,8-3-48 0,8 0-27 16,-8 0-7-16,0 5-2 0,7-5-9 0,2 0-1 16,-9 0 0-16,7 5-2 0,1-5 1 15,8 4 10-15,0-4 24 0,-9 0 14 0,17 5-43 16,-8-1-171-16,7-4 0 0,0 5 0 0,9-5 0 16,-1 4 0-16,9-4 0 0,7 0 0 15,0 0 0-15,8-4 0 0,-1 4 0 16,1-5 0-16,1 1 0 0,6-1 0 0,1 1 0 15,-8-1 0-15,8 0 0 0,-9 5 0 0,1-3 0 16,8-1 0-16,-8-1 0 0,1 5 0 16,-10-4 0-16,9 4 0 0,0-5 0 0,-8 5 0 15,8-5 0-15,-8 5 0 0,0 0 0 0,7-4 0 16,-6 4 0-16,7-5 0 0,-7 1 0 16,-1 4 0-16,0-5 0 0,0 2 0 15,-1-1 0-15,1 4 0 0,-7-5 0 0,7 0 0 16,0 1 0-16,-7-1 0 0,-2 1 0 0,9-1 0 15,-7 1 0-15,-2-1 0 0,2 2 0 0,-9-6 0 16,9 4 0-16,-9 1 0 0,1-1 0 16,-1 1 0-16,-7-1 0 0,7 5 0 15,-8-4 0-15,1-1 0 0,-8 1 0 0,7 4 0 16,-8-5 0-16,9 1 0 0,-8 4 0 0,0-4 0 16,-1 0 0-16,1-1 0 0,0 1 0 15,-1-5 0-15,1 4 0 0,0 1 0 16,-1-5 0-16,1 5 0 0,0-5 0 0,-8 5 0 15,8-5 0-15,-1 4 0 0,1 1 0 0,-9-6 0 16,10 7 0-16,-10-1 0 0,0-1 0 0,10 1 0 16,-10-1 0-16,2 1 0 0,-2 4 0 15,1-5 0-15,0 0 0 0,0 5 0 0,-1 0 0 16,2-4 0-16,-2 4 0 0,1 0 0 16,0-5 0-16,0 5 0 0,-8 0 0 0,7 0 0 15,2 0 0-15,-2 0 0 0,1 0 0 16,1 0 0-16,-2 0 0 0,0 0 0 0,2-3 0 15,-1 3 0-15,-8 0 0 0,7 0 0 16,2 0 0-16,-9 0 0 0,7-4 0 0,-7 4 0 16,8-6 0-16,0 6 0 0,-8 0 0 15,8-4 0-15,-8 4 0 0,7 0 0 0,-7 0 0 16,0 0 0-16,0-4 0 0,0 4 0 0,0 0 0 16,0 0 0-16,0 0 0 0,0 0 0 15,-7 0 0-15,7 0 0 0,-8 0 0 0,8 4 0 16,-8-4 0-16,0 0 0 0,8 4 0 15,-7 2 0-15,-2-2 0 0,9-1 0 0,0 2 0 16,-7-1-318-16,7 1-190 0,-8 0-120 16,8-5-225-16,-16 0-189 0,9 0-68 0,-10 0 3 15,10-10 72-15,-17 6 175 0,8-1 298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30:38.2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9140 12473 32 0,'-8'0'215'15,"-1"6"13"-15,9-6 12 0,-7 0 8 16,0 4 15-16,7-4 15 0,-9 0 24 16,9 4 32-16,-8-4 40 0,8 4 55 0,0-4 62 15,0 0 32-15,0 0 5 0,0 0-22 16,-7 0-44-16,7 0-70 0,0 0-87 0,0 0-65 15,0-4-44-15,0-4-31 0,7-1-21 16,-7-5-11-16,0 0-10 0,8-2-10 16,1-7-11-16,-2-3-12 0,9-1-8 0,-1-3-12 15,-6-7 0-15,14-1-4 0,-8-3-3 16,9-3-1-16,-1-4 0 0,1 0-1 0,-1-5-13 16,8-1-4-16,2 1-6 0,-2-5-10 15,0 2-11-15,1-2-8 0,6-4-1 0,-5 5-2 16,5-4-5-16,2 3-1 0,-2-4 0 15,2 4 0-15,0-3 0 0,-2-1 0 16,2 1 0-16,-1 4 0 0,0-6 0 0,-7 1 0 16,7 1 0-16,0 4 0 0,-8-1 0 15,0 1 0-15,9 4 0 0,-9-1-4 16,1 1-8-16,-8 1 1 0,7 3 3 0,-8 1 2 16,8 3 4-16,-7-2-10 0,-1-3-6 0,1 6-1 15,7 0-3-15,-7-5 0 0,-1 5 2 16,1 0 11-16,8 0 8 0,-8-4 1 15,-1 3 1-15,1 6 1 0,-1-1 0 0,1 1 0 16,-2-1-2-16,2 4-1 0,-1 6-1 16,-7-5 2-16,8 3-2 0,-8 6-1 0,-1-5-1 15,1 5 1-15,0-2 1 0,-1 7-3 16,1-5 1-16,0 3 1 0,-1 1-1 0,1 0 0 16,0 4-2-16,-8 1 0 0,8-1 2 15,-9 5-1-15,1 0 2 0,1 3 1 16,-2 3-1-16,-7-3 0 0,7 6-9 0,-7 0-17 15,0-2-22-15,0 6-32 0,0 0-36 16,0 0-43-16,0 6-35 0,-7-2-28 0,7 0-28 16,-7 1-37-16,-2 4-72 0,1-6-111 15,1 11-162-15,-2-5-192 0,2 0-103 0,-9 4-12 16,8 0 67-16,-8 5 135 0,-7 0 190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1:18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20963 8873 48 0,'0'4'135'0,"-9"1"-8"15,2-1-14-15,7 1-16 0,0-1-19 16,-7-1-20-16,7 2-16 0,-9 0-16 0,9 0-12 16,0-5-4-16,-8 4-3 0,8 0-4 15,0 1-1-15,0-1 0 0,-7 1-1 0,7-1-2 16,0 0-2-16,0 1 2 0,0-1-2 16,0 0 1-16,-9-4 2 0,9 5 3 15,0-1 3-15,0-4 11 0,0 5 18 0,0-5 21 16,-7 0 2-16,7 4 5 0,0-4 10 15,-8 5 3-15,8-5 4 0,-8 0 14 0,0 4 40 16,8-4 48-16,-7 0 63 0,-2 0 73 16,9 0 82-16,-7 0 74 0,7 0 44 0,-8 0 4 15,8 0-32-15,-8 0-59 0,8 0-77 16,0 0-88-16,0 0-70 0,-8-4-48 16,8 4-35-16,0 0-28 0,8 0-19 0,-8 0-11 15,8 0-6-15,0-5 12 0,-1 5 13 0,9 0 16 16,8 0 10-16,-8 0 8 0,8 0 2 15,7 0-7-15,0 0-7 0,1 0-11 16,-1 0-9-16,8 5-9 0,0-5-8 0,8 4-6 16,0 0-4-16,0-4-5 0,0 4-2 15,1-4-2-15,-1 5-5 0,7-1 7 0,-7-4 4 16,8 5 10-16,1-1 8 0,-2 1 5 16,1-5 2-16,1 4-16 0,6 1-9 15,-8-1-6-15,2-4-7 0,-1 4-16 0,8-4-17 16,-8 4 0-16,-1-4 0 0,9 6 0 15,-8-6 0-15,0 0 0 0,-8 0 0 0,8 0 0 16,-7 0 0-16,-3 0 0 0,3 0 0 16,-1 0 0-16,-8 3 0 0,1-3 0 15,-1 0 0-15,0 0 0 0,1 0 0 0,-2 5 0 16,2-5 0-16,-9 0 0 0,9 0 0 16,-2 0 0-16,-6 0 0 0,7 0 0 0,1 0 0 15,-9 0 0-15,1 0 0 0,-1-5 0 16,0 5 0-16,9 0 0 0,-17 0 0 0,8-3 0 15,0 3 0-15,1-6 0 16,-8 6 0-16,7 0 0 0,0-4 0 0,-7 4 0 16,7 0 0-16,-8 0 0 0,9 0 0 0,-8 0 0 15,-1 0 0-15,8 0 0 0,-7 0 0 16,0 0 0-16,-1 4 0 0,1-4 0 0,-1 0 0 16,1 0 0-16,-8 0 0 0,8 0 0 15,-2 0 0-15,1 0 0 0,1-4 0 16,-8 4 0-16,8 0 0 0,-1-4 0 0,-7 4 0 15,8 0 0-15,-9-4 0 0,8 4 0 16,-6 0 0-16,-1-5 0 0,-1 5 0 0,8 0 0 16,-7 0 0-16,0 0 0 0,-1-4 0 15,1 4 0-15,-8 0 0 0,8 0 0 16,-1 0 0-16,-7 0 0 0,7 0 0 0,1 0 0 16,-8-5 0-16,8 5 0 0,-8 0 0 0,8 0 0 15,-9 0 0-15,9-4 0 0,-8 4 0 16,0 0 0-16,0 0 0 0,8 0 0 15,-9 0 0-15,1 0 0 0,0 0 0 0,0 0 0 16,-1 0 0-16,2 0 0 0,-2 0 0 16,1 0 0-16,1 0 0 0,-2 0 0 0,0 0 0 15,2 0 0-15,-1 0 0 0,-1 4 0 16,2-4 0-16,-9 0 0 0,7 0 0 16,1 0 0-16,0 0 0 0,0 0 0 0,-1 0 0 15,1 0 0-15,0 0 0 0,0 0 0 16,-1 0 0-16,2 5 0 0,-2-5 0 0,1 0 0 15,0-5 0-15,7 5 0 0,-6 0 0 16,-2 0 0-16,1 0 0 0,1-4 0 16,-2 4 0-16,9-5 0 0,-8 5 0 0,-1 0 0 15,2 0 0-15,-2 0 0 0,1-4 0 16,0 4 0-16,-8 0 0 0,8 0 0 0,-1 0 0 16,2 0 0-16,-9 0 0 0,0 0 0 15,7 0 0-15,-7 0 0 0,0 0 0 0,8-5 0 16,-8 5 0-16,0 0 0 15,0-4 0-15,-8 4-196 0,8-4-162 0,-7 0-50 16,7-1-102-16,-16 1-194 0,8-1-257 16,-8-4-103-16,0 5-14 0,1-5 44 0,-1 5 124 15,0-5 237-15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30:38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9446 11856 3 0,'-9'35'147'0,"9"0"-10"0,-7-4-15 16,-1 1-4-16,0-6 15 0,8 1 18 16,-8-1 17-16,8-4 9 0,-7-5 11 15,-2 6 14-15,9-6 22 0,-7-4 35 0,7 1 46 16,0-6 51-16,-8 2 54 0,8-7 52 16,0 3 25-16,0-3-11 0,0-3-38 0,0 0-56 15,0-9-66-15,8 2-75 0,-1-7-53 16,2-3-31-16,-2-6-15 0,9-4-11 15,-1-3-10-15,1-5-11 0,8-9-13 0,7 0-16 16,-8-10-17-16,17-3-7 0,-1-10-5 16,0 2-2-16,16-11-4 0,1-3-4 0,-2-9-3 15,10-1-11-15,5-4-8 0,-6 1-12 16,8-6-8-16,-8 6-17 0,-1 4-10 16,1-1-3-16,-8 6 0 0,-8 4 2 0,8 3 6 15,-8 6 5-15,-7-1-4 0,-1 9-4 16,-8 5-12-16,0 3-14 0,-15 10-15 0,8 5-4 15,-9 4-1-15,-6 4-5 0,-2 9-10 16,0 0-13-16,2 4-25 0,-9 9-44 16,8 0-86-16,-16 1-130 0,8 8-177 0,-9 0-209 15,2 4-127-15,0 0-32 0,-2 5 49 16,-6 5 122-16,-1-1 183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31:46.3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7492 7337 399 0,'0'-13'900'16,"0"0"204"-16,-8 7 155 0,8-2 106 0,-8 4-173 16,1 4-293-16,-2 4-221 0,2 4-283 15,7 5-395-15,-8 6 0 0,8-1 0 0,-8 3 0 16,8 6 0-16,0 4 0 0,0-4 0 15,0 8 0-15,0-5-616 0,8 5-636 0,-8 0-144 16,15 2 12-16,1-2 97 0,8-5 171 16,-1-3 362-16</inkml:trace>
  <inkml:trace contextRef="#ctx0" brushRef="#br0" timeOffset="2662.499">11995 8312 560 0,'0'9'1045'16,"0"4"235"-16,0-4 174 0,-8-5 104 15,8 5-236-15,0-5-410 0,0-4-852 0,0 5-60 16,0-5 0-16,8 0 0 0,-8 0 0 16,8 0 0-16,-8 0-249 0,8-5-847 15,-8 5-224-15,0 0-44 0,0 0 62 0,-8 0 119 16,0-4 227-16,8 0 399 0</inkml:trace>
  <inkml:trace contextRef="#ctx0" brushRef="#br0" timeOffset="17160.334">10010 12442 853 0,'0'10'1266'0,"8"-1"227"0,-8 0 198 16,-8 4 142-16,1-5-778 0,-2 2-1055 0,9-6 0 15,-7 5 0-15,7-5 0 0,-8 1 0 0,8-1 0 16,0 0 0-16,8-4 0 0,-8 0 0 16,7 5 0-16,-7-5-666 0,0 0-832 0,0 0-24 15,0 0 87-15,0 0 156 0,0-5 253 16,0-8 448-16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49:0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11579 14041 56 0,'-15'9'627'0,"7"-1"185"0,0 1 119 0,-8 0 77 16,9-4-77-16,-1-1-217 0,8 0-196 16,-9 1-151-16,9-5-97 0,0 4-59 15,0-4-40-15,0 0-26 0,0 0-20 0,9-4-12 16,-1-1-17-16,-1-3-7 0,9-1-4 15,0 0-9-15,-1-4-14 0,1 0-14 0,0-1-5 16,-1-3-9-16,9-1-10 0,-8 0-8 16,8 1-7-16,-1 3-4 0,-8 1-2 0,9 4-2 15,-8 0-1-15,0 5 1 0,-1 0 0 16,1 4 2-16,0 4 8 0,-1 0 11 16,1 0 11-16,-9 10 16 0,10-1 16 15,-1 1 20-15,-1 3 8 0,-7 1 7 0,7 0 7 16,1-1-76-16,-1-3-31 0,1 2 0 15,8 3 0-15,-8-6 0 0,7 0 0 0,-8 0 0 16,9 0 0-16,-1-4 0 0,1 0 0 16,8-5 0-16,-8 1 0 0,7-1 0 0,-8-4 0 15,1-4 0-15,7 4 0 0,-7-9 0 16,-1 5 0-16,1-5 0 0,-1 0 0 16,1 0 0-16,-8 0 0 0,-1 1 0 0,1-1 0 15,0-4 0-15,-1 4 0 0,-6-1 0 16,-2 1 0-16,1 2 0 0,0-3 0 0,0 6 0 15,-1-1 0-15,-7 0 0 0,9 1 0 16,-2 4 0-16,1-3 0 0,0 3 0 0,0 3 0 16,-1 1 0-16,9 1 0 0,-8 0 0 15,8-1 0-15,-1 1 0 0,1 4 0 0,0-6 0 16,-1 6 0-16,1-4 0 0,0 4 0 16,8-4 0-16,-9-1 0 0,8 1 0 0,1-1 0 15,-1 0 0-15,1-4 0 0,-8 5 0 16,8-5 0-16,-8 4 0 0,-1-4 0 15,8 0 0-15,-7 0 0 0,-1 0 0 0,-6-4 0 16,-2 4-301-16,9 0-374 0,-16-5-352 16,8 1-168-16,-8 0-40 0,7-1 35 0,2 1 98 15,-9-5 224-15,7-4 388 0</inkml:trace>
  <inkml:trace contextRef="#ctx0" brushRef="#br0" timeOffset="1444.693">16507 13988 556 0,'-9'9'799'0,"2"-6"128"16,-9 10 85-16,8-3-16 0,-8-1-227 15,9-4-199-15,-1 2-162 0,-1-1-92 0,2-3-58 16,7-3-34-16,0 5-18 0,0-5-8 16,7-5-8-16,2 2-1 0,-1-6 1 15,8 0-2-15,-1-5-13 0,1 2-155 0,7-2-20 16,-7-4 0-16,8 0 0 0,-1 5 0 15,1-9 0-15,0 5 0 0,-1 4 0 0,1-5 0 16,-1 5 0-16,1 4 0 0,-2 0 0 16,-6 0 0-16,8 5 0 0,-8 4 0 0,-1 0 0 15,1 4 0-15,0 1 0 0,-1 4 0 16,1 0 0-16,0 3 0 0,-8 6 0 0,8-4 0 16,-1 3 0-16,1 1 0 0,0 0 0 15,-1-6 0-15,1 6 0 0,0-1 0 16,8-4 0-16,-1 1 0 0,-8-4 0 0,9 3 0 15,7-5 0-15,-8-3 0 0,1 4 0 16,8-5 0-16,-8 1 0 0,7-1 0 0,-8-4 0 16,8 0 0-16,-7 0 0 0,8-4 0 15,-1-1 0-15,0 1 0 0,-7-5 0 16,7-1 0-16,1 1 0 0,-9-3 0 0,1-2 0 16,0 2 0-16,-1-2 0 0,-8 0 0 15,1 1 0-15,0 4 0 0,-1-4 0 0,-6 9 0 16,-2-5 0-16,1 5 0 0,-8 4 0 15,8-5 0-15,-8 5 0 0,8 0 0 16,-8 0 0-16,7 0 0 0,-7 5 0 0,9-1 0 16,-9 5 0-16,7-5 0 0,1 6 0 15,0-1 0-15,0-1 0 0,-1 5 0 0,1-4 0 16,8-1 0-16,-9 5 0 0,10-3 0 16,-10-1 0-16,9 0 0 0,0 0 0 0,-1-1 0 15,1-3 0-15,8-1 0 0,-8 1 0 16,7-1 0-16,-8 1 0 0,1-1 0 15,8-4 0-15,0 0 0 0,-1 0 0 0,1-4 0 16,7-1 0-16,-8-4 0 0,8 5 0 16,-7-6 0-16,-1 1 0 0,10 2 0 0,-10-3 0 15,-8 1 0-15,9 0 0 0,-8 0 0 16,-9 6 0-16,9-2 0 0,-16 1 0 16,8 4 0-16,-8 0 0 0,0 4-89 0,0 1-508 15,-8 4-224-15,1-2-270 0,7 3-103 16,-16-1-1-16,16-4 55 0,-8 2 144 0,0-7 276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49:5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4228 9685 64 0,'0'-14'527'0,"0"-3"161"16,-7 4 161-16,7 4 106 0,-9-5-103 0,9 10-124 15,-7-6-126-15,7 7-126 0,-8-1-139 16,8 4-88-16,0 0-54 0,-9 4-29 16,9-1-14-16,0 11-4 0,0 4 10 0,-7 4 13 15,7 9 8-15,0 8-1 0,0 6-9 0,-7 8-14 16,7 4-18-16,0 6-81 0,0 2-56 16,0 2 0-16,0 3 0 0,0-3 0 0,0 3 0 15,7-9 0-15,-7 2 0 0,7-6 0 16,-7-4 0-16,9-9 0 0,-1-9 0 0,-1-4 0 15,2-8 0-15,-9-7 0 0,7-7 0 0,-7-9 0 16,0-12 0-16,0-11 0 0,-7-7 0 16,-2-11-49-16,2-7-57 0,-10-6 21 0,3-6 26 15,-3-7 21-15,-6-3 16 0,-1-6 8 16,1 2 4-16,-1-6 2 0,1 0 0 0,8 10 1 16,-1 4 1-16,8 8 0 0,8 5 0 15,0 9-1-15,0 5 0 0,15 8-2 0,1 4 4 16,0 10 6-16,8 8 23 0,7 5 23 15,0 13 22-15,0 4 21 0,1 9 16 0,-1 8 9 16,0 10-115-16,1 8 0 0,-8 5 0 16,-1 1 0-16,-8 3 0 0,1 5 0 0,1 0 0 15,-10-1 0-15,-7-3 0 0,0 4 0 0,0-6 0 16,0 2 0-16,-7-5 0 0,-10 0 0 16,1 0 0-16,1-8 0 0,-8-2 0 15,-1 1-62-15,-8-9-270 0,1 2-31 0,0-7-21 16,-9-3-39-16,1-10-64 0,-7-3-67 0,-1-6-46 15,-9-3-11-15,9-10 28 0,-8-3 80 16,8-6 155-16,0-3 189 0,8-1 190 0,0-5 158 16,15 7 140-16,1-7 114 0,-1 1 43 0,17 0-8 15,-2-5-37-15,9 1-46 0,0-5-62 16,16-1-61-16,0-3-31 0,8 5-14 16,-1-6-14-16,16 1-23 0,-8 5-28 0,16 2-34 15,0 7-35-15,0-2-29 0,9 11-25 0,-9 3-19 16,0 4-34-16,8 5-65 0,-17 10-71 15,9 3-98-15,-7 4-171 0,0 6-228 0,-9-2-265 16,0 2-130-16,1 3-33 0,-8-4 44 16,-1 4 141-16,1 0 216 0</inkml:trace>
  <inkml:trace contextRef="#ctx0" brushRef="#br0" timeOffset="337.099">4542 10585 257 0,'0'13'742'0,"7"1"170"15,-7-5 113-15,0-1 75 0,9 1-167 0,-2-5-214 16,1 1-206-16,8-5-134 0,0-5-85 15,-1 1-56-15,9-1-48 0,-1-4-36 0,1 0-37 16,-1-4-32-16,1 0-24 0,-1-5-18 16,1 5-13-16,0-4-11 0,-8-5-7 15,7 4-5-15,-15-4-5 0,8-1-10 0,-9 6-23 16,-7-4-18-16,0 2-11 0,-7-3-9 16,-9 5-6-16,0-1 4 0,-8 5 15 0,-7 0 18 15,0 0 9-15,0 4 1 0,-1 4 2 0,1 5 5 16,0 5 8-16,-2-1 16 0,10 10 26 15,8-2 31-15,-9 6 32 0,8 0 30 0,9-1 27 16,-2 5 13-16,9 0 7 0,0 1-22 16,9-1-147-16,6 0 0 0,1 0 0 0,0 0 0 15,15-4 0-15,-7 3 0 0,7-7 0 16,1-1 0-16,6 1 0 0,-5-5 0 0,5-6 0 16,-7 2 0-16,1-5-226 0,-1-5-460 15,0-4-281-15,-7 1-205 0,-8-10-45 16,0 0 34-16,-1-8 94 0,-6 0 204 0,-2-5 307 15</inkml:trace>
  <inkml:trace contextRef="#ctx0" brushRef="#br0" timeOffset="522.602">4809 10122 326 0,'-17'-18'842'0,"3"0"180"16,-3 5 124-16,10 0 100 0,0-1-139 0,7 2-258 16,0 3-213-16,0-5-127 0,7 5-79 15,0-3-352-15,10 3-78 0,-3 4 0 0,3 0 0 16,-1 1 0-16,-1 8 0 0,1 1 0 15,0 0 0-15,-9 4 0 0,9 3 0 16,-8 6 0-16,-1-4 0 0,2 3 0 0,-9 1-452 16,0-1-511-16,-9-4-251 0,9 1-67 15,-7-10 35-15,-1-8 92 0,8-1 189 0,-8-13 317 16</inkml:trace>
  <inkml:trace contextRef="#ctx0" brushRef="#br0" timeOffset="688.715">4816 9874 274 0,'-7'-39'774'0,"-1"-2"181"0,-1 6 132 16,9 4 108-16,0-4-127 0,9 10-202 15,-1-2-199-15,-1 4-129 0,2 6-87 0,6 8-135 16,-7 0-316-16,7 5 0 0,1 13 0 16,-8 0 0-16,0 8 0 0,7 5 0 0,-6 10 0 15,-2 3 0-15,1 0 0 0,0 9 0 16,0 0-427-16,-1 4-800 0,2 1-172 16,-2-1-17-16,10 1 91 0,6-5 171 0,8-9 352 15,9 1 376-15</inkml:trace>
  <inkml:trace contextRef="#ctx0" brushRef="#br0" timeOffset="4892.827">5742 10368 19 0,'-7'-8'275'16,"-2"-6"47"-16,9 6 47 0,-7-1-2 0,-1 0 14 15,0 1 27-15,8-1 52 0,0 0 80 16,0 0 44-16,0-1-4 0,0 7-26 0,-8-1-43 16,8-1-69-16,0 1-104 0,0 4-84 15,0 0-45-15,0 9-24 0,0-2-17 16,0 12-9-16,0 7-4 0,8 5-4 0,-8 13-13 15,0 5-13-15,0 4-10 0,8 8-15 16,-8 5-14-16,8 6-9 0,-1-7-12 0,2 6-18 16,-2-10-40-16,1 2-7 0,1-11 0 15,-2-3 0-15,0-5 0 0,2-8 0 16,-1-10 0-16,-1-4 0 0,-7-9 0 0,9-8 0 16,-2-5 0-16,-7-13 0 0,8-9 0 15,-8-13 0-15,-8-5 0 0,8-9 0 16,-7-4 0-16,-2-8 0 0,-6-7-16 0,6 3-5 15,-5-6-1-15,5 1 5 0,-6 3 3 16,6 5 5-16,9 1 5 0,-7 7 7 0,7 6 6 16,0 8-2-16,7 5-2 0,-7 5 1 0,9 7 4 15,6 11 3-15,-6 3 6 0,5 4 9 16,3 14-25-16,-1 3-3 0,-1 11 0 16,1 8 0-16,-9 4 0 0,1 9 0 0,-8 1 0 15,8 8 0-15,-16-1 0 0,8 1 0 16,-8 1 0-16,1-7 0 0,-9-2 0 0,8-1 0 15,-8-9-107-15,9-8-183 0,-10 0-85 16,3-11-103-16,-3-7-151 0,1-9-190 16,9-4-185-16,-9-14-60 0,16-8 17 0,-8-9 97 15,16-5 181-15,0-8 241 0</inkml:trace>
  <inkml:trace contextRef="#ctx0" brushRef="#br0" timeOffset="5266.474">6087 9808 736 0,'16'-35'948'15,"-8"9"131"-15,-8 7 88 0,9 11 7 16,-9 0-280-16,-9 11-265 0,9 6-156 0,0 9-82 16,-8 8-41-16,8 6-32 0,0 3-286 15,0 9-32-15,0 4 0 0,0 6 0 0,8 3 0 16,1 0 0-16,-2 5 0 0,0-4 0 16,2 2 0-16,6-2 0 0,1-5 0 15,-1 0 0-15,-6-4 0 0,6-1 0 0,-7-7 0 16,0-6 0-16,-1 0-283 0,2-9-81 15,-9-3 32-15,7-6 50 0,-14-4 61 0,7-4 60 16,-16-4 54-16,0-5 48 0,1-9 44 16,-1 0 36-16,-8-4 28 0,-7-5 29 0,7-5 30 15,1 2 25-15,-1-5 20 0,1-1 19 16,-1 4 21-16,8-3 16 0,9 0 12 0,-1 0 3 16,8 2 1-16,0-1-187 0,0 2-38 15,8 1 0-15,8 4 0 0,-1 1 0 0,1-1 0 16,7 10 0-16,8-1 0 0,-7 0 0 15,16 5 0-15,-9 4 0 0,8 0 0 16,0 4 0-16,-7 0-775 0,6 5-389 0,-5 0-150 16,5-5-10-16,-6 5 69 0,7-4 141 15,0-5 311-15,-8 0 376 0</inkml:trace>
  <inkml:trace contextRef="#ctx0" brushRef="#br0" timeOffset="5841.935">6943 9844 629 0,'-9'-13'858'0,"2"-1"130"0,-1 5 85 0,0 1-20 16,-7 2-245-16,6 6-262 0,2 6-165 16,7 2-89-16,-8 10-49 0,16 8-29 15,-8 5-17-15,7 4-7 0,2 14-7 0,-2 4-17 16,9 0-26-16,-8 9-17 0,8-1-17 15,-1 6-105-15,1-1-1 0,-9-5 0 0,10-3 0 16,-1 0 0-16,-1-10 0 0,1-4 0 16,-9-4 0-16,2-10 0 0,6-7 0 15,-15-5 0-15,8-10 0 0,0-8 0 0,-8-4 0 16,0-13 0-16,-8-6 0 0,8-3 0 16,-8-6 0-16,0-3 0 0,8-4 0 0,-7-1-9 15,7 5-5-15,0 0 5 0,7-1 2 16,1 5 4-16,8 5 2 0,-9 4-1 0,9 4 1 15,1 5 2-15,-3 8 3 0,10 5 6 16,-8 5 5-16,-1 8 1 0,9 5-16 16,-16 8 0-16,7 6 0 0,-6 3 0 0,-9 0 0 15,7 4 0-15,-7 5 0 0,-7-4 0 16,7 0-117-16,-9-5-105 0,2 0-68 0,-1-9-72 16,0 2-74-16,0-11-85 0,-8-4-96 15,9-4-95-15,-10-9-83 0,10 0-66 16,0-9-12-16,7 1 79 0,0-10 132 15,7 0 146-15,0 1 143 0</inkml:trace>
  <inkml:trace contextRef="#ctx0" brushRef="#br0" timeOffset="6100.758">7429 10506 219 0,'31'-13'442'0,"1"-1"115"0,-1 1 101 16,-7 3 36-16,0 2 1 0,-9-1-30 0,1 4-59 16,0 2-78-16,-9-3-95 0,-7-1-114 15,8 1-99-15,-8 3-65 0,-8-2-43 0,1-4-25 16,-2 4-10-16,-6 1-4 0,-1 4-3 15,-8 0 4-15,1 0 6 0,-1 4 4 0,1 1 4 16,-1-1 4-16,1 6 2 0,-1 2-1 16,9 1 1-16,-1 1 2 0,9 0-1 0,-2-25-1 15,9 57-8-15,0-24-8 0,9-5-14 16,-2-3-14-16,9 3-20 0,8-4-38 0,-1-4-56 16,1 0-64-16,-1-5-71 0,8 1-75 15,-7-5-115-15,7-5-160 0,-7-3-207 16,-8-1-209-16,7 1-76 0,-8-11 1 0,-6 2 75 15,6-1 164-15,-7-4 243 0</inkml:trace>
  <inkml:trace contextRef="#ctx0" brushRef="#br0" timeOffset="6273.299">7649 10316 426 0,'-16'-22'764'0,"1"-4"178"0,6-2 123 16,2 7 13-16,-1-6-124 0,0 5-163 0,8 0-178 16,0 0-118-16,8 0-76 0,0 4-61 15,-1 1-72-15,9 3-286 0,-8 5 0 0,8 5 0 16,-9 0 0-16,9 12 0 0,0 1 0 15,-8 9 0-15,-1 8 0 0,2 5 0 16,-2 4 0-16,1 5 0 0,-8 5-371 0,0-1-374 16,0 0-344-16,-8-1-141 0,8-3-6 15,0-5 68-15,0 2 116 0,8-16 239 0,-8 1 365 16</inkml:trace>
  <inkml:trace contextRef="#ctx0" brushRef="#br0" timeOffset="6668.767">7743 10493 702 0,'0'-5'939'0,"-7"-4"160"15,7-1 121-15,-9 7 19 0,9-1-228 0,0-2-273 16,0 3-183-16,-8 3-121 0,8 0-180 16,0 3-254-16,0 7 0 0,0-1 0 0,0 4 0 15,0 5 0-15,0-1 0 0,8 5 0 16,-8 0 0-16,0 0 0 0,9-4 0 16,-2-1 0-16,9 1 0 0,-1-4 0 0,1-5 0 15,0-1 0-15,8-8 0 0,7 0 0 16,0-5 0-16,-8-4 0 0,8-3 0 0,2-2-59 15,-2-4-129-15,0-3 33 0,-8-2 30 16,1 2 26-16,-8-2 24 0,-9 2 25 0,10 3 17 16,-10-1 6-16,-7-2 12 0,0 7 15 15,-7-2 19-15,-1 2 22 0,-1 0 26 0,-6 1 27 16,-1 10 22-16,0-7 12 0,1 10 7 16,-1 0 0-16,0 10-44 0,1-7-91 0,7 10 0 15,-7 1 0-15,6 0 0 0,2 7 0 16,7-4 0-16,0 2 0 0,0 3 0 0,7 0 0 15,2-5 0-15,6 5 0 0,1-3 0 16,0-2 0-16,-1 1 0 0,8-1 0 0,1 1-3 16,-1 0-521-16,1-6-237 0,8 2-297 15,-8-5-140-15,7 0-14 0,-8-5 59 16,1-4 134-16,-1 0 238 0,-8 0 336 0</inkml:trace>
  <inkml:trace contextRef="#ctx0" brushRef="#br0" timeOffset="6850.859">7899 11070 789 0,'-31'35'1104'0,"0"-7"193"0,8-7 158 15,-8 2 135-15,15-10-303 0,-1 0-618 0,3-4-669 16,5 0 0-16,1-5 0 0,1 0 0 16,-2-4 0-16,9 0 0 0,0 0 0 15,0-4 0-15,0 0 0 0,0 4 0 16,0-5-789-16,9-4-679 0,-2 0-21 0,-7 1 90 15,8-5 146-15,8-1 240 0,0-9 428 0</inkml:trace>
  <inkml:trace contextRef="#ctx0" brushRef="#br0" timeOffset="7933.964">9194 10250 404 0,'-7'-5'840'0,"-9"-4"158"16,1 4 113-16,-1 2 92 0,8-1-194 0,-8-1-251 15,9 1-194-15,-2-1-132 0,1 0-101 16,1 5-82-16,7 5-72 0,-9-5-62 0,18 9-115 16,-9 3 0-16,7 11 0 0,-7-2 0 0,8 7 0 15,1 7 0-15,-2 1 0 0,0 2 0 16,-7 3 0-16,9-6 0 0,-1 0 0 16,-1 0 0-16,2-8 0 0,-2 0 0 0,1-10 0 15,0 1 0-15,0-9 0 0,-1 0 0 16,-7-9 0-16,9-9 0 0,-2-9 0 15,1 1 0-15,-1-10 0 0,-7-4-13 0,9-5-128 16,-9-3 23-16,0 4 28 0,7-6 24 16,-7 3 20-16,8 2 15 0,0 1 9 0,0 4 5 15,-1 9 5-15,2 0 4 0,-2 9 6 16,1 8 18-16,1 5 23 0,-2 5 25 16,0 8 23-16,2 4 23 0,-1 10 16 0,-1-1-2 15,2 5-124-15,-2 4 0 0,1 0 0 16,0 0 0-16,0 0 0 0,-1 6 0 0,9-10 0 15,8-1 0-15,-8 1 0 0,7-4 0 16,8-4 0-16,0-7 0 0,0-2 0 0,9-9 0 16,0-1 0-16,-2-8 0 0,2-6 0 15,0-8 0-15,-9-3 0 0,8-2 0 16,-8-7 0-16,0-5 0 0,-7-5 0 0,0-1 0 16,-8-3 0-16,-1 0 0 0,-7 1 0 0,-8-1 0 15,-8 0 0-15,0-1 0 0,-8 5 0 16,-8 1 0-16,-7-1 0 0,0 5-37 15,-8 4-55-15,0 8 21 0,0 7 20 0,-1 6 19 16,9 6 17-16,-9 13 27 0,17 5 32 16,-1 3 38-16,0 10 44 0,10 3-92 0,6 5-34 15,-1 6 0-15,9 3 0 0,9 0 0 16,-1 0 0-16,6 4 0 0,3-4 0 16,6 1 0-16,-7-1 0 0,8-9 0 0,-1 0 0 15,1-4 0-15,7 0 0 0,-7-9 0 0,-1 0 0 16,1-4 0-16,-8-9 0 0,7 3 0 15,-8-7 0-15,9-5 0 0,-8-5 0 0,0-4 0 16,-1-3 0-16,-8-6 0 0,10 1 0 16,-1-1 0-16,-9-5 0 0,9 6 0 0,-8 4 0 15,-1-1 0-15,9 1 0 0,-8 9 0 16,0 0 0-16,0 4 0 0,-1 0 0 0,9 4 0 16,-8 9 0-16,8-4 0 0,0 9 0 15,-1-5 0-15,1 4 0 0,8-3 0 16,-8 4 0-16,7-6 0 0,1 2 0 0,-1-5 0 15,0-4 0-15,0-5 0 0,1 0 0 16,-8-5 0-16,8-4 0 0,-8-5 0 0,-1 2 0 16,-7-6 0-16,0 1 0 0,-8-2 0 15,0 2 0-15,0-1 0 0,-8-4 0 0,0 4 0 16,-7 4 0-16,-1-2 0 0,-1 7 0 16,-6-4 0-16,8 7 0 0,-1 6 0 15,0 0 0-15,1 6 0 0,7 2 0 16,-8 1 0-16,9 5 0 0,-2-1 0 0,9 5 0 15,0-1 0-15,0 0 0 0,0 1 0 0,9 0 0 16,-2-1 0-16,9 1 0 0,-1-1 0 16,1-3 0-16,-1-5 0 0,9 5 0 0,-1-10 0 15,1-1 0-15,-8 3-443 0,8-12-162 16,-8 3-163-16,7-11-182 0,-8 1-133 0,-6-4-27 16,-2-6 46-16,1 1 131 0,-8 0 213 15,0 0 259-15</inkml:trace>
  <inkml:trace contextRef="#ctx0" brushRef="#br0" timeOffset="8107.932">10434 10404 464 0,'-8'-23'745'15,"-7"2"191"-15,6-1 133 0,2 4-6 16,-1-4-90-16,8 4-137 0,-8 1-162 0,8-1-113 16,0 1-76-16,8 4-100 0,-8-1-385 15,8 0 0-15,-1 7 0 0,-7-3 0 0,9 5 0 16,6 5 0-16,-7 0 0 16,0 5 0-16,-1 9 0 0,2-2 0 0,-2 11 0 15,1-2 0-15,1 7 0 0,-2 2 0 0,0 1 0 16,2 0-481-16,-9-1-659 0,8 1-165 15,-8-4-4-15,0 0 63 0,0-5 120 0,7-5 230 16,-7-4 354-16</inkml:trace>
  <inkml:trace contextRef="#ctx0" brushRef="#br0" timeOffset="8605.148">10489 10497 139 0,'-7'0'824'0,"-2"0"232"0,-6 0 164 16,6 0 116-16,2 0-44 0,7 0-314 0,-8 4-293 15,8 5-189-15,-8-5-331 0,8 9-165 16,8 1 0-16,-8-1 0 0,8 4 0 0,-1 6 0 15,2-5 0-15,-2-1 0 0,1 1 0 16,8 0 0-16,-9-6 0 0,10-2 0 16,-1-6 0-16,7-4 0 0,-8-9 0 0,9-5 0 15,-1-7 0-15,1-2 0 0,-1-7 0 16,-6-1-461-16,-3-5 28 0,10 2 66 0,-15-3 55 16,-2 2 50-16,1 0 54 0,-8 4 57 15,-8-4 55-15,1 0 53 0,-9 0 52 16,-1 4 49-16,3-1 47 0,-3 6 41 0,10 5 27 15,-9 7 11-15,8 1-1 0,0 4 0 16,0 4 0-16,8 10 5 0,0-1 2 0,0 10 20 16,8 4 27-16,0 3 19 0,0 5-228 15,-1 6-28-15,2-1 0 0,-2 4 0 0,1 0 0 16,8 0 0-16,0 0 0 0,-1 0 0 16,-6-4 0-16,6 1 0 0,1-6 0 0,-9-4 0 15,9 0 0-15,-8-3 0 0,-8-7 0 16,8-3-377-16,-8-5 14 0,0-4 60 15,-8-4 74-15,8-33 77 0,-8 56 75 0,1-36 70 16,-2 4 57-16,2-1 48 0,-1 1 40 16,8 0 24-16,-8 0 14 0,8-1 5 0,0 6-3 15,8-1-7-15,0-1-15 0,-1 7-19 16,2-2-76-16,6 1-61 0,1 4 0 0,0 0 0 16,7 4 0-16,-8-4 0 0,9 0 0 15,-1 5 0-15,-6-5-229 0,6-5-238 16,-15 1-257-16,15-6-285 0,-15-3-159 0,8-4-22 15,0-10 51-15,-1-4 143 0,1 1 237 16,-9-11 301-16</inkml:trace>
  <inkml:trace contextRef="#ctx0" brushRef="#br0" timeOffset="8752.753">10921 9794 386 0,'-31'-47'908'0,"7"6"187"0,0 11 141 0,1 3 100 16,7 5-146-16,0 5-354 0,1 8-242 15,6 0-163-15,-6 9-252 0,7 9-179 16,0 4 0-16,-8 5 0 0,9 8 0 0,-10 5 0 15,10 4 0-15,-9 4-276 0,8 2-730 0,-8-1-260 16,1 4-115-16,7 0 29 0,0-5 115 16,1 1 233-16,-2-9 470 0</inkml:trace>
  <inkml:trace contextRef="#ctx0" brushRef="#br0" timeOffset="9318.779">12003 10312 355 0,'-16'-9'785'16,"0"4"157"-16,9-4 98 0,-8 0 66 16,6 4-230-16,2-2-238 0,7-2-201 0,0 0-119 15,0-1-65-15,7 1-32 0,-7 6-16 16,16-6-4-16,-8 0-4 0,-1 4-1 0,9 1 7 16,-8 4 9-16,8 4-206 0,-9 1-6 15,9 0 0-15,-8 8 0 0,0-1 0 16,-8 11 0-16,8-1 0 0,-16 5 0 15,8 3 0-15,-8 5 0 0,8 6 0 0,-15-6 0 16,6 5 0-16,-6-1 0 0,-1 0 0 16,0-3 0-16,1 4 0 0,-8-5 0 0,-1-4 0 15,1-4 0-15,-1-6 0 0,-7 2 0 16,-1-10 0-16,8 1-106 0,-7-11-55 0,8-3 21 16,-8-3 23-16,7-7 26 0,0-3 16 0,8-5 23 15,1 1 15-15,7-1 13 0,0-4 12 16,1 5 16-16,7-2 33 0,7 1 14 15,1 1 15-15,0 4 20 0,7-1 16 0,1 11 11 16,8-2 6-16,0 5 3 0,-1 5-7 16,8 4-115-16,0 3 0 0,9 2 0 0,-9-2 0 15,16 6 0-15,-7 1 0 0,7-2 0 16,-9 1-143-16,9-1-246 0,0-4-236 16,1 1-322-16,7-10-193 0,-7-4-54 0,6 0 27 15,-7-9 97-15,8-4 214 0,-1 0 327 16</inkml:trace>
  <inkml:trace contextRef="#ctx0" brushRef="#br0" timeOffset="9613.985">12937 10412 465 0,'0'-8'899'0,"0"-6"160"0,-8 5 118 16,0 2 85-16,1-3-216 0,-9 1-321 0,-1 0-207 16,-6 5-139-16,8-5-102 0,-9 5-63 15,8 4-46-15,-7 0-166 0,-8 4-2 0,7 5 0 16,1 4 0-16,-10 0 0 0,10 9 0 15,8 0 0-15,-9 0 0 0,8 0 0 16,9 5 0-16,-1 0 0 0,8-1 0 0,8 1 0 16,-1-5 0-16,9 0 0 0,0-5 0 15,15 1 0-15,-7-4 0 0,7-2 0 0,9-7 0 16,-2-5 0-16,-6 0 0 0,7-8 0 16,1-1 0-16,-9-9 0 0,1 1 0 0,-1-10 0 15,-16 0 0-15,8 1-243 16,-14-1-388-16,-2 1-56 0,-7-6-58 0,-7 7-69 15,-2-2-71-15,-6 0-69 0,-1 1 26 0,-7-1 99 16,-1 1 145-16,-7 0 166 0</inkml:trace>
  <inkml:trace contextRef="#ctx0" brushRef="#br0" timeOffset="9999.971">12654 10011 541 0,'-8'18'940'0,"0"-5"181"16,8 0 155-16,0 1 130 0,-7-5-202 0,14 3-276 15,-7-3-160-15,0 0-761 0,8-4-7 16,8-5 0-16,-9 0 0 0,10-5 0 0,-10 1 0 15,9-10 0-15,0 6 0 0,-1-5 0 0,-6-5 0 16,6 5 0-16,1-5 0 0,-9 0 0 16,9 0 0-16,-8 1 0 0,0 3 0 0,0 1 0 15,-1 0 0-15,2 4 0 0,-2 0 0 16,1 5 0-16,1 4 0 0,-2 0 0 16,0 0 0-16,2 9 0 0,-1 0 0 0,8 4 0 15,-1 4 0-15,1 6 0 0,0-2 0 16,-1 2 0-16,8 3 0 0,1 1 0 15,-1 4 0-15,-6-5 0 0,6 5-974 0,-8-5-305 16,9 2-76-16,-8-3 40 0,7 3 101 16,1-7 183-16,-1-3 332 0</inkml:trace>
  <inkml:trace contextRef="#ctx0" brushRef="#br0" timeOffset="10535.519">13148 10425 163 0,'-15'0'782'0,"-1"0"193"15,0 0 136-15,9 0 99 0,-1-4-70 0,-1 1-249 0,9-3-222 16,0-2-123-16,0 3-74 0,9-4-240 16,-9 5-232-16,8 4 0 0,-8 4 0 15,7 5 0-15,-7 1 0 0,9 2 0 0,-9 11 0 16,7-1 0-16,-7 0 0 0,0 4 0 0,8 1 0 16,-8-5 0-16,8 4 0 0,0-8 0 15,-1-1 0-15,2 1 0 0,-2-4 0 0,9-5 0 16,-8-6 0-16,-1-3 0 0,9-3 0 15,-8-6 0-15,1-9 0 0,5 1 0 16,-5-6 0-16,6-4 0 0,-6 6 0 0,6-6 0 16,-7 1 0-16,7 4 0 0,-7 0 0 0,0 3 0 15,0 3 0-15,8 2 0 0,-9 5 0 16,1 4 0-16,0 1 0 0,0 8 0 0,-1 5 0 16,2 4 0-16,-2 0 0 0,-7 10 0 15,8-2 0-15,-8 3 0 0,8 2 0 16,-8 0 0-16,0 0 0 0,8-3 0 15,-8-2 0-15,7-3 0 0,-7 1 0 0,9-12 0 16,-9 2 0-16,7-4 0 0,1-5 0 0,1-5 0 16,-2 2 0-16,-7-10 0 0,7-6 0 15,2 1 0-15,-9 1 0 0,8-4 0 16,-1 2 0-16,-7-3 0 0,9 9 0 0,-9-4 0 16,7 4 0-16,-7 3 0 0,8 2 0 15,-8 2 0-15,8 6 0 0,-8 0 0 0,8 10 0 16,-1 4 0-16,-7-1 0 0,9 8 0 15,-9 2 0-15,7 4 0 0,1-2 0 0,0 2 0 16,7 0 0-16,-6-1 0 0,-2-5 0 16,1-2 0-16,1-1-191 0,-2-14-978 15,0 0-188-15,-7-8-29 0,9-9 73 0,-9-5 132 16,8-13 243-16,-8 1 411 0</inkml:trace>
  <inkml:trace contextRef="#ctx0" brushRef="#br0" timeOffset="10714.041">13556 10025 759 0,'-15'-58'1048'0,"-1"5"190"0,0 5 152 0,9 8 117 16,7 1-320-16,0 8-278 0,0-1-756 16,7 11-153-16,2-2 0 0,-2 5 0 0,1 1 0 15,8 8 0-15,-9 5 0 0,2 4 0 16,6 4 0-16,-15 14 0 0,8-1 0 0,-8 15 0 16,-8-2 0-16,0 10 0 0,1 0 0 15,-17 8 0-15,1 5-314 0,-10 4-1373 0,2 1 12 16,0-1 128-16,-8-3 210 0,8-7 352 0,-1-6 463 15</inkml:trace>
  <inkml:trace contextRef="#ctx0" brushRef="#br0" timeOffset="12829.273">14686 10224 388 0,'0'-14'665'0,"-7"5"192"15,7 0 125-15,-8 1-12 0,-1-6-122 0,9 5-138 16,-7 0-147-16,7 0-156 0,-7 6-93 15,7-2-61-15,0 0-35 0,0 5-19 16,0 5-12-16,0 3-9 0,7 1-10 0,-7 9-8 16,7 8-36-16,-7 6-124 0,0-1 0 15,0 8 0-15,0 1 0 0,0-1 0 0,0 2 0 16,0-6 0-16,0-5 0 0,0 1 0 16,9-4 0-16,-9-10 0 0,0 2 0 15,8-11 0-15,-8-4 0 0,7-8-100 0,-7-4-91 16,8-6-11-16,0-8-2 0,0-5 14 15,-8-4 27-15,7-4 36 0,2-1 34 16,-2 1 32-16,1-4 27 0,0-1 19 0,-8 5 12 16,8 0 7-16,-1 3 10 0,2 6 7 0,-9 4 13 15,7 9 16-15,-7 4 19 0,0 9 16 16,8 4 14-16,-8 6 10 0,0 11 1 16,0 2-4-16,8 8-8 0,-8 4-9 0,0 4-6 15,8 5-7-15,-8 0-6 0,16-3-7 16,-9 3-10-16,10-5-7 0,-3-4-10 0,3-4-6 15,6-4-2-15,1-6-18 0,7-7-10 0,1-5 0 16,-1-14 0-16,7-4 0 0,2-3 0 16,0-11 0-16,-2-8 0 0,-6-4 0 15,7-5 0-15,-7 1 0 0,-1-10 0 0,0-4 0 16,-7 5 0-16,-8-6 0 0,-1-2 0 16,1 7 0-16,-16-4 0 0,0 5 0 15,-8-2 0-15,-8 2-19 0,0 0-126 0,-6 4 2 16,-2 4 7-16,-8 4 17 0,-6 1 18 15,5 5 21-15,-5 7 29 0,6 5 23 0,1 5 16 16,0 13 15-16,7 5 25 0,1 9 28 16,6 7 25-16,3 5 33 0,5 15 41 0,1-3 41 15,8 12 5-15,0-2-201 0,8 9 0 16,8 1 0-16,-9 4 0 0,10 4 0 0,-3-5 0 16,3 2 0-16,-10-6 0 0,9 1 0 15,8-11 0-15,-8-2 0 0,-1-10 0 0,1 0 0 16,0-8 0-16,-1-10 0 0,1 1 0 0,8-9 0 15,-8-4 0-15,-1-10 0 0,1 0 0 16,0-8 0-16,-1-5 0 0,1 1 0 16,0-1 0-16,-1 1 0 0,1-1 0 0,-9 5 0 15,9 0 0-15,-8 4 0 0,8 5 0 16,-9 4 0-16,1 0 0 0,1 7 0 0,-2 7 0 16,0 0 0-16,10 3 0 0,-10 5 0 15,9 0 0-15,0 0 0 0,-1 0 0 16,1-3 0-16,8-2 0 0,-1 1 0 15,1-6 0-15,0-7 0 0,-1-1 0 0,8-4 0 16,-7-9 0-16,7 0 0 0,-8-8 0 0,1-1 0 16,-1-4 0-16,-6 0 0 0,-1-4 0 15,-9 4 0-15,1 0 0 0,-8-5 0 16,0 6 0-16,0-2 0 0,-8 2 0 0,-8 2 0 16,1 1 0-16,-8 5 0 0,-1 5 0 15,-8-1 0-15,8 0 0 0,-7 9 0 0,8 4 0 16,-8 5 0-16,7 0 0 0,0 8 0 15,8 1 0-15,1 1 0 0,-1 2 0 16,16 2 0-16,0-2 0 0,0 2 0 0,8-2 0 16,8-3 0-16,7 4 0 0,1-4 0 15,7-5 0-15,1-4 0 0,-1-1 0 0,0 1 0 16,-7-9 0-16,-1 0-232 0,8 0-290 16,-14-9-148-16,6 1-165 0,-7-5-165 15,-8-1-84-15,8-3 3 0,-16-5 81 0,7 0 164 16,-7 0 223-16</inkml:trace>
  <inkml:trace contextRef="#ctx0" brushRef="#br0" timeOffset="13004.849">15871 10342 35 0,'-8'-26'620'0,"8"4"253"0,-7 0 179 16,-2 0 142-16,9 0 1 0,-7 4-116 0,7 0-176 15,7 1-161-15,2-1-244 0,-2 4-498 16,1-3 0-16,0 8 0 0,7 0 0 16,-6 0 0-16,6 9 0 0,1 0 0 0,-9 5 0 15,9 8 0-15,-8 0 0 0,0 9 0 16,0 1 0-16,-1 3 0 0,-7 4 0 0,0 2 0 15,0 3 0-15,0 0-265 0,-7-4-1069 16,7 4-97-16,-8-3 36 0,0-7 106 16,8-2 159-16,0-5 278 0,0-9 401 0</inkml:trace>
  <inkml:trace contextRef="#ctx0" brushRef="#br0" timeOffset="13465.617">15950 10483 219 0,'-9'0'864'0,"2"0"228"15,-1 0 169-15,0 0 122 0,8 0-70 16,-8 0-320-16,8 0-275 0,0 0-370 15,0 10-348-15,0-6 0 0,8 9 0 0,0-4 0 16,-8 8 0-16,8-3 0 0,-1 3 0 0,2 1 0 16,-2-1 0-16,1 2 0 0,0-7 0 15,0 2 0-15,-1-5 0 0,2-6 0 16,6-3 0-16,1-3 0 0,-9-1 0 0,10-10 0 16,-3 0 0-16,3-3 0 0,-1-1 0 15,-9-4 0-15,9 5 0 0,-1-6 0 0,1 6-15 16,-8-5-43-16,8 3 20 0,0 3 13 15,-1 2 16-15,1 0 20 0,-9 7 21 16,10-2 24-16,-10 4-10 0,2 5-46 0,-2 0 0 16,1 8 0-16,0 1 0 0,0 1 0 0,-1 7 0 15,-7 1 0-15,9-1 0 0,-9 1 0 16,7 4 0-16,-7-4 0 0,8-1 0 0,0 2 0 16,0-2 0-16,-1-9 0 0,2 5 0 15,-2-7 0-15,1-3 0 0,8 2 0 16,-9-5 0-16,10-5 0 0,-10 5 0 15,9-9 0-15,-1 1 0 0,1-1 0 0,-8 5 0 16,8-5 0-16,0 1 0 0,-9 2 0 16,9-2 0-16,-1 8 0 0,1 0 0 0,0 0 0 15,-1 8 0-15,-6 1 0 0,6 5 0 16,1-1 0-16,-9 9 0 0,2 1 0 0,-1-2 0 16,-8 9 0-16,7 2 0 0,-7-1 0 15,-7 0-427-15,-1 4-484 0,-8 0-284 0,0-3-84 16,-8 3 20-16,1-4 87 0,-8-5 181 15,0 0 322-15</inkml:trace>
  <inkml:trace contextRef="#ctx0" brushRef="#br0" timeOffset="13631.173">16044 11146 77 0,'-47'8'941'16,"7"1"260"-16,9 0 195 0,-8-4 159 16,15-5 110-16,1-5-461 0,6 1-1052 15,10-5-152-15,0 0 0 0,7-1 0 0,0 7 0 16,7-6 0-16,-7 0 0 0,7 5 0 15,2-1 0-15,-1 5 0 0,8-5-606 16,-9 1-864-16,1 4-44 0,0-5 78 0,7 2 141 16,1-1 244-16,-8-5 447 0</inkml:trace>
  <inkml:trace contextRef="#ctx0" brushRef="#br0" timeOffset="14083.475">18045 10055 321 0,'-16'-9'729'15,"-1"1"164"-15,3-1 92 0,-3 0 54 16,-6-4-223-16,7 3-205 0,1-3-188 0,-9 5-137 16,1-1-70-16,-9 0-35 0,1 4-23 15,7 1-20-15,-7 4-17 0,0 4-17 16,-1 5-13-16,1 5-3 0,0 4 4 0,-2 4 13 15,2 8 18-15,8 6 20 0,7-1 17 16,1 9 10-16,-1 5 3 0,16 0-148 0,0 4-25 16,0 3 0-16,16-3 0 0,7 5 0 0,8-5 0 15,0-5 0-15,9 1 0 0,15-10 0 16,-8-4 0-16,7-3 0 0,2-10 0 16,-1 0 0-16,-1-9-171 0,-7-4-510 0,9-9-347 15,-17-4-183-15,8-9-39 0,-7-1 40 16,-2-3 98-16,-6-5 218 0,-1-6 378 15</inkml:trace>
  <inkml:trace contextRef="#ctx0" brushRef="#br0" timeOffset="14551.316">18248 10466 398 0,'-7'13'749'0,"-2"-4"174"16,2 4 111-16,-1-4 27 0,-1 0-161 15,9-1-163-15,0 1-167 0,0 0-113 0,9-4-52 16,-1-1-36-16,-1-4-37 0,9 0-76 15,0-9-256-15,-1 0 0 0,1-4 0 16,0-4 0-16,8-6 0 0,-9 2 0 0,1-2 0 16,0-4 0-16,-8 1 0 0,-1 0 0 0,2-1 0 15,-2 6 0-15,-7-2-157 0,0 2-72 16,0 3 33-16,-7-1 41 0,-2 12 40 16,9-7 37-16,-7 9 34 0,-1 5 37 0,-1 5 35 15,2 0 40-15,0 8 43 0,7-1 41 16,-9 2 35-16,9 4 19 0,0 4 3 15,0 0-189-15,0 4-20 0,9-4 0 0,-2 4 0 16,0 2 0-16,2 2 0 0,6-3 0 16,-6 4 0-16,6-5 0 0,8 5 0 0,-7-5 0 15,8 0-119-15,-9-3-544 0,8-2-379 16,-7 2-176-16,8-9-36 0,-1 3 23 0,1-8 95 16,7-5 226-16,1 1 401 0</inkml:trace>
  <inkml:trace contextRef="#ctx0" brushRef="#br0" timeOffset="14748.79">19057 10550 573 0,'-9'-5'1114'0,"9"10"234"0,-7-5 192 15,-9 0 137-15,8 4-195 0,1 0-1025 16,7 1-457-16,-9-1 0 0,9 6 0 0,0-2 0 16,9 5 0-16,-9 1 0 0,7 3 0 0,1 6 0 15,-8-2 0-15,8 6 0 0,-8-1 0 16,0-4 0-16,0 0 0 0,8 0 0 15,-16-3 0-15,8-3-1145 0,0-7-355 0,-8-4 12 16,8-10 108-16,8-8 166 0,-8-9 308 16,8-4 425-16</inkml:trace>
  <inkml:trace contextRef="#ctx0" brushRef="#br0" timeOffset="14906.366">18986 10268 833 0,'-23'-18'1122'0,"6"-1"189"0,1 7 135 16,1-2 79-16,-1 1-398 0,9 1-394 15,7 2-639-15,0 1-94 0,0 0 0 0,7 0 0 16,-7 1 0-16,8 3 0 0,0-3 0 0,0 8-97 16,-1 0-719-16,-7 8-356 0,9-3-129 15,-2 8 2-15,1-4 73 0,1 4 150 16,-2 1 292-16,17-2 368 0</inkml:trace>
  <inkml:trace contextRef="#ctx0" brushRef="#br0" timeOffset="16512.485">19511 10409 294 0,'-8'0'722'15,"8"0"193"-15,-7 0 129 0,-2 0 60 0,9 0-125 16,-7 0-153-16,7 0-188 0,-8 0-150 0,8 0-88 16,0 0-56-16,8 0-53 0,-8-5-145 15,7 5-146-15,9-5 0 0,0 5 0 0,-1-4 0 16,9 4 0-16,-1 0 0 0,1 0 0 15,8 0 0-15,-1 0 0 0,0 0-122 16,1 0-492-16,-1 0-354 0,9-5-221 0,-9 5-56 16,0 0 35-16,0-4 86 0,1 4 192 15,-1-5 343-15</inkml:trace>
  <inkml:trace contextRef="#ctx0" brushRef="#br0" timeOffset="16848.586">20171 10456 719 0,'-9'19'951'0,"9"-6"134"16,0 0 94-16,0 0 48 0,0-4-334 0,9-5-287 16,-2 1-171-16,0-10-119 0,2 1-84 0,6-5-67 15,-6 1-56-15,6-5-48 0,-7-5-29 16,7-1-15-16,-6 2-9 0,-2-1-10 16,1-4-19-16,-8 4-16 0,0-3-14 0,0-1-12 15,0 4-5-15,-8-4 4 0,8 4 14 16,-7 6 13-16,-2-2 13 0,9 0 10 15,-7 5 8-15,-1 2 10 0,8 7 17 0,0-5 28 16,-8 10 34-16,8-1 37 0,0 4 41 16,0 6-6-16,0-1-155 0,0 4 0 0,8 1 0 15,-8 0 0-15,8 4 0 0,-1 0 0 16,9 4 0-16,-8 0 0 0,8 6 0 16,0-1 0-16,-1-5 0 0,8 5 0 0,-6-5 0 15,6 1 0-15,-7-5 0 0,-1 0-427 16,1-4-794-16,-8-6-146 0,8-3 2 15,0-12 82-15,-1-6 136 0,1-9 280 0,-1-8 407 16</inkml:trace>
  <inkml:trace contextRef="#ctx0" brushRef="#br0" timeOffset="17057.539">20523 9990 843 0,'-15'-32'1139'0,"-1"6"201"0,1 3 152 15,-1 6 94-15,8 4-368 0,8 4-645 0,-8 0-573 16,16 9 0-16,0 5 0 0,8-1 0 15,-1 5 0-15,1 4 0 0,7 4 0 16,1 6 0-16,-9-2 0 0,8 10 0 0,-6 5 0 16,-1 4 0-16,-9-1 0 0,1 10 0 0,-8 4 0 15,8 0 0-15,-8 0 0 0,0 4 0 0,-8 4 0 16,0 7 0-16,-8 2-1650 0,1-4-65 16,-8 1 127-16,6-2 203 0,-6-7 297 15,-1-10 510-15</inkml:trace>
  <inkml:trace contextRef="#ctx0" brushRef="#br0" timeOffset="17899.258">21614 10483 474 0,'-8'18'852'0,"0"-5"134"0,1 0 89 15,-2 1 63-15,9-5-260 0,0 4-243 0,0-9-165 16,9 0-81-16,-2-4-44 0,17-4-26 0,-8-9-30 16,7-5-43-16,8-8-151 0,-7-5-95 15,7-9 0-15,1-4 0 0,-8-5 0 16,7-3 0-16,-8-2 0 0,1-2 0 0,-1-2 0 16,-15 5 0-16,8-4 0 0,-9 8 0 15,-7 0-140-15,-7 5-94 0,-9 5 19 0,0 4 33 16,1-2 38-16,-9 12 42 0,-7 2 37 15,8 6 30-15,-10 4 23 0,2 8 22 16,8 14 26-16,-1 0 28 0,1 13 35 0,-1 8 33 16,8 2 33-16,9 12 23 0,-1 0 14 15,8 9 6-15,8 0-183 0,-1 5-25 0,9-2 0 16,8 6 0-16,7-4 0 0,1 0 0 0,6-2 0 16,2-6 0-16,7-3 0 0,0-6 0 15,8-6 0-15,-8-9 0 0,8-4 0 16,-8-4 0-16,9-10 0 0,-10-2 0 0,1-6 0 15,-8-6 0-15,1-2 0 0,-16-5 0 16,-1-5 0-16,-8 0 0 0,1-3 0 16,-16-3 0-16,0 3 0 0,0 4 0 0,-16-5 0 15,1-1 0-15,-1 5 0 0,-7 1-11 16,-1-1-39-16,0 9 14 0,1 1 11 0,-8 4 4 16,7 8 7-16,8 0 5 0,-7 5 15 15,8 4 14-15,-1 0 19 0,8 6 20 0,-1-3-17 16,9 6-42-16,9 0 0 0,-1 0 0 15,-1-3 0-15,9-1 0 0,0-1 0 16,7 0 0-16,0-3 0 0,1-5 0 0,-1-5 0 16,1 0 0-16,8-4 0 0,-8 0 0 15,-9-8-43-15,8-1-229 0,-7 0-29 0,0-4-8 16,-1 0 16-16,-6 0 36 0,-2-1 49 16,1 1 51-16,-8 3 48 0,8 2 39 15,-8 4 27-15,0-1 17 0,8 5 11 0,-8 0 6 16,0 5 5-16,0 4 6 0,0-6 6 15,0 7 4-15,0 3 2 0,7-4-1 16,-7 0-2-16,9 0-22 0,-9-1-64 0,7 1-143 16,-7-5-218-16,8 1-288 0,1-5-177 0,-9-5-78 15,7 1 14-15,-7 0 112 0,7-9 202 16</inkml:trace>
  <inkml:trace contextRef="#ctx0" brushRef="#br0" timeOffset="18139.613">22296 9932 615 0,'-23'-18'985'0,"-1"5"174"0,1 0 142 15,7 4 120-15,1 0-251 0,-1 0-322 16,8 5-188-16,1-1-628 0,-2 1-32 16,9 4 0-16,9-4 0 0,-2 8 0 0,9-4 0 15,7 4 0-15,-7 1 0 0,15 4 0 16,-8-5 0-16,9 9 0 0,0-4 0 0,7 0 0 15,-8-1 0-15,9 1 0 0,-2 5 0 16,2 0 0-16,-2-7-757 0,-5 2-695 0,5 5-23 16,-6-9 81-16,7 4 135 0,1-5 227 15,-1-4 427-15</inkml:trace>
  <inkml:trace contextRef="#ctx0" brushRef="#br0" timeOffset="18655.233">23026 10130 332 0,'-8'-17'790'0,"1"3"160"0,-2 1 113 15,2 0 84-15,7 4-194 0,-8 5-223 16,0-1-204-16,0 1-122 0,8-1-70 16,0 10-33-16,0-1-13 0,0 5-4 0,0 0-195 15,0 8-89-15,8 6 0 0,-8 4 0 16,8 3 0-16,-8 1 0 0,8-1 0 0,-8 7 0 16,7-2 0-16,-7 0 0 0,9-5 0 15,-2 1 0-15,-7 1 0 0,8-7 0 0,8-2 0 16,-9-5 0-16,2-5 0 0,-2 0 0 15,9-9 0-15,-1-4 0 0,-6-4 0 0,6-9 0 16,-6-4 0-16,5-7 0 0,-5-1 0 16,-1-7 0-16,-1-3 0 0,2 0 0 0,-2-4 0 15,-7 4 0-15,8 3 0 0,0-3 0 16,0 9 0-16,-1 3 0 0,-7 6 0 0,9-1 0 16,-2 9 0-16,1 9 0 15,-8 0 0-15,7 9 0 0,-7 9 0 0,9-1 0 16,-9 11 0-16,7 2 0 0,-7 5 0 0,8 0 0 15,0 5 0-15,0 0 0 0,-1-1 0 16,9 1 0-16,1-4 0 0,-3 3 0 0,10-3-174 16,-8-1-583-16,8-5-279 0,-1-3-168 15,1-1-28-15,7-12 46 0,1 0 108 16,-8-10 220-16,7-1 327 0</inkml:trace>
  <inkml:trace contextRef="#ctx0" brushRef="#br0" timeOffset="18933.58">23716 10624 292 0,'-7'0'836'0,"7"0"189"15,-9 0 130-15,2 5 95 0,-9-1-148 0,8 1-298 16,1-1-255-16,-2 6-157 0,2-3-105 16,-1 7-73-16,8 0-38 0,0 2-67 15,8-2-109-15,-8 4 0 0,7-5 0 0,9 5 0 16,-8-9 0-16,8 4 0 0,0-4 0 16,-1-5 0-16,1-4 0 0,0 0 0 0,-1-4 0 15,1-5 0-15,0-4 0 0,-8-1 0 16,8 1 0-16,-9-4 0 0,-7-1 0 15,8 5 0-15,-8-5 0 0,-8 1 0 0,1 4 0 16,-2-1 0-16,-6 0 0 0,-8 2 0 16,7 2 0-16,-8 2 0 0,-7 3 0 15,7 1-191-15,1 4-259 0,-1 4-85 0,-8 5-177 16,9 0-274-16,0-1-110 0,7 1-19 16,-7 5 38-16,6 0 123 0,10-7 230 0</inkml:trace>
  <inkml:trace contextRef="#ctx0" brushRef="#br0" timeOffset="20027.889">24564 9623 115 0,'-8'-22'725'0,"8"4"182"0,-7 1 108 15,-2 4 69-15,9 8-87 0,0 5-243 16,9 12-230-16,-2 7-135 0,9 12-67 15,-1 13-34-15,9 5-28 0,7 4-24 0,-8 8-28 16,10 5-27-16,5 0-26 0,-6 5-124 16,-1-1-31-16,0 1 0 0,-7-4 0 0,-1-6 0 15,1 1 0-15,-8-9 0 0,-1-4 0 16,1-9 0-16,-8-10 0 0,0 1 0 0,0-14-81 16,-8 1-154-16,-8-9-11 0,0-9 7 15,-7-4 16-15,-1-10 27 0,1 1 40 16,-9-9 40-16,-8 0 36 0,1-8 29 0,0-1 21 15,-1 0 14-15,1-5 17 0,0 1 20 16,-2 4 21-16,10-4 20 0,-1 9 22 0,9-2 22 16,7 3 16-16,0 2 17 0,8 6 14 15,0-1 15-15,16 1 11 0,-1 7 8 0,9-3 0 16,8 9-6-16,6-1-144 0,10 1-37 16,7-1 0-16,7 5 0 0,2 0 0 0,-2-4 0 15,1-1 0-15,0 1 0 0,-1 0 0 16,-6-5 0-16,-1 0 0 0,-8 0 0 15,-9-4 0-15,-6-4 0 0,-1-1 0 0,-14 1-211 16,-10-2 2-16,0 1 6 0,-7-3 6 16,-7 3 10-16,-9-4 14 0,-8 0 19 0,1 0 26 15,-16 5 28-15,7-6 30 0,-6 2 36 16,-10-3 38-16,9 8 37 0,0 2 34 0,0 5 35 16,8 9 38-16,-2 4 35 0,10 6 30 15,-1 8 25-15,9-1 26 0,7 14 26 16,0 0-190-16,8 4-100 0,8 9 0 15,8 4 0-15,0 6 0 0,7-1 0 0,1 4 0 16,7 1 0-16,-7-2 0 0,7 2 0 16,1-5 0-16,-9 0 0 0,8-9 0 0,0-4 0 15,-7-5 0-15,0-4 0 0,-1-5 0 0,-7-8 0 16,8-4 0-16,-17-11 0 0,9-6 0 16,-8-7 0-16,-1-3 0 0,2-9 0 0,-9-4 0 15,0-1 0-15,0 1 0 0,0 0 0 16,0-2 0-16,0 3 0 0,0 2 0 15,0 5 0-15,0 5 0 0,0 4 0 0,0 1 0 16,7 8 0-16,-7 0 0 0,0 4 0 16,0 5 0-16,8 4 0 0,-8 0 0 0,9 0 0 15,-2 6 0-15,0-3 0 0,10 3 0 16,-1-1 0-16,-1-1 0 0,8-3 0 0,1 3 0 16,-1-8 0-16,1-1 0 0,7 1 0 15,-8-9 0-15,10 5 0 0,-10-10 0 16,1 1 0-16,-9-5 0 0,1 0 0 0,0-4 0 15,-9-5 0-15,1 4 0 0,0-2 0 16,0-3 0-16,-8 6-49 0,0-4-73 16,-8-1 35-16,8 6 29 0,-8-2 28 0,0 0 29 15,1 10 19-15,-2-5 18 0,9 5 18 16,-7 4 21-16,-1 4 21 0,8 1-28 0,-8 3-68 16,0 1 0-16,8 4 0 0,0-4 0 15,0 9 0-15,0-4 0 0,0 2 0 0,8-2 0 16,0 3 0-16,0 2 0 0,-1-6 0 15,9 5 0-15,-8-1 0 0,8-4 0 0,-9 1 0 16,9-6 0-16,-8 1 0 0,8 1-557 16,-9-7-310-16,-7 2-275 0,9-5-93 15,-1-8 13-15,-1-6 76 0,2 1 159 0,-2-10 282 16</inkml:trace>
  <inkml:trace contextRef="#ctx0" brushRef="#br0" timeOffset="20190.453">25953 10268 32 0,'-8'-14'895'0,"-8"0"272"0,0 2 211 0,1-1 175 15,-1 3 121-15,9-3-412 0,-10 5-1032 16,10-1-230-16,-2 4 0 0,2 0 0 16,7 1 0-16,-8 0 0 0,8-1 0 0,0 5 0 15,8-4 0-15,-8 4 0 0,0 0 0 16,7-5 0-16,-7 5-452 0,0 0-690 0,0 0-154 16,0-3-10-16,0-7 70 0,9-3 120 15,-9-5 212-15,7-3 338 0</inkml:trace>
  <inkml:trace contextRef="#ctx0" brushRef="#br0" timeOffset="20368.642">25835 9768 340 0,'-8'-5'918'16,"-8"-2"204"-16,0 1 167 0,1 3 128 15,7-2-107-15,0 1-375 0,8 4-246 0,0-10-518 16,8 6-171-16,0-5 0 0,7 6 0 16,9-6 0-16,-8 4 0 0,7 0 0 15,1 5 0-15,0 5 0 0,7 0 0 0,-8 4 0 16,8-1 0-16,1 5 0 0,-1 4-226 15,0 1-1004-15,2 5-156 0,5 3-6 0,2 1 75 16,7-1 135-16,0 0 279 0,8 1 423 16</inkml:trace>
  <inkml:trace contextRef="#ctx0" brushRef="#br0" timeOffset="20551.153">26776 10510 809 0,'-16'22'1061'0,"9"0"159"0,-1-5 114 16,0-3 64-16,0-5-421 0,8-5-351 0,0 0-238 16,8-4-196-16,-8-4-182 0,8 0-152 15,-8-1-135-15,8 1-173 0,-8-4-257 0,7-2-311 16,-7 1-117-16,0-4-11 0,0 4 50 16,0-4 130-16,0 0 241 0</inkml:trace>
  <inkml:trace contextRef="#ctx0" brushRef="#br0" timeOffset="20683.313">26769 10386 589 0,'-9'-5'949'0,"2"1"168"16,-1 1 132-16,0-3 92 0,0 2-292 0,1 0-332 16,-2-1-227-16,2 1-161 0,7-1-142 15,-8 1-142-15,8 0-137 0,0-1-133 0,0 5-182 16,-9-4-316-16,9 4-327 0,0 0-133 16,-7-5-12-16,7 1 53 0,0 0 139 15,0-5 295-15</inkml:trace>
  <inkml:trace contextRef="#ctx0" brushRef="#br0" timeOffset="23945.853">27396 9976 215 0,'0'-14'398'0,"0"5"99"0,0 2 72 15,0-3 32-15,0 1 50 0,0 5 14 16,0-1-14-16,0 1-37 0,0-1-51 16,0 5-74-16,0-4-100 0,0 4-71 0,-8 0-51 15,8 0-40-15,0 4-29 0,0-4-15 16,0 9-6-16,0 5-1 0,8 0 5 0,-8 7-19 16,0 6-162-16,8 8 0 0,-1 5 0 15,2-1 0-15,-2 5 0 0,-7 5 0 16,8 4 0-16,1-4 0 0,-9 3 0 0,7-3 0 15,-7-5 0-15,0 5 0 0,7-10 0 16,-7-4 0-16,0-4 0 0,0-4 0 0,9-4 0 16,-9-10 0-16,0-1 0 0,0-7 0 15,8 0 0-15,-8-15 0 0,0-2 0 16,0-6 0-16,0-8 0 0,0-1 0 0,0-9 0 16,0-3 0-16,0-1 0 0,0-5 0 0,0-3 0 15,0-5 0-15,0 0 0 0,7 1 0 16,-7-1 0-16,9 4 0 0,-9-4 0 15,7 5 0-15,1-1 0 0,-8 0 0 0,8 1 0 16,0 4 0-16,-8 3 0 0,7 6 0 16,-7 4 0-16,0 1 0 0,9 8 0 0,-9 0 0 15,0 4 0-15,0 0 0 0,0 10 0 16,0-1 0-16,0 0 0 0,0 5 0 0,0-1 0 16,0 1 0-16,-9 4 0 0,9 0 0 15,0 0 0-15,0 4 0 0,0-4 0 16,0 5 0-16,0-1 0 0,9 5 0 0,-9-6 0 15,0 3 0-15,7-2 0 0,-7 0 0 16,0 1 0-16,8-1 0 0,0 1 0 16,0-5 0-16,-1 4 0 0,9 1 0 0,-8-1 0 15,8 0 0-15,0-4 0 0,8 5 0 16,-2-5 0-16,1 4 0 0,10-4 0 0,5 0 0 16,-6 0 0-16,16-4 0 0,-10 4 0 15,9-5 0-15,0 1 0 0,8 0 0 0,1-1 0 16,6 1 0-16,1-5 0 0,0 4 0 0,7 1 0 15,-7 0 0-15,8 4 0 0,-1-6 0 16,8 6 0-16,-7-3 0 0,0 3 0 0,-1 0 0 16,1-4 0-16,0 4 0 0,-9 0 0 15,1 4 0-15,-8-4 0 0,-8 0 0 0,0 3 0 16,-7-3 0-16,-9 0 0 0,1 6 0 16,-17-6 0-16,8 0 0 0,-7 4 0 15,-1-4 0-15,-6 0 0 0,-1 0 0 0,-1 0 0 16,-7 0 0-16,9 0 0 0,-9 0 0 15,7 0 0-15,-7 0 0 0,8 0 0 0,-8 0 0 16,0 0 0-16,0 0 0 0,0-4 0 16,0 4 0-16,0 0 0 0,0 0 0 15,0-6 0-15,-8 6 0 0,8 0-216 0,-7-3-66 16,-2 3-56-16,-6 0-90 0,-1-4-161 16,0 4-237-16,-8 4-185 0,2-4-60 0,-2 3 11 15,-8 3 89-15,1 2 186 0,-16 1 277 16</inkml:trace>
  <inkml:trace contextRef="#ctx0" brushRef="#br0" timeOffset="24688.571">27906 10303 180 0,'0'-5'575'0,"0"-4"150"16,-7 5 145-16,7-1 71 0,-9-3-153 0,9 4-153 15,0-5-114-15,0 0-115 0,0-1-113 16,0 1-53-16,9 2-15 0,-9 2 5 0,0-4 2 16,7 4 14-16,-7-4 18 0,0 5 15 15,0 4 3-15,0-5-23 0,0 5-259 0,0-3 0 16,8 6 0-16,-8 2 0 0,0-1 0 15,0 10 0-15,0 4 0 0,0-1 0 16,0 10 0-16,0-1 0 0,8 5 0 0,-8 4 0 16,0 0 0-16,0 0 0 0,0 0 0 0,0 2 0 15,8-7 0-15,-8-3 0 0,0-1 0 16,0-3 0-16,7-6 0 0,-7 1 0 16,0-9 0-16,9-6 0 0,-9 3 0 0,7-12 0 15,1-1 0-15,-8-12 0 0,8-2 0 16,0-2 0-16,-8-8 0 0,7 0 0 0,2 1 0 15,-2-5 0-15,8-2 0 0,-6 2 0 16,6 5 0-16,1-6 0 0,-9 10 0 16,10 0 0-16,-1 4 0 0,-1 8 0 0,-7 2 0 15,7 7 0-15,-6 5 0 0,-2 9 0 16,9 3 0-16,-16 7 0 0,8 7 0 0,-1 1 0 16,-7 3 0-16,0 5 0 0,9 0 0 15,-9 1 0-15,0-1 0 0,0-4 0 16,0 0 0-16,0-5 0 0,7-3 0 0,-7-5 0 15,0-1 0-15,8-4 0 0,-8-3 0 16,8-6 0-16,-8-1 0 0,0-6 0 0,8-1 0 16,-8-10 0-16,7 0 0 0,-7-8 0 15,9 0-139-15,-2 0-54 0,1-4 46 0,1 0 43 16,-2-1 33-16,0 1 27 0,2 4 22 16,-1 0 25-16,8-1 25 0,-9 5 29 0,1 5 30 15,0 0 37-15,0 9 36 0,-1-1 23 16,1 5-105-16,0 5-78 0,-8 3 0 0,8 1 0 15,-8 10 0-15,7-3 0 0,-7 3 0 16,9 3 0-16,-9 3 0 0,7 2 0 16,1 0 0-16,0-1 0 0,0 5 0 0,8-4 0 15,-1 0 0-15,-6-6 0 0,5 2 0 16,10-1-43-16,-8-9-607 0,0 0-276 0,8-4-233 16,-1-9-72-16,1-9 20 0,7-4 81 15,-7-5 183-15,7-5 308 0</inkml:trace>
  <inkml:trace contextRef="#ctx0" brushRef="#br0" timeOffset="24895.019">28784 10386 417 0,'-15'0'907'0,"-1"0"170"15,9 0 129-15,-9 0 102 0,8 0-171 0,8-5-345 16,-8 5-217-16,16-4-119 0,0 1-140 16,-1-7-316-16,9 6 0 0,0-5 0 15,-1 4 0-15,1 1 0 0,8 0 0 0,-8 4 0 16,8-5 0-16,-1 5 0 0,-8 5 0 15,9-5 0-15,-8 0 0 0,0 4 0 16,-1-4 0-16,-7 4-589 0,0 1-236 0,-1-5-268 16,2 0-105-16,-2 0 5 0,-7-5 62 15,0 1 141-15,0 0 242 0,0-5 330 0</inkml:trace>
  <inkml:trace contextRef="#ctx0" brushRef="#br0" timeOffset="25067.556">28958 10240 391 0,'-16'-9'854'15,"0"2"185"-15,8-2 142 0,-8 4 118 16,9 0-174-16,-10 5-268 0,10 0-204 15,7 0-121-15,-7 5-272 0,7 4-260 0,7 0 0 16,-7 3 0-16,0 7 0 0,7 2 0 16,-7 6 0-16,9-1 0 0,-9 5 0 0,8 4 0 15,-8-3 0-15,7-1 0 0,-7 0 0 16,9-5 0-16,-2 0 0 0,1 0-696 16,0-3-566-16,0-2-94 0,-1-7 27 0,9-5 88 15,0-5 156-15,-1-4 293 0,9-9 371 16</inkml:trace>
  <inkml:trace contextRef="#ctx0" brushRef="#br0" timeOffset="25402.245">29263 10493 692 0,'0'4'1005'15,"0"0"155"-15,0 1 128 0,0-5 101 16,0 4-319-16,9-4-322 0,-2-4-189 0,1-1-279 16,8 1-280-16,-9-5 0 0,9-4 0 15,0 0 0-15,-8-1 0 0,8-3 0 0,-9-2 0 16,1-3 0-16,-1 6 0 0,2-7 0 15,-9 5 0-15,0-3 0 0,0 3 0 16,0-4 0-16,0 4 0 0,-9 0 0 0,9 1 0 16,-7 3 0-16,-1 5 0 0,8-3 0 15,-7 8 0-15,-2-1 0 0,2 0 0 0,7 10 0 16,-8-5 0-16,8 9 0 0,-8-1 0 16,8 5 0-16,0 1 0 0,0 3 0 15,0 1 0-15,0 0 0 0,0 4 0 0,8 4 0 16,0-4 0-16,-8 4 0 0,7 1 0 0,2-1 0 15,-2 1 0-15,1 0 0 0,8-5 0 16,-9 4 0-16,1-4 0 0,0 0 0 16,0 0 0-16,-1-9-872 0,2 6-545 0,-9-11-37 15,8 1 72-15,-1-9 134 0,2 0 236 16,-2-5 415-16</inkml:trace>
  <inkml:trace contextRef="#ctx0" brushRef="#br0" timeOffset="26676.499">30142 10338 128 0,'-8'0'315'0,"0"-5"54"0,8 5 22 16,-7 0-4-16,7 0 15 0,0 0 55 15,0 0 85-15,0 0 52 0,0 5 21 0,-9-5-14 16,9 0-40-16,0 4-74 0,0-4-103 15,-7 0-69-15,7 4-43 0,0-4-29 0,0 0-27 16,0 0-22-16,0 5-17 0,0-5-8 16,0 0-7-16,7 0-2 0,-7 0-110 15,9 4-50-15,-2-4 0 0,9 0 0 0,-8 0 0 16,8 0 0-16,-1 0 0 0,1 5 0 16,7-5 0-16,-6 0 0 0,6 0 0 0,1 4 0 15,-1 0 0-15,1-4 0 0,-1 6 0 16,1-6 0-16,-2 0 0 0,2 3 0 0,-8-3 0 15,8 4 0-15,-8-4 0 0,-1 0 0 16,1 0 0-16,0 0 0 0,-9 0 0 0,1 0 0 16,0 0 0-16,0-4 0 0,-8 4-349 15,0 0-183-15,0-3-151 0,-8 3-239 16,8-10-160-16,-8 6-41 0,0-1 22 0,1-4 98 16,-2 1 202-16,2-1 302 0</inkml:trace>
  <inkml:trace contextRef="#ctx0" brushRef="#br0" timeOffset="33027.697">30400 10205 120 0,'-7'-4'422'0,"7"-1"78"0,-8 1 70 15,1-1 0-15,-2 2-78 0,9-1-54 16,-7-1-22-16,7 0 10 0,0 0 0 0,0-3-8 16,0 3-17-16,0-4-20 0,0 1-29 15,0 3-44-15,0-3-30 0,0 3-19 16,0 5-19-16,0-4-22 0,0 4-14 0,0 4-14 16,0 5-17-16,0 5-19 0,0 3-20 15,0 6-33-15,0 2-101 0,0 1 0 0,0 6 0 16,-8 3 0-16,8 0 0 0,0 0 0 15,-8 1 0-15,8 4 0 0,0-5 0 0,0 5-4 16,-8-5-200-16,8 0-77 0,0 0-103 16,0-3-170-16,-7-6-275 0,14-5-212 0,-7-2-75 15,8-10-1-15,0-9 65 0,0-9 178 16,15-4 310-16</inkml:trace>
  <inkml:trace contextRef="#ctx0" brushRef="#br0" timeOffset="33559.357">31436 9936 802 0,'-8'4'1027'0,"-6"-8"125"0,5 0 98 0,-6 4 82 16,6-5-401-16,2 1-312 0,-1-1-181 15,8 1-103-15,0-1-85 0,0-3-195 16,8 3-55-16,-1-3 0 0,9-1 0 0,1 0 0 16,-3 5 0-16,10-1 0 0,-8 1 0 15,8 4 0-15,-9 4 0 0,1 5 0 0,0 0 0 16,-9 8 0-16,1 1 0 0,-8 8 0 16,0 10 0-16,0-1 0 0,-8 5 0 0,-8 4 0 15,1 4 0-15,-1 1 0 0,0-1 0 16,-7 1 0-16,-1-5 0 0,2 0 0 15,-2 0 0-15,-8-9 0 0,1 2 0 0,7-7 0 16,-7-8 0-16,-1 0 0 0,8-9 0 16,-7-4 0-16,8-9 0 0,7-4 0 15,-8-4 0-15,17-11 0 0,-9-3 0 0,8 0 0 16,8-4 0-16,-7 4 0 0,14-5 0 16,-7 0-1-16,8 5 1 0,0 0 1 0,0 0-1 15,8 9 0-15,-1 0 0 0,-7 5 0 16,7 3 0-16,1 5 0 0,1 0 0 0,6 9 0 15,-8-1 0-15,9 6 0 0,-8-1 0 0,7 4 0 16,1 1 0-16,-8 0 0 0,7-1 0 16,1 1 0-16,0-1 0 0,7-4 0 15,-8 1 0-15,8 0 0 0,0-5 0 0,1-5-305 16,-1 0-676-16,0 1-250 0,9-10-75 16,0 1 29-16,-2-9 91 0,9-1 187 15,1 0 355-15</inkml:trace>
  <inkml:trace contextRef="#ctx0" brushRef="#br0" timeOffset="33782.86">32441 10170 296 0,'0'0'932'16,"-8"0"191"-16,8 0 124 0,0 0 104 16,0 0-69-16,0 0-390 0,8 0-267 0,-1-5-182 15,9 5-443-15,0-4 0 0,8 0 0 16,-1-1 0-16,1 5 0 0,0-4 0 15,-1-1 0-15,1 5 0 0,-1-3 0 0,-8 3 0 16,1-5 0-16,8 5 0 0,-8 0 0 16,-9 5 0-16,9-2-406 0,-8 2-547 0,-8 4-248 15,0-1-62-15,0 7 34 0,-8-8 84 16,0 7 163-16,-7 0 288 0</inkml:trace>
  <inkml:trace contextRef="#ctx0" brushRef="#br0" timeOffset="33980.332">32480 10374 555 0,'-32'16'923'0,"10"3"164"15,-2-7 135-15,1-2 120 0,6-2-253 0,1-3-303 16,9-1-179-16,7-4-103 0,0 0-428 16,16-4-76-16,-9-1 0 0,10-3 0 15,6-2 0-15,1 1 0 0,-9 1 0 0,8 3 0 16,1-4 0-16,-1 5 0 0,1-1 0 16,-8 1 0-16,8 4 0 0,-1-3 0 0,1 3 0 15,7 0 0-15,-8 0 0 0,1 3 0 0,7-3 0 16,1 4-1194-16,-1-4-209 0,0 0-1 15,9 0 95-15,7-4 146 0,-9-5 239 16,18-4 332-16</inkml:trace>
  <inkml:trace contextRef="#ctx0" brushRef="#br0" timeOffset="34602.668">33422 9927 106 0,'-8'0'834'15,"-8"5"203"-15,0-5 138 0,8 0 130 0,-8 0 31 16,9-5-320-16,-1 5-282 0,8 0-146 16,-8 0-528-16,8 5-60 0,0-5 0 15,0 8 0-15,8-2 0 0,-8 6 0 0,0 6 0 16,8 0 0-16,-8 4 0 0,7 0 0 16,-7 9 0-16,0-1 0 0,0 1 0 0,0 4 0 15,9 1 0-15,-9-1 0 0,0-3 0 0,7-2 0 16,-7 1 0-16,8-9 0 0,1 1 0 15,-9-7 0-15,7-2 0 0,0-6 0 0,2-2 0 16,-1-12 0-16,8-2 0 0,-9-10 0 16,1 0 0-16,0-12 0 0,0-1 0 0,-8-4 0 15,7-6 0-15,1 2 0 0,-8-5 0 16,8 4 0-16,0-4 0 0,-1 9 0 0,2 3 0 16,-2 2 0-16,9 9 0 0,-8-2 0 15,8 5 0-15,-9 9 0 0,10 5 0 16,-10 0 0-16,0 8 0 0,2 5 0 0,-1 4 0 15,-1 0 0-15,2 9 0 0,-2 5 0 16,-7-1 0-16,8 1 0 0,-8 4 0 0,8-5 0 16,-8 5 0-16,0-5 0 0,8-4 0 0,-1 5 0 15,-7-9 0-15,9-4 0 0,-2-2 0 16,1-8 0-16,0 1 0 0,0-10 0 0,8-4 0 16,-9-3 0-16,10-2 0 0,-10-7 0 15,9-2 0-15,-8 2 0 0,8-6 0 0,-9 4 0 16,1 2 0-16,-1-2 0 0,2 6 0 15,-2 4 0-15,1-1 0 0,0 6 0 0,-8-2 0 16,0 10 0-16,8 6 0 0,-8-2 0 16,0 9 0-16,0 0 0 0,-8 9 0 15,8 0 0-15,0 0 0 0,0 5 0 0,0 3 0 16,0-3 0-16,0-1 0 0,8 2 0 16,-1-2 0-16,2-4 0 0,-2-5 0 15,9-3 0-15,-8-1 0 0,8-5-39 0,-1-3-961 16,8-5-254-16,1-9-68 0,0 1 46 15,8-10 102-15,-1 4 171 0,8-3 260 0</inkml:trace>
  <inkml:trace contextRef="#ctx0" brushRef="#br0" timeOffset="34831.058">34323 10122 84 0,'0'0'768'0,"-7"4"219"15,-1-4 159-15,8 4 134 0,-8-4-3 16,8 0-222-16,0 0-235 0,8 0-115 0,-8-4-636 15,15 0-69-15,-6-1 0 0,6 1 0 16,8-5 0-16,-6 0 0 0,6 4 0 16,1-3 0-16,-1-1 0 0,8 0 0 0,-7 0 0 15,7 0 0-15,1 1 0 0,7-1 0 0,-7 5 0 16,6-5 0-16,-6 0 0 0,-8-1 0 16,7 7 0-16,-15-7 0 0,-1 7-987 0,1-2-475 15,-16 0 18-15,8-4 111 0,-16 5 146 16,8-5 238-16,-7 6 341 0</inkml:trace>
  <inkml:trace contextRef="#ctx0" brushRef="#br0" timeOffset="35031.033">34693 9888 30 0,'-24'-5'643'16,"8"1"226"-16,0-5 160 0,1 9 125 15,7-4-12-15,-7 4-153 0,6 0-189 0,2-5-151 16,-1 5-93-16,8 5-226 0,-9-5-330 16,9 4 0-16,0-4 0 0,0 9 0 0,9 0 0 15,-9-1 0-15,0 5 0 0,0 1 0 16,8 3 0-16,-8 1 0 0,0 5 0 0,7 3 0 15,-7 1 0-15,0-1 0 0,0 0 0 16,9 1 0-16,-9 0 0 0,7-6 0 0,-7 5 0 16,8-3 0-16,-8-5-888 0,8-1-660 15,7-3 34-15,-6-5 119 0,6-2 160 0,8-7 271 16,1-3 441-16</inkml:trace>
  <inkml:trace contextRef="#ctx0" brushRef="#br0" timeOffset="35386.594">35203 10117 880 0,'0'9'1147'0,"0"0"166"16,0-1 143-16,0-3 126 0,0-1-374 0,0-4-603 15,0 5-605-15,7-10 0 0,9 1 0 16,-1-4 0-16,1-6 0 0,0 1 0 16,-1-5 0-16,1-4 0 0,0 0 0 0,-1 0 0 15,-6-5 0-15,6 1 0 0,-6-4 0 16,-9-2 0-16,7 6 0 0,-7-5 0 0,0 0 0 15,0 5 0-15,-7-1 0 0,7 4 0 16,-9 6 0-16,9-1 0 0,-8 9 0 16,8 6 0-16,-7-2 0 0,7 10 0 0,-9-2 0 15,9 6 0-15,-7 4 0 0,7 1 0 16,0 3 0-16,0 6 0 0,0-1 0 16,7 5 0-16,-7-1 0 0,9 0 0 0,-2 0 0 15,-7 5 0-15,8 5 0 0,1-5 0 0,-9 0 0 16,7 0 0-16,0-1 0 0,2-3 0 15,-9-1 0-15,8 2 0 0,-1-7 0 0,2 2 0 16,-9-7-519-16,0 3-935 0,7-3-22 16,-7-6 90-16,8 3 138 0,-8-8 208 15,8-1 320-15</inkml:trace>
  <inkml:trace contextRef="#ctx0" brushRef="#br0" timeOffset="35628.946">35116 10409 297 0,'-24'12'824'15,"1"-2"202"-15,-1-2 164 0,9 1 153 16,-8-1-87-16,14-2-194 0,-6-2-159 16,6-1-613-16,9-26-290 0,0 52 0 0,9-29 0 15,-1 0 0-15,8 0 0 0,-1 0 0 0,1-6 0 16,15 6 0-16,-8-3 0 0,1 3 0 16,8-4 0-16,-8-2 0 0,7 3 0 0,0-2 0 15,0 1 0-15,1-6 0 0,6 1 0 16,9-4 0-16,-7 0 0 0,15-5 0 0,-8 5 0 15,7 0-119-15,-6 0-1407 0,7 4-16 16,0 0 108-16,0 1 155 0,0 4 199 16,-9 4 292-16,10-5 370 0</inkml:trace>
  <inkml:trace contextRef="#ctx0" brushRef="#br0" timeOffset="35784.53">36285 10360 255 0,'8'8'891'15,"-8"-2"262"-15,0 1 199 0,0-2 179 16,-8-5-8-16,8 0-224 0,0 0-1112 0,0 0-187 15,0-5 0-15,0 1 0 0,0-5 0 16,0 5 0-16,0-5 0 0,0 5 0 0,0-5 0 16,0 5 0-16,0-1 0 0,0 1 0 0,0 4-520 15,-8 0-922-15,8 0-41 0,-8 4 80 16,8-4 135-16,0 0 218 0,0 0 350 0</inkml:trace>
  <inkml:trace contextRef="#ctx0" brushRef="#br0" timeOffset="67021.395">4825 12015 261 0,'-9'-10'725'15,"9"-3"164"-15,0 5 99 0,-7-6 67 0,7 10-183 16,-8-5-205-16,8 6-192 0,-9-7-133 16,9 10-77-16,0-4-55 0,0 4-43 0,0 4-18 15,0 0-9-15,0 9 0 0,0 1-4 16,0 9-1-16,9 8-3 0,-9 4-23 16,0 4-32-16,8 5-28 0,-8 4-18 15,0 5-13-15,7 1-5 0,-7 3-4 0,9-4-1 16,-9 5 0-16,7-5-1 0,-7-5 1 15,8-4-1-15,-8 1-5 0,8-10-4 0,0-9-5 16,-8 1-12-16,7-10-17 0,-7-4-16 16,9-4-16-16,-9-9-11 0,0-4-5 0,-9-5 7 15,9-9 11-15,-7-4 12 0,-1-4 14 16,0-6 10-16,0-7 9 0,1-1 8 0,-2-8 6 16,-6 0 4-16,6-6 4 0,2-3 3 15,-8-5 1-15,6 5 1 0,2-5 1 0,0 4 6 16,7 6 6-16,0 3 7 0,0 4 7 15,0 6 4-15,7 4 1 0,0 4 1 0,2 9-1 16,-1 0-1-16,6 5 0 0,-5 8 3 16,6 0 3-16,9 9 3 0,-1 9 4 15,1 4 3-15,-1 9 0 0,1 4-4 0,-8 9-4 16,7 5-9-16,-6 9-36 0,-3 4 0 16,3 4 0-16,-10 0 0 0,2 0 0 0,-2 6 0 15,-7-1 0-15,0-5 0 0,0 1 0 16,-7-1 0-16,-2 0 0 0,2 0 0 15,-10-3 0-15,10-6-53 0,-9-4-132 0,1 0-73 16,-9-4-86-16,8-10-127 0,-7 2-169 16,-1-10-192-16,1-9-167 0,-1-4-59 0,1-5 16 15,-1-12 102-15,-7-1 195 0,7-10 239 16</inkml:trace>
  <inkml:trace contextRef="#ctx0" brushRef="#br0" timeOffset="67171.991">4652 12880 270 0,'-23'-26'495'16,"7"-6"187"-16,-1 6 174 0,3-1 54 15,-3 1-72-15,10 0-113 0,-2-1-124 0,9 4-134 16,0-3-137-16,0 0-93 0,9-1-63 0,-9 6-41 15,15-1-30-15,-6 0-26 0,5 0-23 16,10 4-17-16,0 1-6 0,-1 3-6 0,9 0-7 16,-1 5-30-16,9 6-52 0,-1-2-80 15,0 5-142-15,8 0-249 0,-8 0-327 16,8 5-163-16,-7-2-50 0,7 6 23 0,0-5 112 16,0 6 233-16</inkml:trace>
  <inkml:trace contextRef="#ctx0" brushRef="#br0" timeOffset="67428.673">5514 12531 232 0,'9'5'770'0,"-9"-1"173"0,0-4 105 0,0 0 69 16,0 0-160-16,-9-4-254 0,2-1-256 15,-9 1-161-15,1 0-98 0,-1-1-64 0,1-3-41 16,-17 3-31-16,8 1-12 0,0-1-2 16,-7 5 7-16,8 0 8 0,-8 5 13 0,-1 4 14 15,8-1 8-15,0 5 1 0,1 5-5 16,-1 4-6-16,9 4-12 0,7 0-13 0,0 1-13 15,8 4-12-15,0-4-9 0,8 4-5 16,8-5-5-16,0-4-4 0,8 0-4 0,-1-9-32 16,8-4-52-16,0-4-60 0,-7-10-68 15,8-4-83-15,-1-4-126 0,0-9-159 16,-7 0-175-16,8-9-160 0,-10-4-87 0,2 0 0 16,-8 0 87-16,0-6 167 0,-9 2 212 15</inkml:trace>
  <inkml:trace contextRef="#ctx0" brushRef="#br0" timeOffset="67613.168">5546 12470 18 0,'0'-41'252'0,"0"2"172"16,-8-1 153-16,8 5 145 0,-15 0 65 15,6 0-13-15,2 3-58 0,-1 7-66 16,0-3-74-16,-7 11-78 0,15-1-96 0,-9 5-66 16,2 4-44-16,7 0-29 0,-8 5-21 15,8 8-15-15,0 1-11 0,-7 3-7 0,7 6-199 16,0 3-10-16,0 5 0 0,7-4 0 16,1 5 0-16,-1-1 0 0,2-6 0 15,-2 7 0-15,9-5 0 0,-1-5 0 0,1 0 0 16,0-4-102-16,-1 0-507 0,9 0-287 15,-8-5-256-15,0-4-71 0,-1-4 27 0,9-1 78 16,-8 1 173-16,0 0 280 0</inkml:trace>
  <inkml:trace contextRef="#ctx0" brushRef="#br0" timeOffset="68207.58">5648 12324 94 0,'-16'9'716'0,"1"4"207"0,7-4 141 0,0 0 109 16,-8 4-47-16,9 0-191 0,-1 0-210 15,8 1-129-15,-9 7-68 0,2 2-217 0,7-1-311 16,0 5 0-16,0-1 0 0,0 5 0 16,0-5 0-16,0 0 0 0,7 1 0 0,2-6 0 15,-1 2 0-15,-1-9 0 0,2 3 0 16,6-4 0-16,1-8 0 0,0 4 0 16,7-9 0-16,-8-5 0 0,9-4 0 0,-1-4 0 15,-7 0 0-15,8-10 0 0,-8-2 0 16,8-6 0-16,-9-1 0 0,1-7-124 0,-1-1-308 15,-7 1 65-15,7-11 79 0,-6 6 70 16,-2-4 58-16,-7 4 52 0,0-4 39 0,0-2 34 16,-7 2 27-16,-2 4 34 0,2 5 38 15,-1 4 39-15,0 4 41 0,8 8 29 16,-8 2 11-16,1 7 0 0,7 9 7 0,-9 5 1 16,9 5 1-16,0 12 11 0,0 6-53 15,0 2-151-15,0 12 0 0,9 2 0 0,-9 5 0 16,7 5 0-16,1 0 0 0,-8 4 0 15,8-5 0-15,0 5 0 0,-1-1 0 16,2-2 0-16,-2-2 0 0,1-4 0 0,-8-4 0 16,8-5 0-16,-8 0 0 0,8-8 0 15,-8-1 0-15,0-8 0 0,0-1 0 16,0-8 0-16,0-4 0 0,-8-1 0 0,0-8-38 16,0-5-54-16,1-4 31 0,-2 0 26 0,2-5 26 15,-1-1 27-15,0-2 22 0,0 4 24 16,8-1 28-16,0 0-71 0,0 0-21 15,0 5 0-15,8-5 0 0,-8 5 0 0,16 5 0 16,-9-6 0-16,2 6 0 0,6 3 0 16,1 1 0-16,0-1 0 0,8 5 0 15,-10 5 0-15,10-1 0 0,0 1 0 0,-1 3 0 16,1 6 0-16,-1 3 0 0,1 1 0 16,-8 3 0-16,0 6 0 0,-1 4-601 0,-8 5-644 15,-7-1-124-15,0 5 11 0,0-5 91 16,-7 1 161-16,0-1 303 0,-10-4 376 15</inkml:trace>
  <inkml:trace contextRef="#ctx0" brushRef="#br0" timeOffset="68378.123">5797 13158 414 0,'-24'13'981'0,"-7"1"182"0,8-6 134 0,-1 1 113 16,8 0-121-16,1-5-415 0,7 1-272 15,0-5-441-15,1 0-161 0,7 0 0 16,0-5 0-16,7 1 0 0,-7-1 0 0,8 1 0 15,0 4 0-15,0-4-684 0,-8-1-454 16,7 1-164-16,2 0-20 0,6-5 68 0,-7-9 129 16,7 1 266-16,1-6 401 0</inkml:trace>
  <inkml:trace contextRef="#ctx0" brushRef="#br0" timeOffset="69229.247">6934 12157 541 0,'-7'-10'770'0,"-1"1"159"16,0 1 106-16,8 3-34 0,-8-4-156 15,1 5-164-15,7-1-148 0,-9-3-104 0,9 3-66 16,-7 5-52-16,7-4-55 0,0 4-56 15,0 0-30-15,0 4-43 0,7 9-127 16,2 1 0-16,-2 8 0 0,1 9 0 0,8 4 0 16,-9 9 0-16,2 5 0 0,-2 4 0 15,1 4 0-15,1 4 0 0,-2-3 0 0,0 4 0 16,-7-9 0-16,9 0 0 0,-1-4 0 16,-1-5 0-16,2-9 0 0,-2-5 0 15,1-7 0-15,0-5 0 0,-8-6 0 0,8-3 0 16,-1-9 0-16,-7-9 0 0,9-3 0 15,-2-15 0-15,1-4 0 0,-8-8 0 0,0-6 0 16,0-3 0-16,8-10 0 0,-8 1 0 16,0 0 0-16,8-6 0 0,-8 7 0 0,7-2 0 15,-7 1 0-15,0 3 0 0,9 1 0 16,-9 9 0-16,7 0 0 0,-7 9 0 16,0 5 0-16,8-1 0 0,-8 9 0 0,0 3 0 15,0 6 0-15,0 0 0 0,0 4 0 16,0 5 0-16,0-5 0 0,0 9 0 15,0-4 0-15,0 4 0 0,0-5 0 0,9 5 0 16,-9 0 0-16,7 5 0 0,0-1 0 16,2-4 0-16,6 4 0 0,-8 1 0 0,17-1 0 15,0 1 0-15,-1-1 0 0,1-4 0 0,8 4 0 16,-1-4 0-16,9 0 0 0,-2 0 0 16,2 0 0-16,14-4 0 0,-7 4 0 15,8-4 0-15,1 4 0 0,6 0 0 0,9-5 0 16,-8 5 0-16,8 0 0 0,-1 0 0 0,-8 0 0 15,9 0 0-15,0 0 0 0,-8 0 0 16,-1 0 0-16,1 0 0 0,-8 0 0 0,-8 0 0 16,0 0 0-16,0 0 0 0,-16 0 0 15,1 5 0-15,-1-5 0 0,-7 0 0 16,-8 0 0-16,-1 0 0 0,-6 4 0 0,-2-4 0 16,-7 0 0-16,8 0 0 0,-8 0 0 15,-8 4-195-15,1-4-224 0,-2 0-48 0,2 0-95 16,-10 0-151-16,3 0-172 0,-3-4-120 15,1 0-31-15,-7-1 46 0,-1 5 132 16,9 0 206-16</inkml:trace>
  <inkml:trace contextRef="#ctx0" brushRef="#br0" timeOffset="70128.356">7406 12491 315 0,'-16'-4'555'0,"8"4"168"15,1 0 161-15,-2-4-7 0,2 4-58 0,-1 0-84 16,-1 0-97-16,9 0-117 0,-7-4-118 16,7 4-69-16,-7 0-46 0,7 0-39 15,0 0-34-15,0 0-25 0,0 4-13 0,0 0 1 16,0 5-88-16,7 0-90 0,-7 9 0 0,7 4 0 16,-7 0 0-16,9 4 0 0,-1 10 0 15,-8-1 0-15,7 0 0 0,2 0 0 16,-9 5 0-16,7-5 0 0,1-4 0 0,0 0 0 15,0-4 0-15,-1-10 0 0,2 1 0 16,-2-6 0-16,1-3 0 0,0-9 0 0,0-3 0 16,-1-6 0-16,2-9 0 0,-2-5 0 15,1-3 0-15,-8 0 0 0,0-4-79 0,8-2-41 16,-8-3 30-16,0 4 26 0,0-5 21 16,8 6 13-16,-8 4 11 0,0-1 13 15,7 5 12-15,-7 4 11 0,8 5 15 0,-8 4 20 16,8 5 24-16,0 4 20 0,-8 9 15 15,7-1-50-15,2 6-61 0,-2 3 0 0,1 5 0 16,1 4 0-16,-2 2 0 0,1-3 0 16,0 1 0-16,0 2 0 0,-1-2 0 0,2 1 0 15,-2 0 0-15,1-6 0 0,8-4 0 16,-9 1 0-16,2-9 0 0,-2 5 0 16,1-11 0-16,-8-3 0 0,8 0 0 0,0-3 0 15,-1-11-117-15,-7 1-73 16,9-4 11-16,-9-6 24 0,7 1 30 0,-7 0 32 0,8-4 29 15,-8-1 23-15,0 1 15 0,9 3 19 16,-9 2 22-16,7 3 23 0,0 4 21 16,-7 1 22-16,9 5 25 0,-1 3 21 0,-8 1 15 15,7 4 9-15,2 4 6 0,-2 5-36 16,-7-1-121-16,8 6 0 0,0 4 0 16,0 0 0-16,-1 4 0 0,2 4 0 0,-2 1 0 15,1-1 0-15,8 1 0 0,-9 3 0 16,9-4 0-16,-1-3 0 0,1 4 0 0,1-10 0 15,-3 1-274-15,10-1-368 0,-8-3-304 16,0-5-217-16,-1-9-53 0,1-5 33 0,8-4 99 16,-1-5 183-16,-7-7 315 0</inkml:trace>
  <inkml:trace contextRef="#ctx0" brushRef="#br0" timeOffset="70343.825">8159 12699 346 0,'-15'0'841'0,"6"0"177"16,2 0 120-16,-1 0 91 0,8 0-172 15,-9 0-263-15,9 0-195 0,0 0-96 16,9 0-42-16,-1-4-256 0,-1 4-205 0,2-5 0 16,6 0 0-16,-7 1 0 0,7-1 0 15,9 2 0-15,-8-3 0 0,7 3 0 0,-8 3 0 16,9-4 0-16,-1-1 0 0,1 5 0 16,-1-5 0-16,1 5 0 0,-8 0 0 0,0 0 0 15,8 0-40-15,-17 0-970 0,1 0-246 16,0 0-59-16,0 0 45 0,-8 0 95 15,0 0 167-15,0-4 265 0</inkml:trace>
  <inkml:trace contextRef="#ctx0" brushRef="#br0" timeOffset="70525.342">8371 12567 344 0,'-17'-5'857'0,"3"1"189"0,-3-1 139 16,10 5 116-16,-2-4-136 0,-6 4-279 16,15 0-229-16,-8 0-143 0,8 0-278 0,0 0-236 15,0 0 0-15,0 9 0 0,8-5 0 16,0 9 0-16,-1 5 0 0,-7 0 0 15,9 3 0-15,-2 7 0 0,1 2 0 0,-8 1 0 16,9-4 0-16,5 3 0 0,-5 1 0 16,-1-4 0-16,-1 0-1103 0,2-1-346 0,-2-5-5 15,9-7 90-15,-1 0 148 0,9-10 261 16,-1-4 431-16</inkml:trace>
  <inkml:trace contextRef="#ctx0" brushRef="#br0" timeOffset="70835.51">8692 12822 299 0,'9'0'920'0,"-9"0"220"15,0-3 157-15,7 3 105 0,-7-6-111 16,0 2-354-16,7-4-302 0,-7-6-365 0,9 1-270 16,-1 0 0-16,-1-5 0 0,2 0 0 15,-2 1 0-15,1-1 0 0,-8 4 0 16,0-2 0-16,8-3 0 0,-16 7 0 0,8-6 0 16,0 0 0-16,-8 0 0 0,1 1 0 15,-2-1-59-15,2 1-19 0,-1 4 21 16,8-1 22-16,-9 5 15 0,9 5 13 0,-7 0 22 15,7 4 32-15,0 4 38 0,0 4 24 16,0 6-109-16,7-1 0 0,-7 5 0 0,9 4 0 16,-1 0 0-16,-1 4 0 0,9 5 0 15,-8-1 0-15,8 2 0 0,-9 3 0 0,9-4 0 16,0-4 0-16,-8 0 0 0,8-2 0 16,-9-3 0-16,1 1 0 0,8-5 0 15,-16-6-1022-15,7 2-387 0,-7-5-24 0,8-6 76 16,-8-3 134-16,8-3 238 0,0-10 408 15</inkml:trace>
  <inkml:trace contextRef="#ctx0" brushRef="#br0" timeOffset="71291.292">9932 12611 165 0,'-16'4'499'0,"9"-4"151"0,-1 4 169 15,-1-4 79-15,9 0-35 0,-7 4-62 0,0-4-63 16,-2 6-79-16,9-6-107 0,0 0-92 16,-8 0-59-16,8 0-39 0,0 0-38 0,8 0-324 15,1 0 0-15,-2-6 0 0,9 2 0 16,-1 0 0-16,9 4 0 0,-1-4 0 15,8-1 0-15,-7 1 0 0,8-1 0 0,-1 5 0 16,0-4 0-16,1 4 0 0,-8-5 0 16,7 5 0-16,-8 5 0 0,-7-1-557 0,-1 1-267 15,-7-1-232-15,0 5-117 0,0-1-4 16,-8 6 51-16,-8-5 127 0,0 5 229 0,-7-1 312 16</inkml:trace>
  <inkml:trace contextRef="#ctx0" brushRef="#br0" timeOffset="71486.768">10003 12792 200 0,'-24'13'787'0,"-8"1"188"0,8-6 133 16,10 1 105-16,-10-1-95 0,17-3-246 0,-10 0-245 16,10-2-131-16,-2 3-68 0,9-6-61 15,9 0-367-15,-2 0 0 0,10 0 0 16,-3 0 0-16,3 0 0 0,6 0 0 0,1 0 0 16,-1 0 0-16,1 0 0 0,7 0 0 15,0-6 0-15,8 6 0 0,1-8 0 16,-1 3 0-16,0-8 0 0,0 4-904 0,0-4-478 15,1-4-43-15,-1-6 72 0,0 2 132 16,1-6 204-16,-2 1 381 0</inkml:trace>
  <inkml:trace contextRef="#ctx0" brushRef="#br0" timeOffset="71791.487">10975 11957 783 0,'-7'-13'1053'0,"-2"0"171"0,2 0 138 0,-1 4 111 16,-1 0-349-16,9 0-303 0,-7 9-470 16,7-4-351-16,-7 4 0 0,7 4 0 15,0 1 0-15,-8 8 0 0,8 4 0 0,8 11 0 16,-8-2 0-16,0 9 0 0,0 5 0 0,0 4 0 16,0 0 0-16,7 5 0 0,-7-2 0 15,7 3 0-15,2 2 0 0,-1-3 0 0,-1-1 0 16,2-3 0-16,-2-1 0 0,1-4 0 0,0-1 0 15,0 1 0-15,-1-10 0 16,-7 5 0-16,9-3 0 0,-2-6 0 0,-7 1 0 16,8-4 0-16,-8-6 0 0,8 1-535 0,0-6-325 15,-8-7-124-15,7-1-117 0,2-4-25 16,-2-4 42-16,1-4 120 0,-8-1 188 0,9-5 223 16</inkml:trace>
  <inkml:trace contextRef="#ctx0" brushRef="#br0" timeOffset="72040.398">10772 12558 91 0,'-32'-5'782'15,"1"1"207"-15,0 0 148 0,7 4 124 16,0-5 4-16,1 1-254 0,7-1-257 0,8 1-154 16,-8-5-299-16,16 5-301 0,0-5 0 15,9 0 0-15,-2 0 0 0,8-5 0 0,1 7 0 16,8-3 0-16,-1 1 0 0,8 0 0 15,-7 6 0-15,16-3 0 0,-9 3 0 0,1 3 0 16,6-5 0-16,2 5 0 0,-9 0 0 16,9-4 0-16,-2 4 0 0,-6 0 0 0,7 0 0 15,-7 4-1152-15,-8-4-382 0,7 0 39 16,-8 0 122-16,1-4 170 0,-1-1 311 0,1-4 419 16</inkml:trace>
  <inkml:trace contextRef="#ctx0" brushRef="#br0" timeOffset="72931.939">12263 12271 466 0,'0'-9'795'16,"7"-5"176"-16,-7 5 118 0,0 2 11 15,0-2-139-15,0-1-174 0,-7 1-179 16,7 0-120-16,-9 2-73 0,1-3-60 0,1 6-199 16,-2-5-156-16,2 4 0 0,-9 2 0 15,1 3 0-15,-1 0 0 0,-8 3 0 0,8 2 0 16,-8 8 0-16,1 1 0 0,8 3 0 16,-1 6 0-16,0 3 0 0,1 5 0 15,-1 4 0-15,16 5 0 0,-8-1 0 0,8 5 0 16,8 0 0-16,-1 5 0 0,2-1 0 0,6 1 0 15,8-1 0-15,1-3 0 0,-1-1 0 16,1-9 0-16,0 5 0 0,-1-9 0 0,1-1 0 16,8-7 0-16,-8-2 0 0,-1-2 0 15,-1-6 0-15,2-9 0 0,0 5 0 16,-8-9-119-16,0-4-1173 0,-1-5-120 0,-7-4 11 16,0-1 89-16,-1-3 136 0,2-1 263 15,-9-5 428-15</inkml:trace>
  <inkml:trace contextRef="#ctx0" brushRef="#br0" timeOffset="76198.167">12834 12169 50 0,'-7'-12'542'0,"-1"2"178"0,0-3 166 16,0 4 110-16,8 5-86 0,-7-5-143 16,7 4-139-16,-9 5-143 0,9-4-146 0,-7 4-92 15,7 0-58-15,0 4-36 0,0 5-30 16,0 0-22-16,-8 4-6 0,8 6-1 0,8 2-7 15,-8 5-11-15,0 2-9 0,0 2-10 16,0 10-14-16,7-5-11 0,-7 10-9 0,0-1-7 16,9 0-2-16,-9 0-1 0,7 4-2 15,1-4-4-15,-8 0-20 0,8-4-50 0,-8 0-62 16,8-5-73-16,-1-4-105 0,-7-5-165 16,9 1-201-16,-9-10-217 0,0-3-137 0,0-5-34 15,0-4 46-15,0-5 137 16,0-5 206-16</inkml:trace>
  <inkml:trace contextRef="#ctx0" brushRef="#br0" timeOffset="76405.613">12638 12695 330 0,'-23'-19'685'0,"-1"3"180"15,9 2 119-15,-1 0 38 0,0 1-168 16,9 0-165-16,-1 0-158 0,0 0-142 16,8 0-83-16,0-1-39 0,8 1-22 0,0 0-18 15,8 0-16-15,-1 4-18 0,8-5-22 16,-7 6-36-16,8-2-48 0,-1 7-87 0,1-1 0 15,7 4 0-15,-7-5 0 0,15 10 0 16,-8-1 0-16,0-1 0 0,9 3-182 16,-9 2-182-16,9 1-214 0,-9 5-307 0,0-6-220 15,1 5-64-15,6-4 10 0,-5 0 75 16,-2-5 191-16,0 1 312 0</inkml:trace>
  <inkml:trace contextRef="#ctx0" brushRef="#br0" timeOffset="76864.416">13282 12280 39 0,'-7'-4'655'0,"-2"-5"222"16,2 0 138-16,-1 4 98 0,-1 0-44 16,2 2-197-16,7-3-206 0,-7-1-156 15,7 7-78-15,-9-5-38 0,9 1-26 0,0-1-187 16,0 5-181-16,-8-5 0 0,8 5 0 15,0 0 0-15,0 5 0 0,8-5 0 0,-8 9 0 16,9-4 0-16,-2 2 0 0,0 7 0 16,2 0 0-16,6 2 0 0,1 3 0 0,0 3 0 15,-1 4 0-15,9-4 0 0,-1 0 0 16,1 5 0-16,-1-6 0 0,-7 3 0 0,8-3 0 16,0-3 0-16,-1 0 0 0,1-5 0 0,-9 0 0 15,8-4 0-15,-7 0 0 0,0-1 0 16,-1-3 0-16,-6-1 0 0,-2 0 0 15,1 1 0-15,1-1 0 0,-2-4 0 0,-7 5 0 16,0-5 0-16,-7 0 0 0,-2 0 0 16,1 4 0-16,1-4 0 0,-2 5 0 0,-6 3 0 15,7-4 0-15,-7 5 0 0,-1 5 0 16,0 0 0-16,1 2 0 0,-1 3 0 16,-1 3 0-16,3 0 0 0,-3 0 0 0,1 4 0 15,1 0 0-15,-1-3 0 0,0 4 0 16,1-6 0-16,7 2-139 0,-7-1-526 0,6-6-181 15,2 3-226-15,-1-6-88 0,0-4 2 16,8-5 60-16,0 1 142 0,0-5 243 0</inkml:trace>
  <inkml:trace contextRef="#ctx0" brushRef="#br0" timeOffset="77145.187">13627 12801 95 0,'16'0'552'15,"-9"0"163"-15,2 0 156 0,6 0 109 16,-8 4-111-16,2-4-141 0,-1 0-127 16,-1 4-123-16,2-4-125 0,-2 0-77 0,-7 0-40 15,0 4-24-15,8-4-21 0,-8 0-11 0,0 6-6 16,0-3-12-16,-8 6-20 0,8 0-22 16,-7 0-23-16,-2 8-24 0,2-3-21 15,-10 7-19-15,10 2-32 0,-8-2-1 0,-1 2 0 16,-8 4 0-16,8-1 0 0,1 0 0 15,-1 1-3-15,0-1-110 0,-7-3-68 0,8-1-70 16,6 0-92-16,-6-9-155 0,-1 0-199 16,9-4-253-16,-2 0-114 0,1-9-27 0,8-5 42 15,0-3 131-15,8-1 230 0</inkml:trace>
  <inkml:trace contextRef="#ctx0" brushRef="#br0" timeOffset="77569.062">14294 12447 296 0,'0'-5'835'0,"8"1"168"0,-16 4 109 16,8-3 80-16,-7 3-152 0,7-6-307 15,-9 6-245-15,2-3-146 0,-1 3-94 0,8-5-72 16,-9 5-51-16,2 0-35 0,0 0-18 15,-2 5 1-15,-6 4 21 0,6-2 29 0,-6 7 26 16,-1 3-149-16,9 6 0 0,-9 4 0 16,8-1 0-16,-8 0 0 0,16 5 0 15,-7 4 0-15,14-3 0 0,-7-1 0 0,16-1 0 16,-8 1 0-16,15-4 0 0,-7-6 0 16,8-3 0-16,7 0 0 0,-7-4 0 0,-1-11 0 15,8 6 0-15,-7-9 0 0,-1-4 0 16,-7-1 0-16,8-7 0 0,-9-2 0 0,1-4 0 15,-9-3 0-15,2-2 0 0,-1 1 0 16,-8-4 0-16,0 4 0 0,-8-5 0 16,-8 1 0-16,0 0 0 0,1 3 0 15,-9 1 0-15,1-4 0 0,-1 8 0 0,1-4 0 16,-8 5 0-16,7-1-557 0,1 1-210 0,-1 3-228 16,8 0-145-16,0 2-24 0,8-7 39 15,1 6 106-15,7 1 210 0,7-2 301 16</inkml:trace>
  <inkml:trace contextRef="#ctx0" brushRef="#br0" timeOffset="77896.686">14710 12188 182 0,'0'0'867'16,"-8"-6"232"-16,0 2 188 0,0 4 156 0,1-4 1 16,-1 4-285-16,8-5-449 0,-9 5-710 15,9 0 0-15,0 0 0 0,0 5 0 0,9-1 0 16,-1 0 0-16,-1 6 0 0,9 2 0 0,-8 2 0 16,15 4 0-16,-7-1 0 0,-1 10 0 15,1-1 0-15,-8 5 0 0,0 0 0 16,0 8 0-16,-1 1 0 0,2 4 0 0,-9 1 0 15,-9-1 0-15,9 5 0 0,-7-2 0 0,-9 7 0 16,8-1 0-16,-15 0 0 0,-1 5 0 16,-7-1-621-16,-9 0-1078 0,2 4 76 15,-9-7 160-15,0-1 199 0,0-5 331 0,0-4 438 16</inkml:trace>
  <inkml:trace contextRef="#ctx0" brushRef="#br0" timeOffset="80480.701">4926 14072 236 0,'-7'-9'744'0,"7"-4"166"0,-9 4 110 15,9 0 79-15,-7-5-144 0,-1 5-214 0,0 6-196 16,0-6-122-16,1 4-83 0,-2 5-66 16,2 5-63-16,-1-2-59 0,8 15-55 15,-8 8-43-15,16 6-25 0,-8 12-13 0,8 4-6 16,-1 10-6-16,2 4-4 0,6 5 2 16,-7 3 4-16,7 0-1 0,1 1-39 0,0 3-58 15,-1-6-67-15,1-3-79 0,1-3-119 16,-10-5-197-16,0-8-241 0,2-5-203 15,-9-13-72-15,0-5 1 0,0-4 77 0,-9-9 175 16,-5-8 270-16</inkml:trace>
  <inkml:trace contextRef="#ctx0" brushRef="#br0" timeOffset="80647.255">4652 14839 595 0,'-39'-30'896'0,"-1"-1"116"16,9 0 72-16,0 5 49 0,7-6-333 15,16 6-315-15,0-1-178 0,8-4-106 0,8 5-68 16,0-5-50-16,16 5-32 0,7 4-21 0,9 0-15 15,-2 8-25-15,9 0-40 0,9 10-53 16,-1 4-98-16,-1 9-183 0,1 10-257 16,0-3-257-16,0 7-108 0,0 3-21 0,0 5 60 15,0 0 159-15,0 1 246 0</inkml:trace>
  <inkml:trace contextRef="#ctx0" brushRef="#br0" timeOffset="81036.216">5594 14835 18 0,'7'4'685'0,"-7"-4"200"0,0-4 122 0,-16-1 83 15,9-3-44-15,-10-1-248 0,2-4-270 16,-8-5-181-16,-9 1-108 0,8-1-72 16,-14-4-48-16,-2 5-31 0,9-2-20 0,-9 7-12 15,2-2-9-15,6 9-6 0,-7 1-7 16,7 8-6-16,1 6-5 0,0 6 3 0,15 3 6 16,1 3 5-16,-1 9 2 0,16-5 2 15,0 5 0-15,16 0-7 0,-1-1-8 16,8-2-6-16,1-3-4 0,7-2-3 0,1-11-2 15,7 2-4-15,-7-9-4 0,6-5-14 16,-5-5-18-16,-2-4-17 0,-8-3-18 0,8-6-21 16,-15-4-15-16,8-5-1 0,-17 1 4 15,1-1 11-15,0-4 11 0,-8 5 16 0,0-5 17 16,-8 5 14-16,8-6 12 0,-8 11 7 16,1-2 7-16,-2 1 14 0,2 9 6 0,-1 0 4 15,8 4 0-15,-7 4-1 0,7 10 6 16,0-1 1-16,0 9-1 0,0 5 2 0,7-1 5 15,1 11 0-15,-1-2-4 0,9 5-8 16,0 0-8-16,-1-1-39 0,9 1-62 16,-1 0-97-16,1 0-185 0,8-4-247 0,-1-1-305 15,0-3-132-15,1-6-28 0,7-4 48 16,1 1 156-16,-2-10 234 0</inkml:trace>
  <inkml:trace contextRef="#ctx0" brushRef="#br0" timeOffset="81286.544">6221 14729 214 0,'0'-17'806'16,"0"-1"178"-16,-8 1 120 0,-7-2 90 0,-1 6-107 16,-1 1-292-16,3-7-249 0,-10 10-143 0,8-4-94 15,-8 4-70-15,1 5-53 0,-1 0-45 16,1 8-38-16,-1 0-23 0,0 14-80 16,1 4 0-16,-1 4 0 0,9 6 0 0,-1 3 0 15,0 5 0-15,9-5 0 0,7 4 0 16,0 2 0-16,7-6 0 0,9-4 0 15,0-6 0-15,8-2 0 0,0-5 0 0,7-5 0 16,0-9 0-16,-8-4 0 0,9-9 0 16,-1-3-351-16,0-11-283 0,-7-3-209 15,0-6-240-15,-8-7-77 0,-1-5 9 0,1 0 67 16,-9-4 156-16,2-1 259 0</inkml:trace>
  <inkml:trace contextRef="#ctx0" brushRef="#br0" timeOffset="81456.599">6158 14332 578 0,'-15'-41'851'16,"-8"3"157"-16,-1 11 105 0,8 4-9 0,0 6-210 15,8 8-232-15,1 5-185 0,-2 4-103 16,2 13-58-16,7 4-24 0,0 6-4 16,0 7-54-16,7 11-234 0,2-2 0 0,6 10 0 15,-7 3 0-15,7 1 0 0,1 5 0 0,1-5 0 16,6 0 0-16,-8-4 0 0,9-1 0 16,-1-4 0-16,8 0-719 0,-7-9-378 0,-1-7-170 15,9-7-19-15,-1-7 55 0,0-5 116 16,-7-5 241-16,8-8 373 0</inkml:trace>
  <inkml:trace contextRef="#ctx0" brushRef="#br0" timeOffset="81679.724">6637 14765 432 0,'0'-14'892'15,"0"-3"176"-15,-8 4 132 0,0 0 106 0,0 3-184 16,-8-4-289-16,1 7-208 0,-1-7-132 0,0 5-273 16,1 4-220-16,6 1 0 0,-14 4 0 15,15 4 0-15,-7 5 0 0,-1 1 0 16,0 6 0-16,1 8 0 0,7 2 0 0,0 0 0 15,1 0 0-15,-2 1 0 0,9 4 0 16,9-4 0-16,-2-1 0 0,1 0 0 0,8-3 0 16,0-2 0-16,7 2 0 0,0-6 0 15,0-4 0-15,1 1 0 0,8-6 0 16,-8 6-963-16,-1-6-368 0,1 5-58 0,-1 1 51 16,1-5 114-16,0 3 207 0,-10 7 362 15</inkml:trace>
  <inkml:trace contextRef="#ctx0" brushRef="#br0" timeOffset="81857.265">6691 15498 716 0,'-23'35'1090'0,"8"-10"182"15,-1-3 156-15,8-3 115 0,0-1-304 16,-7-11-387-16,15 3-801 0,-9-6-51 0,9 1 0 16,-7-5 0-16,7-5 0 0,0 5 0 15,0-4 0-15,0-6 0 0,-8 7 0 0,8-6 0 16,-9 0-781-16,-5-5-403 0,5 2-132 15,-6-7 5-15,-1-3 78 0,-8 1 142 0,1-10 274 16,-1-9 383-16</inkml:trace>
  <inkml:trace contextRef="#ctx0" brushRef="#br0" timeOffset="82073.704">5759 14557 461 0,'-33'-13'934'16,"10"0"151"-16,-8 4 126 0,7 5 114 15,1-5-164-15,7 4-376 0,1 1-206 0,6-1-111 16,9 0-286-16,0 2-182 0,9-6 0 16,-2 5 0-16,17-1 0 0,-8 0 0 15,15 1 0-15,0 4 0 0,1 0 0 0,15 0 0 16,-8 4 0-16,15 1 0 0,-7 4 0 16,9 0-282-16,6 8-737 0,1 1-240 0,-1-1-57 15,2 6 44-15,6-2 95 0,-6 1 193 16,6 6 351-16</inkml:trace>
  <inkml:trace contextRef="#ctx0" brushRef="#br0" timeOffset="82269.183">7492 15025 762 0,'0'13'960'0,"0"0"120"0,8 0 84 0,-8-4 19 16,0 0-336-16,0 0-308 0,7-4-180 15,-7-1-111-15,8 1-98 0,0-2-113 16,0-3-125-16,-8 0-140 0,7 0-208 0,-7 0-306 16,0-3-262-16,0-2-92 0,0-4 0 15,0-5 68-15,0-2 170 0,0-3 285 0</inkml:trace>
  <inkml:trace contextRef="#ctx0" brushRef="#br0" timeOffset="82411.801">7531 14923 64 0,'0'-8'793'0,"-8"4"249"0,0-1 178 0,-7 1 143 16,7-1 21-16,0 5-265 0,-7 0-305 15,6-5-422-15,9 5-392 0,-7 0 0 0,7-4 0 16,0 4 0-16,0 0 0 0,0 0 0 16,0-5 0-16,0 5 0 0,0 0-526 0,0 0-515 15,0 0-211-15,0 0-44 0,0 0 51 16,7-4 109-16,-7-1 207 0,9-2 351 16</inkml:trace>
  <inkml:trace contextRef="#ctx0" brushRef="#br0" timeOffset="82866.587">8779 14270 478 0,'-8'-17'802'15,"0"-2"174"-15,8 6 125 0,-8 1 20 16,1 2-151-16,-2 1-175 0,2 5-191 0,-1 0-140 16,8-1-105-16,0 5-81 0,-9 0-62 15,9 5-189-15,9-1-27 0,-9 9 0 16,0 0 0-16,8 9 0 0,-1 0 0 0,-7 10 0 15,0 8 0-15,0 4 0 0,0 4 0 0,0 10 0 16,-7-1 0-16,7 0 0 16,0 5 0-16,0 0 0 0,0 0 0 0,0-5 0 15,7-4 0-15,2 0 0 0,-2-4 0 0,1-5 0 16,0-5 0-16,7-4 0 0,1-3 0 16,0-10 0-16,8 0 0 0,-9-5 0 0,8-8 0 15,1-4 0-15,7-5 0 0,1-9 0 16,-8-4 0-16,7-5 0 0,-8-5-587 0,1-3-391 15,-8 5-213-15,-1-7-44 0,-6 2 35 16,-2 0 91-16,-7 4 177 0,0 0 263 0</inkml:trace>
  <inkml:trace contextRef="#ctx0" brushRef="#br0" timeOffset="83070.538">8441 14729 179 0,'-39'-4'739'0,"15"0"195"0,0 4 124 0,1-5 80 15,8 5-129-15,6-4-231 0,2 4-216 16,7 0-138-16,7 0-76 0,17-4-38 16,-1 4-21-16,1-5-28 0,16 5-99 0,-1-5-162 15,9 5 0-15,-3 0 0 0,11 0 0 0,-9 0 0 16,8 0 0-16,0 5-272 0,0 0-342 16,0-5-380-16,-8 4-205 0,8-4-48 15,-8 4 37-15,0 1 99 0,0-5 217 0,0 4 370 16</inkml:trace>
  <inkml:trace contextRef="#ctx0" brushRef="#br0" timeOffset="83294.938">9586 14743 645 0,'-15'13'1022'0,"6"-4"174"16,2-1 130-16,0-3 97 0,-1-1-289 15,8 0-352-15,0-4-211 0,0 0-479 0,8 0-92 16,6 0 0-16,3 0 0 0,6-4 0 0,-7 0 0 15,8 4 0-15,7-5 0 0,-8 5 0 16,8-4 0-16,-7 4 0 0,8-4 0 16,-8-1 0-16,-1 5 0 0,1-4 0 15,-9 4-376-15,1-5-482 0,-9 5-210 0,10-4-132 16,-10-5-4-16,-7 0 65 0,0 1 143 0,7-1 223 16,-14-5 283-16</inkml:trace>
  <inkml:trace contextRef="#ctx0" brushRef="#br0" timeOffset="83464.024">9885 14663 243 0,'-16'-14'628'0,"1"1"235"16,-1 0 159-16,-8 0 109 0,1 4-82 0,7 0-134 15,-8 0-156-15,9 5-145 0,6 0-93 16,-5-1-75-16,5 5-446 0,1 0 0 16,8 9 0-16,-7 0 0 0,7 4 0 0,0 5 0 15,0 3 0-15,0 7 0 0,0 2 0 16,0 6 0-16,7-1 0 0,-7 5 0 0,8-5 0 16,1 4 0-16,-2-4 0 0,0 2 0 15,-7-2-1368-15,9-5-140 0,-1-8 28 0,-1-3 120 16,9-7 184-16,0-8 347 0,-1-8 389 15</inkml:trace>
  <inkml:trace contextRef="#ctx0" brushRef="#br0" timeOffset="84098.325">10411 14522 543 0,'-9'-4'840'0,"9"-1"141"16,-7 1 96-16,7 4-3 0,-8-5-217 16,8 5-219-16,0-4-175 0,0-1-84 15,8 0-48-15,-1 2-24 0,9-3-10 0,-8 3-8 16,8-1-174-16,0 4-115 0,-1 0 0 0,8 4 0 16,-6 5 0-16,-1 4 0 0,-1 0 0 15,1-1 0-15,-9 7 0 0,2 3 0 16,-2 0 0-16,1 4 0 0,-8 5 0 0,0 1 0 15,-8 3 0-15,1 0 0 0,-2 4 0 0,-6 2 0 16,7-6 0-16,-7 5 0 0,-9-1 0 16,8-4 0-16,-8 0 0 0,8-4 0 0,-7-9 0 15,-1 0 0-15,1-8 0 0,-1-6 0 16,0 1 0-16,1-9 0 0,-1 0 0 16,1-9 0-16,0-3 0 0,0-7 0 0,-1 3 0 15,8-7 0-15,9 5 0 0,-9-3 0 16,16 3 0-16,-8-1 0 0,8-2 0 15,8 3 0-15,-1 6 0 0,2-2 0 0,-2 0 0 16,9 5 0-16,-1 6 0 0,1-1 0 16,8 8 0-16,-1-1 0 0,1 6 0 15,7 5 0-15,-7 4 0 0,7-1 0 0,8 6 0 16,-8-6 0-16,9 5 0 0,0 0 0 0,7-4 0 16,-1-5 0-16,-7 1 0 0,16-2 0 15,-8-3 0-15,-7-5-372 0,7 1-813 16,0-10-153-16,-9 1-10 0,10-5 71 0,-1-3 132 15,0-2 248-15,0-8 383 0</inkml:trace>
  <inkml:trace contextRef="#ctx0" brushRef="#br0" timeOffset="86436.147">11784 14822 33 0,'-9'0'311'0,"-6"0"68"15,-1 0 51-15,9 0 36 0,-9-5 22 16,8 5 45-16,-1 0 53 0,2 0 21 0,7-4-9 16,-7 4-42-16,-2 0-64 0,9 0-82 15,-8 0-96-15,8 0-66 0,0 4-46 0,0-4-35 16,0 0-26-16,0 0-10 0,8 5-8 15,1 0-9-15,5-5-8 0,3 3-7 16,6 2-14-16,1-1-24 0,-1 1-18 0,8-1-14 16,2 1-12-16,5-5-52 0,-6 4-64 15,7-4-74-15,-8 5-90 0,1-5-156 0,-1 0-238 16,0 0-253-16,-8 0-137 0,1-5-34 16,-8 5 32-16,0 5 123 0,-8-5 225 15</inkml:trace>
  <inkml:trace contextRef="#ctx0" brushRef="#br0" timeOffset="86653.086">11949 14955 464 0,'-32'7'868'15,"8"3"148"-15,-7-1 107 0,7-5 91 0,1 1-218 16,7-1-261-16,1 1-175 0,-1-1-108 16,8-4-85-16,0 4-77 0,8-4-184 15,0 0-106-15,0 4 0 0,8-4 0 0,7 5 0 16,1-5 0-16,8 4 0 0,-1 1 0 15,8-1 0-15,2 1 0 0,5-1 0 0,2-4 0 16,-2 4 0-16,9-4 0 0,0-4-106 16,1 4-674-16,7-4-369 0,-7-5-135 15,6-5-8-15,1 2 65 0,-1-6 130 0,2-4 289 16,-1-5 378-16</inkml:trace>
  <inkml:trace contextRef="#ctx0" brushRef="#br0" timeOffset="86944.334">13462 14196 263 0,'-15'0'872'16,"-1"-6"181"-16,0 2 134 0,8 4 115 16,-8 0-67-16,9-4-352 0,-1 4-244 0,0 4-126 15,0 0-269-15,8 5-244 0,0 1 0 16,8 12 0-16,-8 0 0 0,8 9 0 15,0 4 0-15,-8 4 0 0,7 2 0 0,2 6 0 16,-2 2 0-16,1 4 0 0,8-4 0 16,-9 3 0-16,2-3 0 0,-2 0 0 15,10-1 0-15,-10-4 0 0,9-4 0 0,-8-4 0 16,-1-5 0-16,2-1 0 0,-9-7-679 16,7-6-292-16,-7-4-163 0,-7-8-58 0,7-1 28 15,-9-8 84-15,2-5 159 0,-10-5 246 16</inkml:trace>
  <inkml:trace contextRef="#ctx0" brushRef="#br0" timeOffset="87133.826">13282 14848 382 0,'-31'-21'708'0,"8"-2"185"16,-1 1 125-16,0 5 27 0,8-1-133 0,0 5-149 15,1-5-151-15,7 10-127 0,8-6-69 16,0 1-32-16,8 0-25 0,0 3-145 16,8-3-214-16,7 4 0 0,8 0 0 0,0 5 0 15,2 0 0-15,5-1 0 0,9 5 0 16,-7 0 0-16,7 0 0 0,0 0 0 0,8-4 0 15,-1 4 0-15,-7 0 0 0,1-5-85 16,-1 1-880-16,0 0-279 0,-7-5-78 0,-2 0 34 16,2-4 90-16,-9-5 171 0,-8 1 310 15</inkml:trace>
  <inkml:trace contextRef="#ctx0" brushRef="#br0" timeOffset="87478.903">13988 14129 360 0,'-24'-13'943'0,"1"-1"198"0,-1 1 155 15,1 5 129-15,8-1-93 0,-1 4-386 16,8-4-255-16,-1 4-634 0,9-4-57 0,0 2 0 16,0 2 0-16,9-4 0 0,-1 4 0 15,8 0 0-15,-9 1 0 0,9 4 0 16,-1 0 0-16,1 0 0 0,0 4 0 0,-1 6 0 16,-6-1 0-16,-2 3 0 0,1 7 0 15,-8-6 0-15,0 9 0 0,0 0 0 0,0 4 0 16,0-4 0-16,-8 6 0 0,1-3 0 15,-2-2 0-15,9 3 0 0,-7-8 0 0,-1 4 0 16,8-4 0-16,-8-1 0 0,8 1 0 16,0-5 0-16,0 1 0 0,0-2 0 0,8-3 0 15,0 0 0-15,-1 0 0 0,2-4 0 16,14-2 0-16,-8 3 0 0,9-6 0 16,-1 0 0-16,8-6 0 0,2 6 0 0,-2-3 0 15,0 3 0-15,1 0 0 0,6 0-110 16,2 3-812-16,-9-3-266 0,9 6-94 0,-2-3 23 15,2-3 80-15,-9 4 157 0,9-4 243 16,7 0 348-16</inkml:trace>
  <inkml:trace contextRef="#ctx0" brushRef="#br0" timeOffset="88455.683">15557 14830 217 0,'-8'-3'514'0,"-8"3"141"0,9 0 154 0,-9 0 51 16,8-5-45-16,-8 5-70 0,9 0-67 0,-1 0-68 15,-8-5-78-15,9 5-61 0,-2 0-22 16,9 0-14-16,-8 0-34 0,8 0-401 15,0 0 0-15,0 0 0 0,0 0 0 0,8 0 0 16,1 0 0-16,5 0 0 0,10 0 0 16,0 0 0-16,-1 0 0 0,9 0 0 15,-1 0 0-15,0 0 0 0,9 5 0 0,-9-5 0 16,0 0 0-16,9 0 0 0,-9 0 0 16,-8 0 0-16,10 0-577 0,-18 0-467 0,1 0-183 15,0 5-25-15,-9-2 52 0,-7 2 103 16,0 4 188-16,0-5 275 0</inkml:trace>
  <inkml:trace contextRef="#ctx0" brushRef="#br0" timeOffset="88656.706">15722 14918 154 0,'-31'5'775'0,"7"-1"200"15,-7 1 140-15,8 4 115 0,-1-9-53 16,8 5-221-16,0-5-246 0,1 0-158 0,6 0-106 16,9 0-345-16,0-5-101 0,9 1 0 15,-2-1 0-15,9-4 0 0,-1 4 0 16,9 2 0-16,-1-1 0 0,10 4 0 0,-10-5 0 15,8 5 0-15,0 0 0 0,0-4 0 16,9 4 0-16,-16-5 0 0,7 0 0 16,1 1-310-16,-9-1-576 0,1-4-267 0,-1 2-92 15,-8-3 15-15,9-3 73 0,-8 4 145 16,-9-4 249-16,2 4 340 0</inkml:trace>
  <inkml:trace contextRef="#ctx0" brushRef="#br0" timeOffset="88905.042">15738 14592 111 0,'-40'-4'738'0,"-7"-5"182"0,-8 5 113 16,8 4 80-16,0 0-73 0,0 4-258 15,0 0-243-15,7 5-138 0,2 0-74 0,-2 4-49 16,9 6-30-16,8-3-24 0,-1 6-23 16,8 5-18-16,1 0-130 0,15 4-53 0,0 4 0 15,7 1 0-15,1 4 0 0,15-5 0 16,10 4 0-16,-2 1 0 0,8-5 0 0,7-4 0 15,10-5 0-15,-1-3 0 0,8-11 0 16,-9 1 0-16,10-3 0 0,-2-10-233 0,-8 0-281 16,2-5-145-16,-9 0-196 0,0-8-200 15,-8-4-63-15,8-1 14 0,-15-8 84 16,-1 4 176-16,-7-4 254 0</inkml:trace>
  <inkml:trace contextRef="#ctx0" brushRef="#br0" timeOffset="89119.468">16075 14769 188 0,'-23'-18'822'0,"6"5"218"15,3 4 162-15,5 1 132 0,-6 3-51 16,6 1-271-16,-6 0-269 0,15 4-176 0,-8 0-567 16,8 0 0-16,8 0 0 0,0 4 0 15,-1 0 0-15,9 1 0 0,1 3 0 0,-3 1 0 16,3 0 0-16,6 0 0 0,-8 4 0 16,1 0 0-16,0 5 0 0,-1 4 0 0,1 0 0 15,-8 5 0-15,0-1 0 0,0 4 0 16,-1 5 0-16,-7-3 0 0,0 3 0 0,-7 0-175 15,-1 1-1315-15,-8-1-34 0,0-4 78 16,1 0 139-16,-8-9 199 0,-1 0 354 0</inkml:trace>
  <inkml:trace contextRef="#ctx0" brushRef="#br0" timeOffset="89917.859">17260 14275 57 0,'-8'-9'566'16,"0"-4"191"-16,0 4 155 0,1-4 99 15,-2 3-84-15,9 1-143 0,-8 0-135 16,8 2-131-16,-7 1-104 0,7 2-62 0,0 0-37 16,0 8-20-16,0 0-17 0,0 5-12 15,7 9-176-15,-7 5-90 0,8 7 0 0,8 10 0 16,-8 5 0-16,8 2 0 0,0 1 0 0,-9 6 0 15,9-1 0-15,-1 4 0 0,1-3 0 16,0 3 0-16,-1-4 0 0,1-1 0 0,1-3 0 16,-3-5 0-16,3-5 0 0,-10-2-435 15,0-7-340-15,2-8-237 0,-9 0-153 16,0-4-23-16,-9-9 43 0,2-4 114 0,-8-5 213 16,6-14 307-16</inkml:trace>
  <inkml:trace contextRef="#ctx0" brushRef="#br0" timeOffset="90094.412">17260 14967 505 0,'-31'-21'882'0,"-9"-7"153"0,9 2 116 15,-1 5 100-15,1-2-222 0,7 2-274 16,9-2-164-16,-1 1-95 0,9 0-69 0,-2 5-358 16,18-5-69-16,-2 4 0 0,9 4 0 15,7 2 0-15,9-2 0 0,-1 5 0 16,16 4 0-16,-7 5 0 0,14 0 0 0,-7 5 0 16,8-5 0-16,-1 4 0 0,10-4 0 0,-10 5 0 15,2-10-683-15,-1 5-551 0,-8-4-113 16,0-5 18-16,-9 0 81 0,2-8 146 15,-9-1 298-15,1-4 376 0</inkml:trace>
  <inkml:trace contextRef="#ctx0" brushRef="#br0" timeOffset="90411.102">17824 14168 782 0,'-31'-17'1033'16,"0"-1"150"-16,7 5 117 0,1 0 80 0,7 0-384 15,1 0-318-15,6-1-171 0,9 0-175 16,9 2-332-16,-2 3 0 0,1-5 0 15,8 9 0-15,0-2 0 0,-1 1 0 0,8 6 0 16,-6 6 0-16,-3-3 0 0,3 1 0 16,-1 10 0-16,-9 0 0 0,1-2 0 15,0 11 0-15,-8-1 0 0,0 0 0 0,0 4 0 16,0 1 0-16,-8 3 0 0,0-2 0 16,1-3 0-16,-2 3 0 0,2-7 0 0,7 2 0 15,-8-2 0-15,-1-3 0 0,9 0 0 16,0-4 0-16,0-2 0 0,9-3 0 0,-1 0 0 15,-1-1 0-15,9 1 0 0,0-9 0 16,-1 4 0-16,9-4 0 0,8 0 0 0,-9-4 0 16,8 4-278-16,0 0-214 0,2 4-277 15,-2-4-306-15,0 5-111 0,8 0-4 16,9 4 54-16,-10 0 147 0,9 0 265 0</inkml:trace>
  <inkml:trace contextRef="#ctx0" brushRef="#br0" timeOffset="90651.46">18499 14791 361 0,'-15'18'915'0,"-9"-5"192"0,8 0 149 0,-7 0 126 15,8-4-118-15,6-4-342 0,2 0-239 16,-1-1-382-16,-1-1-301 0,9 2 0 16,0-5 0-16,9 0 0 0,-1 0 0 0,-1-5 0 15,9 5 0-15,0 5 0 0,-1-5 0 0,1 0 0 16,8 4 0-16,-1-4 0 0,1 0 0 15,-1 5 0-15,1-5 0 0,7 0 0 0,-7 0 0 16,7 0 0-16,1-5 0 0,-1 1 0 0,0-1-376 16,0-2-1154-16,1-3-3 0,-1-3 98 15,0-4 156-15,9-1 237 0,0 0 356 16</inkml:trace>
  <inkml:trace contextRef="#ctx0" brushRef="#br0" timeOffset="91167.605">19385 14270 551 0,'-7'-17'915'15,"0"-5"148"-15,-2 0 113 0,9 3 96 16,-8 6-251-16,1-5-280 0,7 10-160 0,-9-5-88 16,9 8-115-16,0-4-378 0,0 9 0 15,0 0 0-15,0 0 0 0,9 9 0 0,-2 0 0 16,-7 4 0-16,17 5 0 0,-10 5 0 15,0 2 0-15,2 7 0 0,-1 3 0 0,8 5 0 16,-1-1 0-16,-7 10 0 0,7-1 0 0,1 1 0 16,-8 4 0-16,8-5 0 0,-1 6 0 15,-7-10 0-15,0 0 0 0,-1 0 0 0,2-5 0 16,-2-4 0-16,1-3 0 0,-8-6 0 16,0-3 0-16,0-6 0 0,0-4-312 15,-8-4-92-15,1-4 61 0,-2-1 66 0,2-4 65 16,-1-4 55-16,-8-5 47 0,0 0 40 15,1 0 28-15,-1-8 20 0,1 3 10 16,-1-9 6-16,0 2 4 0,1-2 9 0,-1 2 14 16,-8-5 20-16,8 3 28 0,1 1 39 15,7-4 50-15,-7 8 55 0,-1-4 54 16,8 0 52-16,0 5 42 0,8-2 32 0,-8 1-381 16,8 1-12-16,-7 4 0 0,14 0 0 15,-7-1 0-15,0 1 0 0,8 5 0 0,8-6 0 16,-9 5 0-16,9 1 0 0,8 2 0 0,-8-1 0 15,8 7 0-15,7 0 0 0,-8 0 0 16,8 0 0-16,-7 7 0 0,15-1 0 0,0 2 0 16,1-3 0-16,-1 8 0 0,0-4 0 15,0 4-34-15,8 5-968 0,-7-5-258 0,-1 0-71 16,8 0 42-16,0-4 96 0,0 0 174 16,0 0 301-16</inkml:trace>
  <inkml:trace contextRef="#ctx0" brushRef="#br0" timeOffset="91399.982">20437 14725 5 0,'-7'18'888'0,"-2"-5"265"0,-6 0 172 0,-1 0 150 15,9-4 134-15,-2 0-381 0,2-5-720 16,-1 1-508-16,8-5 0 0,8-5 0 16,-1 1 0-16,2-1 0 0,6-4 0 0,-7 5 0 15,7 0 0-15,1-1 0 0,0 5 0 16,-1-4 0-16,1 4 0 0,-1 0 0 0,1 0 0 15,-8 0 0-15,8 0 0 0,0 4 0 0,-1-4 0 16,1-4 0-16,8 4 0 0,-8-4 0 16,7-5-665-16,-8 0-895 0,9 0 41 0,-1 0 111 15,10 1 147-15,-10-1 252 0,1 0 429 16</inkml:trace>
  <inkml:trace contextRef="#ctx0" brushRef="#br0" timeOffset="91855.308">21206 14575 177 0,'0'-13'839'16,"0"4"216"-16,-9 0 148 0,9 0 123 16,-7-1-29-16,0-2-293 0,7 3-259 0,-9 0-200 15,1 1-545-15,8 2 0 0,0-1 0 16,-7 2 0-16,14 0 0 0,-7 1 0 0,8-1 0 15,1 5 0-15,-2-5 0 0,0 5 0 16,10 0 0-16,-1 5 0 0,-1 0 0 0,8-1 0 16,-7 6 0-16,8-3 0 0,-8 2 0 0,-1 5 0 15,1 0 0-15,-9 3 0 0,2 1 0 16,-1 4 0-16,-8 0 0 0,0 4 0 0,-8 5 0 16,-8-1 0-16,0 2 0 0,1 3 0 15,-1 0 0-15,-8 6 0 0,8-6 0 0,-7 5 0 16,8-10 0-16,-1 5 0 0,-1-3 0 0,10-6 0 15,0 0 0-15,7 0 0 0,-9-7 0 16,9-3 0-16,9 3 0 0,-9-10 0 16,14 3 0-16,-5-8 0 0,15 2 0 0,-9-2 0 15,8-4 0-15,1-4 0 0,8-2 0 16,-1 2 0-16,0-3 0 0,9 2 0 0,-1-4 0 16,0-1 0-16,1-3 0 0,-2 5 0 0,-6-1 0 15,7-5 0-15,-7 1 0 0,-9 5 0 16,8-1 0-16,-14 4-1100 0,-3-3-336 0,-5 3 15 15,-1 1 99-15,-1-1 141 0,-7 1 234 16,0-5 360-16</inkml:trace>
  <inkml:trace contextRef="#ctx0" brushRef="#br0" timeOffset="92505.088">22712 14698 46 0,'-15'14'556'0,"6"-1"211"0,-6 0 176 15,-1-4 126-15,0 4-63 0,1-4-102 0,-1 0-103 16,0-5-114-16,9 0-89 0,-10 1-41 16,10-1-300-16,0 1-257 0,7-5 0 15,-9 0 0-15,9 0 0 0,9-5 0 0,-2 5 0 16,9-4 0-16,8 4 0 0,-1 0 0 16,1 0 0-16,7 0 0 0,0 4 0 0,9-4 0 15,-1 5 0-15,8-1 0 0,-8 5 0 0,1-5 0 16,-2 1 0-16,2 0 0 0,-1-5 0 15,-8 3 0-15,0 2-131 0,-7-5-1061 16,-8 4-152-16,0-4 7 0,-8 5 80 0,-8-5 125 16,0 4 207-16,-8 1 296 0</inkml:trace>
  <inkml:trace contextRef="#ctx0" brushRef="#br0" timeOffset="92709.538">22948 14932 293 0,'-31'14'838'15,"-2"-1"202"-15,2 0 159 0,8 0 143 0,-1 1-90 16,1-6-227-16,-1-4-205 0,17 5-438 15,-10-4-382-15,17-5 0 0,0 0 0 0,0 0 0 16,9-5 0-16,6 1 0 0,1-1 0 16,0 1 0-16,-1 4 0 0,9-4 0 0,-1 4 0 15,8 0 0-15,2 0 0 0,-2 4 0 16,8-4 0-16,0 4 0 0,8-4 0 0,0 0 0 16,0-4 0-16,9 4 0 0,-2-4-508 15,1-5-590-15,0 0-145 0,0 0-40 0,0-5 52 16,8-2 120-16,-8-3 210 0,-1-2 299 15</inkml:trace>
  <inkml:trace contextRef="#ctx0" brushRef="#br0" timeOffset="93025.225">23898 14703 415 0,'-9'-22'841'0,"-6"4"154"0,-9 0 110 0,1 6 88 16,-1-2-210-16,-8 0-253 0,1 1-187 16,7 9-96-16,1-1-56 0,-8 5-45 0,7 0-144 15,1 5-202-15,7 4 0 0,-8 4 0 16,9 4 0-16,-1 5 0 0,0 6 0 0,9-2 0 15,-1 5 0-15,-1 4 0 0,9-4 0 16,9 4 0-16,-1 1 0 0,8-5 0 0,7-1 0 16,0 0 0-16,9-7 0 0,6-1 0 15,-6-9 0-15,7-4 0 0,1-4 0 0,-9-5 0 16,8-9 0-16,-15 0 0 0,7-4 0 16,-8-5 0-16,-6 0 0 0,-3-3 0 0,3 2 0 15,-17-2 0-15,7-2 0 0,-7 2 0 0,-7-2 0 16,-1-3 0-16,-8-1 0 0,0 6 0 15,-6-6 0-15,-2 1 0 0,-8-2 0 16,1 7 0-16,-9 3 0 0,9 0-228 0,-9 5-708 16,2 4-224-16,-2 1-78 0,9 8 18 0,-8-5 67 15,8 10 134-15,0-5 240 0,7 4 345 16</inkml:trace>
  <inkml:trace contextRef="#ctx0" brushRef="#br0" timeOffset="93626.068">25207 14809 236 0,'-7'-5'408'16,"-9"-4"90"-16,8 5 69 0,0-1 6 0,-7 1 10 15,6-5 30-15,2 5-5 0,-1 4-21 16,-1-4-35-16,2 4-33 0,-9-5-29 16,8 5-36-16,8 0-10 0,-7 0-1 0,7 0-8 15,-9 0-254-15,9 0-181 0,0 5 0 16,9-5 0-16,-2 0 0 0,10 0 0 0,6 0 0 16,1 0 0-16,7 4 0 0,0-4 0 15,8 0 0-15,0 4 0 0,8 1 0 16,0-5 0-16,-7 4 0 0,7-4 0 0,-16 4-100 15,9-4-768-15,-17 5-221 0,1 4-133 16,-1-5-4-16,-15 1 57 0,-1 3 122 0,-14-3 220 16,-1 3 306-16</inkml:trace>
  <inkml:trace contextRef="#ctx0" brushRef="#br0" timeOffset="93817.558">25271 14932 613 0,'-33'9'903'0,"10"-4"151"0,-1-1 110 0,1 1 36 16,8-1-252-16,6-4-266 0,2-4-170 15,7 4-97-15,7-9-66 0,9 4-48 16,8 1-251-16,-1-6-50 0,8 6 0 0,9-4 0 16,-2 4 0-16,2-1 0 0,0 1 0 15,7-6 0-15,-9 1 0 0,2 0 0 16,-9 2-131-16,9-3-376 0,-17 1-157 0,1 0-194 16,-1 0-210-16,-8-8-63 0,-6 4 17 15,-2-1 85-15,-7-3 172 0,0-1 248 0</inkml:trace>
  <inkml:trace contextRef="#ctx0" brushRef="#br0" timeOffset="94041.957">25514 14640 213 0,'-40'-4'589'0,"-7"-5"166"0,0 5 149 16,0 0 62-16,-8-1-121 0,8 5-140 15,0 5-127-15,0-1-124 0,-1 9-118 0,9-4-70 16,0 9-43-16,7 0-26 0,1-1-23 16,8 6-16-16,-1-1-9 0,9 4-4 0,6 5-4 15,9-1-9-15,9 2-11 0,-1 3-15 16,15-5-72-16,1 5-34 0,7-7 0 0,8-2 0 15,8-4 0-15,15 1 0 0,-6-11 0 16,6-3 0-16,9-5-157 0,0-4-110 16,-8-4-82-16,-1-5-100 0,1-3-118 0,-8 2-135 15,-8-7-137-15,-7 3-126 16,-2-7-36-16,-6-2 54 0,-8 2 130 0,-9-2 181 16,1 2 194-16</inkml:trace>
  <inkml:trace contextRef="#ctx0" brushRef="#br0" timeOffset="94240.424">25748 14760 132 0,'-24'-22'596'0,"-7"0"230"0,8 4 169 15,-1 4 100-15,-7 7-53 0,15-7-90 16,-7 5-133-16,8 4-166 0,6 1-112 16,2-5-64-16,7 9-414 0,7-3-63 0,2-3 0 15,-2 2 0-15,17 4 0 0,-1 4 0 16,1 2 0-16,7 1 0 0,-8 7 0 0,8 0 0 16,-7 2 0-16,0 8 0 0,-1 2 0 0,-7 5 0 15,-8-1 0-15,0 2 0 0,-8 3 0 16,0 5 0-16,-8-5 0 0,-7 4 0 15,-1 5-1299-15,0-3-200 0,-8-2 35 0,-7-4 117 16,0 0 166-16,-1-4 305 0,-7-4 411 16</inkml:trace>
  <inkml:trace contextRef="#ctx0" brushRef="#br0" timeOffset="115551.345">27357 14376 240 0,'0'4'830'0,"0"1"169"16,0 0 104-16,-8-2 75 0,8 3-117 0,-8-6-304 16,-7 3-264-16,7-3-145 0,0 5-94 15,-7-5-67-15,-1 4-59 0,-1 1-46 0,10-5-34 16,-17 4-23-16,8 1-13 0,-7-1-7 15,-1-4-5-15,1 5-1 0,-8 4-2 16,0-6-1-16,-9 1 1 0,0 6-3 0,2-6 1 16,-9 6-2-16,7-6-8 0,-7-1-6 15,8 6-1-15,0-9 0 0,-1 5 0 16,16 0 2-16,-7-1 10 0,15 1 4 0,-6-5 2 16,13 4 1-16,2 1 0 0,-1-1-2 0,8-1-1 15,0 7 2-15,0-6 0 0,8 10 4 16,-1-5 5-16,9 4 10 0,-8 4 14 15,8-4 12-15,-9 9 23 0,10 0 13 0,-3 0 11 16,-5 10-1-16,6-1-7 0,-6 4-5 16,6 5-16-16,-7-1-42 0,0 5-17 15,-1 5 0-15,2 0 0 0,-2-1 0 0,1 5 0 16,-8 1 0-16,0 2 0 0,0-3 0 16,0 4 0-16,0 1 0 0,0-5 0 0,0 4 0 15,0 0 0-15,0 1 0 0,0 0 0 0,-8-1 0 16,8 1 0-16,-7-5 0 0,7-1 0 15,0-3 0-15,-9 0 0 0,9-5 0 16,0-4 0-16,9-1 0 0,-9-4 0 0,0-4 0 16,0 4 0-16,7-9 0 0,-7 2 0 15,8-2 0-15,-8 0 0 0,0-4 0 0,8 0 0 16,-8-4 0-16,8 0 0 0,-8-5 0 16,7 1 0-16,-7-2 0 0,0-3 0 15,9-4 0-15,-9 4 0 0,0-6 0 0,7-3 0 16,-7 6 0-16,8-6 0 0,0 0 0 15,-8 0 0-15,8 0 0 0,-1-6 0 16,9 3 0-16,-8-2 0 0,1 1 0 0,6-1 0 16,1 1 0-16,0-1 0 0,-1-4 0 0,1 6 0 15,7-7 0-15,1 6 0 0,-9-5 0 16,8 5 0-16,1 4 0 0,-1-5 0 16,1 5 0-16,0-4 0 0,-1 4 0 0,1 4 0 15,8-4 0-15,-8 0 0 0,7 5 0 16,0-5 0-16,0 4 0 0,1 1 0 15,-1-1 0-15,0 0 0 0,1 0 0 0,7 2 0 16,-7-3 0-16,-1 2 0 0,0-1 0 16,1 1 0-16,-1-5 0 0,-7 0 0 0,7 0-59 15,-8 0-472-15,-7-5-123 0,-1 1-184 16,1-4-216-16,0-2-70 0,-8 2 13 0,-1-6 69 16,-7 1 156-16,9-9 249 0</inkml:trace>
  <inkml:trace contextRef="#ctx0" brushRef="#br0" timeOffset="116247.714">27866 13784 228 0,'0'-9'703'0,"0"6"166"0,0-1 102 0,-7-1 63 16,7 10-176-16,-7-1-211 0,-2 4-188 15,1 1-133-15,1 9-73 0,-9 4-42 16,8 0-24-16,0 9-20 0,0-1-23 0,1 11-20 16,7-6-14-16,-9 4-6 0,18 1-7 0,-9 0-11 15,7 4-10-15,9-5-9 0,-1 5-10 16,-6-3-23-16,15-6-17 0,-10 4-13 16,10-3-7-16,0-5-6 0,-1-1-3 0,1 2 9 15,-1-6 3-15,1-5-10 0,7 2-37 16,-8-5-55-16,1-5-69 0,8-4-81 0,-8-5-128 15,-1-4-193-15,1-9-201 0,-1-4-206 16,1 0-71-16,-17-9 7 0,1 5 88 0,1-11 184 16,-18 7 228-16</inkml:trace>
  <inkml:trace contextRef="#ctx0" brushRef="#br0" timeOffset="116450.175">27725 14196 4 0,'-24'0'662'0,"1"3"207"15,8-3 131-15,-1 0 86 0,8 0-38 0,-8 0-240 16,16 0-244-16,-7 0-168 0,14 0-96 16,2-3-61-16,6-3-41 0,8 2-32 15,1 0-34-15,7-1-39 0,1 1-39 0,-1-1-29 16,9 1-34-16,7 4-64 0,-8 0-90 16,8 0-145-16,0 4-263 0,0-4-364 0,8 5-177 15,-8-1-49-15,8-4 28 0,0 9 115 16,8-5 254-16</inkml:trace>
  <inkml:trace contextRef="#ctx0" brushRef="#br0" timeOffset="116690.53">28784 14358 84 0,'-15'9'795'15,"-1"4"188"-15,0-8 122 0,1 3 100 16,7-2 10-16,0-3-354 0,1-3-255 0,7 0-128 15,7 0-75-15,1 0-72 0,8-3-206 16,0-3-125-16,7 3 0 0,-8-2 0 16,17 0 0-16,-8 1 0 0,0 0 0 0,7 4 0 15,0 0 0-15,1 0 0 0,-9 0 0 16,1 0 0-16,0 4-349 0,-2 0-243 0,-6 1-240 16,0 3-244-16,-8-2-87 0,-1 2 5 15,-7 1 67-15,0 0 161 0,-7 3 255 0</inkml:trace>
  <inkml:trace contextRef="#ctx0" brushRef="#br0" timeOffset="116884.013">28934 14518 185 0,'-32'13'754'0,"8"-5"188"0,-7 1 134 16,0 0 108-16,8 0-79 0,-1-5-199 15,1 5-204-15,7-9-128 0,8 4-87 0,0-4-211 16,8 0-276-16,0 0 0 0,8 0 0 16,7-4 0-16,1 0 0 0,0 4 0 0,8-5 0 15,7 1 0-15,-8 4 0 0,8-4 0 16,2 4 0-16,-2 0 0 0,8 0 0 15,0 0 0-15,1 0 0 0,-2 0-336 0,9 0-499 16,0 0-252-16,0-5-122 0,1 1-19 16,-1-1 57-16,0 1 139 0,-8-5 249 0,0-4 325 15</inkml:trace>
  <inkml:trace contextRef="#ctx0" brushRef="#br0" timeOffset="117250.544">29656 14284 491 0,'-9'-18'925'16,"2"5"158"-16,0 0 119 0,-10-1 106 15,10 0-203-15,-2 1-326 0,9 4-198 0,-7-4-113 16,7 4-219-16,7 0-249 0,-7 1 0 16,9-1 0-16,-2 0 0 0,1 9 0 0,1-4 0 15,-2 4 0-15,9 4 0 0,-8 1 0 16,-1 3 0-16,2 1 0 0,-2 0 0 16,-7 9 0-16,8-4 0 0,-8 7 0 0,0-4 0 15,0 10 0-15,-8-4 0 0,1 3 0 16,-2 5 0-16,2-5 0 0,-1 6 0 0,-8-6 0 15,9-1 0-15,-2 3 0 0,1-2 0 16,1-5 0-16,-2-2 0 0,2 3 0 0,-1-9 0 16,8 5 0-16,0-5 0 0,8 0 0 15,-8 0 0-15,7-4 0 0,9-5 0 0,1 5 0 16,-3-4 0-16,10 0 0 0,0-5 0 16,-1 3 0-16,8-3 0 0,1 6 0 0,7-6 0 15,1 4 0-15,-1-4 0 0,8 3 0 16,-8 2 0-16,8 0 0 0,0-1 0 0,0-4 0 15,-7 5-518-15,-2-5-789 0,-5 0-91 16,-2 0 38-16,-8 0 103 0,1-5 161 0,-8 1 288 16,-9-1 378-16</inkml:trace>
  <inkml:trace contextRef="#ctx0" brushRef="#br0" timeOffset="117949.946">28541 15621 407 0,'-7'0'758'0,"7"0"150"16,-8 0 99-16,8 3-7 0,-8-3-160 15,8 6-193-15,-8 2-195 0,8-3-113 0,-7 8-67 16,7 0-36-16,0 5-26 0,-9 4-25 15,9 4-25-15,0 6-28 0,0 3-24 16,0 0-22-16,0 5-20 0,9 4-19 0,-9 0-11 16,0 1-12-16,7-1-8 0,1-5-6 0,0 5-6 15,-8-9-19-15,15 4-43 0,-6-2-62 16,-2-11-71-16,9 5-89 0,-8-5-150 16,-1-4-223-16,2-4-251 0,-2-5-145 0,1-4-38 15,-8-1 29-15,0-2 120 0,0-3 221 16,-8-6 287-16</inkml:trace>
  <inkml:trace contextRef="#ctx0" brushRef="#br0" timeOffset="118156.394">28330 16207 73 0,'-23'-17'769'0,"-10"3"176"0,10 1 118 16,-1 0 86-16,1 4-4 0,8-4-334 16,-1 0-246-16,8 0-121 0,8 0-64 0,8-6-48 15,-1 3-38-15,9-3-73 0,0 1-221 16,15 1 0-16,0 4 0 0,2-1 0 0,5 2 0 15,9 3 0-15,-7 4 0 0,7 5 0 16,8 0 0-16,-8 0 0 0,7 5 0 0,-6 4-460 16,-1 0-285-16,7-1-289 0,-7 5-154 15,-7 6-18-15,7-3 51 0,-7 7 116 16,-9-2 233-16,9-2 325 0</inkml:trace>
  <inkml:trace contextRef="#ctx0" brushRef="#br0" timeOffset="118384.784">29239 16194 467 0,'-14'10'916'0,"-3"-10"146"0,1 3 107 16,-7 1 92-16,15 1-195 0,-8-5-349 15,9 0-205-15,-1 4-103 0,8-4-64 0,0 0-78 16,8-4-267-16,8 4 0 0,-1-5 0 16,1 5 0-16,7-4 0 0,-6 4 0 0,6 0 0 15,8 0 0-15,-7 0 0 0,-1 0 0 16,1 0 0-16,7 4 0 0,-8-4 0 15,1 5-61-15,0-1-467 0,-8 1-190 16,-1-1-223-16,-7 6-179 0,0-1-42 0,-8-2 36 16,0 7 105-16,-8-5 204 0,0 5 270 15</inkml:trace>
  <inkml:trace contextRef="#ctx0" brushRef="#br0" timeOffset="118579.262">29303 16371 435 0,'-31'9'765'0,"-2"0"159"0,-5-5 113 0,6 0 17 15,8 0-144-15,1 2-158 0,-1-6-159 16,9 0-100-16,6 0-61 0,2 0-37 15,7 0-33-15,0-6-323 0,16 6-39 0,-8-4 0 16,8 0 0-16,-1 0 0 0,8 4 0 16,1-5 0-16,-1 5 0 0,1 0 0 0,-1 5 0 15,1-1 0-15,8-4 0 0,-1 4 0 16,-7 0 0-16,14 2 0 0,-6-3 0 0,7-3-244 16,-7 5-540-16,15-10-263 15,-8 5-143-15,0-3-10 0,1-3 48 0,7 2 89 16,-8 0 202-16,0-9 337 0</inkml:trace>
  <inkml:trace contextRef="#ctx0" brushRef="#br0" timeOffset="118853.531">30166 16199 119 0,'-9'5'795'0,"2"-2"202"0,-1 1 136 0,0 1 113 15,-7-1-2-15,15 1-260 0,-9-1-225 0,2-4-119 16,7 5-366-16,-8-5-274 0,8 0 0 16,8-5 0-16,-8 1 0 0,7-5 0 15,2 4 0-15,6-2 0 0,-7 2 0 0,7 0 0 16,1 1 0-16,-8-1 0 0,8 1 0 16,0 4 0-16,-1 0 0 0,1 0 0 0,8 0 0 15,-8 0 0-15,7 0 0 0,-8 4 0 0,1 1-540 16,8-5-782-16,-8 4-83 0,6 1 42 15,11 0 107-15,-10-5 169 0,8 3 297 16,0-3 370-16</inkml:trace>
  <inkml:trace contextRef="#ctx0" brushRef="#br0" timeOffset="119222.1">30872 16211 730 0,'-8'14'1006'0,"-1"0"123"16,9-5 92-16,-7-2 91 0,7-1-335 15,0-3-302-15,0 2-152 0,7-5-78 16,2-5-272-16,-1 2-173 0,8-10 0 0,-1-1 0 16,1 0 0-16,0-2 0 0,-1-7 0 15,-7 1 0-15,7 0 0 0,-6-4 0 0,-2-1 0 16,1 4 0-16,1-3 0 0,-2 1 0 16,-7-3 0-16,0 7-82 0,0-2-67 15,-7 6 40-15,7 4 38 0,0-1 32 0,-9 10 32 16,1-1 30-16,8 5 35 0,-7 0 41 15,7 9 42-15,-9 0-5 0,9 0-136 0,0 4 0 16,-7 0 0-16,7 5 0 0,7 4 0 16,-7 0 0-16,9 0 0 0,-9 1 0 15,7 2 0-15,1 3 0 0,1-2 0 0,-2 0 0 16,0 5 0-16,2-5 0 0,-1-4 0 16,-1 4 0-16,2-7 0 0,-2 3 0 0,-7-4 0 15,8-5 0-15,-8 4-416 0,0-8-787 16,0 0-140-16,0-5-7 0,0-4 80 0,0 0 136 15,0 0 254-15,0-4 381 0</inkml:trace>
  <inkml:trace contextRef="#ctx0" brushRef="#br0" timeOffset="123745.17">32056 15753 147 0,'0'-9'257'0,"0"4"14"15,0 1 18-15,0 0 37 0,0-1 51 16,9-3 67-16,-9 3 76 0,0 1 75 16,-9-1 23-16,9 5-20 0,0-4-51 0,0 0-74 15,-7-1-90-15,7 1-96 0,-8 4-57 16,8-5-34-16,-8 5-25 0,0 0-24 15,1 5-22-15,-2-1-16 0,-6 5-9 0,6 9-5 16,-6-1 3-16,-1 5 9 0,9 4 12 16,-9 6 11-16,8 3 11 0,0 5 11 0,0-1-13 15,8 10-139-15,0-5 0 0,0 4 0 16,8 1 0-16,0 4 0 0,0-5 0 0,8 6 0 16,-9-10 0-16,9 4 0 0,8-4 0 15,-9-3 0-15,9-3 0 0,-1-6 0 0,1-6 0 16,-1-3 0-16,1-6-419 0,-1-4-263 15,8-8-302-15,-7-5-175 0,8-5-37 16,-8-12 40-16,-1-1 87 0,1-4 198 0,-1-9 344 16</inkml:trace>
  <inkml:trace contextRef="#ctx0" brushRef="#br0" timeOffset="124436.187">32488 16070 756 0,'-16'32'983'0,"-8"-10"102"16,9-5 70-16,-1-3 49 0,9-1-399 16,-1-5-320-16,-1-3-158 0,9-1-64 0,9 1-39 15,-1-5-31-15,-1-5-25 0,9-4-27 16,8-4-20-16,-1-4-30 0,1-10-24 0,-1-3-16 15,1-1-10-15,7-1-10 0,-7-3-31 16,-8 0 0-16,7 0-53 0,-8-1-39 0,1 1-37 16,-8 5-33-16,0-1-26 0,-8-1-5 15,0 6 7-15,-8-1 20 0,-7 5 27 16,6 1 25-16,-6 3 28 0,-8 5 30 0,7 4 27 16,-8 0 28-16,8 9 27 0,-8 5 24 15,9 2 29-15,-1 3 32 0,0 8 36 0,1-1 31 16,7 5 29-16,-7 9 32 0,6 0 22 15,9 5 16-15,-7-1-258 0,7 9-19 0,0 4 0 16,7 1 0-16,2 0 0 0,-2 4 0 16,1-1 0-16,8-3 0 0,0-6 0 15,7 1 0-15,1-7 0 0,0-2 0 0,-1-5 0 16,8-3 0-16,9-4 0 0,-9-6 0 16,8-8 0-16,-8-5 0 0,0 1 0 0,0-10 0 15,2-4 0-15,-2-4 0 0,-8-5 0 16,1-4 0-16,-8 0-196 0,-1 0-71 0,-6 0 36 15,5-4 39-15,-14 4 42 0,0-5 35 16,0 4 31-16,-7-3 24 0,0 9 23 16,-2-5 26-16,-6 4 25 0,6 1 22 0,-6 4 22 15,-1-1 21-15,0 5 20 0,1 1 11 16,-1 2 7-16,9 6 5 0,-9 0 3 16,-1 6 3-16,3 2-1 0,-3 1 3 0,10 5-2 15,-2 3-58-15,2 1-70 0,-1 4 0 16,8-5 0-16,0 5 0 0,0 0 0 15,8-4 0-15,-1 3 0 0,2-2 0 0,6-1 0 16,8-1 0-16,-6-4 0 0,6-4 0 16,1 0 0-16,-8 0 0 0,7-5 0 0,1-4-203 15,0 0-132-15,-1-4-50 0,-8-1-73 16,1-3-130-16,-8-1-179 0,8-4-196 0,-9-1-70 16,2 1 6-16,-2-5 80 0,9 0 166 15,-8 1 231-15</inkml:trace>
  <inkml:trace contextRef="#ctx0" brushRef="#br0" timeOffset="125060.517">33422 16119 202 0,'0'9'780'0,"0"-4"190"0,0-1 131 16,0-4 93-16,0 4-109 0,-8-4-244 16,8 0-251-16,-9 0-161 0,2 0-106 0,0-4-74 15,-2 4-56-15,-6-4-45 0,-1-1-62 16,-8 5-86-16,1-4 0 0,-1 4 0 15,1 4 0-15,-8-4 0 0,7 9 0 0,-8-5 0 16,8 10 0-16,2-1 0 0,6 0 0 16,0 5 0-16,1-1 0 0,6 1 0 15,9 9 0-15,0-5 0 0,9 0 0 0,-2 4 0 16,9 0 0-16,-1-3 0 0,9-2 0 16,-1-3 0-16,1 0 0 0,7-4 0 0,-7-6 0 15,8 1 0-15,-1-9 0 0,0 0 0 16,1-5 0-16,-8-4 0 0,-1-3 0 15,1-6 0-15,-1 1 0 0,-8-6 0 0,-7 1 0 16,0 0 0-16,0 0 0 0,-1 0 0 16,-7 0 0-16,-7 3 0 0,-1 3 0 0,8 2 0 15,-8 0 0-15,0 7 0 0,1 2 0 16,-1 5 0-16,0 0 0 0,0 5 0 0,8 2 0 16,-7 2 0-16,7 0 0 0,0 10 0 15,0-6 0-15,0 4 0 0,0-3 0 16,7 3 0-16,1-4 0 0,0 1 0 0,7-1 0 15,-7 0 0-15,8-4 0 0,0 0 0 16,-1 0 0-16,1-5 0 0,0-4 0 16,-1 0 0-16,1-4 0 0,0-1 0 0,-1-4 0 15,-6-4 0-15,-2 0 0 0,1 0-82 16,0-1-40-16,-8-3 29 0,0-1 29 0,0 0 21 16,0 0 20-16,-8 6 14 0,8-2 20 15,-8 0 21-15,8 7 19 0,-7-3 13 0,7 6 11 16,-9-1 17-16,9 10 9 0,-7-1-91 15,7 1-10-15,0 3 0 0,0 5 0 16,0 1 0-16,0 3 0 0,0 1 0 0,7 0 0 16,2 4 0-16,-2-4 0 0,1 4 0 15,0-5 0-15,7 1 0 0,-6-1 0 0,-2-3-228 16,9-1-437-16,-16-4-363 0,15-9-184 16,-6 0-36-16,-9-9 43 0,7 0 104 0,1-9 213 15,1-3 380-15</inkml:trace>
  <inkml:trace contextRef="#ctx0" brushRef="#br0" timeOffset="125221.088">33601 15916 503 0,'-31'-31'945'16,"8"5"152"-16,-1 4 116 0,1 5 103 15,7-1-204-15,1 5-368 0,7 4-231 16,0-1-140-16,0 7-107 0,8-2-157 0,0 5-109 16,0 0 0-16,8 8 0 0,-8-2 0 15,8 7-234-15,0 4-194 0,-8 10-309 0,0-1-342 16,7 5-134-16,-7 8-11 0,0-3 59 15,0 9 143-15,0-1 292 0</inkml:trace>
  <inkml:trace contextRef="#ctx0" brushRef="#br0" timeOffset="125403.601">33398 16702 426 0,'-24'27'1037'0,"1"-5"185"0,7-5 113 16,-8-4 79-16,17 1-144 0,-9-6-488 15,8 1-319-15,8-4-221 0,0-1-242 0,0-4 0 16,8 0 0-16,0-4 0 0,0 4-216 16,-1-5-263-16,2 1-298 0,-2-1-317 15,9-3-114-15,-8-10-2 0,8 1 62 0,8-6 151 16,-10-8 280-16</inkml:trace>
  <inkml:trace contextRef="#ctx0" brushRef="#br0" timeOffset="125632.986">33845 16022 36 0,'8'-12'932'0,"-8"2"254"16,0-3 135-16,0 4 91 0,0 4 86 0,0 2-426 15,8-2-349-15,8 5-712 0,-1 5-11 16,1-2 0-16,7 6 0 0,-7 5 0 0,8 0 0 16,0 2 0-16,-1 12 0 0,-8 2 0 15,-6 5 0-15,-2 9 0 0,1 0 0 0,-8 10 0 16,-8-1 0-16,1 8 0 0,-2-3 0 15,-6 4 0-15,-1 4 0 0,0-5 0 0,-8 5 0 16,-7 1-145-16,0-1-1422 0,8-5-17 16,-9-3 95-16,1-9 164 0,0-14 228 0,7-8 416 15</inkml:trace>
  <inkml:trace contextRef="#ctx0" brushRef="#br0" timeOffset="126447.326">31068 13953 286 0,'-8'-23'543'16,"1"1"154"-16,-2 5 164 0,2-6 9 16,-1 6-61-16,-8 4-84 0,9-6-93 0,-10 7-105 15,1 3-122-15,1-5-74 0,7 10-42 16,-7-4-24-16,-1 4-24 0,0 4-16 16,-8 4-11-16,9-1-10 0,-1 11-137 0,0 0-67 15,-8 7 0-15,9 6 0 0,-8 8 0 16,7 5 0-16,0 4 0 0,8 4 0 0,1 6 0 15,-1 3 0-15,8-4 0 0,8 5 0 16,-1-1 0-16,17 1 0 0,-8-6 0 16,15-4 0-16,0 1 0 0,1-9 0 0,7-1 0 15,0-8 0-15,1 0 0 0,-2-8 0 16,10-7 0-16,-9-2 0 0,0-9 0 0,-7 0-71 16,6-5-1004-16,-5-5-217 0,-10-4-41 15,1-8 52-15,-1-2 104 0,1-3 185 0,-1-9 318 16</inkml:trace>
  <inkml:trace contextRef="#ctx0" brushRef="#br0" timeOffset="126697.656">31570 13758 498 0,'-8'-22'999'0,"0"4"172"0,0 5 121 0,1 0 91 15,-2 4-187-15,9 0-408 0,-7 5-231 16,7 4-250-16,-8 9-307 0,8-1 0 0,8 6 0 15,-8 7 0-15,7 11 0 0,-7-2 0 16,9 10 0-16,-2 4 0 0,1 5 0 16,0 4 0-16,0 0 0 0,-1 0 0 0,2 0 0 15,6-5 0-15,-6 6 0 0,5-10 0 16,-5 0 0-16,-1-5 0 0,-1-4 0 0,2-3-827 16,-2-11-360-16,-7 2-112 0,8-5 19 15,-8-5 79-15,-8-9 144 0,1 1 248 16,-2-10 340-16</inkml:trace>
  <inkml:trace contextRef="#ctx0" brushRef="#br0" timeOffset="126873.188">31499 14425 219 0,'-31'-23'786'0,"-9"1"184"0,9 0 128 0,0 0 100 16,-1 0-88-16,9 5-241 0,-1-1-227 15,9 5-122-15,7-6-74 0,0 6-113 0,8 0-333 16,8 1 0-16,0-1 0 0,7-1 0 16,9 5 0-16,8 4 0 0,-9 1 0 15,8-1 0-15,8 5 0 0,1 0 0 0,-1 0 0 16,8 0 0-16,-8 0 0 0,1 0-238 15,7 5-546-15,-8-5-183 0,0-5-195 16,1 5-31-16,-2-8 51 0,-6-1 132 0,7 0 162 16,-16-4 231-16</inkml:trace>
  <inkml:trace contextRef="#ctx0" brushRef="#br0" timeOffset="127085.619">32018 13904 249 0,'-9'-13'866'0,"-6"8"203"15,6-4 138-15,-6 9 115 0,7-4-85 16,0 4-330-16,1 0-250 0,7 0-133 0,0 9-371 15,-9 0-153-15,18 8 0 0,-9 1 0 16,0 9 0-16,0-2 0 0,0 10 0 16,-9 2 0-16,9 2 0 0,-7 5 0 0,7 0 0 15,-8 5 0-15,0 0 0 0,0-5 0 0,1 4 0 16,-2-4 0-16,9 0 0 0,-7-4 0 16,7-4 0-16,0-5 0 0,0-5 0 15,0-4-1111-15,0-9-337 0,7 0 11 0,2-13 98 16,-2-3 145-16,1-7 247 0,0-8 392 0</inkml:trace>
  <inkml:trace contextRef="#ctx0" brushRef="#br0" timeOffset="127630.276">32190 14089 470 0,'0'0'937'0,"0"-4"177"15,0 4 128-15,0 0 104 0,0 4-187 0,-9-4-313 16,9 9-205-16,0-5-205 0,0 5-436 15,9 4 0-15,-9 1 0 0,0 3 0 16,0 1 0-16,0 5 0 0,7-7 0 0,-7 6 0 16,0 0 0-16,0 6 0 0,0-7 0 15,0 2 0-15,0-2 0 0,0 2 0 0,0-5 0 16,8-6 0-16,-8 2 0 0,9-5 0 0,-2 0 0 16,0-6 0-16,2-3 0 0,-1-8 0 15,8-1 0-15,-9-9 0 0,1 1 0 16,0-1 0-16,7-8 0 0,-6 4 0 0,-2 0 0 15,1-5 0-15,0 4 0 0,0 7 0 16,-1-3 0-16,2 3 0 0,-2 2 0 0,1 5 0 16,1 0 0-16,-9 4 0 0,7 1 0 15,0 8 0-15,2 1 0 0,-1-1 0 16,-8 10 0-16,7 0 0 0,-7-1 0 0,9 9 0 16,-9-6 0-16,0 3 0 0,7-1 0 15,-7-1 0-15,0 1 0 0,8-5 0 0,-1-4 0 16,2-1 0-16,-2-2 0 0,1-6 0 15,0-6 0-15,0-2 0 0,-1-5 0 16,9-1 0-16,-8-3 0 0,0 4 0 0,0-5 0 16,-1 5 0-16,2 4 0 0,-9-1 0 15,7 2 0-15,-7 8 0 0,8 0 0 0,1 0 0 16,-2 5 0-16,-7 4 0 0,7 4 0 16,2 4 0-16,-9 1 0 0,8-1 0 15,-1 6 0-15,2-2 0 0,-2 2 0 0,1-2 0 16,0-3 0-16,7 0 0 0,-6-4 0 15,6-2 0-15,1-7 0 0,0-1-254 0,-9-4-857 16,9-9-179-16,8 0-33 0,-9-8 50 16,8-10 115-16,1 1 215 0,0-5 330 0</inkml:trace>
  <inkml:trace contextRef="#ctx0" brushRef="#br0" timeOffset="127826.751">32912 14072 16 0,'-9'-35'774'0,"2"-2"237"0,-1 11 179 0,0 0 160 15,0 4 89-15,1 4-245 0,7 5-269 16,0 0-633-16,0 4-292 0,0 4 0 0,15 1 0 15,-7 4 0-15,16 9 0 0,-9 0 0 16,8 9 0-16,1 3 0 0,8 6 0 0,-8 3 0 16,-1 5 0-16,-8 10 0 0,1-1 0 15,-8 5 0-15,0 3 0 0,-8 1 0 0,0 5 0 16,-8 0 0-16,0-1 0 0,-15 1 0 0,7-1 0 16,-15 4-13-16,-9 2-1839 0,1-6 70 15,-8-4 183-15,0-4 246 0,0-5 388 16,-8-9 451-16</inkml:trace>
  <inkml:trace contextRef="#ctx0" brushRef="#br0" timeOffset="128526.393">4683 18025 140 0,'-23'-35'516'0,"7"0"-98"0,8 0-196 0,1 9-104 15,-2-1-239-15,9 5-271 0,0 5-106 16</inkml:trace>
  <inkml:trace contextRef="#ctx0" brushRef="#br0" timeOffset="129003.144">4259 17474 61 0,'-15'-9'832'0,"7"0"179"0,-7-3 101 16,6 3 57-16,2 0 32 0,-1 4-461 16,-1 1-273-16,2 4-123 0,7 4-38 0,7 1 1 15,2 8 0-15,-1 4-4 0,15 15-272 0,1 3-31 16,7 9 0-16,8 9 0 0,1 9 0 16,7 8 0-16,8 0 0 0,-1 10 0 15,1-5 0-15,1 1 0 0,6-6 0 0,-6-8 0 16,-11 0 0-16,11-13 0 0,-1-5 0 15,-8-5 0-15,-7-8 0 0,-2-9 0 0,-6-5 0 16,-1-7 0-16,0-10 0 0,-7-14 0 16,-8-4 0-16,-1-8 0 0,-6-9 0 15,-2-9 0-15,-7-6 0 0,0-1 0 0,-16-7 0 16,8 1 0-16,-8-6 0 0,1 7 0 16,-1 2 0-16,1 10 0 0,7 9 0 0,0 3 0 15,1 6 0-15,7 8 0 0,0 10 0 16,7 3 0-16,9 10-65 0,-8 3-272 0,15 10-42 15,1 8-128-15,7 6-195 0,0-1-159 16,9 8-96-16,-1-3-68 0,9 3 7 0,-1 1 113 16,7-4 207-16,-7-5 207 0</inkml:trace>
  <inkml:trace contextRef="#ctx0" brushRef="#br0" timeOffset="129211.098">5735 18224 411 0,'24'4'671'0,"-10"1"206"16,-5-5 134-16,-1-5-32 0,-8 1-84 15,-8-5-136-15,-1 1-163 0,-5-1-167 0,-10 0-106 16,0 0-66-16,1 0-48 0,-9 1-41 15,1-1-33-15,0 0-16 0,-2 5-15 0,10 4-16 16,-1 0-19-16,-7 9-15 0,15-1-17 16,1 11-37-16,-1-3 0 0,9 6 0 15,7 5 0-15,0-1 0 0,7 6 0 0,9-1 0 16,-1-5-13-16,9 0-58 0,-1-8-78 16,9 4-96-16,0-9-124 0,-1-4-222 0,-8-9-318 15,9 0-192-15,-1-13-50 0,0-5 29 16,-7-4 89-16,-8-4 204 0,8-5 325 0</inkml:trace>
  <inkml:trace contextRef="#ctx0" brushRef="#br0" timeOffset="129602.054">5782 17987 80 0,'-16'-32'807'0,"-8"1"210"15,8 1 139-15,-7 3 111 0,8 1 14 16,-1 4-322-16,0 3-283 0,8-3-165 0,1 5-114 16,7 4-357-16,0-5-40 0,0 5 0 15,0 4 0-15,7 0 0 0,1 0 0 16,8 5 0-16,-9 8 0 0,2 1 0 0,6 8 0 15,-7 0 0-15,7 9 0 0,-6 5 0 0,-9 3 0 16,7 5 0-16,1 2-2 0,-8 2-314 16,0 1-17-16,0-1 2 0,0 2 20 15,0-6 27-15,0 0 29 0,-8-9 37 0,8-3 41 16,0-2 40-16,0-3 50 0,0-9 61 16,0 0 52-16,0-1 39 0,0-2 27 0,0-6 26 15,8-6 9-15,-8 6-1 0,9-3 5 16,-2-2 15-16,9 0 18 0,-8-4 19 0,8 5 19 15,-9 0 18-15,8 4 15 0,-6 0 4 16,6 0 2-16,1 4-79 0,-9 5-162 16,9 5 0-16,0 2 0 0,-1 3 0 0,1 2 0 15,-8 2 0-15,8 3 0 0,0 1 0 16,-8 3 0-16,8-3 0 0,-1-1 0 0,-7 2 0 16,7-7 0-16,-6 2 0 0,-2-6 0 15,1-4 0-15,0 1-280 0,0-6-455 16,-8-4-296-16,7-4-162 0,-7-8-26 0,9-5 42 15,-9-10 106-15,0-3 214 0,0-10 343 16</inkml:trace>
  <inkml:trace contextRef="#ctx0" brushRef="#br0" timeOffset="129762.622">6120 17907 360 0,'-9'-18'985'0,"9"1"210"16,-8 4 141-16,1 3 103 0,7 2-118 15,-9 2-415-15,9 3-326 0,-7-1-511 0,7-2-69 16,0 6 0-16,0-3 0 0,0 3 0 15,7-5 0-15,-7 5 0 0,0 0-332 16,0 0-384-16,0 0-343 0,0-4-159 0,0-1-16 16,0-9 58-16,0 1 116 0,0-4 220 15,9-10 360-15</inkml:trace>
  <inkml:trace contextRef="#ctx0" brushRef="#br0" timeOffset="129917.21">6143 17382 81 0,'-9'-26'823'0,"9"3"232"0,-7 9 157 0,0 1 117 16,-2 0 6-16,9 9-311 0,-8-5-317 15,8 9-204-15,-7 0-381 0,-2 4-122 0,9 1 0 16,-7 8 0-16,-1 9 0 0,8 1 0 16,-8 7 0-16,0 1 0 0,8 9 0 15,-7 0-569-15,-9-1-479 0,8 5-214 0,0 1-53 16,0-1 47-16,1-5 110 0,-2-4 240 16,9-8 392-16</inkml:trace>
  <inkml:trace contextRef="#ctx0" brushRef="#br0" timeOffset="130696.479">7029 17726 488 0,'0'-9'742'16,"0"-4"178"-16,-8-1 131 0,8 2-18 0,-7-6-103 15,-2 4-119-15,-6 0-142 0,6 7-119 16,2-2-86-16,0-1-73 0,-2 6-249 0,1 4-142 16,1-5 0-16,7 5 0 0,-9 5 0 15,9 9 0-15,9-1 0 0,-9 9 0 16,7 5 0-16,1 3 0 0,1 10 0 0,5 3 0 15,-5 11 0-15,6 3 0 0,1 1 0 16,0 7 0-16,-1-2 0 0,1-1 0 16,8 0 0-16,-8-6 0 0,8-2 0 0,-1-6 0 15,-1-4 0-15,11-3 0 0,-10-11 0 16,8-4 0-16,0-3-138 0,-7-6-346 0,8-8-133 16,-8-9-191-16,7 0-229 0,-15-13-80 15,7 0 1-15,-8-10 67 0,-6 2 154 0,6-7 244 16</inkml:trace>
  <inkml:trace contextRef="#ctx0" brushRef="#br0" timeOffset="130912.929">6880 18141 224 0,'-40'-9'827'0,"2"0"177"16,7 0 121-16,7 1 98 0,1 3-83 15,6 1-344-15,1-1-243 0,9 1-118 0,14 4-68 16,2 0-58-16,6-5-121 0,8 5-188 15,17 0 0-15,0 0 0 0,6 5 0 0,1-1 0 16,16 1 0-16,-8-1 0 0,15 1 0 16,-6-1 0-16,-2 5-294 0,8-9-697 0,-6 0-274 15,6 0-78-15,-7 0 39 0,-1 4 102 16,2-4 212-16,-2 0 395 0</inkml:trace>
  <inkml:trace contextRef="#ctx0" brushRef="#br0" timeOffset="131146.141">8151 18185 670 0,'-16'27'1011'0,"-8"-11"148"15,9 3 111-15,-1-1 87 0,0-11-305 16,9 3-365-16,-1-1-213 0,8-4-125 16,0-1-187-16,8-1-162 0,-1-3 0 0,9 0 0 15,0 0 0-15,8 0 0 0,0-3 0 16,-1 3 0-16,8-4 0 0,0 4 0 0,0 0 0 15,1 0 0-15,-8 0 0 0,7 0 0 16,-7 0-348-16,-1 4-283 0,-7 5-189 16,-1-5-203-16,-6 5-106 0,-2 4-1 0,-7-4 64 15,-7 4 145-15,-2 0 224 0,2 0 278 16</inkml:trace>
  <inkml:trace contextRef="#ctx0" brushRef="#br0" timeOffset="131327.652">8269 18445 441 0,'-32'10'877'15,"1"-6"186"-15,-8-1 142 0,7 2 128 0,1-1-168 16,0 1-239-16,7-5-176 0,1 5-319 0,7-5-431 15,0 0 0-15,8 0 0 0,8 0 0 16,0 0 0-16,0-5 0 0,16 0 0 16,-1 5 0-16,1-4 0 0,15-1 0 0,1 5 0 15,7 0 0-15,1 0 0 0,-2 0 0 16,18 0 0-16,-9 0 0 0,15 0 0 0,-6 5-608 16,-2-5-402-16,1 0-205 0,8-5-26 15,-8 2 62-15,-1-7 99 0,2-3 157 16,-9 0 265-16</inkml:trace>
  <inkml:trace contextRef="#ctx0" brushRef="#br0" timeOffset="131679.711">9038 18110 454 0,'-16'-9'953'0,"8"-4"168"16,-8 0 117-16,0 4 91 0,9-4-187 0,-1 3-389 16,-1 1-243-16,9-3-140 0,0 2-96 15,0 2-227-15,0-1-47 0,9 4 0 0,-1 2 0 16,-1-3 0-16,2 2 0 0,-2 4 0 15,1 4 0-15,0 5 0 0,0 0 0 16,-1 4 0-16,2 6 0 0,-9 3 0 0,0 3 0 16,0 3 0-16,0 2 0 0,0 5 0 15,0 1 0-15,-9-1 0 0,2 0 0 0,7 1 0 16,-8-5 0-16,0 4 0 0,8-9 0 16,-8 1 0-16,8 0 0 0,-7-5 0 0,7-4 0 15,0-1 0-15,0-4 0 0,7 1 0 16,1-6 0-16,0 1 0 0,7-5 0 15,1-4 0-15,0 5 0 0,8-10 0 0,0 1 0 16,-1 4 0-16,8-9 0 0,0 5 0 16,0 0 0-16,9-1 0 0,-9 1 0 0,16-1 0 15,-7 1 0-15,-1 4 0 0,0 0-257 16,8 0-1017-16,-7 4-135 0,-2-4 12 0,2 0 93 16,-9-4 152-16,1-1 278 0,-1-4 409 15</inkml:trace>
  <inkml:trace contextRef="#ctx0" brushRef="#br0" timeOffset="132805.484">10913 17310 228 0,'-16'-4'728'15,"9"-4"161"-15,-10 3 102 0,1 1 73 16,9 4-156-16,-1-5-236 0,0 5-212 0,-7 0-143 15,15 5-79-15,-9 4-45 0,9 3-32 16,-7 11-27-16,14 4-21 0,-7 8-13 16,9 9-15-16,6 9-13 0,1 5-13 0,0 3-7 15,8 6-4-15,-1-2-2 0,-1 6-5 16,2-5-12-16,-8 0-7 0,8-4-8 16,-1-1-6-16,-7-7-14 0,-1-6-36 0,1-7-37 15,1-2-40-15,-10-8-39 0,-7-10-40 16,7 2-33-16,-14-9-13 0,7-1-6 0,-16-9 7 15,8 0 20-15,-15-8 31 0,7-5 41 16,-15-4 59-16,0-5 73 0,-2-3 66 16,-5-7 47-16,-2-3 35 0,2 1 31 0,-2-6 15 15,1 6-7-15,8-5-7 0,0 4-6 16,7 4 3-16,0 1-1 0,16 3-11 0,0 1-5 16,8 5 1-16,0 3 5 0,16 1 0 15,8 4-1-15,7 1 7 0,16 3 1 0,0 5-9 16,16 0-104-16,-1 0-41 0,9-4 0 15,7 4 0-15,2-9 0 0,-2 5 0 16,0-5 0-16,-7 0 0 0,-1-4 0 0,1 4 0 16,-16-4 0-16,-8 4 0 0,0-4 0 15,-16-1 0-15,-8 0 0 0,1-2 0 0,-15-3 0 16,-2 3 0-16,-7-3-137 0,-7 2-10 16,-9-1 16-16,-8-4 20 0,0 4 25 15,-7 4 10-15,0-2 14 0,-16-3 22 0,8 3 29 16,-1 2 35-16,-7 5 35 0,16 1 43 15,0 2 35-15,-1 12 32 0,8-3 25 0,0 11-78 16,10 4-116-16,5 3 0 0,1 5 0 16,8 6 0-16,8 3 0 0,1 0 0 0,-2 6 0 15,9 3 0-15,-1 4 0 0,1-4 0 16,0 5 0-16,8-1 0 0,-9 1 0 0,8-5 0 16,-7-4 0-16,8-4 0 0,-8-1 0 0,-1-10 0 15,1 3 0-15,0-11 0 0,-8 1 0 16,-1-5 0-16,9-9 0 0,-8-8 0 0,0 0 0 15,0-5 0-15,-1-9 0 0,2 1 0 16,6-1 0-16,-7-5 0 0,7 6 0 16,-7-5 0-16,0 4 0 0,7 1 0 0,-6 3 0 15,-2 5 0-15,10 1 0 0,-10 8 0 16,0 4 0-16,10 0 0 0,-10 10 0 16,9 3 0-16,-8 2 0 0,0-3 0 0,7 6 0 15,1 0 0-15,-8 0 0 0,8 1 0 16,0-5 0-16,-1-1 0 0,-6-3 0 0,5-1 0 15,3 0 0-15,-1-9 0 0,-1 1 0 16,1-5 0-16,-9 0 0 0,9-9 0 16,-8 0 0-16,-1 1 0 0,2-6 0 0,-9-3 0 15,7-1 0-15,-7-5 0 0,-7 6 0 16,7-1 0-16,-9-3 0 0,2 2 0 0,7 3 0 16,-8-3 0-16,1 6 0 0,-2 4 0 15,9 0 0-15,-7 1 0 0,7 3 0 0,0 5 0 16,0 0 0-16,0 0 0 0,0 5 0 15,7 3 0-15,-7 1 0 0,9 5 0 16,-2-1 0-16,8 4 0 0,1 1 0 0,0-1 0 16,-1 1 0-16,1-4 0 0,8 4 0 15,-8-6 0-15,-1-2 0 0,1-1 0 0,0-2-395 16,-1-1-816-16,-6-6-144 0,-2-6 1 16,1-1 76-16,0-7 134 0,0-9 253 15,-1-3 407-15</inkml:trace>
  <inkml:trace contextRef="#ctx0" brushRef="#br0" timeOffset="132969.56">12105 17849 647 0,'-16'-8'1091'16,"1"-1"184"-16,-1-1 129 0,0 7 92 0,1-6-274 15,6 9-434-15,2-5-520 0,7 0-268 16,0 5 0-16,0-4 0 0,0 4 0 16,7-5 0-16,2 5 0 0,-2 0 0 0,-7 0-205 15,8 0-472-15,-8 0-287 0,0 0-210 16,0 0-49-16,0 0 38 0,8-4 96 15,-8-5 195-15,0 1 309 0</inkml:trace>
  <inkml:trace contextRef="#ctx0" brushRef="#br0" timeOffset="133150.082">11980 17532 85 0,'-16'-5'873'0,"1"1"230"0,-1-1 156 0,0 1 124 16,8-1 47-16,1 5-405 0,-2-3-333 15,2 3-351-15,7-6-341 0,7 6 0 0,2-4 0 16,-2 0 0-16,17 4 0 0,-8-4 0 15,6 4 0-15,10 0 0 0,-8 4 0 0,7 0 0 16,9 6 0-16,-2 2-123 0,2 2-655 16,-1-2-292-16,0 2-158 0,15-1-16 15,-6 1 59-15,7-5 112 0,7 3 212 0,-6-7 347 16</inkml:trace>
  <inkml:trace contextRef="#ctx0" brushRef="#br0" timeOffset="133843.742">13368 17678 317 0,'-8'-18'778'0,"-8"4"156"0,9 6 100 0,-9-1 68 16,8 0-211-16,1 5-232 0,-1-1-229 15,0 5-139-15,8 0-79 0,0 9-40 16,0 0-22-16,0 8-6 0,8 6 4 0,0 7 9 16,7 11 6-16,1 3 0 0,0 7 0 15,-9 8-1-15,9-2-41 0,-1 4-121 0,1 2 0 16,-8-6 0-16,0-4 0 0,7-1 0 15,-6-7 0-15,-2-5 0 0,-7-9 0 16,8-1 0-16,1-12 0 0,-2-1 0 0,-7-3 0 16,7-10 0-16,-7-8 0 0,0-5 0 15,9-4 0-15,-9-9 0 0,0-5 0 0,-9-8 0 16,9-4 0-16,-7-1 0 0,0-9 0 16,-2-4 0-16,1 0 0 0,-8-5 0 0,9 1 0 15,-1 4 0-15,0 5 0 0,8-6 0 16,-8 10 0-16,8 0 0 0,-7 9 0 15,7 0 0-15,0 3 0 0,0 11 0 0,0-2 0 16,0 6 0-16,0 4 0 0,0-1 0 16,0 6 0-16,7 4 0 0,1-5 0 0,0 4 0 15,0 1 0-15,8-1 0 0,-1 5 0 16,8-3 0-16,-6 3 0 0,14-6 0 16,-8 6 0-16,9 0 0 0,-1 0 0 0,17 6 0 15,-10-6 0-15,9 0 0 0,9 0 0 16,-1 0 0-16,15 0 0 0,1 0 0 0,7 0 0 15,0-6 0-15,16 2 0 0,-7 0 0 16,8 0 0-16,-1-1 0 0,-9 1 0 0,10-5 0 16,-17 4 0-16,1 1 0 0,-1-1 0 15,-14 5 0-15,-2-4 0 0,-15 0 0 0,-8 4 0 16,-8 0 0-16,0 0 0 0,-14 0 0 16,-10 4 0-16,2-4-399 0,-9 4-29 15,-9 5-76-15,-6 0-161 0,-1-4-258 0,-8-1-124 16,-7 5-30-16,-1-5 27 0,-6 6 106 15,-2-7 209-15,-7 2 319 0</inkml:trace>
  <inkml:trace contextRef="#ctx0" brushRef="#br0" timeOffset="134538.691">13729 18062 388 0,'-15'4'767'0,"6"-4"155"15,-6 0 100-15,6 0 50 0,-5-4-218 16,6-1-208-16,-1-4-171 0,2 0-110 0,0 1-59 16,7-5-31-16,0-1-18 0,0 5-21 15,0 1-21-15,0-2-11 0,7 6-17 16,-7 4-187-16,7 4 0 0,-7 6 0 0,9 2 0 15,6 7 0-15,-8 6 0 0,2 7 0 16,-1 3 0-16,-1 0 0 0,2 5 0 0,-2-1 0 16,9 2 0-16,-8-6 0 0,8 0 0 15,-9-4 0-15,9-5 0 0,-8-4 0 16,8-4 0-16,-9-5 0 0,1-3 0 0,1-10 0 16,5 0 0-16,-14-10 0 0,9-3 0 15,-1-5 0-15,-8-4 0 0,0 0 0 0,7-8 0 16,-7 3 0-16,9-4 0 0,-9-4 0 15,7 3 0-15,1 2 0 0,8 3 0 16,-9 1 0-16,2 4 0 0,6 4 0 0,-7 4 0 16,7 5 0-16,-6 6 0 0,-2 3 0 15,9 9 0-15,-8-1 0 0,7 6 0 0,-7 3 0 16,0 5 0-16,8 5 0 0,-9-1 0 16,1 6 0-16,1-2 0 0,-2-4 0 15,-7 6 0-15,7-6 0 0,2-4 0 0,-1 0 0 16,-1-4 0-16,-7-5 0 0,9-5 0 15,-2-3 0-15,-7-5 0 0,8-5 0 0,0-3 0 16,0-10 0-16,-8 0 0 0,0-3-113 16,7-6 4-16,-7 1 42 0,0-2 28 15,9-2 20-15,-9 3 13 0,7 1 24 0,-7 4 28 16,8 0 25-16,0 4 29 0,0 5 18 16,-1 5-118-16,2-1 0 0,-2 9 0 0,1 4 0 15,1 5 0-15,-2 4 0 0,9 0 0 16,-8 9 0-16,-1 0 0 0,9 5 0 0,0-6 0 15,-1 7 0-15,1-2 0 0,8-5 0 16,-9 7 0-16,8-6 0 0,1-5 0 16,-1-4 0-16,10 1 0 0,-10-6 0 0,8-3-396 15,-7-1-590-15,7-8-236 0,-8-5-59 16,10 0 36-16,-2-9 93 0,0 1 194 16,0-9 292-16</inkml:trace>
  <inkml:trace contextRef="#ctx0" brushRef="#br0" timeOffset="134750.124">14875 18132 101 0,'-8'0'859'0,"-8"4"238"16,9 1 163-16,-10-1 130 0,1 1 23 0,9-1-322 16,-1-4-307-16,0 4-588 0,8-4-196 15,0 0 0-15,0 0 0 0,8 0 0 16,7-4 0-16,1 0 0 0,1-1 0 0,6 1 0 16,-8 4 0-16,9-5 0 0,-1 5 0 0,1 0 0 15,-1-4 0-15,10 4 0 0,-11 0 0 16,1 0 0-16,1 0 0 0,-8 0 0 0,8 4 0 15,-8-4-601-15,-9 5-638 0,9-5-103 16,-8 0 30-16,-8 0 92 0,0 0 148 16,0-5 245-16,0 1 337 0</inkml:trace>
  <inkml:trace contextRef="#ctx0" brushRef="#br0" timeOffset="135170.998">15063 18043 701 0,'-16'-4'1018'16,"0"-1"189"-16,1 5 151 0,-1-3 104 15,1 3-249-15,6 3-285 0,2-3-624 0,-1 5-304 16,0-1 0-16,8 1 0 0,0 9 0 15,0-1 0-15,0 4 0 0,8 1 0 0,-8 8 0 16,8 1 0-16,-8 3 0 0,7 5 0 16,2-4 0-16,-2-3 0 0,1 2 0 0,1-3 0 15,5-1 0-15,-6-4 0 0,8 0-751 16,0-9-319-16,-1 5-110 0,9-8-30 0,-8-3 50 16,7-2 183-16,1-1 328 0,-1 1 399 15,1-5 408-15,0 0 351 0,-1 0 281 0,-7-5 113 16,-1-4-13-16,1 2-65 0,-8-7-90 15,0-9-127-15,0 2-155 0,-1-6-113 16,-7-3-85-16,0-1-69 0,9-10-59 0,-9 6-50 16,-9-5-33-16,9 5-21 0,-7-4-3 15,7 8 8-15,-8 5 21 0,0-2 28 0,8 12 29 16,-8 2-62-16,1 0-44 0,7 11 0 16,-9 3 0-16,9 3 0 0,0 6 0 15,0 4 0-15,0 0 0 0,9 5 0 0,-9 5 0 16,7-1 0-16,1 4 0 0,8-4 0 15,-9 5 0-15,9 3 0 0,-8-2 0 0,8-2 0 16,-1-1 0-16,1-1 0 0,-9-3 0 16,9 2 0-16,-8-10 0 0,8 4 0 0,-9-8 0 15,2 4 0-15,-1-8-1015 0,-8-1-408 16,7-4-24-16,-7 0 81 0,9-4 137 16,-2-10 244-16,1 1 425 0</inkml:trace>
  <inkml:trace contextRef="#ctx0" brushRef="#br0" timeOffset="135581.35">16883 18224 324 0,'-15'0'811'16,"-1"0"167"-16,-1 0 114 0,3 4 92 0,-3-4-167 15,10 0-220-15,-9 0-199 0,8 0-106 16,8 0-60-16,-8 0-40 0,8-4-318 15,8 4-74-15,0 0 0 0,-1-3 0 0,9 3 0 16,1-6 0-16,6 3 0 0,1-2 0 16,-1 5 0-16,8 0 0 0,-7 0 0 0,7 0 0 15,-8 0 0-15,10 0 0 0,-10 0 0 16,0 5 0-16,0-2 0 0,-7 6 0 0,0 0-278 16,-8 0-621-16,-1 5-181 0,-7-2-115 15,-7 7-1-15,7-6 60 0,-16 4 130 16,1-3 218-16,-1 3 281 0</inkml:trace>
  <inkml:trace contextRef="#ctx0" brushRef="#br0" timeOffset="135751.9">16953 18423 452 0,'-23'13'884'0,"-1"-4"180"0,1-5 135 16,8 6 113-16,-9-7-183 0,15-3-257 15,-5 5-207-15,14-5-116 0,-9 0-484 16,18-5-65-16,-2 2 0 0,0-7 0 0,10 6 0 16,6-5 0-16,-7 0 0 0,8 5 0 15,7-1 0-15,-8 1 0 0,8 0 0 0,2 4 0 16,5 0 0-16,2 0 0 0,-2 0 0 0,2 0 0 15,7-5 0-15,-7 5-464 0,7-4-921 16,-9 0-67-16,9-10 60 0,1 1 116 16,-1 0 184-16,0-9 343 0</inkml:trace>
  <inkml:trace contextRef="#ctx0" brushRef="#br0" timeOffset="136108.461">17777 17964 433 0,'-23'-4'1031'0,"7"-5"207"0,-7 9 139 0,7-5 108 15,1 1-123-15,6-1-423 0,2 1-613 16,7-5-326-16,0 5 0 0,7-5 0 0,2 0 0 16,-2 1 0-16,9 3 0 0,-8 1 0 15,8-1 0-15,-1 5 0 0,1 0 0 16,-1 5 0-16,-6-1 0 0,5 9 0 0,-5 1 0 16,-1 3 0-16,-8 5 0 0,0 0 0 15,7 5 0-15,-14 3 0 0,7 5 0 0,0 2 0 16,-8-2 0-16,8 1 0 0,-9-6 0 15,2 5 0-15,7-5 0 0,0-2 0 0,-7-6 0 16,7 0 0-16,0 0 0 0,7-5 0 16,-7-3 0-16,7-1 0 0,2-5 0 15,6 1 0-15,1-4 0 0,0-1 0 0,-1-4 0 16,9 0 0-16,-1-4 0 0,9-1 0 16,-8 1 0-16,7-1 0 0,0-3 0 0,1 3 0 15,7-3 0-15,0 3 0 0,0 1 0 16,1-1-154-16,-1 5-1166 0,-8 0-112 0,0 5 8 15,2-5 102-15,-10 0 160 0,-8 0 296 16,1-5 407-16</inkml:trace>
  <inkml:trace contextRef="#ctx0" brushRef="#br0" timeOffset="136467.5">19206 18078 452 0,'-9'0'884'0,"-6"0"169"0,-1 5 118 0,8-5 91 16,-8 5-229-16,9-1-265 0,7 1-196 15,-9-1-105-15,18 1-57 0,-2 3-291 0,1-3-119 16,15-1 0-16,1 0 0 0,-1 1 0 16,10-1 0-16,-2 1 0 0,8-5 0 15,-8 4 0-15,9-4 0 0,-9 5 0 0,0-5 0 16,0 0 0-16,1 0 0 0,-1 0 0 16,-7 0 0-16,-8 0 0 0,-1 0 0 0,-6 4-49 15,-2 0-848-15,-7 5-176 0,-7-5-136 16,-2 5-8-16,-6 0 57 0,-1-5 123 15,0 5 206-15,-8 1 275 0</inkml:trace>
  <inkml:trace contextRef="#ctx0" brushRef="#br0" timeOffset="136649.014">19354 18247 108 0,'-23'4'747'0,"7"1"222"15,1-2 153-15,-1 3 116 0,0-3-52 16,8-3-228-16,8 0-258 0,0 0-162 16,0 0-108-16,16 0-235 0,-8-3-195 0,15-3 0 15,1 3 0-15,-1 3 0 0,8 3 0 16,-7-3 0-16,8 6 0 0,-1-3 0 0,0 1 0 15,0 1 0-15,2-5 0 0,-2 5 0 16,-8-10 0-16,1 5-497 0,-1-5-283 0,-7-2-263 16,-1-7-136-16,1 0-15 0,-8 1 52 15,0-4 122-15,0-5 226 0,-16 4 321 16</inkml:trace>
  <inkml:trace contextRef="#ctx0" brushRef="#br0" timeOffset="136883.387">19472 17964 26 0,'-47'-9'690'0,"7"0"209"0,-7 9 126 15,0 0 85-15,0 0-37 0,-8 9-245 0,16 0-258 16,0 4-169-16,0 5-94 0,8-1-61 16,7 5-38-16,1 1-23 0,15-2-14 15,-1 11-10-15,2-6 0 0,14 9-31 0,2-4-130 16,6 4 0-16,9 0 0 0,8-4 0 16,-1 6 0-16,0-7 0 0,8-3 0 15,9-6 0-15,-1 2 0 0,0-9 0 0,0-7 0 16,0-7 0-16,0 0 0 0,-1-7 0 15,1-7-117-15,-7-4-454 0,-9 0-109 0,1-4-130 16,-8-4-139-16,-9 4-108 0,1-4-6 16,-9-6 73-16,2 6 143 0,-9-1 192 15,-9-4 224-15</inkml:trace>
  <inkml:trace contextRef="#ctx0" brushRef="#br0" timeOffset="137066.413">19661 18119 205 0,'-16'-22'564'0,"0"3"254"0,1 3 184 16,-1-3 105-16,-1 7-37 0,10 3-100 0,0 5-140 15,-2-6-169-15,1 6-107 0,8-1-144 16,0 5-410-16,8-4 0 0,1 4 0 15,-2 0 0-15,9 0 0 0,-1 4 0 0,1 5 0 16,8 5 0-16,-8-2 0 0,7 7 0 0,-8 3 0 16,1 4 0-16,0 5 0 0,-1 0 0 15,-6-1 0-15,-2 10 0 0,1-5 0 0,1 0 0 16,-9 2 0-16,0 2 0 0,-17 0-193 16,10-2-1361-16,-9-2-9 0,-8 0 98 15,1-9 154-15,-1 1 223 0,1-10 391 0</inkml:trace>
  <inkml:trace contextRef="#ctx0" brushRef="#br0" timeOffset="137836.969">20923 18025 640 0,'-7'-3'925'15,"-2"-1"128"-15,2-2 87 0,-1 2 32 16,8-5-269-16,-8 5-291 0,0-1-178 0,8 2-86 15,0 3-41-15,0 0-21 0,8 0-1 0,-8 8-199 16,8 1-86-16,0 5 0 0,-1 7 0 16,2 2 0-16,-2 7 0 0,1 5 0 15,1 1 0-15,-2 3 0 0,-7 1 0 0,7-5 0 16,2 5 0-16,-1-4 0 0,-8-6 0 16,7-3 0-16,2-5 0 0,-2-5 0 0,-7-4 0 15,8-4 0-15,0-4 0 0,0-10 0 16,-1-7 0-16,2-6 0 0,-9-5 0 15,7-3 0-15,-7-9 0 0,0 0 0 0,8-5 0 16,-8 0 0-16,0 0 0 0,8 1 0 16,0 3 0-16,-1-3 0 0,2 8 0 0,-2-1 0 15,9 11 0-15,-1 4 0 0,-6 3 0 16,6 5 0-16,1 9 0 0,-9 9 0 0,10 5 0 16,-10 3 0-16,9 10 0 0,-8 4 0 15,-1 4 0-15,9 0 0 0,-8 4 0 16,0 2 0-16,7-2 0 0,-6-3 0 0,-2-1 0 15,9-4 0-15,-8-1 0 0,-1-8 0 16,2 0 0-16,-2-8 0 0,10 0 0 0,-10-10 0 16,0-4 0-16,2-14 0 0,6 1 0 15,-6-9 0-15,-2-5 0 0,1 1 0 16,0-9 0-16,0 0 0 0,-1-1 0 0,2-3 0 16,-2 7 0-16,1 2 0 0,0-1 0 15,0 9 0-15,-1 0 0 0,2 9 0 0,-2 4 0 16,1 4 0-16,1 5 0 0,-2 5 0 15,0 4 0-15,1 4 0 0,1 9 0 0,-2 0 0 16,0 4 0-16,2 6 0 0,6-2 0 16,-6 0 0-16,6 1 0 0,1 1 0 0,-9-1 0 15,17-1 0-15,-8-3 0 0,0-1 0 0,7-4 0 16,-8 1 0-16,9-6 0 0,-8-3 0 16,8-5 0-16,-8-5 0 0,-1-1 0 0,1 2-796 15,7-10-647-15,-8-2-10 0,9-2 89 16,8-10 139-16,-1-3 241 0,9 0 330 15</inkml:trace>
  <inkml:trace contextRef="#ctx0" brushRef="#br0" timeOffset="138100.266">22594 18265 27 0,'-7'3'754'15,"-1"6"241"-15,8-4 170 0,-9 0 139 16,2-1 35-16,0-4-211 0,7 0-235 15,0-4-307-15,0 4-586 0,0-5 0 0,0 0 0 16,7 0 0-16,9 1 0 0,-8-5 0 16,8 6 0-16,-1-2 0 0,8 1 0 0,-7-1 0 15,8 0 0-15,7 5 0 0,-8 0 0 0,10 0 0 16,-2 5 0-16,-8 0 0 0,8-1 0 16,0 1 0-16,-7 4 0 0,8-6 0 15,-8 1 0-15,-1 1 0 0,1 0 0 0,-9 4-455 16,-7-4-966-16,0 2-34 0,-8-1 79 15,0 2 136-15,-8 1 188 0,0-4 275 0</inkml:trace>
  <inkml:trace contextRef="#ctx0" brushRef="#br0" timeOffset="138313.694">22791 18423 55 0,'-23'9'905'0,"-10"4"278"0,10-3 190 0,-1-6 153 16,9 4 116-16,-1-4-355 0,0 1-1067 0,9 0-220 15,7-5 0-15,0-5 0 0,7 0 0 0,2 1 0 16,6-1 0-16,8 2 0 0,-7-1 0 15,15-2 0-15,-7 6 0 0,0 0 0 0,-1 0 0 16,1 0 0-16,8 6 0 0,-10-2 0 16,2 4 0-16,-1-4 0 0,1 6 0 0,0-6 0 15,-1 1 0-15,9-1 0 0,-8 1 0 16,-1-5 0-16,1-5 0 0,0 5-121 0,-10-4-1675 16,10-1 68-16,0-4 178 0,-8-5 225 15,7 1 322-15,1-4 470 0</inkml:trace>
  <inkml:trace contextRef="#ctx0" brushRef="#br0" timeOffset="140236.523">24085 18043 440 0,'-8'0'581'0,"1"-4"130"16,-2-1 140-16,2-4-28 0,-1 6-86 16,8-7-84-16,-8-3-77 0,0 1-83 0,8-2-104 15,0 1-82-15,0-1-49 0,0 1-37 16,8 0-30-16,-8 0-24 0,8 4-19 15,0 0-17-15,8 5-14 0,-9-1-13 0,10 5-12 16,-3 0-14-16,3 0-16 0,-1 5-14 16,-1 4-35-16,8-1-13 0,-7 1 0 0,0 4 0 15,-8 5 0-15,8 0 0 0,-9 3 0 16,-7 2 0-16,0 4 0 0,0-1 0 16,-7 0 0-16,-2 1 0 0,2-1 0 0,-1 1 0 15,-8-5 0-15,-7 0 0 0,7-1-84 16,1-2-24-16,-1-7-8 0,-8 1 7 0,8-3 15 15,8-5 18-15,-8-1 18 0,9 1 14 16,7-5 12-16,-8 0 7 0,8-5 6 16,8 1 4-16,-8-1 4 0,16 0 4 0,-9 0 5 15,10-2 6-15,-3 1 8 0,3 3 14 16,6 3 13-16,-7 3 17 0,8 3 12 0,-9 1 11 16,1 3 6-16,0 8 5 0,-9-1 2 15,1 6 0-15,-8-2-4 0,0 6-19 16,0 3-69-16,-8 1 0 0,1-4 0 0,-9 3 0 15,8 2 0-15,-8-6 0 0,-7 1 0 16,-1-5 0-16,1-4 0 0,-1 0 0 0,0-6 0 16,1 2 0-16,-8-10 0 0,-1-4 0 15,8 0 0-15,-7-9 0 0,7 0 0 16,-7-3 0-16,8-2 0 0,7-4 0 0,1 0 0 16,6 1 0-16,2 4 0 0,7-1 0 15,7 2 0-15,2-2 0 0,6 10-70 0,1-5-273 16,7 9-78-16,1 0-142 0,7 4-231 15,9 1-227-15,-9 4-86 0,16-5-2 16,0 1 64-16,0-1 164 0,8 0 269 0</inkml:trace>
  <inkml:trace contextRef="#ctx0" brushRef="#br0" timeOffset="140417.63">24941 18481 116 0,'0'13'1030'0,"-9"-1"275"16,2-2 176-16,-1-1 137 0,1 0 99 0,-9-5-793 15,8 1-924-15,-1-1 0 0,2-4 0 16,7 4 0-16,0-8 0 0,0 4 0 0,0-9 0 16,0 5 0-16,0-5 0 0,0 4 0 15,0 1-943-15,0-6-423 0,0 7-46 16,-8-1 62-16,8-5 119 0,-8 0 214 0,0-1 389 16</inkml:trace>
  <inkml:trace contextRef="#ctx0" brushRef="#br0" timeOffset="141652.511">8457 19937 418 0,'-47'-44'534'15,"8"-1"108"-15,-9-3 136 0,9 4-17 0,0 0-78 16,7 0-51-16,1 0-55 0,0 4-63 16,8 10-94-16,6-2-103 0,2 6-67 0,-1 8-52 15,16 0-37-15,0 14-15 0,8 0 1 0,8 12 10 16,15 10 15-16,9 8 16 0,7 14 9 15,15 9-2-15,1 13-91 0,15 4-104 0,9 8 0 16,-1 2 0-16,0 3 0 0,-7-3 0 16,7-6 0-16,0-4 0 0,-7-8 0 15,-1-5 0-15,-7-9 0 0,0-9 0 0,0-4 0 16,-9-9 0-16,-7-9 0 0,7-9 0 0,-15-8 0 16,1-5 0-16,-9-8 0 0,-8-10 0 15,-7-8 0-15,-8-5 0 0,-9-9 0 0,1-4 0 16,-8 0 0-16,-8-5 0 0,-8 2 0 15,1-6 0-15,-8 9 0 0,-1 0 0 0,8 4 0 16,-7 5 0-16,6 14 0 0,10 3 0 0,0 5 0 16,-1 13-285-16,8 9-44 0,0 14-8 15,8 3-13-15,-1 10-50 0,9 3-92 0,8 5-100 16,7 2-77-16,0 2-41 0,1-4 20 16,6 0 85-16,2 1 160 0,0-6 187 0,7-8 188 15,-9 0 161-15,2 1 122 0,-9-10 111 16,0 0 90-16,1-4 74 0,-8 0 46 0,-1-5 12 15,-8 1-15-15,-6-10-45 0,-2 5-70 0,-7-8-82 16,0 3-73-16,0-4-50 0,-16-4-29 16,9 3-19-16,-9-2-15 0,1 3-14 15,-9 0-16-15,8 1-16 0,-7-2-13 0,-8 2-7 16,7 8-10-16,1-5-9 0,6 10-10 0,-6 0-10 16,-1 2-9-16,9 7-10 0,-1 4-6 15,9 0-4-15,-2 4-4 0,9 4-3 0,0 1-1 16,0 0-1-16,16-2-4 0,0 2 1 15,-1 0-2-15,9-6-20 0,-1-2-46 0,1-3-61 16,0-6-75-16,7-1-92 0,-8-5-164 16,9 1-217-16,-8-10-258 0,-1-8-147 0,-8 0-34 15,9-9 33-15,-8-6 133 0,-8 2 221 16,8-5 295-16</inkml:trace>
  <inkml:trace contextRef="#ctx0" brushRef="#br0" timeOffset="141842.679">10121 19954 50 0,'-17'-26'736'0,"10"4"218"16,-9 0 144-16,8 5 107 0,-8-2-13 0,9 3-238 15,-2-3-258-15,9 6-164 0,-7 0-103 16,7-1-84-16,0 1-345 0,0 4 0 0,7 1 0 16,-7-1 0-16,9 0 0 0,6 5 0 15,-7 4 0-15,0 0 0 0,8 4 0 0,-1 5 0 16,1 5 0-16,-8 3 0 0,8 5 0 0,0-1 0 16,-1 7 0-16,-7 3 0 0,7-1-414 15,-6 5-303-15,-2-4-223 0,1 4-192 16,0-4-49-16,-8 1 29 0,8-6 103 0,-8-4 204 15,0 0 268-15</inkml:trace>
  <inkml:trace contextRef="#ctx0" brushRef="#br0" timeOffset="142397.73">10183 20131 200 0,'-15'-9'834'0,"6"5"209"0,-6 0 147 0,7-1 116 16,-7 1-59-16,6-1-275 0,1 5-265 0,1-4-172 16,-2 4-378-16,2 0-157 0,7 4 0 15,0 1 0-15,0 4 0 0,7 4 0 0,-7 4 0 16,9 1 0-16,-2 5 0 0,10-2 0 0,-2 2 0 15,-7-2 0-15,7 2 0 0,9-1 0 16,-8-6 0-16,7 3 0 0,8-6 0 0,-7-4 0 16,-1 0 0-16,8-9 0 0,2 0 0 15,-10-6 0-15,8-1 0 0,-7-7 0 0,-1-3 0 16,1-1 0-16,-8-5 0 0,-1 2 0 16,-6-5 0-16,-2 3-140 0,-7-4 11 0,0 6 22 15,0-2 15-15,-7 2 14 0,-2-2 18 16,2 6 19-16,-1-1 16 0,-8 4 19 0,0 5 12 15,8 2 8-15,-8 2 6 0,9 5 3 0,-1 5 6 16,0 2-1-16,8 7 6 0,0 4 11 16,0 4 12-16,0 0 12 0,8 0 7 0,0 5 0 15,-1 0-9-15,2 3-10 0,6-8-12 16,1 1-13-16,0-2-32 0,8-3 0 0,-9 0 0 16,8-10 0-16,1 1 0 0,-1-4 0 15,8-10 0-15,-7 1 0 0,-1-6-31 0,1 1-32 16,-8-7-22-16,8-3-16 0,-17 3-17 0,9-7-6 15,-8 6 6-15,-8-6 12 0,0 1 16 16,0 5 19-16,0-6 17 0,-8 6 18 16,1 4 20-16,-2-1 24 0,9 0 23 0,-7 7 16 15,-1 2 12-15,8 5 14 0,0 0 15 0,0 9 9 16,0 0 7-16,0 8 10 0,8 1 14 16,-1 8 10-16,9 1-12 0,0 4-126 0,-1-1 0 15,9 11 0-15,-8-3 0 0,7 3 0 16,8 3 0-16,-7 4 0 0,0-3 0 0,-1 4 0 15,-7-6 0-15,8 1 0 0,-9 0 0 16,1 0 0-16,-9-9 0 0,-7 6-407 0,0-6-204 16,-15 0-247-16,-1-3-239 0,-7-2-78 0,-8-4 8 15,-9-3 78-15,2-1 176 0,-18-4 284 16</inkml:trace>
  <inkml:trace contextRef="#ctx0" brushRef="#br0" timeOffset="142559.298">10136 20996 545 0,'-39'-4'1017'0,"-1"0"173"15,9 4 106-15,-1-6 85 0,9 6-217 0,8 0-399 16,-1-3-266-16,-1 3-165 0,10-4-334 0,0 4 0 16,7-10 0-16,7 6 0 0,-7-6 0 0,16 1 0 15,-1 2 0-15,1-2 0 0,8 4-177 16,-1 0-500-16,1 1-404 0,-1-1-182 0,8-3-34 16,2 0 52-16,-2-11 129 0,0 2 271 15,1-5 396-15</inkml:trace>
  <inkml:trace contextRef="#ctx0" brushRef="#br0" timeOffset="143324.048">11917 19730 88 0,'-24'-5'759'0,"-7"5"176"16,15-4 103-16,-8 4 71 0,9 0-54 15,-1 0-319-15,0 4-278 0,9 1-138 0,7-1-61 16,0 10-24-16,7-2-11 0,9 15 1 0,8-1-3 16,-1 4-17-16,8 11-21 0,9 3-45 15,0 0-139-15,-2 5 0 0,9-5 0 0,-7 5 0 16,7-5 0-16,-8-5 0 0,8-4 0 16,-8-3 0-16,1-11 0 0,-1-2 0 0,-8-12 0 15,8-1 0-15,-8-12 0 0,2-1 0 16,-10-16 0-16,1 2 0 0,-9-10 0 0,1-1 0 15,-9-3 0-15,2-5 0 0,-9 5 0 16,-9-5 0-16,2 5 0 0,-9 4 0 0,8-4 0 16,-8 8 0-16,-8 1 0 0,10 4 0 0,-3 4 0 15,1 4 0-15,9 11 0 0,-1-1-5 16,0 11-120-16,0 2-5 0,16 10-2 0,-8 2-5 16,16 2-5-16,0 7-6 0,-1-3 4 15,8-1 11-15,10 6 17 0,-2-7 22 0,0 7 23 16,1-10 27-16,6 0 20 0,-7-5 14 0,2-3 10 15,5-6 11-15,-6 1 10 0,-1-9 7 16,0 0 7-16,-7 0 7 0,-1-9 8 0,-6 1 12 16,-1-1 8-16,-9-5 7 0,1 1 7 15,-8 0 6-15,-8 0 3 0,8-6-3 0,-16 7-4 16,9-6-3-16,-10 4-5 0,-6 2-8 16,-1-2-6-16,1 1-4 0,-8 4 1 0,7 1-2 15,-7 3 1-15,-1 5-2 0,8 0-35 16,1 5-23-16,8 3 0 0,-1 5 0 0,1 5 0 15,6 5 0-15,2-1 0 0,7 4 0 16,7 1 0-16,2 3 0 0,6 1 0 0,1 0 0 16,7-5 0-16,1 2 0 0,0-7 0 0,7-3 0 15,0-6 0-15,8-3 0 0,-8-4-13 16,2-5-247-16,-2-8-101 0,-8-1-152 0,1-9-177 16,-8 1-170-16,-1-11-134 0,1 3-71 15,-9-7 17-15,-7 2 125 0,0-1 188 0,0-5 216 16</inkml:trace>
  <inkml:trace contextRef="#ctx0" brushRef="#br0" timeOffset="143693.566">12968 19994 187 0,'-23'-35'498'0,"7"0"231"0,-8 4 194 0,9 0 88 16,-8 1-20-16,6 2-86 0,1 7-126 0,-7-2-142 16,15 6-125-16,1 4-81 0,-9-1-69 15,16 5-136-15,-8 1-226 0,8 3 0 0,0-3 0 16,8 3 0-16,-8 5 0 0,7-4 0 16,9 4 0-16,-8 4 0 0,8 1 0 0,0 3 0 15,-9 5 0-15,10 5 0 0,-10 5 0 16,0 2 0-16,10 2 0 0,-10 5 0 0,-7-2 0 15,9 1 0-15,-9 0 0 0,7-1 0 16,-7-3-302-16,0-1-19 0,0 0 9 0,0-8 18 16,0 1 33-16,0-6 38 0,0-5 44 0,0-3 40 15,0-1 38-15,0-4 31 0,8-4 42 16,-8-1 39-16,8-3 37 0,0 2 34 0,-1-1 35 16,2-2 38-16,-2-1 27 0,1 1 21 15,-1 6 18-15,2-3 21 0,-2 6 18 0,9 0 10 16,-8 6 4-16,8-3-109 0,-1 6-165 15,1 5 0-15,0-2 0 0,-1 11 0 0,1-1 0 16,0 0 0-16,-1 5 0 0,1-1 0 16,0 0 0-16,-1 1 0 0,1-1 0 0,1-3 0 15,-10-5 0-15,9-1 0 0,-8-3 0 16,-1-1 0-16,2-5 0 0,-2-3-440 16,-7-5-375-16,8-5-269 0,-16-3-118 0,8-5-13 0,0-10 56 15,-7 2 134-15,7-10 250 0,-9-5 332 16</inkml:trace>
  <inkml:trace contextRef="#ctx0" brushRef="#br0" timeOffset="143846.155">13235 19853 169 0,'-7'-21'911'16,"-2"2"238"-16,1 6 159 0,1 0 109 15,-2 4-27-15,2 0-390 0,7 0-353 0,-8 5-447 16,8-1-200-16,0 2 0 0,0-2 0 0,0-4 0 16,8 5 0-16,-1-1 0 0,-7 1 0 15,9-1-428-15,-2 5-226 0,-7-4-197 16,8-1-196-16,-8-3-85 0,9-1 10 0,-9-4 75 15,7-1 160-15,0-7 227 0</inkml:trace>
  <inkml:trace contextRef="#ctx0" brushRef="#br0" timeOffset="143996.754">13275 19478 147 0,'0'-26'719'0,"0"4"231"0,-9 0 178 15,2 4 142-15,-1-1-49 0,-1 6-159 16,2 5-223-16,0-1-170 0,-2 4-483 0,1 1-186 16,-8 4 0-16,9 0 0 0,-1 4 0 15,0 5 0-15,0 4 0 0,1 6 0 0,7 3 0 16,-9 0 0-16,2 4 0 0,7 5 0 0,-8 0 0 15,0 4-786-15,8-4-424 0,-8-1-122 16,1 2 6-16,7-6 76 0,-9-3 160 16,9-6 309-16,0-4 366 0</inkml:trace>
  <inkml:trace contextRef="#ctx0" brushRef="#br0" timeOffset="144763.223">14553 19699 131 0,'-23'-5'661'0,"-1"1"192"16,8 0 117-16,-7-1 78 0,6 1-118 0,3-1-207 15,-3 1-197-15,10-1-157 0,-9 1-82 16,16 4-53-16,-8-4-37 0,0 4-25 0,8-6-11 16,0 6 7-16,0 6 10 0,8 2 16 0,0 1 16 15,8 13-31-15,-1 0-179 0,1 10 0 16,8 7 0-16,-8 1 0 0,-1 4 0 15,1 0 0-15,0 4 0 0,-1 1 0 0,-7 0 0 16,7-5 0-16,-6-5 0 0,6-4 0 0,-7-4 0 16,0-4 0-16,8-9 0 0,-9 0 0 15,1-10 0-15,1-4 0 0,-2-8 0 16,0-10 0-16,-7-3 0 0,9-10 0 0,-9-3 0 16,0-5 0-16,0-5-69 0,-9-1-3 0,9-3 23 15,-7 0 20-15,7 1 9 0,-7 3 8 16,14 1 4-16,-7 4 3 0,0-2 4 0,7 15 1 15,-7 0 10-15,9 9 27 0,-1 5 33 16,-1 8 30-16,1 4-52 0,8 10-48 0,-9 3 0 16,9 10 0-16,0-1 0 0,-8 9 0 0,8 5 0 15,-1-1 0-15,1 6 0 0,0-6 0 16,-1 6 0-16,1-6 0 0,0 1 0 0,-1-5 0 16,-6-8 0-16,6 0 0 0,1-6 0 15,-9-7 0-15,2-5 0 0,6-9 0 0,-15-6 0 16,8-6 0-16,0-6 0 0,-1-9 0 15,-7 2 0-15,0-7 0 0,0 1-4 0,0 0-20 16,-7-4 10-16,7 0 6 0,0 3 1 0,0 2 4 16,0 3 4-16,0 6 7 0,7-2 8 15,-7 11 19-15,0 3-35 0,0-1 0 16,9 10 0-16,-2 5 0 0,1 4 0 0,1 0 0 16,-2 8 0-16,0 1 0 0,10 4 0 0,-10 4 0 15,9 5 0-15,-1-4 0 0,1 8 0 0,0-4 0 16,8 4 0-16,-1 1 0 0,1-1 0 15,-1-5 0-15,9 2 0 0,-1-6 0 16,-8-3 0-16,9-2-380 0,-8-3-523 0,7-9-277 16,-8 0-96-16,8-9 10 0,-7-9 78 0,7-4 180 15,1-6 324-15</inkml:trace>
  <inkml:trace contextRef="#ctx0" brushRef="#br0" timeOffset="145008.569">15957 19977 617 0,'-16'21'1068'0,"1"-3"185"0,-1-5 121 16,9 5 98-16,-9-4-239 0,8-5-404 0,0-2-484 15,0-1-345-15,8-2 0 0,8 0 0 0,0-4 0 16,0 0 0-16,8-4 0 0,7 0 0 16,-8-2 0-16,9-1 0 0,-1 2 0 0,10-4 0 15,-10 4 0-15,8-4 0 0,0 6 0 0,0-3 0 16,1 2 0-16,-1 1 0 0,0 3 0 15,2 0 0-15,-2 0 0 0,-8 3 0 0,8 1-449 16,-15 5-529-16,1 0-216 0,-10 1-37 16,0 3 36-16,-7-4 71 0,0 4 147 0,0-4 268 15</inkml:trace>
  <inkml:trace contextRef="#ctx0" brushRef="#br0" timeOffset="145194.01">16153 20202 483 0,'-31'8'946'0,"-1"2"187"0,1-7 132 0,0 3 116 16,7-3-182-16,1 2-322 0,-1-5-224 15,17 0-399-15,-2 0-254 0,2 0 0 0,7-5 0 16,7 2 0-16,9-3 0 0,0 6 0 0,8-3 0 16,0 3 0-16,7 3 0 0,0-3 0 15,8 6 0-15,-8-3 0 0,9-3 0 0,-2 5 0 16,10-5 0-16,-9-5 0 0,8 5 0 16,1-3-1038-16,-1-6-231 0,0-1-54 0,0-3 17 15,7-9 90-15,1 0 178 0,-8-4 349 16</inkml:trace>
  <inkml:trace contextRef="#ctx0" brushRef="#br0" timeOffset="145691.131">16993 19584 643 0,'-16'-5'1036'0,"-8"5"161"0,1 0 114 16,8 0 96-16,-1 0-258 0,0 0-354 15,1-4-205-15,6-1-527 0,2-4-63 0,7 2 0 16,0-3 0-16,7 1 0 0,2 0 0 15,-2 0 0-15,9 5 0 0,-1-5 0 0,1 9 0 16,0 0 0-16,-8 0 0 0,8 0 0 0,-1 5 0 16,1 3 0-16,0-3 0 0,-1 8 0 15,-6-4 0-15,6 5 0 0,-7-2 0 0,0 7 0 16,-1-3 0-16,-7 7 0 0,8-2 0 0,-16 2 0 16,8-1 0-16,0 0 0 0,-7 0 0 15,-1-4 0-15,0-1 0 0,-7 2-131 0,6-7-7 16,2-3 46-16,-1 0 39 0,-1-4 25 0,9 0 14 15,-7-1 7-15,7-4 18 0,0 0 19 16,7-4 27-16,2 4 29 0,-1-5 38 16,8 0 31-16,-1 1-155 0,8-1 0 0,-7 5 0 15,8 0 0-15,-1 0 0 0,8 5 0 0,-7-1 0 16,-1 6 0-16,1 1 0 0,0 3 0 16,-8 0 0-16,-1 3 0 0,1 1 0 0,-9 0 0 15,2 4 0-15,-9 0 0 0,0 4 0 0,0 1 0 16,-9-6 0-16,2 7 0 0,-9-7 0 15,1 2 0-15,-9 3 0 0,1-8 0 0,-1 3 0 16,-8-3 0-16,1-5 0 0,-9 0 0 0,2-4 0 16,-2-4 0-16,2-5 0 0,-2-5 0 15,0 2 0-15,2-6-19 0,-2-1-374 0,16-3-8 16,1 4-55-16,-1-4-121 0,1 0-196 16,8 0-206-16,6-5-75 0,2 5 0 15,7-5 86-15,7 5 166 0,-7-4 247 0</inkml:trace>
  <inkml:trace contextRef="#ctx0" brushRef="#br0" timeOffset="146815.699">18350 19677 150 0,'-15'-22'611'0,"-1"-5"160"0,8 1 125 16,-8 3 89-16,9-2-135 0,-9 6-173 0,0-3-144 15,8 5-112-15,-8 3-82 0,9 6-58 16,-10 3-32-16,10 5-20 0,7 5-12 0,-7 3-20 15,7 10-18-15,0 4-13 0,7 10-18 16,0 3-26-16,10 4-26 0,-1 10-24 0,7-1-70 16,1 5-2-16,-1 5 0 0,1-6 0 15,0 6 0-15,-1-1 0 0,1-4 0 0,-1 0 0 16,-8-4 0-16,9-5 0 0,-8-5 0 16,-9-4 0-16,1-7-72 0,0-2-34 0,-8-4-10 15,-8-9 10-15,0 0 11 0,1 1 18 16,-9-10 17-16,-8-4 18 0,1-4 16 0,-1-1 12 15,0-8 7-15,-7-6 4 0,0 3 3 0,-1-12 4 16,1 2 17-16,0 1 21 0,8-6 15 16,-10-1 23-16,10 1 21 0,8 5 25 0,6 0 10 15,2 3 10-15,7 2-135 0,0 2-11 0,7 1 0 16,9 1 0-16,0 4 0 16,15-1 0-16,-7 6 0 0,16-1 0 0,7 0 0 0,0 0 0 15,8 1 0-15,7 3 0 0,1-4 0 16,7 1 0-16,9-1 0 0,0-4 0 15,-1 4 0-15,0-8 0 0,-7 3 0 0,-8 0 0 16,-8-2 0-16,-8 2 0 0,-9-4 0 0,2-4 0 16,-16 4 0-16,-8-4 0 0,-9 0 0 15,-7 0 0-15,0 0 0 0,-16 5 0 0,1-5 0 16,-8-1 0-16,-10 6 0 0,-5-1 0 0,-2 1 0 16,-7-1 0-16,0 0 0 0,-8 0 0 15,1 5 0-15,7 4 0 0,0 1 0 16,-1 3 0-16,9 10 0 0,0-1 0 0,7 9 0 15,8 0 0-15,1 9 0 0,8 0 0 0,-1 9 0 16,8 4 0-16,8 0 0 0,8 6 0 0,-1 3 0 16,2 5 0-16,6 0 0 0,8-1 0 15,1 4 0-15,0 1 0 0,8 1 0 0,-1-2 0 16,0-3 0-16,0-1 0 0,1-4 0 16,-1-3 0-16,0-6 0 0,-7-4 0 0,8-5 0 15,-8-8 0-15,-1-1 0 0,-8-12 0 0,1-1 0 16,0-8 0-16,-8-9 0 0,8-1 0 15,-9-9 0-15,1-2 0 0,0-1 0 0,0-5 0 16,-1 3 0-16,2 3 0 0,-2-2 0 0,1 5 0 16,-1 4 0-16,2 5 0 0,-2 0 0 0,1 4 0 15,0 5 0-15,-8 8 0 0,8 0 0 0,-1 5 0 16,-7 9 0-16,9-1 0 0,-2 2 0 16,1 2 0-16,1 2 0 0,5 3 0 0,-5-5 0 15,6 2 0-15,-6-2 0 0,6 2 0 0,1-5 0 16,0-1 0-16,7-3 0 0,-8-1 0 15,1-5 0-15,8-3 0 0,0-5 0 0,-8-5 0 16,-1 1 0-16,8-9 0 0,-7 0 0 0,-8-5 0 16,8 1 0-16,-9-6 0 0,1-3 0 0,0 0 0 15,0 3 0-15,-8-4 0 0,-8 6 0 16,8-2 0-16,-8 2 0 0,0 3 0 16,1 0 0-16,-2 5 0 0,2 0 0 0,-1 8 0 15,1 1 0-15,-2 4 0 0,9 4 0 0,-7 5 0 16,7 5 0-16,0-1 0 0,0 0 0 15,0 5 0-15,0-1 0 0,7 5 0 0,2-4 0 16,-2 4 0-16,1 1 0 0,8-2 0 0,-9 2 0 16,9-2 0-16,-1-3 0 0,1 4 0 15,1-9 0-15,-3 5 0 0,3-9 0 0,6-1 0 16,-15 1 0-16,8-9 0 0,-9 0-241 16,9 0-1123-16,-16-9-86 0,8 1 43 0,0-10 108 15,-8-4 174-15,8 0 294 0,-1-10 389 0</inkml:trace>
  <inkml:trace contextRef="#ctx0" brushRef="#br0" timeOffset="146995.246">19661 19950 644 0,'-24'-9'1173'0,"8"0"241"0,0 9 170 15,-8-4 147-15,10 4-167 0,-3-4-1483 0,1 4-81 16,9-5 0-16,-1 5 0 0,8-4 0 16,-8 4 0-16,8-4 0 0,0-1 0 0,8 1 0 15,-8 4 0-15,8-5 0 0,-1 1 0 0,2-1 0 16,-9 1 0-16,7 0 0 0,1 0 0 0,-8-1-658 15,9 1-582-15,-9-6-91 0,0 1 25 16,0-3 87-16,7-2 146 0,-7 0 258 16,0-2 338-16</inkml:trace>
  <inkml:trace contextRef="#ctx0" brushRef="#br0" timeOffset="147172.776">19558 19655 410 0,'-8'-13'973'0,"1"4"233"0,-2 4 163 16,-6 1 129-16,-1-1-113 0,9 5-336 0,-2 0-748 15,2-5-301-15,-1 5 0 0,8 0 0 16,0 0 0-16,0 0 0 0,8 0 0 0,-1 5 0 15,9-5 0-15,0 5 0 0,-1-5 0 0,1 4 0 16,8 1 0-16,0-1 0 0,-1 5 0 16,1-6 0-16,-1 3 0 0,8-2 0 0,1 0 0 15,-1-4 0-15,9 5-154 0,-9-1-1255 16,8 1-82-16,-7-1 53 0,6-4 122 16,-5-4 187-16,-2-1 322 0,8 1 377 0</inkml:trace>
  <inkml:trace contextRef="#ctx0" brushRef="#br0" timeOffset="148842.58">21119 19832 260 0,'0'-14'534'0,"-7"0"158"0,-1 2 164 0,0 3 14 0,0-5-47 16,1 5-92-16,-2 5-104 16,2-4-116-16,-9 3-119 0,8 5-81 0,1-5-45 15,-2 5-27-15,9 0-20 0,-7 5-17 0,7 0-12 16,0 3-9-16,0 5-5 0,0 10-65 15,7 3-111-15,2 4 0 0,-2 10 0 0,1 0 0 16,0 9 0-16,0 0 0 0,-1 8 0 16,2-5 0-16,-2 6 0 0,1-6 0 0,0 7 0 15,0-11 0-15,-8 5 0 0,7-9 0 0,2 0 0 16,-9-4 0-16,7-5 0 0,-7-4 0 16,8-9 0-16,-8-4 0 0,0 0 0 0,0-15 0 15,0 3 0-15,0-12 0 0,0-11 0 16,-8-5 0-16,1-4 0 0,-2-5 0 0,2-9 0 15,-1-5 0-15,-8-3 0 0,0-5 0 16,9-5 0-16,-9 5 0 0,8-4 0 0,1 0 0 16,-2 4 0-16,2-5 0 0,7 10 0 0,-8 0 0 15,8 4 0-15,0-1 0 0,8 10 0 16,-8 5 0-16,7-2 0 0,2 10 0 0,-2 5 0 16,9 3 0-16,-1 6 0 0,1 8 0 15,8 0 0-15,-1 8 0 0,1 6 0 0,7 3 0 16,-7 10 0-16,-1 3 0 0,1 7 0 15,-8-2 0-15,-1 9 0 0,-7-1 0 0,0 6 0 16,-1-1 0-16,-7 1 0 0,-7-5 0 16,7 5 0-16,-8-10 0 0,0 2 0 0,-7-6 0 15,6 0 0-15,-6-9 0 0,-1-3 0 0,-7-2 0 16,6-3 0-16,3-9-46 0,-10 0-169 16,8-4-33-16,-8-5-32 0,9-5-37 15,-1-4-72-15,9-5-131 0,-9 1-176 0,16-4-219 16,0-5-95-16,0-4-13 0,16 3 69 0,-9-3 158 15,9 3 214-15</inkml:trace>
  <inkml:trace contextRef="#ctx0" brushRef="#br0" timeOffset="150891.657">21473 19358 414 0,'0'-3'868'0,"7"-7"162"0,-7 6 108 16,-7-1 74-16,7 5-224 0,0 0-271 0,0 0-213 15,0 0-109-15,-8 0-62 0,8 9-32 0,0-4-20 16,0 9-271-16,8-1-10 0,-8 9 0 15,7 4 0-15,2 1 0 0,-2 8 0 0,1 4 0 16,1 1 0-16,5 8 0 0,3 6 0 0,-3-1 0 16,3 4 0-16,-1 1 0 0,-1-1 0 15,1 0 0-15,0 0 0 0,-1-3 0 16,1-1 0-16,-9-1 0 0,9-3 0 16,-8-4 0-16,0-10 0 0,0 0 0 0,-1-10 0 15,-7-2 0-15,0-5-182 0,0-5-242 0,0 0-68 16,-7-9-93-16,7-8-90 0,-16 0-79 0,8-5-42 15,-8-8 12-15,-7-1 84 0,8-4 151 16,-9-5 189-16,1-3 220 0,-1-1 204 0,-8-4 191 16,10 3 180-16,-11-3 169 0,10 4 83 15,-8 0 20-15,15 5-18 0,-8-1-56 0,9 1-91 16,-1 3-119-16,9 2-71 0,7-2-42 0,0 1-28 16,7 5-21-16,0-1-64 0,10 1-197 15,6-1 0-15,1 4 0 0,7 2 0 16,1 3 0-16,-1 0 0 0,16-1 0 0,-8 6 0 15,8 0 0-15,-8 4 0 0,8 0 0 0,1 0 0 16,-1 4-224-16,0-4-461 0,-9 4-261 16,9 1-211-16,1 0-45 0,-1 4 32 0,9-4 91 15,-9-1 174-15,7-1 300 0</inkml:trace>
  <inkml:trace contextRef="#ctx0" brushRef="#br0" timeOffset="151624.922">22657 19491 401 0,'-23'-9'937'0,"-1"1"169"15,-7 3 103-15,15-4 85 0,-8 5-136 0,10 4-392 16,5 0-218-16,1 0-103 0,1 9-118 16,-2 4-327-16,9 0 0 0,9 13 0 0,-9 1 0 15,7 8 0-15,1 0 0 0,1 10 0 16,-2 3 0-16,0 1 0 0,10 8 0 0,-10-3 0 15,0 7 0-15,2-4 0 0,6 0 0 0,-6 1 0 16,-2-5 0-16,1-4 0 0,0-1 0 0,0-8 0 16,-1-5 0-16,2-5 0 0,-2-7 0 15,1-5 0-15,-8-5 0 0,8-4 0 0,-8-14 0 16,0-3 0-16,0-5 0 0,-8-14 0 16,0 1 0-16,1-9 0 0,-2-2 0 0,2-1 0 15,-1 2 0-15,0-4 0 0,8 5 0 16,0-6 0-16,0 6 0 0,8 5 0 0,0-1 0 15,8 9 0-15,-1 0 0 0,8 9 0 16,-7 0 0-16,8 13 0 0,0 0 0 0,-1 8 0 16,1 5 0-16,-8 9 0 0,-1 1 0 0,1 7 0 15,0 2 0-15,-9 3 0 0,-7 5 0 16,8-1 0-16,-8 1 0 0,0-1 0 0,-8-4 0 16,1 2 0-16,-2-11 0 0,2-1 0 15,-9-6 0-15,8-6 0 0,-8-4-100 0,1-5-259 16,-1-4 2-16,9-4 8 0,-2-5-3 15,2-4-29-15,7-6-41 0,0 7-47 0,7-6-35 16,2 1-21-16,-2-1 5 0,9 1 34 0,-1 4 46 16,1-2 58-16,8 7 50 0,-1 0 45 15,8-6 43-15,0 9 51 0,-7-3 64 16,8-1 92-16,7 4 111 0,-7-4 136 0,-1 1 149 16,-8 3 157-16,8-3 132 0,-7-1 45 15,-8 0-16-15,0 0-62 0,-1 0-92 0,-6 1-112 16,-9-1-107-16,0 0-55 0,0-4-24 0,-9 4-13 15,2-4-10-15,-1 3-12 0,-8-2-13 16,0 2-15-16,1 2-12 0,-8-1-3 0,6 4-23 16,1 1-124-16,-7 4 0 0,8 4 0 0,-1 1 0 15,0 4 0-15,8 3 0 0,1 2 0 16,-2 4 0-16,2 4 0 0,7 0 0 0,7 0 0 16,2 5 0-16,-2 0 0 0,9-2 0 0,-1 2 0 15,1-4 0-15,8-2 0 0,-8-3 0 16,8-6 0-16,-1 2 0 0,1-5-191 0,-1-9-384 15,-8 0-179-15,9-4-233 0,-8-9-139 16,-1 0-26-16,1-10 43 0,0 2 119 0,-9-7 223 16,1-2 294-16</inkml:trace>
  <inkml:trace contextRef="#ctx0" brushRef="#br0" timeOffset="151815.682">23292 19977 210 0,'-15'-31'810'0,"-1"4"219"0,9 1 162 16,-9 4 129-16,1-1-79 0,-1 7-225 15,8-3-254-15,0 1-161 0,8 6-590 0,-8-6-11 16,16 4 0-16,-8 1 0 0,8 5 0 0,0-6 0 15,-1 10 0-15,2-1 0 0,-2 1 0 16,8 8 0-16,-6 1 0 0,-2 8 0 16,1 5 0-16,0-1 0 0,0 10 0 0,-1 4 0 15,2-6 0-15,-9 12 0 0,7-2 0 0,-7 0 0 16,8 0-425-16,-8 1-437 0,0-1-177 16,0-4-129-16,0-9-10 0,9 0 55 0,-9-4 129 15,0-5 216-15,7-4 266 0</inkml:trace>
  <inkml:trace contextRef="#ctx0" brushRef="#br0" timeOffset="152197.18">23332 20175 116 0,'-7'0'604'0,"7"-4"248"0,0-1 173 0,0 1 129 16,0 0-60-16,-9-1-136 0,9 5-176 0,0-4-174 16,0-1-118-16,0 1-87 0,0 4-298 15,0 0-105-15,0 4 0 0,9 1 0 0,-9-1 0 16,7 9 0-16,-7 0 0 0,7 5 0 16,2 0 0-16,-1-1 0 0,-1 1 0 0,9-1 0 15,-8-3 0-15,8 0 0 0,0-5 0 0,-1-2 0 16,1-7 0-16,7 0 0 0,1-3 0 15,-8-6 0-15,8-5 0 0,-1-4 0 0,0-4-195 16,0 0-100-16,1-4 35 0,-1 0 51 16,1-5 28-16,-8 5 17 0,0-5 30 0,-9 4 42 15,1 4 48-15,-8-3 46 0,0 4 41 0,-8 0 44 16,1 5 47-16,-2-1 48 0,-6 5 38 16,-1 4 19-16,0 5 13 0,1 4 0 15,-1 4-89-15,9 5-163 0,-9 4 0 0,8 0 0 16,0 9 0-16,0-4 0 0,8 8 0 0,0-4 0 15,0 5 0-15,8 0 0 0,-8-1 0 16,8 0 0-16,7-3 0 0,-6 4 0 0,6-6 0 16,8 2 0-16,-7-2 0 0,8-4 0 15,-1 1 0-15,1 1 0 0,0-6 0 0,-1-5 0 16,1 6 0-16,-1-5 0 0,1-5 0 16,-1 5-514-16,-6-5-422 0,-3 0-241 15,3-4-71-15,-3 5 21 0,-5-5 80 0,-1 0 169 16,-8 0 307-16</inkml:trace>
  <inkml:trace contextRef="#ctx0" brushRef="#br0" timeOffset="152388.669">23662 20538 270 0,'-40'21'1043'0,"1"1"254"0,0 0 153 0,8-4 119 16,-9 0 17-16,17-5-610 0,-1-5-976 15,1 1 0-15,7-4 0 0,8-5 0 0,8-5 0 16,0 2 0-16,0-3 0 0,0-7 0 15,16 5 0-15,-8-1 0 0,-1-5 0 0,9 1 0 16,-8 0-913-16,0 0-367 0,7 0-63 16,-6-5 40-16,6 5 94 0,1-6 165 0,0-2 309 15</inkml:trace>
  <inkml:trace contextRef="#ctx0" brushRef="#br0" timeOffset="155134.997">24352 19977 10 0,'0'-5'525'0,"0"1"192"15,0-5 173-15,0 4 111 0,0-3-68 0,0 3-124 16,0-4-150-16,0 1-155 0,0-1-141 16,0 5-86-16,0-1-57 0,0 1-38 0,0-1-32 15,8 1-22-15,-8-1-13 0,0 5-6 0,8 0 11 16,-8 0 16-16,7 5 24 0,2-1 23 16,-9 5-183-16,7 0 0 0,1 8 0 0,0 1 0 15,0 4 0-15,-8 0 0 0,7 5 0 16,-7 3 0-16,9 2 0 0,-2 3 0 0,-7 0 0 15,8-3 0-15,-8-2 0 0,8 0 0 16,0-2 0-16,-8-6 0 0,7-6 0 0,2 3 0 16,-9-10 0-16,7 0 0 0,1-9 0 15,1-9 0-15,-2-5 0 0,0-3 0 16,2-10 0-16,-1-4 0 0,-8-4 0 0,7-5 0 16,2-4 0-16,-2 4 0 0,1-4 0 0,0 0 0 15,0 0 0-15,7 4 0 0,-7 5 0 0,0 4 0 16,-1 5 0-16,2 3 0 0,-2 6 0 15,1 8 0-15,-8 4 0 0,8 5 0 0,0 14 0 16,-8-1 0-16,7 9 0 0,2 4 0 16,-9 10 0-16,7-5 0 0,1 8 0 0,1 1 0 15,5-5 0-15,-5 1 0 0,6-1 0 16,1 0 0-16,8-8 0 0,-1-1 0 0,1-4 0 16,7-3 0-16,1-7 0 0,-1-8 0 0,0-4 0 15,9-4 0-15,-9-5 0 0,0-8 0 16,1-5 0-16,-1-5 0 0,0-8 0 0,-7 0 0 15,-8-5 0-15,7-4 0 0,-7 0 0 16,-8-5 0-16,-1 1 0 0,-7-1 0 0,-7 5 0 16,-1-4 0-16,0 4 0 0,-16-5 0 15,1 10 0-15,-8-5 0 0,0 3 0 0,-2 6 0 16,-5 0 0-16,-2 8 0 0,1 6 0 16,0 3 0-16,8 8 0 0,-1 10 0 15,8 4 0-15,1 10 0 0,8 3 0 0,-1 11 0 16,8-2 0-16,8 9 0 0,0 0 0 0,8 5 0 15,8 4 0-15,-9 5 0 0,17-5 0 0,-1 4 0 16,1 1 0-16,0-1 0 0,-1 1 0 16,1-5 0-16,7-4 0 0,-8 0 0 0,8-10 0 15,-7 2 0-15,8-10 0 0,-17 0 0 0,8-9 0 16,1-4 0-16,-8-5 0 0,0-4 0 0,-1-4 0 16,1-1 0-16,-8-8 0 0,0 0 0 15,7 0 0-15,-6-1 0 0,-2 0 0 0,1 2 0 16,1-2 0-16,-2 5 0 0,0 6 0 0,1 3 0 15,1 0 0-15,-2 3 0 0,0 2 0 0,2 9 0 16,-1-5 0-16,8 8 0 0,-9-4 0 16,9 5 0-16,-1-1 0 0,1 1 0 0,0 0 0 15,8-4 0-15,-9-2 0 0,8 1 0 16,1-3 0-16,0-7 0 0,-1 3 0 0,1-6 0 16,-1-6 0-16,-7-2 0 0,8-1 0 0,-1-4 0 15,-8-5 0-15,-6 1 0 0,6-1 0 0,-6-4 0 16,-9 4 0-16,0-5 0 0,-9 7 0 15,1-3 0-15,-8-2 0 0,1 7 0 0,-1-4 0 16,-7 6 0-16,-1-2 0 0,1 5 0 16,-1 5 0-16,9 4 0 0,-8 0 0 0,-1 4 0 15,8 5 0-15,0 0 0 0,8 4 0 0,-8 5 0 16,9 0 0-16,7 0 0 0,0 4 0 16,0 0 0-16,7-5 0 0,2 5 0 15,-2-4 0-15,10 0 0 0,-3-1 0 0,10 1 0 16,-8-5 0-16,8-4 0 0,-1-4 0 0,1-2 0 15,-1 3 0-15,-8-12-215 0,1 3-501 16,0-2-188-16,-1-8-217 0,-6-1-61 0,6-3 22 16,1-1 82-16,-9 0 180 0,2-3 251 15</inkml:trace>
  <inkml:trace contextRef="#ctx0" brushRef="#br0" timeOffset="155330.505">25701 19902 219 0,'-15'-18'802'15,"6"5"222"-15,2-1 168 0,-1 0 131 16,0 7-79-16,8-7-197 0,-8 5-212 0,8-4-330 15,8 0-505-15,-8 4 0 0,8-4 0 16,0 4 0-16,8-4 0 0,-9 8 0 0,10-3 0 16,-10 3 0-16,9 5 0 0,-1 5 0 0,-6-1 0 15,6 5 0-15,1 4 0 0,-9 4 0 0,2 2 0 16,-2 2 0-16,9 5 0 0,-16 2 0 16,8 2 0-16,-8 1-239 0,0-5-901 0,0 5-170 15,0-4-16-15,0 0 64 0,0-10 117 16,7 1 206-16,-7-9 331 0</inkml:trace>
  <inkml:trace contextRef="#ctx0" brushRef="#br0" timeOffset="155823.188">25835 20096 592 0,'-8'0'985'16,"-8"0"198"-16,0 0 147 0,9 0 118 15,-9 0-240-15,8 0-316 0,1 0-339 0,7 0-553 16,-9 4 0-16,9 1 0 0,9-1 0 0,-9 5 0 16,7 0 0-16,1 4 0 0,0 5 0 15,7-5 0-15,-6 4 0 0,-2-3 0 0,9-1 0 16,-8 1 0-16,8-6 0 0,-1-4 0 0,1 0 0 15,0-8 0-15,-1-5 0 0,1-3 0 16,8-6 0-16,-1-9 0 0,-8-4 0 0,9 1 0 16,-1-7 0-16,-7-1 0 0,1 2 0 15,-3 1 0-15,-5-5 0 0,-9 5-182 0,0-1 2 16,-9 1 49-16,2 0 44 0,0 4 44 0,-10 5 46 16,1 3 46-16,1 2 41 0,-1 7 32 15,9 1 27-15,-2 9 16 0,2 4-120 16,-1 8-45-16,0 1 0 0,8 9 0 0,0-1 0 15,0 6 0-15,8 3 0 0,0 5 0 0,8 0 0 16,-9-1 0-16,1 10 0 0,0-4 0 16,7-1 0-16,-6 4 0 0,-2-4 0 0,10-3 0 15,-17-1 0-15,7-5 0 0,0-4 0 16,2-4 0-16,-9-1 0 0,8-8 0 16,-8 0 0-16,-8-4 0 0,8-5 0 0,-9-9 0 0,9 1-19 15,-7-2-19-15,0-3 34 0,-2 0 30 16,9-1 9-16,-8 1-35 0,8-4 0 15,-7 3 0-15,7 0 0 0,7 2 0 0,-7-2 0 16,8 5 0-16,1 0 0 0,5 2 0 0,3 2 0 16,-1 0 0-16,-1 5 0 0,8-4 0 15,1 4 0-15,-1 0 0 0,9 0 0 0,-1 0 0 16,-7 0 0-16,0-5 0 0,7 5-347 16,-15-4-496-16,-1-5-289 0,1-4-111 0,0 0 6 15,-1-1 70-15,-7-3 144 0,0-5 256 16,-1 0 345-16</inkml:trace>
  <inkml:trace contextRef="#ctx0" brushRef="#br0" timeOffset="155990.743">26243 19447 672 0,'-40'-45'982'0,"-7"1"171"15,9 6 133-15,5 6 90 0,-5 1-269 16,14 5-278-16,1 7-190 0,7 3-492 0,0 2-147 16,1 9 0-16,7 2 0 0,0 6 0 15,8 11 0-15,-8 4 0 0,8 4 0 0,-7 9 0 16,7 4 0-16,-9 4-619 0,9 6-559 15,0-1-151-15,-7-4-12 0,7 4 70 0,0-5 143 16,0-8 287-16,0 4 395 0</inkml:trace>
  <inkml:trace contextRef="#ctx0" brushRef="#br0" timeOffset="156575.652">27310 19884 57 0,'8'-22'576'0,"-8"-1"201"15,-8 6 157-15,8-1 102 0,-8 1-81 0,8 3-143 16,-7 1-157-16,7 4-156 0,-9 1-118 16,9 3-76-16,0 1-60 0,-7 0-42 0,7-1-22 15,7 5-17-15,-7 0-6 0,9 5 3 16,-2-5-69-16,1 4-92 0,0 0 0 0,0 6 0 16,-1-2 0-16,9 1 0 0,-8 4 0 15,-1 1 0-15,2 2 0 0,-9 3 0 0,0 2 0 16,0 11 0-16,-9-1 0 0,2-1 0 0,-9 6 0 15,8-1 0-15,-7 4 0 0,-1-3 0 16,0-1 0-16,-8 1 0 0,10-6 0 0,-10-3 0 16,8-1 0-16,-8-3 0 0,1-6 0 15,-1-8 0-15,1 0 0 0,-1-4-107 0,0-10-21 16,1-4 28-16,7-5 26 0,-8-2 20 16,9-12 16-16,-8 6 11 0,7-3 7 15,8-7 8-15,-8 10 8 0,16-4 9 0,-7 4 14 16,7 4 18-16,7 0 19 0,-7 4 22 0,9 2 23 15,6 7 28-15,-7 1 10 0,7 8-139 16,9 6 0-16,-1 3 0 0,1 4 0 0,-1 4 0 16,17 7 0-16,-9-2 0 0,9 5 0 0,-2 0 0 15,2-1 0-15,0-3 0 0,6-4 0 16,-7-1 0-16,16-6 0 0,-8-7 0 16,0 1 0-16,-7-6-631 0,7-4-361 0,-7-4-218 15,-2-1-55-15,2-9 32 0,-2 2 98 0,9-6 201 16,-7-3 343-16</inkml:trace>
  <inkml:trace contextRef="#ctx0" brushRef="#br0" timeOffset="156891.069">28487 19827 444 0,'-17'0'936'16,"3"0"165"-16,5 0 100 0,-15 0 72 0,9 0-198 15,-1 0-365-15,0 0-246 0,-7-5-142 16,8 5-83-16,-9 0-57 0,8-4-46 0,-8 8-33 15,1-4-98-15,-1 10-5 0,1-3 0 16,-1 2 0-16,9 10 0 0,-8 2 0 0,-1 6 0 16,8-1 0-16,0 5 0 0,1 0 0 0,6-1 0 15,9 2 0-15,0 3 0 0,9 0 0 16,6-4 0-16,1 0 0 0,8-5 0 0,7-4 0 16,1-3 0-16,6-2 0 0,2-8 0 15,0-9 0-15,-2-5 0 0,2-4 0 0,-9-3 0 16,0-7 0-16,1-6 0 0,-8-2 0 15,-9-4 0-15,1 0 0 0,-9-4 0 0,2 4-421 16,-18-5-264-16,9 1-154 0,-15 0-187 0,-1 0-91 16,0-1-1-16,-8 5 65 0,10-4 158 15,-19 0 226-15</inkml:trace>
  <inkml:trace contextRef="#ctx0" brushRef="#br0" timeOffset="157120.097">28283 19637 476 0,'-23'-13'914'0,"6"3"202"0,1 1 164 0,1 6 138 15,-1-1-173-15,9-1-254 0,-9 5-240 16,16-4-751-16,0-6 0 0,0 6 0 0,0-10 0 15,16 7 0-15,-9-7 0 0,9 0 0 16,-8 1 0-16,8 4 0 0,-1-4 0 0,1 4 0 16,0 1 0-16,-8-1 0 0,8 4 0 0,-1 1 0 15,-7 0 0-15,0 4 0 0,7 0 0 0,-7 4 0 16,7 5 0-16,-6 4 0 0,6 0 0 16,-7 5 0-16,7 8 0 0,1-3 0 0,1 3 0 15,6 4 0-15,-8-2 0 0,9 2 0 0,-8-3 0 16,7 4 0-16,-7-5 0 0,8 1 0 15,-9-6-733-15,1 7-345 0,0-7-165 0,-8-3-24 16,8-1 51-16,-1-8 112 0,-8 5 229 16,2-6 339-16</inkml:trace>
  <inkml:trace contextRef="#ctx0" brushRef="#br0" timeOffset="157673.61">28557 19941 798 0,'-23'9'1092'0,"-1"0"169"0,1-5 124 15,6 1 85-15,3-5-353 0,5 4-330 0,1-4-506 16,8 0-281-16,0-4 0 0,8 4 0 0,-8 4 0 16,9-4 0-16,5 5 0 0,-5 3 0 15,6 1 0-15,-6 9 0 0,-2-1 0 0,9 5 0 16,-8 1 0-16,-1-1 0 0,2 4 0 0,-2 1 0 16,1-1 0-16,0 1 0 0,0-6 0 15,-1-3 0-15,2 1 0 0,6-12 0 0,-6 2 0 16,-2-4 0-16,9-5 0 0,-8-5 0 0,-1-7 0 15,9-2 0-15,-8-4 0 0,-1-4 0 16,2 0 0-16,-2-4 0 0,1-1 0 0,0 6 0 16,0-6 0-16,8 5 0 0,-9-1 0 15,1 2 0-15,0 7 0 0,0-4 0 0,-1 10 0 16,2-1 0-16,6 5 0 0,-7 4 0 0,0 0 0 16,-1 9 0-16,2-1 0 0,-2 5 0 15,1 5 0-15,1-1 0 0,-2 6 0 0,0-2 0 16,-7 2 0-16,9 4 0 0,-1-1 0 15,-1-4 0-15,-7 0 0 0,9 1 0 0,-2-11 0 16,-7 1 0-16,8 2 0 0,0-15 0 0,0 0 0 16,-8-5 0-16,7-5 0 0,2-6 0 0,-9-3 0 15,7-3 0-15,1 0 0 0,-8 0 0 16,8-4 0-16,-8 4 0 0,8 3 0 0,-8-2 0 16,7 4 0-16,-7 4 0 0,9-1 0 15,-9 5 0-15,7 4 0 0,-7 1 0 0,8 4 0 16,1 9 0-16,-2-5 0 0,-7 10 0 15,7 4 0-15,1-6 0 0,1 11 0 0,-2-1 0 16,0 0 0-16,2 0 0 0,-1 0 0 0,-1 1 0 16,2-2 0-16,-2 2 0 0,1-7 0 15,-8 6 0-15,0-4-290 0,0 1-891 16,0-6-162-16,-8 0-12 0,1 0 71 0,7-1 130 16,-16 2 234-16,8-5 390 0</inkml:trace>
  <inkml:trace contextRef="#ctx0" brushRef="#br0" timeOffset="159063.408">30079 19646 158 0,'-7'3'707'0,"-2"-3"189"16,2 6 116-16,-1-6 84 0,1 4-113 16,-2 0-223-16,2-4-218 0,7 5-152 0,-8-1-73 15,8 1-38-15,8-1-20 0,-8 5-12 16,7 0-7-16,9 4-9 0,-8 5-157 0,-1 0-74 16,9-1 0-16,-8 5 0 0,0-5 0 0,0 11 0 15,-1-7 0-15,2 6 0 0,-9-1 0 16,0 0 0-16,0 5 0 0,0 0 0 15,-9 1 0-15,9-2 0 0,-7 5 0 0,-1-4 0 16,8 0 0-16,-8-5 0 0,0 1 0 0,8-4 0 16,-7-7 0-16,7-6 0 0,0-1 0 15,-9-9 0-15,9-4-129 0,0-6-37 0,0-8 30 16,0-4 30-16,0-3 28 0,0-7 26 0,0-3 17 16,0-6 9-16,9 3 4 0,-9-3 5 15,7 2 3-15,1-1 8 0,0 5 11 16,7 4 10-16,-6 0 11 0,6 4 15 0,-7 5 15 15,7 9 17-15,-6 1 29 0,6 7 25 0,-7 10 20 16,0 3 16-16,8 5-131 0,-9 5-32 16,1 8 0-16,8 4 0 0,-9 3 0 0,2 2 0 15,6 0 0-15,-6 4 0 0,6 2 0 16,1-2 0-16,0 1 0 0,-1-1 0 0,1 2 0 16,7-3 0-16,1-6 0 0,0-2 0 15,-1-4 0-15,8-3 0 0,0-5 0 0,1-9 0 16,7-9 0-16,1-6 0 0,7-10 0 15,-16-6 0-15,8-10 0 0,0-8 0 0,-7-3 0 16,-1-6 0-16,0-8 0 0,-7 0 0 0,-1-10 0 16,-7 6 0-16,-8-2 0 0,0 2 0 15,-8-1 0-15,-16 5 0 0,9-1 0 0,-17 6 0 16,1 3 0-16,-10 0 0 0,2 10 0 16,0 3 0-16,-8 6 0 0,0 2 0 0,0 11 0 15,8 8 0-15,-9 9 0 0,9 9 0 16,7 4 0-16,1 9 0 0,-1 0 0 0,8 10 0 15,9 3 0-15,-2 5 0 0,9 3 0 0,0 1 0 16,9 5 0-16,6-4 0 0,1 3 0 16,7 5 0-16,-7-5 0 0,15 1 0 0,-7-5 0 15,7 5 0-15,-7-6 0 0,8-3 0 0,-9 1 0 16,0-2 0-16,0-8 0 0,1 0 0 16,-1-5 0-16,-7-8 0 0,8-1 0 0,-8-4 0 15,-8-3 0-15,8-5 0 0,-9-5 0 0,9-10 0 16,-8 1 0-16,-1-3 0 0,2-2 0 15,-2 1 0-15,1-4 0 0,0 3 0 0,0 1 0 16,-1 4 0-16,2 0 0 0,-2 0 0 16,-7 5 0-16,8 4 0 0,1 0 0 0,-2 8 0 15,0-3 0-15,2 8 0 0,-1 0 0 0,-1 6 0 16,2-2 0-16,6 1 0 0,-7 3 0 16,7-2 0-16,1-3 0 0,-1-2 0 0,9 0 0 15,-8-1 0-15,7-5 0 0,1-3 0 16,0-5 0-16,-1-10 0 0,-7 1 0 0,8-3 0 15,-9-6 0-15,1-3 0 0,0-2 0 0,-1 1 0 16,-7-5 0-16,0 1 0 0,-1 4 0 16,-7-4 0-16,0 3 0 0,0 2 0 0,-7 2 0 15,-9-3 0-15,8 9 0 0,-8-5 0 16,1 9 0-16,-8 1 0 0,-1-1 0 0,8 9 0 16,-7 5 0-16,-1-1 0 0,8 4 0 15,1 6 0-15,-9 4 0 0,16 0 0 0,-7-1 0 16,6 4 0-16,2 2 0 0,-1-1 0 15,8 0 0-15,0 5 0 0,8-5 0 0,-1 0 0 16,2-5 0-16,6 1 0 0,1-1 0 0,7-8 0 16,-6 0 0-16,6-4 0 0,1-5 0 15,-9 0 0-15,8-5 0 0,1-7 0 0,-8 3-153 16,0-5-460-16,7 1-130 0,-8-4-194 0,1-6-139 16,-8 1-46-16,8 0 9 0,-1-4 104 15,1-1 207-15,0 4 290 0</inkml:trace>
  <inkml:trace contextRef="#ctx0" brushRef="#br0" timeOffset="159266.864">31445 19906 467 0,'-17'-13'845'16,"10"-4"177"-16,-9 3 125 0,8 0 56 16,1 2-157-16,-2-2-203 0,2 0-171 0,-1 1-88 15,8-4-222-15,0-1-362 0,8 6 0 16,-8-6 0-16,7 4 0 0,2-3 0 0,-2 4 0 16,10-1 0-16,-10 5 0 0,8 1 0 0,1 2 0 15,-8 3 0-15,8 3 0 0,0 3 0 0,-1 7 0 16,-7 3 0-16,7 1 0 0,1 7 0 15,-8 2 0-15,0-2 0 0,0 1 0 0,-8 9 0 16,7-3 0-16,-7 2-123 0,-7 1-1125 16,7-5-127-16,-8 1 16 0,8-1 88 0,0-9 130 15,0 1 233-15,-8-4 330 0</inkml:trace>
  <inkml:trace contextRef="#ctx0" brushRef="#br0" timeOffset="159791.826">31530 20051 520 0,'-15'0'992'0,"7"5"202"0,0 0 146 16,1-1 107-16,-2-4-199 0,9 5-326 0,-7-1-394 15,7-4-528-15,0 3 0 0,7 7 0 16,2-1 0-16,-9 0 0 0,7 4 0 0,1 4 0 16,0 1 0-16,0 0 0 0,-1 4 0 15,2 0 0-15,-2-5 0 0,1 6 0 0,0-5 0 16,0-6 0-16,-1 2 0 0,2-5 0 0,-9 0 0 16,7-9 0-16,1 0 0 0,1-9 0 15,5-4 0-15,-5-1 0 0,-1-7 0 0,-1-2 0 16,2 1 0-16,6 0 0 0,-7 0 0 0,0 0 0 15,-1 0 0-15,2 0 0 0,-2 4 0 16,-7 1 0-16,8 3 0 0,0 5 0 0,0 1 0 16,-1-2 0-16,2 7 0 0,-2 3 0 15,8 3 0-15,-6 7 0 0,-9-2 0 0,7 1 0 16,1 5 0-16,1 3 0 0,-9 1 0 0,7-1 0 16,0 1 0-16,-7 0 0 0,9-1 0 15,-9 1 0-15,0-1 0 0,8-4 0 0,-8-4 0 16,7 0 0-16,-7-5 0 0,9-4 0 0,-2 0 0 15,-7-4 0-15,8-5 0 0,-8-3 0 16,8-2 0-16,0-4 0 0,-1 1 0 0,2-1 0 16,6-4 0-16,1 5 0 0,-9-1 0 15,9 5 0-15,0 0 0 0,-8 4 0 0,8-1 0 16,-8 1 0-16,-1 9 0 0,2 0 0 0,6 5 0 16,-7 4 0-16,-8 0 0 0,8 9 0 15,-1-5 0-15,-7 9 0 0,9-5 0 16,-9 6 0-16,0-2 0 0,7 2 0 0,-7 4 0 15,8-6 0-15,0 2 0 0,0-6 0 0,-8 1 0 16,7-1 0-16,1-8 0 0,0 5 0 0,0-10 0 16,-1-1 0-16,2-3 0 0,-2 0 0 15,-7-7-474-15,8 2-466 0,0-4-224 0,0-5-73 16,8 2 25-16,-1-6 93 0,1 4 164 0,0-2 248 16</inkml:trace>
  <inkml:trace contextRef="#ctx0" brushRef="#br0" timeOffset="160088.042">31586 20820 123 0,'-32'13'1010'0,"1"0"247"0,0-4 127 0,7-5 78 16,1 1 52-16,-1-5-548 0,0 0-491 15,17 0-475-15,-9-9 0 0,16 4 0 0,-8-3 0 16,8-1 0-16,0-4 0 0,8 4 0 0,-1 0 0 16,2-4 0-16,-9 4 0 0,7 0-469 0,-7 0-392 15,0 4-298-15,8-4-94 0,-8 6 21 16,0-6 77-16,0 5 170 0,0-1 260 0</inkml:trace>
  <inkml:trace contextRef="#ctx0" brushRef="#br0" timeOffset="161388.641">28706 18992 62 0,'-7'0'602'15,"-2"0"210"-15,2 5 153 0,-1-5 104 0,1 0-70 16,-2 0-163-16,2 0-165 0,7 0-161 16,-8-5-96-16,8 5-49 0,0-4-23 0,0-6-9 15,8 3-122-15,-1-2-211 0,2 0 0 0,-2-1 0 16,8 1 0-16,-6 5 0 0,6-5 0 16,-7 6 0-16,7 3 0 0,-6-5 0 15,6 10 0-15,-7-5 0 0,0 9 0 0,-1 4 0 16,-7 4 0-16,0 4 0 0,-7 7 0 0,-1 2 0 15,-8 6 0-15,0 3 0 0,1-3 0 0,-1 4 0 16,-7-5 0-16,-1 0-757 0,-7 0-579 16,7-4-56-16,1-4 54 0,-1-6 99 15,8-2 173-15,1-7 348 0</inkml:trace>
  <inkml:trace contextRef="#ctx0" brushRef="#br0" timeOffset="165949.857">32801 19760 382 0,'0'-4'730'0,"0"-4"163"0,0 3 100 0,0 0 16 16,-7-3-181-16,7 3-188 0,-9-4-178 0,9 5-129 16,-7-5-68-16,-1 5-37 0,8-1-22 15,-7 1-15-15,7 0-9 0,-9-1-11 0,9 5-13 16,-7-4-16-16,7 4-22 0,-8 4-21 0,8-4-18 16,-8 9-13-16,0 0-58 0,1 4-10 15,-2 5 0-15,2 0 0 0,-1 3 0 16,8 10 0-16,-8 1 0 0,8 3 0 0,8-29 0 15,0 62 0-15,-1-24 0 0,9 4 0 0,0 2 0 16,8-2 0-16,-2 0 0 0,2 2 0 16,8-6 0-16,-8 0 0 0,14-6 0 0,-6-1 0 15,7-7 0-15,1-3 0 0,-1 0 0 16,0-5-203-16,-7-6-204 0,6-6-48 0,-7-1-82 16,2-4-138-16,-10-5-172 0,8-5-145 15,-7-4-43-15,-1-1 42 0,1-3 117 0,-1-4 194 16,1-1 233-16</inkml:trace>
  <inkml:trace contextRef="#ctx0" brushRef="#br0" timeOffset="167237.437">33249 20021 616 0,'-8'0'868'0,"8"5"134"0,-8-5 95 0,8 0-16 16,-7 0-205-16,7 0-230 0,0 3-171 15,-9-3-85-15,9 0-56 0,0 0-42 16,0 0-39-16,0 0-30 0,9 0-185 0,-9-3-38 16,7-2 0-16,1 0 0 0,0-4 0 0,7 0 0 15,1 0 0-15,-8-3 0 0,8-2 0 16,-9-3 0-16,9-1 0 0,-8 1 0 0,0-1 0 16,0 1 0-16,-1-2 0 0,2 1 0 0,-9 1 0 15,7-5 0-15,-7 9 0 0,0-5 0 16,0 0 0-16,-7 5 0 0,7 5 0 15,0-1 0-15,0 0-35 0,-9 4-6 0,9 5 13 16,-7 0 12-16,-1 5 21 0,8-1 27 16,0 10 33-16,-8-1-47 0,8 4-18 0,0 1 0 15,0 8 0-15,0 2 0 0,8 2 0 0,-8 1 0 16,8 0 0-16,-1 4 0 0,2 0 0 16,-2 4 0-16,1-2 0 0,1 2 0 0,5-4 0 15,3-4 0-15,-10 0 0 0,9-5 0 16,0 2 0-16,-8-7-34 0,7-3-651 0,1 0-223 15,-9-5-234-15,9-4-67 0,0-5 19 16,-1-4 71-16,1 0 176 0,8-9 273 0</inkml:trace>
  <inkml:trace contextRef="#ctx0" brushRef="#br0" timeOffset="167443.884">33799 20140 509 0,'0'-5'1045'15,"0"5"201"-15,0 0 124 0,-9 0 82 0,9 5-185 16,0-5-380-16,9 4-472 0,-9 1-415 15,7-1 0-15,1 5 0 0,-1 0 0 0,2 5 0 16,-2-2 0-16,9 6 0 0,-8 4 0 0,-1 5 0 16,-7-1 0-16,9 1 0 0,-9-1 0 15,0 5 0-15,7-5 0 0,-7-4 0 0,0 0 0 16,0 0 0-16,0-9 0 0,0 1-431 16,-7-6-839-16,7 2-103 0,0-14 24 0,-9-2 80 15,9-6 141-15,9-11 266 0,-9-3 404 16</inkml:trace>
  <inkml:trace contextRef="#ctx0" brushRef="#br0" timeOffset="167613.431">33853 19950 602 0,'-16'-26'1081'0,"0"4"185"0,1 0 120 15,8-1 99-15,-9 5-218 0,8 1-432 16,-1-1-566-16,2 6-269 0,0 3 0 16,7-1 0-16,0 2 0 0,0-1 0 0,7 4 0 15,-7 5 0-15,7-3 0 0,2 3 0 0,-9 0 0 16,8 3 0-16,-1 2-571 0,-7 4-243 15,9-1-274-15,-9-3-100 0,7 4-1 0,8-4 54 16,-6 3 122-16,6-4 247 0,1 0 346 0</inkml:trace>
  <inkml:trace contextRef="#ctx0" brushRef="#br0" timeOffset="168160.732">34316 19985 186 0,'-8'0'437'0,"8"-4"90"0,-8 4 92 0,0 0-9 16,8 0-38-16,-7 0-33 0,7 0-23 15,0 0-23-15,0 0-43 0,-9 0-53 0,9 0-54 16,0 0-45-16,0 4-35 0,0-4-19 15,0 0 9-15,-7 0 20 0,7 0 28 0,0 4 21 16,0-4 12-16,0 0-120 0,0 0-214 0,0 0 0 16,0 0 0-16,0 0 0 0,0 0 0 15,0 5 0-15,0-5 0 0,0 0 0 0,7 0 0 16,-7 0 0-16,9 0 0 0,-9 0 0 0,7 4 0 16,-7-4 0-16,8 0 0 0,0 0 0 15,-8 0 0-15,8 5 0 0,-1-5 0 0,2 0 0 16,6 0 0-16,-6 0 0 0,5-5 0 0,-5 5 0 15,6 0 0-15,1-4 0 0,-8 4 0 16,8 0 0-16,0-5 0 0,-1 5 0 0,1-4 0 16,-1 4 0-16,1 0-237 0,0 0-997 0,-1 0-125 15,1 0 6-15,0 0 78 0,-1 4 127 16,1-4 251-16,0-4 355 0</inkml:trace>
  <inkml:trace contextRef="#ctx0" brushRef="#br0" timeOffset="168581.368">34818 20039 377 0,'-7'8'937'16,"-2"1"197"-16,9 0 132 0,-7-4 100 0,-1-5-125 15,-1 4-347-15,9-4-254 0,0 3-304 16,0-3-336-16,0-3 0 0,0 3 0 15,0-9 0-15,9 5 0 0,-1-6 0 0,-1-2 0 16,2-1 0-16,6-1 0 0,-7-4 0 0,7-4 0 16,1 0 0-16,-8-4 0 0,-1 4 0 15,2-4 0-15,6-2 0 0,-7 2 0 0,-8-1 0 16,8 5 0-16,-8 0 0 0,7 1 0 16,-7-2 0-16,0 6 0 0,-7 4 0 0,7-1 0 15,0 6 0-15,0-1 0 0,-8 5 0 16,8 4 0-16,0 0 0 0,0 7 0 0,0 3 0 15,-8 3 0-15,8 5 0 0,8-1 0 16,-8 6 0-16,8 3 0 0,-8 5 0 0,7 0 0 16,2-1 0-16,-2 10 0 0,1-4 0 0,1 3 0 15,5 1 0-15,-5-1 0 0,6 2 0 0,-6-6 0 16,6 0 0-16,-7-3 0 0,7-7 0 0,1-6 0 16,0-3 0-16,-8-1 0 0,-1-8-760 15,-7-1-677-15,9-15-12 0,-2 0 82 16,10-9 130-16,-10-4 219 0,0-8 365 0</inkml:trace>
  <inkml:trace contextRef="#ctx0" brushRef="#br0" timeOffset="168821.236">35148 19628 812 0,'-9'-23'1078'0,"2"7"154"0,0-7 120 0,-2 1 104 16,1 4-359-16,8 1-309 0,0 4-412 15,0-1-376-15,0 1 0 0,8 4 0 0,1 5 0 16,-2 4 0-16,0 0 0 0,10 4 0 15,-10 5 0-15,9 4 0 0,-1 5 0 0,-6 4 0 16,6 0 0-16,-7 9 0 0,7-1 0 0,-6 11 0 16,-2-1 0-16,1-1 0 0,0 9 0 0,0-3 0 15,-8 8 0-15,7-5 0 0,-7 5 0 0,9 1 0 16,-9-3 0-16,-9 7 0 0,9-5 0 16,-15 0-183-16,7 1-1287 0,-7-6-42 15,6-4 76-15,-6-9 126 0,7 0 199 0,-7-8 344 16</inkml:trace>
  <inkml:trace contextRef="#ctx0" brushRef="#br0" timeOffset="170243.237">36057 20029 12 0,'-15'13'600'15,"7"1"207"-15,0 4 134 0,-8-5 86 16,9-4-61-16,-1 4-185 0,-1-4-201 0,2 0-166 16,7-5-94-16,0 0-52 0,-7-4-24 15,14 5-7-15,-7-5-1 0,7-5-4 0,10-3-13 16,-1-1-8-16,-1-9-115 0,1 1-96 0,7-10 0 16,1-3 0-16,-1-7 0 0,-6-2 0 15,6-5 0-15,1 0 0 0,-9-5 0 0,8 1 0 16,-7-1 0-16,-1 1 0 0,1 4 0 0,0-1 0 15,-16 1 0-15,8 5-88 0,-8 3-128 16,0 6 1-16,-8-1 15 0,0 3 28 0,-7 2 29 16,-1 8 31-16,0 1 26 0,1 8 23 0,-9 0 21 15,8 9 13-15,1 5 8 0,-1 4 12 0,0 5 20 16,8 7 23-16,-8 5 26 0,9 6 29 16,7 3 30-16,-8 5 22 0,8 3 15 0,8 6 6 15,-1-1 10-15,2 6 6 0,15-1 5 0,-10 4-92 16,10-3-91-16,7-2 0 0,-7-4 0 15,8 1 0-15,-1-4 0 0,0-6 0 0,1-4 0 16,7-8 0-16,-7-1 0 0,-1-13 0 16,8 0 0-16,0-7 0 0,-8-12 0 0,1 2 0 15,-1-9 0-15,0-5 0 0,-7 1 0 0,-8-5 0 16,0 0 0-16,-1-5 0 0,-15 4 0 0,9-3 0 16,-9 0 0-16,-9-1 0 0,1 5 0 0,1 1 0 15,-9-2-61-15,-8 6 5 0,8-1 7 0,-7 4 6 16,-1 7 8-16,1-3 5 0,-1 6 6 15,9-1 7-15,-9 10 5 0,8-1 4 0,1 6 2 16,-1-3 5-16,9 7 1 0,-9 4 2 16,8-1 0-16,8 6 3 0,-8-2 3 0,16 1 3 15,-8 1 9-15,8-2 8 0,-1 2 9 0,9-5 4 16,0-1 0-16,-8 1 0 0,15-5-6 0,-8-4-8 16,9 0-7-16,-8-5-6 0,0-4-4 15,-1 0-10-15,9-9 0 0,-16-4-27 0,7 0-29 16,-6-5-29-16,6 1-28 0,-7-6-20 0,-8 1-6 15,0 0 11-15,8 0 20 0,-16 0 26 16,8 0 22-16,0 4 20 0,-8 6 17 0,0-7 11 16,8 5 15-16,-7 7 15 0,7-2 9 0,-9 4 7 15,9 1 6-15,-7 4 12 0,7 0 8 16,0 9 11-16,0-4 15 0,0 6 19 0,0-1 19 16,0 4 13-16,0-1 6 0,0 4-37 0,7-3-106 15,-7 3 0-15,9 1 0 0,-9-1 0 0,7 1 0 16,1-1 0-16,8 1 0 0,-9-1 0 15,2 1 0-15,6-4 0 0,-6-2 0 0,5 2 0 16,3-9 0-16,-1-1 0 0,-1-4 0 0,1-4 0 16,0-5 0-16,-1-4 0 0,1-5 0 15,-9 1 0-15,2-6 0 0,6 1 0 0,-8-4 0 16,2 4 0-16,-2-5 0 0,1 5 0 0,-8 1 0 16,0-2 0-16,9 6 0 0,-9 3 0 15,0 0 0-15,0 6 0 0,0 0 0 0,0 3 0 16,0 5 0-16,0 0 0 0,0 5 0 0,0 7 0 15,0 2 0-15,0 0 0 0,0 2 0 0,0 7 0 16,0-6 0-16,0 1 0 0,0 0 0 0,7-1 0 16,-7 1 0-16,7-5 0 0,2 0 0 15,-1-4 0-15,8 0 0 0,-9 0 0 0,9-9 0 16,-1 0 0-16,-6 0 0 0,6-5 0 0,-7-4 0 16,7 0 0-16,-6-3 0 0,6-2 0 15,-7-3 0-15,0-1 0 0,-1 5-51 0,2-5-15 16,-9 5 18-16,8 0 17 0,-1-1 15 15,-7 5 12-15,0 4 13 0,0-2 13 0,0 3 13 16,0 4 18-16,0 0 21 0,0 0-51 0,0 4-23 16,0 3 0-16,0 3 0 0,0 4 0 0,0-1 0 15,9 0 0-15,-9 5 0 0,0-1 0 0,0 5 0 16,7-4 0-16,-7 3 0 0,8-3 0 16,0-4 0-16,0 4 0 0,-1-6 0 0,2 2 0 15,-2-9 0-15,1 2 0 0,0-7 0 16,0 0 0-16,7-3 0 0,-7-6 0 0,0-5 0 15,8 2-1-15,-9-6-78 0,1-5 22 0,0 6 20 16,0-5 19-16,-1 4 24 0,2 1 26 16,-9-1 29-16,7 5 30 0,-7 0-89 0,0 4-2 0,0 5 0 15,8-1 0-15,-8 0 0 0,0 10 0 16,9-5 0-16,-9 9 0 0,0 0 0 0,7 4 0 16,-7 5 0-16,7-5 0 0,-7 4 0 0,9 5 0 15,-1-4 0-15,-1 4 0 0,-7-4 0 16,9 0 0-16,-2-1 0 0,1-3 0 0,0-1-142 15,-8 0-527-15,0-4-216 0,0-5-241 16,0-4-72-16,0 0 17 0,-8-4 80 0,0-5 169 16,1 4 263-16</inkml:trace>
  <inkml:trace contextRef="#ctx0" brushRef="#br0" timeOffset="170463.186">36928 19614 107 0,'-46'-21'855'0,"-1"3"195"0,15-3 113 0,-7-2 82 15,7 5 21-15,8 1-397 0,1 3-282 16,8-3-154-16,-1 4-80 0,8-5-90 0,8 5-263 16,8 0 0-16,-1 0 0 0,9-1 0 15,0 0 0-15,8 5 0 0,0 1 0 0,-1 3 0 16,8 1 0-16,0 4 0 0,1 0 0 0,-1 0 0 16,0 4 0-16,9 1 0 0,-1 3-331 0,-7 1-449 15,6-5-306-15,2 10-129 0,0-4-10 0,-2-3 54 16,2 3 125-16,-2 3 223 0,2-4 363 15</inkml:trace>
  <inkml:trace contextRef="#ctx0" brushRef="#br0" timeOffset="173406.143">37885 19756 271 0,'0'-8'730'0,"-7"3"169"16,-1-4 107-16,0 0 72 0,8 0-182 0,-8 0-212 15,1 1-185-15,7-1-129 0,-9 0-71 0,9 0-41 16,0 5-28-16,0-1-26 0,0 1-26 15,0 0-14-15,0 4-4 0,0 4 5 0,0-4-65 16,9 9-100-16,-9 0 0 0,7 4 0 0,-7 4 0 16,8 1 0-16,0 5 0 0,-8 2 0 15,0 6 0-15,0-3 0 0,8 7 0 0,-8-5 0 0,0 1 0 16,0 0 0-16,7-5 0 0,-7 5 0 16,0-8 0-16,9-1 0 0,-9-6 0 0,7-2 0 15,-7 0 0-15,8-10 0 0,-1 1 0 16,2-5 0-16,-2-9 0 0,1 0 0 0,1-4 0 15,-2-9 0-15,0 0 0 0,2-5 0 0,-9 0-61 16,8 1-104-16,-1-5 25 0,-7 0 23 16,9 1 25-16,-9 2 27 0,7 2 27 0,-7 5 17 15,0-2 13-15,0 5 5 0,8 5 3 0,-8 5 4 16,0 3 5-16,-8 1 14 0,8 4 13 16,0 9 12-16,0-1 12 0,0 5 8 0,0 5 4 0,0 5-3 15,0 3-9-15,0-5-10 0,0 11-9 16,8-6-10-16,-8 5-10 0,8-5-9 0,0 1-23 15,8-1-37-15,-1 0-44 0,-7-3-49 16,16-2-49-16,-9-2-51 0,8-6-48 0,1-4-71 16,0 0-105-16,-1-9-136 0,1 0-138 0,7-9-125 15,-8 0-86-15,1-9 26 0,8 1 104 16,-8-6 160-16,-1 1 174 0</inkml:trace>
  <inkml:trace contextRef="#ctx0" brushRef="#br0" timeOffset="173898.857">38435 19941 55 0,'7'-22'389'0,"-7"0"136"15,0 5 118-15,-7-1 74 0,-1-1 19 0,-8 3-25 16,0 2-66-16,1 1-79 0,-8 5-78 0,-1-6-83 15,1 5-105-15,6 5-86 0,-6-1-57 16,-1 1-37-16,9 4-26 0,-1 0-21 0,0 9-12 16,9-5-1-16,-1 10 8 0,0-5 14 15,0 3 16-15,8 6 19 0,0-1 16 0,0 1 8 16,0 5-2-16,0-6-11 0,8 1-15 0,0 4-21 16,0-5-22-16,8-3-20 0,-9-1-49 15,9 0-1-15,-1-4 0 0,1 0 0 0,-1-5 0 16,9-4 0-16,-8 0 0 0,0-4 0 0,-1-5 0 15,-6 0 0-15,6 0-54 0,-7-4-13 0,0 0-4 16,-1 0-2-16,-7-5 5 0,9 1 5 0,-9 3 8 16,-9-3 10-16,9-1 17 0,-7-1 14 15,7 8 12-15,-8-3 7 0,8 0 5 0,-8 5 2 16,8 1-12-16,-8-1-5 0,8 9-4 0,0-5-1 16,8 10 0-16,-8 0-5 0,8 4 0 0,-8 3 8 15,8 2 21-15,-1 4 26 0,2 3 30 16,6 2 45-16,-7 8 45 0,0-1 25 0,8 6-185 15,-9 3 0-15,9 10 0 0,-8 0 0 16,8-1 0-16,-9 5 0 0,10-1 0 0,-10 1 0 16,9 1 0-16,-8-6 0 0,8 0 0 0,-1-4 0 15,-8 1 0-15,2-5 0 0,-2-5 0 0,1-3 0 16,-16-6 0-16,8 0 0 0,-7-3 0 0,-2-7 0 16,-6 3 0-16,-8-6 0 0,-1-4 0 0,0-1 0 15,1-3 0-15,-1-1 0 0,-7-8 0 16,-1-1 0-16,1-3 0 0,0-1 0 0,-1-4 0 15,-7-6 0-15,16 3-176 0,-8-3-130 0,7 1 8 16,8 1 3-16,0-4-37 0,1-2-89 16,6 1-134-16,2 0-154 0,0-4-180 0,7-1-88 15,7 1 16-15,0-5 96 0,2 5 157 0,-1-6 187 16</inkml:trace>
  <inkml:trace contextRef="#ctx0" brushRef="#br0" timeOffset="175924.818">38631 19712 62 0,'-16'4'448'0,"16"-4"114"0,-8 0 95 16,1 0 53-16,7-4-63 0,0 4-44 0,-9 0-49 15,9 0-57-15,9 0-54 0,-9-5-51 16,0 1-50-16,7 0-66 0,1-1-52 0,0 1-28 16,0-5-18-16,-1 0-15 0,9 0-15 0,0-5-17 15,-1 2-19-15,1-6-23 0,8-3-22 16,0 2-18-16,-8-6-15 0,7 2-12 0,1-4-8 16,-9 5-8-16,1-4-2 0,0 0-2 0,-1-2-4 15,1 7-9-15,-9-2-14 0,2 1-18 16,-9 0-21-16,8 5-22 0,-16-1-21 0,8 5-15 15,-9-4-4-15,2 8 3 0,-9 0 10 0,1 0 14 16,-1-1 19-16,-8 7 19 0,1-1 18 0,-1 4 14 16,1 0 11-16,-1 0 5 0,0 0 5 15,8 4 3-15,-7-1 10 0,-1 7 9 0,9-1 27 16,-1 0 21-16,0 4 30 0,1 4 27 0,-1 1 21 16,9 4 21-16,-10 0 8 0,17 10 19 15,-7-1 10-15,0 4 9 0,7 0 6 0,7 9-85 16,-7 1-128-16,7-1 0 0,2 4 0 0,6 0 0 15,1-4 0-15,-1 5 0 0,9-9 0 16,-8 4 0-16,7-9 0 0,-7 0 0 0,8-4 0 16,-9-5 0-16,8 2 0 0,-14-12 0 0,6 3 0 15,1-6 0-15,-8-4 0 0,0-5 0 0,7 0 0 16,-6-8 0-16,-2 0 0 0,-7-9 0 16,8-1 0-16,0-3 0 0,0-1 0 0,-8-5 0 15,0 2 0-15,7-2 0 0,-7 1 0 0,9 5 0 16,-9-5 0-16,7 0 0 0,-7 4 0 15,8 1 0-15,1 3 0 0,-2 0 0 0,-7 6 0 16,7 3 0-16,2 2 0 0,-9 6 0 16,8 2 0-16,-8-1 0 0,7 10 0 0,2 0 0 15,-9 2 0-15,7 7 0 0,1-6 0 0,-1 10 0 16,-7-1 0-16,16-4 0 0,-8 4 0 0,0 1 0 16,0-1 0-16,8-3 0 0,-9-1 0 0,9-4 0 15,-1-1 0-15,-6-4 0 0,6-4 0 16,-7 0 0-16,7-9 0 0,2 0 0 0,-10 0 0 15,2-9 0-15,6-4 0 0,-7 0 0 16,7-5 0-16,-6-5 0 0,-2 2 0 0,-7-2 0 16,8 2 0-16,0-6 0 0,-8 5 0 0,8-4 0 15,-8 4 0-15,0 4 0 0,7 1 0 0,-7 4 0 16,0 3 0-16,0 1 0 0,0 4 0 0,0 1 0 16,-7 1 0-16,7 6 0 0,0 1 0 15,0 1 0-15,-8 4 0 0,8 5 0 0,0-1 0 16,0 0 0-16,-8 5 0 0,8-1 0 0,0 5 0 15,8-4 0-15,-8 4 0 0,8-4 0 16,-1 3 0-16,2-3 0 0,-2 1 0 0,1-2 0 16,8 1 0-16,0-5 0 0,-9-4 0 0,8 4 0 15,1-9 0-15,1 1 0 0,-3-5 0 0,3-5 0 16,-1 1 0-16,-1-1 0 0,1-8 0 16,0 0 0-16,-9 0 0 0,9 0 0 0,-8-5 0 15,-8-5 0-15,7 7 0 0,-7-3 0 0,0 1 0 16,0 1 0-16,0-1 0 0,-7 1 0 15,-1-1 0-15,0 5 0 0,-7 0 0 16,6 0 0-16,2 4 0 0,-9 0 0 0,1 4 0 16,6 1 0-16,-6 4 0 0,6 0 0 0,2 4 0 15,0 1 0-15,-2 4 0 0,1 0 0 0,1-1 0 16,7 6 0-16,-9 3 0 0,9 1 0 0,0-1 0 16,0 6 0-16,9-2 0 0,-2 2 0 15,1-5 0-15,1 4 0 0,-2 0 0 0,9-5 0 16,-8 1 0-16,8-1 0 0,-1-3 0 0,8-1 0 15,-7-4 0-15,0-5 0 0,-1 0 0 0,-6-4 0 16,6 0-220-16,-6 0-136 0,5-4-20 0,-5 0-38 16,6-5-46-16,-6 5-45 0,-2-5-30 15,1-5-7-15,0 6 24 0,0-5 68 0,-1-1 97 16,2-3 106-16,-9 4 118 0,7-1 114 0,-7 0 107 16,8 1 108-16,-8 0 119 0,8 0 110 0,-8-1 61 15,0 6 20-15,0-5-13 0,0 4-39 0,0 4-59 16,0-3-67-16,0 3-34 0,0 1-16 0,0-5-9 15,0 9-8-15,0-4-6 0,0-1-242 0,0 5-17 16,8 0 0-16,-8 0 0 0,0 5 0 16,0-1 0-16,0 0 0 0,0 5 0 0,0 0 0 15,0 4 0-15,0-4 0 0,0 8 0 0,0-3 0 16,0 4 0-16,0-6 0 0,0 6 0 0,0-4 0 16,7 4 0-16,-7-5 0 0,0 0 0 0,0 0 0 15,0-4 0-15,8 0 0 0,-8 0 0 0,8-5 0 16,-8-4 0-16,8 0 0 0,-8 0 0 0,7-4 0 15,-7-5 0-15,9 0 0 0,-2 0 0 0,1-4 0 16,-8-5 0-16,9 4 0 0,-2-2 0 0,-7-3 0 16,7 3 0-16,2 2 0 0,-9-4 0 15,8 5 0-15,-8 0 0 0,7 4 0 0,-7 0 0 16,0 0 0-16,9 0 0 0,-9 5 0 0,0 4 0 16,7 0 0-16,-7 0 0 0,0 4 0 0,0 1 0 15,8 4 0-15,-8-1 0 0,0 6 0 0,0-1 0 16,8 0 0-16,-8 0 0 0,0 1 0 0,0 4 0 15,8-6 0-15,-8 2 0 0,0-2 0 16,7-2 0-16,-7 3 0 0,9-4 0 0,-9-4 0 16,7 3 0-16,-7-8 0 0,8 0 0 0,0 0 0 15,-8-8 0-15,8 3 0 0,-1-4 0 0,2 0 0 16,-9 1 0-16,7-5 0 0,1 4 0 0,-8-5 0 16,8 6 0-16,-8-2 0 0,8 2 0 0,-8-1 0 15,0 0 0-15,7 4 0 0,-7 1 0 16,9 4 0-16,-9-5 0 0,0 10 0 0,7-5 0 15,1 4 0-15,-8 5 0 0,9 0 0 0,-2 1 0 16,-7 3 0-16,7-1 0 0,2 2 0 0,-1 4 0 16,-8-1 0-16,7 1 0 0,2-1 0 0,-9 1 0 15,0 0 0-15,0-1-139 0,0 1-482 0,0-1-114 16,-9-3-144-16,9-1-167 0,-7 1-56 0,-1-2 19 16,-8-3 102-16,9 1 172 0,-2-6 230 0</inkml:trace>
  <inkml:trace contextRef="#ctx0" brushRef="#br0" timeOffset="176187.116">39518 19827 312 0,'-24'-40'840'15,"0"1"153"-15,8 3 88 0,-7 1 65 16,8 4-153-16,-1-1-312 0,0 7-230 0,8-3-115 16,1 7-54-16,7-2-22 0,0 6-21 0,0-1-14 15,7 1-11-15,9-1-76 0,-1 5-138 16,-6 4 0-16,6 0 0 0,1 5 0 0,-9-6 0 15,2 10 0-15,6-3 0 0,-6-1 0 0,-2 4 0 16,0 0 0-16,2 0 0 0,-1 4 0 0,-8-1 0 16,7 7 0-16,-7 3 0 0,9 1 0 0,-9-1 0 15,0 4 0-15,0 5 0 0,0 9 0 0,-9 1-191 16,2 7-278-16,-1 1-117 0,-1-1-180 16,2 1-220-16,-9-4-104 0,8-1-14 0,-8-5 49 15,1 0 146-15,-1-6 234 0</inkml:trace>
  <inkml:trace contextRef="#ctx0" brushRef="#br0" timeOffset="176352.673">39289 19924 75 0,'-7'-5'771'0,"-1"1"185"0,-8 0 109 15,9-1 73-15,-9 1-42 0,8-1-304 16,1-4-295-16,-9 9-168 0,8-4-101 0,8 0-68 16,-8 4-54-16,8 0-44 0,0 0-32 0,0 0-35 15,0 8-45-15,0-3-60 0,8 8-100 16,0 0-172-16,-1 0-256 0,-7 9-292 0,9-4-126 15,6 8-32-15,-7 2 51 0,7 7 148 0,-6 0 243 16</inkml:trace>
  <inkml:trace contextRef="#ctx0" brushRef="#br0" timeOffset="176557.126">39534 20581 35 0,'0'18'874'0,"0"4"235"0,0-4 150 16,-9 0 110-16,2-6 84 0,-1 2-404 0,8-5-308 15,-9-4-439-15,2-1-302 0,7-4 0 16,0 0 0-16,-7 0 0 0,14-4 0 0,-7-6 0 16,0 6 0-16,0-5 0 0,7 4 0 0,-7-4 0 15,9 6 0-15,-9-2 0 0,0 0 0 0,8 5-367 16,-8-4-422-16,0 4-219 0,7-4-151 0,-7-1-27 16,9 5 37-16,-9-4 114 0,7-1 209 0,1 1 291 15</inkml:trace>
  <inkml:trace contextRef="#ctx0" brushRef="#br0" timeOffset="176758.609">40011 20308 373 0,'9'-4'964'0,"6"-1"179"0,-7 1 95 0,0-1 61 16,-8 0-144-16,7 1-409 0,-7 4-291 0,9-5-156 15,-9 2-82-15,7-3-55 0,-7 6-47 0,8-3-90 16,-8-1-25-16,0-1 0 0,9 0 0 0,-9 0 0 15,7 1 0-15,-7 0-71 0,7-1-151 0,-7 5-118 16,0-3-199-16,0 3-274 0,0 0-249 16,0 0-91-16,-7 0 1 0,7-6 73 0,-7 6 176 15,-2 0 282-15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07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10238 11105 331 0,'-8'0'564'0,"8"-4"113"15,-8 4 99-15,8-5-9 0,-7 5-88 16,7 0-103-16,0 0-94 0,0 0-95 0,-9 0-88 16,9 5-74-16,9-5-64 0,-9 4-46 15,7 1-21-15,1 4-3 0,0 0 3 0,7 0 0 16,9-6-3-16,-8 7-13 0,8-1-7 16,7-5-4-16,0 5-5 0,8-4 1 0,1-1 11 15,7 0 14-15,0-4 16 0,8 5 8 16,-1-5 10-16,10 4-1 0,6-4-15 0,1 4 1 15,-2-4-14-15,11-4-17 0,-2 0-19 16,9 4-6-16,-9-9-1 0,8 5-13 16,-7-1-7-16,6-4-1 0,-5 5 0 0,-2-5-8 15,0 5-7-15,0-2-3 0,-7 3-3 16,0-1-4-16,-8-1-2 0,-1 5-1 0,1 0-1 16,-8 0-2-16,-8 0-2 0,0 0 0 15,0 0 1-15,0 5 0 0,-7-5-2 16,-2 0 0-16,2 4 1 0,-9-4-4 0,9 3-20 15,-9-3-19-15,0 0-17 0,1 6-19 16,-1-6-21-16,0 0-21 0,-7 0-10 0,-1 0-17 16,-7-6-18-16,0 6-17 0,-1 0-15 15,1-3-14-15,-8 3-31 0,-8-4-62 0,0-1-107 16,0 1-147-16,0-1-168 0,-8 1-148 16,1-1-37-16,-9 0 44 0,0 1 116 15,1-1 169-15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08.3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10317 11150 277 0,'-17'0'453'15,"1"0"84"-15,9-4 86 0,-9 4-38 16,8 0-23-16,1 0 4 0,-1 0-14 0,0-6-37 15,8 6-55-15,0 0-71 0,-8 0-87 16,16 0-92-16,-8 0-60 0,8 0-28 0,0 0-12 16,7 6-3-16,1-6 6 0,7 4-10 15,1 0-4-15,7 1-1 0,1 4 0 16,7 0-4-16,8-1-10 0,0 1 7 0,9 0 3 16,6 4 2-16,9-4 8 0,-1 4 8 15,8 0-4-15,9-4-4 0,-1 0-11 0,8 0-18 16,0-1-10-16,1-3-25 0,6-1-40 15,-7-4 0-15,9 4 0 0,-10-4 0 0,2 5 0 16,-1-5 0-16,-7 0 0 0,-9 0 0 16,0-5 0-16,1 5 0 0,-8-4 0 0,-9 4 0 15,1-4 0-15,-8-1 0 0,0 5 0 16,0-3 0-16,-8-2 0 0,-8 5 0 16,8 0 0-16,-16-4 0 0,9 4-11 0,-9 4-84 15,1-4-19-15,-8 0-9 0,-1 5-7 16,1-5-13-16,-9 3-13 0,8-3-18 0,-14 0-14 15,6 5-8-15,-8-5-5 0,-7 0-18 16,9 0-64-16,-9 0-133 0,-9 0-190 16,2 0-228-16,-1-5-109 0,-8 5-28 0,1-3 59 15,-8-2 147-15,-1 1 215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08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10277 11124 88 0,'-16'4'497'0,"1"-4"100"0,-1 0 81 15,8 0 68-15,1 0-115 0,-2 0-97 16,9 0-61-16,0 0-49 0,0 0-41 16,0 0-44-16,9 5-45 0,6-1-57 0,1-1-52 15,7 3-33-15,8-2-29 0,0 5-12 16,17-5-6-16,-1-4-4 0,9 5-5 0,6-1 3 16,8 1 14-16,1-1 8 0,16 5 1 15,-9-5-5-15,7 5-5 0,2 0-16 16,8 0-23-16,-9 4-12 0,7-5-13 0,-6 6-5 15,0-6-6-15,-1 2-5 0,0-1-1 16,0-1-10-16,1 0-6 0,0-3-6 0,-9-5-3 16,-8 5-1-16,1-5-2 0,-9 0-3 15,1 0-1-15,-8 0-4 0,-8 0-17 0,-7 0-26 16,-2 0-23-16,-5 0-26 0,-2-5-28 16,-8 5-30-16,-7 0-9 0,-1 0-4 15,-6 0-4-15,-2 0-12 0,1 5-22 0,-8-5-68 16,0 0-141-16,-8 0-205 0,1 0-238 15,-2 0-105-15,-6-5-22 0,7 0 59 0,-16 1 147 16,0-5 222-16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09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10050 10703 295 0,'-16'-3'566'0,"8"-1"110"0,-8-1 84 15,9 5-1-15,-2-4-172 0,9 4-128 16,0-5-67-16,0 5-61 0,0 0-55 0,9 5-37 16,6-1-17-16,1 1-27 0,15-1-51 15,-8-1-31-15,17 7-15 0,0-6-7 0,7 1-21 16,7 4-10-16,1-5-12 0,8 1-14 16,8 3-14-16,7-3-5 0,8 3 6 0,1 1 3 15,7 0-2-15,0-4-1 0,0 3-5 16,1 1-8-16,6-5 7 0,-6 5 4 15,-1 0 3-15,0-5 5 0,-8 5 1 0,8-4 3 16,-16 3-30-16,1-2-28 0,0 1-31 16,-16-2-37-16,-9 4-56 0,1-4-96 0,-15 4-128 15,-2-6-159-15,-6 6-168 0,-8 1-168 16,-1-1-56-16,-15 0 38 0,-1-1 114 16,2 1 164-16,-9 0 181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09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10340 11075 326 0,'-23'0'490'0,"-1"0"52"0,0 0 35 16,8-5-65-16,1 5-134 0,7-29-61 16,-7 58-10-16,6-29 6 0,9 0 24 0,0 0 30 15,0 0-8-15,9 5-34 0,6-5-48 16,8 0-40-16,8 0-51 0,2 0-51 0,5 0-25 15,18-5-16-15,-2 1-11 0,17 4-8 16,0 0 3-16,0-5-4 0,14 10-12 16,2-5-11-16,-2 0-10 0,10 4-10 0,-1 1-14 15,0 0 3-15,1-2 4 0,-1 3 1 16,0-6 1-16,8 4 3 0,-8-4 2 0,0 3-10 16,1-3-8-16,-10 0-5 0,2 0-6 15,-9 0-3-15,-7 0-13 0,-1 0-16 16,-6 0-15-16,-10 0-18 0,1 0-15 0,-8 0-18 15,-7 0-15-15,-9 0-21 0,-8 0-46 16,1 5-73-16,-8-5-100 0,-1 4-120 0,-15 1-123 16,8 0-122-16,-16-1-99 0,0 1 0 15,-7-1 70-15,-1 5 114 0,-15-6 136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10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10756 11274 267 0,'-40'0'442'16,"9"0"41"-16,0 0 23 0,-1 0-79 0,1 0-133 15,16 0-58-15,-9 0-5 0,8 0 31 16,0-5 44-16,1 5 42 0,6 0 14 15,2 0-22-15,0 0-51 0,7 0-64 0,0 0-46 16,0 0-38-16,7 0-26 0,0 5-6 16,17-5 6-16,0 0 9 0,15 0-6 0,0 0-8 15,17 0-12-15,6 0-5 0,8-5-9 16,10 0-10-16,5 5-11 0,9-4-12 16,-7 4-1-16,8 0-7 0,6-4-7 0,-7 4-2 15,8 0-3-15,-8 0-2 0,8-5-9 16,-8 5-7-16,-7 0-6 0,6 0-3 0,-13 5-4 15,5-5-2-15,-5 4-2 0,-11-4-1 16,-6 4-3-16,1 1 0 0,-2 0-1 16,-7-1 2-16,-8 1 1 0,-8-2 3 0,8 2 1 15,-16-1-8-15,1 0-18 0,-1 1-22 16,-7 0-26-16,-8-5-27 0,-1 4-29 0,-6-4-44 16,-2 0-85-16,-7 0-143 0,-7 0-183 15,-2-4-195-15,-6-6-117 0,-9 6-22 0,1-5 61 16,-9 1 144-16,-7-1 196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1:23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25396 11093 191 0,'0'-4'312'15,"-9"4"47"-15,9 0-11 0,0 0-27 16,0-6-12-16,0 6-2 0,0-3 13 0,-7-2 13 16,7 5 8-16,0-5 0 0,0 1-4 15,0-1-9-15,0 1-17 0,0-1-22 16,0 5-30-16,0-4-30 0,0 0-34 0,0 4-38 15,0-5-34-15,0 5-27 0,0 0-12 16,7 0-9-16,-7-4-5 0,9 4 0 16,-9 0 2-16,7 0-1 0,1 0-1 0,0 0 0 15,7 0-1-15,-6 0-1 0,6 0 0 0,1 0 0 16,0 0-7-16,-1 0-3 0,9 0-1 16,-1 0 3-16,1 0 1 0,-1-4-1 15,1 4 5-15,7-5 2 0,1 1-3 0,-8 4-5 16,7-5-4-16,0 1-4 0,1-1-4 15,-1 5-3-15,0-4 0 0,-8 4-1 0,10 0 2 16,-10 0 3-16,8 0-1 0,-7 0 1 16,7 0-3-16,-8 4-4 0,8-4-3 0,-7 0 0 15,0 5 5-15,-1-5 2 0,9 4 2 16,-8-4 4-16,-1 0 1 0,1 0-6 16,0 0-46-16,-2 5 0 0,1-5 0 0,1 0 0 15,0 0 0-15,-1 0 0 0,1 4 0 16,8-4 0-16,-8 5 0 0,-1-5 0 0,8 4 0 15,-7-4 0-15,7 4 0 16,1-4 0-16,-10 5 0 0,11-5 0 0,-2 0 0 16,-8 0 0-16,8 0 0 0,1 0 0 15,-1 0 0-15,-7 0 0 0,7-5 0 0,1 5 0 16,-8 0 0-16,7 0 0 0,-8 0 0 16,8-4 0-16,-7 4 0 0,-1 0 0 0,8 0 0 15,-7 0 0-15,8 0 0 0,-8 0 0 16,-1 0 0-16,8 0 0 0,-7 0 0 0,0 0 0 15,-1 0 0-15,1 0 0 0,-1-4 0 16,1 4 0-16,-1 0 0 0,1-5 0 0,0 5 0 16,-1 0 0-16,1-4 0 0,-9 4 0 15,8 0 0-15,1 0 0 0,-1 0 0 16,1-5 0-16,-1 5 0 0,10 0 0 0,-19 0 0 16,10 0 0-16,0-4 0 0,-1 4 0 15,1 0 0-15,-1 0 0 0,-7 0 0 0,8 0 0 16,0-5 0-16,-10 5 0 0,3 0 0 15,6 0 0-15,-7 0 0 0,8 0 0 0,-9 0 0 16,8 0 0-16,-7-4 0 0,8 4 0 16,-9 0 0-16,8 0 0 0,-6 0 0 15,6 0 0-15,-7 0 0 0,8 0 0 0,-9 0 0 16,1 0 0-16,7 0 0 0,1 0 0 0,-8 0 0 16,-1 0 0-16,8 0 0 0,-6 0 0 15,6 0 0-15,-7 0 0 0,7 0 0 16,-7 0 0-16,7 4 0 0,-7-4 0 0,8 0 0 15,0 0 0-15,-10 0 0 0,10 0 0 16,-8 5 0-16,0-5 0 0,8 0 0 0,-9 4 0 16,1-4 0-16,0 5 0 0,-1-5 0 15,1 4 0-15,0-4 0 0,-1 5 0 16,1-5 0-16,-1 4 0 0,1-4 0 0,0 0 0 16,-1 4 0-16,1-4 0 0,0 0 0 15,-1 0 0-15,1 5 0 0,0-5 0 0,-1 0 0 16,1 0 0-16,1 0 0 0,-3 0 0 15,3 0 0-15,-10 0 0 0,9 0 0 16,0 0 0-16,-1 0 0 0,1 0 0 0,-8 0 0 16,8 0 0-16,0 0 0 0,-9 0 0 15,10 0 0-15,-3 0 0 0,-6-5 0 0,8 5 0 16,0 0 0-16,-1 0 0 0,1 0 0 16,0 0 0-16,-1-4 0 0,1 4 0 15,0 0 0-15,-1 0 0 0,1-4 0 0,1 4 0 16,-3 0 0-16,3-5 0 0,-1 5 0 15,-1 0 0-15,1-4 0 0,-9 4 0 16,9 0 0-16,0-5 0 0,-1 5 0 0,1 0 0 16,-1-4 0-16,-6 4 0 0,6-5 0 15,1 5 0-15,0 0 0 0,-1-4 0 0,1 4 0 16,0 0 0-16,8-4 0 0,-9 4 0 16,1-5 0-16,0 5 0 0,7-4 0 0,-8 4 0 15,1 0 0-15,8-4 0 0,-8 4 0 16,-1-5 0-16,1 5 0 0,0-4 0 0,-1 4 0 15,1 0 0-15,-1 0 0 0,1 0 0 16,0 0 0-16,-1 0 0 0,1 0 0 16,1 0 0-16,-10-5 0 0,9 5 0 0,-1 0 0 15,-6 0 0-15,6 0 0 0,1 0 0 16,-9 0 0-16,2 0 0 0,6 0 0 16,-7-4 0-16,0 4 0 0,8 0 0 0,-9 0 0 15,1 0 0-15,0 0 0 0,0 0 0 16,-1 4 0-16,-7-4 0 0,9 0 0 0,-1 0 0 15,-1 5 0-15,2-5 0 0,-2 0 0 16,1 0 0-16,-1 0 0 0,2 4 0 0,-2-4 0 16,1 0 0-16,0 0 0 0,0 0 0 15,-1 0 0-15,2 0 0 0,-2 0 0 16,1 0 0-16,8 0 0 0,-9 0 0 0,2 0 0 16,-2 0 0-16,1 0 0 0,0 5 0 15,7-5 0-15,-6 0 0 0,-2 0 0 0,1 0 0 16,8 0 0-16,-9 0 0 0,2 0 0 15,6-5 0-15,-6 5 0 0,-2 0 0 16,9 0 0-16,-8 0 0 0,-1 0 0 0,9 0 0 16,-8 0 0-16,8 0 0 0,-9 0 0 15,9-4 0-15,-1 4 0 0,-6 0 0 16,6 0 0-16,1 0 0 0,-9 4 0 0,10-4 0 16,-1 0 0-16,-9 0 0 0,9 0 0 0,-1 5 0 15,-6-5 0-15,6 4 0 0,-7-4 0 16,7 0 0-16,-6 4 0 0,6-4 0 15,-6 0 0-15,5 0 0 0,3 0 0 0,-1 5 0 16,-9-5 0-16,9 0 0 0,-1 0 0 16,-6 0 0-16,6 0 0 0,1 0 0 15,-9 0 0-15,1 0 0 0,8 0 0 0,-9 0 0 16,2 0 0-16,-2 0 0 0,1 0 0 0,0 0 0 16,0 0 0-16,-1 0 0 0,2 4 0 15,6-4 0-15,-6 0 0 0,-2 0 0 0,0 0 0 16,2 0 0-16,-1 0 0 0,-1 0 0 15,9 0 0-15,-8 4 0 0,0-4 0 0,0 0 0 16,-1 0 0-16,2 0 0 0,-2 0 0 16,-7 0 0-16,8 0 0 0,0 0 0 0,0 5 0 15,-1-5 0-15,2 0 0 0,-9 0 0 16,7 0 0-16,1 4 0 0,1-4 0 0,-2 0 0 16,0 5 0-16,2-5 0 0,-1 0 0 15,-1 0 0-15,2 0 0 0,-9 0 0 0,7 0 0 16,1 0 0-16,-8 0 0 0,8 0 0 0,-8 0 0 15,8 4 0-15,-8-4 0 0,0 0 0 16,0 0 0-16,0 0 0 0,0 0 0 0,0 0 0 16,0 0 0-16,0 0 0 0,0 0 0 0,0 0 0 15,0 0 0-15,0 0 0 0,-8 0 0 16,8 0 0-16,0 0 0 0,-8 0 0 16,8 0 0-16,-8 5 0 0,1-5 0 0,7 0 0 15,-9 0 0-15,2 0 0 0,-1 0-155 16,-8 0-546-16,9 0-248 0,-17 4-202 15,8-4-52-15,0 0 24 0,-15 0 80 0,7 0 176 16,-16 0 314-16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10.5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11046 11353 9 0,'-31'9'293'0,"7"-4"30"0,1-1 26 0,-1-4-33 16,15 3-61-16,-5-3-27 0,6 5 12 16,-1-5 46-16,9 0 58 0,0 0 57 15,9 5 35-15,-1-5 15 0,-1 0-10 0,9 4-43 16,-8-4-60-16,15 5-65 0,-7-1-61 16,8 1-52-16,-1-1-32 0,8 1-11 0,9-1-8 15,-1 0-7-15,0 0-11 0,16 5-5 16,-1-4-6-16,10-1-7 0,6-4-11 0,1 5-5 15,0-5-5-15,14 4-5 0,-5-8-10 16,5 4-12-16,2-5-7 0,-1 5-8 0,-7-4-5 16,7-1-5-16,-16 1-2 0,1-1-1 15,0 1-2-15,-8 0 0 0,-1 0-1 16,-6-1 2-16,-9 5 2 0,-1-4 1 0,-6 4-5 16,-1-5-14-16,-8 5-17 0,0 0-27 15,-7 0-29-15,-1 0-35 0,-7 0-41 0,1 0-42 16,-10 0-55-16,-7 5-81 0,7-5-115 15,-14 0-125-15,0 0-127 0,-10 0-96 0,1 0-6 16,-7 0 60-16,-8 0 122 0,0 0 148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0:10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10904 11480 376 0,'-23'5'444'0,"-1"-1"31"0,9-4 21 16,-1 5-143-16,9-5-107 0,-2 0-30 0,18 0 20 16,-2-5 51-16,9 5 66 0,8-4 66 15,7 4 25-15,7-5-26 0,10 1-43 0,7 0-51 16,0 4-60-16,8-4-60 0,-1-1-44 15,9 5-16-15,7-4-18 0,1 4-21 0,7-5-21 16,1 5-19-16,-2 0-12 0,10-4-16 16,-8 4-16-16,7 0-8 0,-16 0-7 15,9 0-11-15,-2 0-19 0,-14-4-21 0,7-1-19 16,-7 5-17-16,-8-4-19 0,-8 4-17 0,0-5-14 16,-9 5-38-16,-6-4-72 0,0 4-107 15,-2 0-128-15,-14 0-132 0,8 0-138 0,-8-5-83 16,-1 5 16-16,-8 0 83 0,1 0 129 15,0 0 144-15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54:47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8873 81 0,'-9'-26'534'15,"9"-6"120"-15,-7-3 114 0,7 0 105 16,-7-5-105-16,-2 0-153 0,-6 0-123 0,6-4-95 16,-6 0-91-16,-1 5-83 0,1-5-51 15,-1 0-23-15,-7 3-14 0,-8 1-11 16,-2 5-8-16,-5 5-8 0,-2 3-12 0,-7 10-15 16,0 4-15-16,-7 13-24 0,-10 7-16 0,10 12-12 15,-1 12-5-15,-1 4-4 0,9 13 0 16,0 15 21-16,1 2 16 0,6 6 11 0,9 13 7 15,8-5 1-15,7 9-2 0,8-3-12 0,8 3-9 16,15-9-8-16,9 1-6 0,-1-5-2 16,17-10 14-16,7-2 12 0,0-10 2 0,8-14 3 15,8-4-1-15,-1-8 1 0,9-14-16 16,-8-3-9-16,8-10-10 0,-9-10-4 16,1-8-7-16,-8-4-2 0,-8 0-4 0,0-4-1 15,-7-5-1-15,-2 5 0 0,-14-2 0 16,-1 3-1-16,-7-1-2 0,-8 3-2 0,0 1-6 15,0 4 0-15,-8 1-2 0,0 3-2 16,-8 6 1-16,8-1 1 0,-8 5 1 0,8 4 0 16,0 0 0-16,0 9 1 15,0 3 0-15,8 6 2 0,-8 8 4 0,8 1 4 16,8 3 2-16,-1 10 3 0,-6 1 4 16,14 3 3-16,-8 8-1 0,1-2-2 0,0 7 1 15,-1 0-3-15,1 0-1 0,-1-4-1 16,-6 1 0-16,6-2-1 0,-7-3 0 0,-8-1 3 15,8-3 3-15,-8-1 14 0,-8-5 12 16,8-4 9-16,-8-4 7 0,-7 0 4 0,-1-5 2 16,1 2-8-16,-9-12-9 0,1 3-8 15,-1-6-5-15,1-4-5 0,-10-6-7 16,10-3-5-16,-8-3-6 0,0-6-19 0,7-4-28 16,1-6-41-16,-1 3-48 0,8-3-53 15,0-2-54-15,8-2-43 0,1-3-60 0,14-1-97 16,1-3-138-16,8-5-144 0,0-2-138 15,8-2-92-15,-1-1 7 0,8 1 94 0,0-1 162 16,9-5 185-16</inkml:trace>
  <inkml:trace contextRef="#ctx0" brushRef="#br0" timeOffset="437.867">5538 9579 104 0,'32'-26'451'0,"-8"-2"164"0,7 2 155 16,-15 5 73-16,-1 2-45 0,1-3-74 16,0 0-100-16,-9 5-130 0,1-1-129 0,-8 1-96 15,0-1-53-15,0-1-33 0,0 6-19 16,-8-4-13-16,1 8-10 0,-2-3-22 0,-6 2-22 15,-1 6-17-15,0-1-14 0,1 10-11 16,-8-1-9-16,14 0-9 0,-6 9 0 0,-1 1-1 16,8 9-3-16,0-2 2 0,8 6 4 15,0-1 6-15,0 5 3 0,8 0-1 16,0 0-1-16,8-4-6 0,-1-1-8 0,1-5-9 16,0 2-7-16,8-5-6 0,-9-5-10 15,1-4-6-15,7-5 1 0,-7 1 0 0,-1-5-1 16,-6 0 2-16,6-9 5 0,-6 0 2 15,5-1 1-15,-14-6-3 0,9-3-2 16,-1-2-4-16,-8-2-1 0,0 1-3 0,0-3-3 16,0-2 0-16,-8 0 0 0,8 1 1 15,0-1 0-15,0 1 2 0,0 0 3 0,8 3 3 16,-8 2 0-16,7-2 1 0,2 5 0 16,6 5 2-16,-8 4 2 0,2 1 7 15,6 3 11-15,1 5 10 0,0 5 9 0,-1-1 7 16,1 9 3-16,0 5-5 0,-1 4-3 15,1-1-5-15,0 10-5 0,-1 1-2 0,1 3-2 16,0 0-17-16,-8 5-22 0,-1-5-73 16,9-3-81-16,-8-1-87 0,-8-1-107 0,8-9-160 15,-8 2-192-15,0-5-235 0,0-5-115 16,0-9-18-16,-8 2 50 0,8-12 131 16,-8-2 216-16</inkml:trace>
  <inkml:trace contextRef="#ctx0" brushRef="#br0" timeOffset="591.453">5891 9326 321 0,'-23'-48'702'0,"-1"0"161"0,1-1 109 16,-1 5 26-16,9 4-167 0,-1 5-171 16,9 0-196-16,-2 8-143 0,1 6-103 15,8 3-66-15,-7 5-61 0,7 8-44 0,7 5-30 16,-7 5-19-16,8 8-40 0,1 9-67 16,-2 9-137-16,0-1-291 0,2 14-303 15,-1 0-159-15,-1 5-53 0,9 0 17 0,-1 3 120 16,1 6 283-16</inkml:trace>
  <inkml:trace contextRef="#ctx0" brushRef="#br0" timeOffset="764.987">5993 10046 553 0,'-7'23'968'0,"-10"-6"165"16,10 1 129-16,-9-9 87 0,8 0-252 0,1-5-392 15,7-4-234-15,-9 0-157 0,9 0-128 16,9-4-116-16,-9-1-119 0,0 1-120 0,7-1-131 15,1 1-216-15,-8 4-348 16,9-5-243-16,-2 1-78 0,0-5 17 0,2 1 75 16,-1-1 187-16,-1-5 335 0</inkml:trace>
  <inkml:trace contextRef="#ctx0" brushRef="#br0" timeOffset="1418.93">7052 9000 275 0,'0'-21'467'0,"0"3"112"15,-7 5 118-15,7 0-9 0,0-1-15 0,0 6-37 16,0 3-61-16,7 0-73 0,-7 0-75 16,0 10-87-16,9 5-69 0,-2 3-31 15,1 4-8-15,8 10-3 0,-9 8-10 0,9 4-12 16,1 10-10-16,-3 4-12 0,3 5-17 0,-3 7-25 15,10 2-20-15,-8-1-21 0,0 4-86 16,8 2-16-16,-9-6 0 0,1-8 0 0,0-2 0 16,-1-7 0-16,1-5 0 0,0-13 0 15,-1 0 0-15,-6-9 0 0,-2-5 0 0,1-3 0 16,0-10 0-16,-8-8 0 0,0-5 0 16,-8-9 0-16,8-8 0 0,-15-9 0 15,-1-9 0-15,-1-9-9 0,-6-5-10 0,-8-4 3 16,0-5 2-16,7-3 2 0,-8 0 2 15,8 0 2-15,2 2 5 0,6 7 0 16,0 4 2-16,8 9-1 0,8-1 0 0,8 9 1 16,1 9 1-16,-2 5 2 0,9 4 2 15,6 4 3-15,2 9 7 0,0 5 8 16,-1 8 3-16,1 5 1 0,-1 9-26 0,1 4 0 16,-8 4 0-16,0 9 0 0,-16 5 0 15,8 5 0-15,-16 3 0 0,-1 0 0 0,2 1 0 16,-9 0 0-16,1-5 0 0,-1-5 0 15,0 1 0-15,1-5 0 0,6-8-85 0,-6-6-149 16,-1 2-74-16,0-9-74 0,9-7-110 16,-1-1-168-16,-8-6-195 0,16-39-147 0,0 51-44 15,0-35 23-15,16-7 116 0,-1-10 205 16,1-4 251-16</inkml:trace>
  <inkml:trace contextRef="#ctx0" brushRef="#br0" timeOffset="1783.057">7476 8732 233 0,'8'-63'737'0,"0"1"169"0,0 10 117 15,-8 3 91-15,0 10-143 0,0 3-196 16,0 6-195-16,0 8-132 0,0-1-97 16,0 10-82-16,0 8-69 0,0 1-47 0,7 8-34 15,-7 10-11-15,8 7 6 0,8 16-24 16,-9 2-90-16,2 14 0 0,6 5 0 16,1 7 0-16,-8 5 0 0,8 2 0 0,0 2 0 15,-1-2 0-15,1-2 0 0,-9-4 0 16,9 1 0-16,0-14-59 0,-8-1-309 0,8-8-65 15,-9-4-5-15,1-5 30 0,1-8 62 16,-2-5 73-16,-7-4 79 0,-7-1 94 0,-2-8 86 16,1-5 68-16,-8-4 49 0,-7-4 41 15,-1-5 26-15,9-4 10 0,-8-5 14 0,-1-4 16 16,8 1 17-16,0-7 13 0,1 7 13 16,6-5 4-16,9 3-7 0,0 1-12 15,0 0-125-15,9 0-113 0,6 5 0 0,1-1 0 16,0 4 0-16,8 0 0 0,7 7 0 15,-8-2 0-15,8 4 0 0,2 5 0 0,5 0 0 16,2 5-261-16,-9 4-598 0,8-2-327 16,-8 7-114-16,9 0 9 0,7-5 82 15,-8 0 155-15,8-9 351 0</inkml:trace>
  <inkml:trace contextRef="#ctx0" brushRef="#br0" timeOffset="2744.564">8739 8519 88 0,'-15'-35'557'16,"-1"0"191"-16,9 3 148 0,-2 6 97 0,1 4-121 16,1 5-134-16,-2-1-161 0,9 9-172 15,-7 0-126-15,7 9-71 0,7 9-36 0,-7 9-15 16,9 4 1-16,6 14 14 0,1 8 9 0,0 13 1 16,-1 4-7-16,9 6-17 0,-8 8-20 15,7 0-30-15,-7 4-27 0,-1 1-24 16,1-5-21-16,0-1-12 0,-1-2-7 0,1-11-3 15,-1-4-14-15,-6-9 0 0,6-3 0 16,1-9 0-16,-9-10 0 16,2-4 0-16,-1-9 0 0,-8-9 0 0,7-4 0 0,-7-8-16 15,0-10-8-15,-7-4 1 0,-1-9 1 16,-1-5 4-16,2-2 8 0,0-3 5 16,-10-3 2-16,17 5-1 0,-7-1 0 0,7 1-2 15,0 2-1-15,7 11-3 0,1 0-1 16,1 4 0-16,5 8-1 0,3 6 1 0,-1 4 0 15,-1 4 2-15,8 8 0 0,-7 10 3 16,8 0 0-16,-1 8 1 0,-6 4 0 0,-3 7 2 16,3-2-1-16,-10 4 5 0,2 1 2 15,-9-5-2-15,7 5-21 0,-14-5-34 0,7 1-37 16,0-1-43-16,-9-9-42 0,2 1-37 16,-1-5-14-16,-1 1 2 0,2-10 6 0,0-1 5 15,-2-2 0-15,1-6-16 0,8-4-33 16,-7 0-43-16,14-4-38 0,-7-6-32 0,8 1-25 15,8-3-8-15,0-2 9 0,8-4 32 16,-1 5 26-16,8-4 41 0,0-1 50 16,9 0 59-16,-9 1 55 0,9 4 42 15,-9-5 45-15,0 1 43 0,1-1 46 0,-9 5 56 16,1-5 69-16,-9 4 79 0,1-4 85 16,0 5 78-16,-8 0 61 0,-8 4 29 0,0-4-11 15,0 0-42-15,-8 0-58 0,-8 4-67 16,0-4-70-16,-8 0-61 0,1 4-34 0,-1-5-21 15,1 6-14-15,-1 2-17 0,1 3-16 16,8 3-15-16,-1 0-19 0,-1 3-13 0,3 6-15 16,5 1-8-16,9 8-4 0,0-1 0 15,0 1 1-15,9 4-1 0,-2 4 3 16,9-4 1-16,-1 4 2 0,1-4 1 0,8 1-4 16,-1-2-22-16,1-7-38 0,-8 4-48 15,7-5-73-15,1-4-130 0,0-5-178 0,-10 1-187 16,10-5-185-16,-8-9-109 0,-1-4-15 15,1 0 86-15,-8-9 154 0,0-5 196 16</inkml:trace>
  <inkml:trace contextRef="#ctx0" brushRef="#br0" timeOffset="2902.143">9618 9261 232 0,'0'-27'529'16,"-8"1"224"-16,0-5 155 0,-8-4 74 15,1 4-93-15,6-4-130 0,-5 0-150 0,6-1-165 16,-1 5-115-16,9 0-68 0,0 1-45 16,9 3-40-16,-1 0-34 0,-1 9-30 15,0 1-23-15,10 8-21 0,-1 0-21 0,-1 9-15 16,1 9-7-16,0 4-6 0,-9 6-31 15,9 2-64-15,-8 9-87 0,-1 2-131 0,2 8-240 16,-2-5-338-16,-7 4-200 0,8 2-60 16,-8-3 21-16,0-1 93 0,9-2 218 0,-9-5 328 15</inkml:trace>
  <inkml:trace contextRef="#ctx0" brushRef="#br0" timeOffset="3275.085">9713 9319 560 0,'-17'0'930'0,"10"-6"164"16,-2 6 130-16,2-3 98 0,-1 3-259 0,0 0-304 15,8-5-196-15,-8 5-135 0,8 5-180 16,0-5-248-16,0 3 0 0,8 3 0 0,-8 1 0 16,8 7 0-16,0 0 0 0,-1 3 0 15,2 1 0-15,6 0 0 0,-6-1 0 0,5 1 0 16,10-1 0-16,-8 2 0 0,8-11 0 16,7 5 0-16,1-9 0 0,-1 2 0 15,7-12-376-15,2 2 2 0,0-5 28 0,-9-3 40 16,8-2 45-16,-15-4 53 0,7 0 42 15,-7-3 39-15,-17-6 42 0,9 4 52 0,-8-2 47 16,-8-2 40-16,0 4 34 0,-8-3 29 16,1 0 23-16,-2 4 12 0,-6 0 12 15,-1 5 8-15,0 3 1 0,1 5-3 0,6 5-6 16,-6-1-10-16,7 10-5 0,-7 4-9 16,6 4-7-16,2 4-8 0,7 1-13 0,0 4-51 15,0 4-61-15,0 2 0 0,7-2 0 16,9-1 0-16,0 3 0 0,-1-2 0 0,9-4 0 15,0 0-142-15,-1 0-216 0,1 0-229 16,-1-4-367-16,1-5-196 0,-1-3-54 16,1-3 28-16,-1 2 83 0,-6 0 207 0,-3-9 365 15</inkml:trace>
  <inkml:trace contextRef="#ctx0" brushRef="#br0" timeOffset="3471.56">10112 9844 642 0,'-31'35'1057'0,"-9"0"184"16,9-3 148-16,8-2 117 0,-8-9-239 0,7 2-373 16,8-5-699-16,1-5-195 0,6-4 0 15,2 0 0-15,0-5 0 0,7-4 0 0,0 0 0 16,0-4 0-16,7-1 0 0,-7 1 0 16,7-1 0-16,-7-4-1017 0,9-3-346 15,-1-2-40-15,-1-4 59 0,0 0 117 0,10-4 213 16,-10 0 409-16</inkml:trace>
  <inkml:trace contextRef="#ctx0" brushRef="#br0" timeOffset="4501.321">11227 9035 188 0,'0'-8'471'0,"-9"-5"123"0,9 4 124 15,0 0 41-15,9-4-27 0,-9 4-46 16,0 5-53-16,0-5-58 0,0 4-66 16,0 1-88-16,0 0-72 0,-9 4-48 0,9 4-26 15,9 0-22-15,-9 10-17 0,7 3-11 16,1 5-12-16,1 4-160 0,-2 6-53 0,0-2 0 15,10 5 0-15,-10 2 0 0,9 2 0 16,-8-4 0-16,8 0 0 0,-9-3 0 16,1-6 0-16,0 1 0 0,0-5 0 0,-1-5 0 15,2-4 0-15,-2 0 0 0,-7-8 0 16,8-5 0-16,-8-5 0 0,8-3 0 16,-8-10-11-16,0 1-145 0,8-14 16 0,-8-1 23 15,0-3 22-15,0 0 19 0,0-9 16 16,0 5 13-16,0-1 10 0,0-1 8 0,7 6 7 15,-7 5 8-15,0 7 5 0,9 6 6 16,-9 4 11-16,7 8 17 0,1 5 17 0,0 9 15 16,0 4 14-16,-1 14 11 0,2 0 3 15,-2 8 0-15,10 0-5 0,-10 9 17 0,9-4 13 16,-1 4-36-16,9-1-74 0,-1-3 0 16,1-5 0-16,7 1 0 0,8-5 0 0,1-9 0 15,-1-4 0-15,8-4 0 0,0-11 0 16,9-3 0-16,-9-9 0 0,-1-4 0 0,1-9 0 15,-8-4 0-15,1-5 0 0,-9-4 0 16,0-5 0-16,-7 0 0 0,-8-4 0 16,-9 4 0-16,2-4 0 0,-18 4 0 0,2 1 0 15,-9-5 0-15,-15 4 0 0,-9 5 0 16,2-6 0-16,-2 6-92 0,-7 5-4 16,-8 7 23-16,16 6 18 0,-9 4 18 0,10 13 14 15,-2 9 25-15,17 8 29 0,-8 5 31 16,15 4 33-16,-1 11 38 0,10-2-80 0,7 4-53 15,0 5 0-15,7 0 0 0,2 5 0 16,6-5 0-16,9 0 0 0,-1 0 0 0,1-3 0 16,-1-3 0-16,10-6 0 0,-2-1 0 15,0-5 0-15,1 0 0 0,-1-8 0 16,0-5 0-16,0 0 0 0,1-4 0 0,-8-4 0 16,7-1 0-16,-8-8 0 0,1 4 0 15,-1-8 0-15,1 2 0 0,-8-2 0 0,8 3 0 16,-10 1 0-16,10-5 0 0,0 5 0 15,-8 4 0-15,7-5 0 0,-8 5 0 0,9 5 0 16,-1-5 0-16,1 0 0 0,-1 4 0 16,1 1 0-16,0-5 0 0,-1 4 0 15,1-4 0-15,-1-4 0 0,1-1 0 0,-1 1 0 16,-7-5 0-16,8 0 0 0,-9 0 0 16,1 1 0-16,-8-6 0 0,0 6 0 0,0-6-113 15,-8 6 9-15,-8-1 37 0,0-5 29 16,-7 6 23-16,-1-2 20 0,-8 1 11 0,0 6-2 15,-7-2 1-15,8 1 9 0,-8 4 10 16,7 0 9-16,1 0 11 0,-1 4 9 0,8 4-1 16,0-2-55-16,1 1-7 0,6 3 0 15,2 4 0-15,7-1 0 0,0 0 0 16,7 0 0-16,2 0 0 0,6 0 0 0,8 0 0 16,-6-4 0-16,6 5 0 0,8-6 0 15,-7-3-33-15,8 3-234 0,-9-2-104 0,8-3-125 16,-7-3-144-16,7 0-177 0,-7-9-192 15,-1 5-58-15,1-5 30 0,-8-4 95 16,-1-5 159-16,-7 5 223 0</inkml:trace>
  <inkml:trace contextRef="#ctx0" brushRef="#br0" timeOffset="4691.589">12749 9217 80 0,'-16'-13'742'0,"0"-5"206"0,1 5 149 16,6 4 116-16,-6-4-31 0,15 4-234 15,-9-4-243-15,9 0-142 0,9-1-98 0,-1 0-217 16,8-3-248-16,-1 4 0 0,1-1 0 15,0 5 0-15,7 1 0 0,-8 4 0 0,9 4 0 16,-8 4 0-16,0 4 0 0,-1 1 0 16,1 9 0-16,-9 5 0 0,2-1 0 15,-1 3 0-15,-8 7-324 0,7-6-369 0,-7 5-226 16,0 0-209-16,0-1-54 0,0-7 34 16,0-2 85-16,0-2 175 0,0-1 272 0</inkml:trace>
  <inkml:trace contextRef="#ctx0" brushRef="#br0" timeOffset="5168.857">12867 9398 491 0,'-9'0'825'15,"1"0"166"-15,-8 4 119 0,9-4 56 0,-1 5-184 16,8-5-217-16,-8 4-182 0,8-4-124 16,-8 0-79-16,8 4-54 0,8-4-213 0,-8 9-113 15,0-5 0-15,8 10 0 0,0-5 0 16,-1-1 0-16,2 5 0 0,6-4 0 16,-6 5 0-16,5-6 0 0,3-2 0 0,-1-6 0 15,7 0 0-15,1-6 0 0,-2-2 0 16,10-9 0-16,-8-2 0 0,0-3 0 0,7-4 0 15,-8-5-80-15,1 1-287 0,-8-7 48 16,-1 2 60-16,1 0 59 0,-9 0 53 0,-7 0 43 16,-7-1 37-16,-1 6 31 0,0-1 37 15,-7 8 38-15,-1 1 37 0,0 5 27 16,8 8 28-16,-8 4 29 0,9 5 16 0,-1 9 11 16,-1 5 10-16,9 4 19 0,0 3 14 15,9 5-167-15,-9 2-63 0,8 2 0 0,-1 1 0 16,9 4 0-16,-8-4 0 0,0 1 0 15,7-2 0-15,1 1 0 0,-8-10 0 16,8 7 0-16,-9-11 0 0,9 1 0 0,-8-1 0 16,-8-8 0-16,9 4 0 0,-9-8 0 15,0-5-99-15,-9 0-148 0,1-5 48 0,8-3 52 16,-7-1 63-16,-2-5 66 0,2 6 58 16,-1-5 47-16,0-1 39 0,8 6 35 15,0-1 13-15,0 0 2 0,0-1-146 0,8 3-30 16,0 2 0-16,8 0 0 0,-9 1 0 15,17 4 0-15,-8 0 0 0,8 0 0 0,-1 0 0 16,-8 4 0-16,9-4 0 0,-1 0-48 16,-7 5-479-16,-1-5-270 0,1-5-307 0,-8 1-114 15,0-6 0-15,0-6 67 0,-1-3 141 16,-7-3 267-16</inkml:trace>
  <inkml:trace contextRef="#ctx0" brushRef="#br0" timeOffset="5335.412">13313 8854 188 0,'-38'-52'828'0,"5"8"209"0,-5 0 172 15,6 9 147-15,8 4-16 0,1 8-316 16,-1 2-243-16,9 7-353 0,-1 1-428 0,0 8 0 16,8 5 0-16,1 9 0 0,-9 5 0 15,8 7 0-15,0 7 0 0,0 7 0 16,8 0 0-16,-7 9-257 0,-2-5-953 16,9 5-187-16,0-3-20 0,0 3 87 0,0-9 147 15,9-5 309-15,-2-3 410 0</inkml:trace>
  <inkml:trace contextRef="#ctx0" brushRef="#br0" timeOffset="5890.924">14671 9111 301 0,'-9'-14'772'16,"9"5"164"-16,-7 0 108 0,0 1 73 16,7-1-196-16,-9 5-237 0,9-5-215 15,0 4-132-15,0 2-80 0,9-3-46 0,-2 6-24 16,0 0-12-16,10 6-7 0,-2-3-7 15,1 11-4-15,0-1-2 0,7 4-16 0,-8 2-139 16,1 3 0-16,-8 4 0 0,0 0 0 16,0 1 0-16,-8 4 0 0,0-1 0 0,0 2 0 15,-8-1 0-15,0 4 0 0,-7-4 0 16,-1-1 0-16,8 1 0 0,-15-4 0 0,7-4 0 16,-8-2 0-16,0-3 0 0,1-6 0 15,-8-3 0-15,7-4 0 0,-7-5-73 0,-1-5-68 16,-6-4 26-16,5 2 29 0,2-12 24 15,8 1 20-15,-1-3 15 0,1-2 7 16,8 6 9-16,-1-1 10 0,8 1 14 0,8-1 16 16,8 5 23-16,-1 4 24 0,2 0 21 15,6 1 18-15,8 8 22 0,1 0-78 16,-1 8-59-16,8 1 0 0,-7 4 0 0,8 1 0 16,7 7 0-16,-7-3 0 0,-1 4 0 15,0 0 0-15,1 4 0 0,7-8 0 0,-8 5 0 16,1-6 0-16,-1 1 0 0,9-6 0 15,-9 2-25-15,0-5-586 0,-8 0-211 0,1-9-283 16,8-4-95-16,-8-5 8 0,7-4 60 16,-8-5 147-16,1-8 241 0</inkml:trace>
  <inkml:trace contextRef="#ctx0" brushRef="#br0" timeOffset="8014.864">16184 9313 41 0,'9'-3'317'0,"-9"-2"71"16,0-4 67-16,7 4 2 0,-7 1 13 15,8-1 35-15,-8 1 53 0,9 1 20 16,-9-3-1-16,0 2-22 0,0 4-39 0,0-9-56 16,0 5-73-16,0-1-41 0,-9 1-29 15,9-5-28-15,-8 5-33 0,-8-1-42 0,9-3-43 16,-9 3-47-16,-8 1-39 0,1 4-33 15,-1 0-22-15,-7 4-13 0,7 1-8 0,-7 3-6 16,0 6-3-16,-1-1-2 0,9 4 3 16,-8 5 0-16,15 0 2 0,1 5 2 0,-1 0 1 15,8-1-6-15,-1 5 0 0,18 0 0 16,-1 0 0-16,8-4 0 0,-1-1 0 16,8-5 0-16,9-2 0 0,-1-1 0 0,0-11 0 15,9 3 0-15,-2-10-13 0,2 0-127 16,-9-10-66-16,9 3-73 0,-9-11-81 0,1-1-121 15,-8-2-189-15,-1-5-215 0,1-1-140 16,-9-8-36-16,-7-1 33 0,0 6 124 16,-1-10 212-16,-7 5 262 0</inkml:trace>
  <inkml:trace contextRef="#ctx0" brushRef="#br0" timeOffset="8275.212">16255 9035 151 0,'-24'-35'710'0,"10"5"188"16,-10 8 133-16,8 0 109 0,0 4-81 15,8 1-178-15,-8 8-198 0,9-5-133 0,7 5-98 16,-8 4-86-16,8 1-96 0,0-5-270 15,0 6 0-15,8-2 0 0,-1 0 0 0,9-4 0 16,-8 5 0-16,8-5 0 0,0 5 0 16,-9-5 0-16,10 5 0 0,-3-5 0 0,3 0 0 15,-10 5 0-15,2-1 0 0,-2 1 0 16,1-1 0-16,-8 5 0 0,8 0 0 16,-8 5 0-16,8 4 0 0,-8-1 0 0,7 1 0 15,-7 9 0-15,9-5 0 0,-2 10 0 16,-7-2 0-16,8 2 0 0,0 3 0 0,7 1-218 15,-6-1-78-15,-2 4-89 0,1 2-171 16,1-2-267-16,5 2-217 0,-6-1-77 16,1-5 6-16,-2 1 71 0,0-6 177 0,2-3 296 15</inkml:trace>
  <inkml:trace contextRef="#ctx0" brushRef="#br0" timeOffset="8818.758">16318 9256 368 0,'-16'0'795'15,"1"-4"146"-15,-1-1 103 0,0 5 70 16,9-4-223-16,-1 4-248 0,-1 0-207 0,2 0-113 16,7 0-68-16,0 4-29 0,7 1-7 15,-7 4 4-15,9 5 7 0,-1 2-1 0,-1 3-6 16,2 3-192-16,-2 3-31 0,1 3 0 16,0-6 0-16,0-1 0 0,-1 6 0 15,9-10 0-15,-8 1 0 0,8 1 0 0,0-12 0 16,-1 7 0-16,1-10 0 0,-1-4 0 15,1-4 0-15,8-1-23 0,-8-7-161 0,-9-2 10 16,9-4 18-16,-1-4 25 0,1 0 28 16,-8 0 27-16,8 0 26 0,-9 0 17 0,2 1 15 15,-2 3 7-15,9-1 6 0,-8 2 2 16,-8 3 4-16,7 7 14 0,2-3 22 16,-2 10 28-16,1 0 29 0,1 0 29 0,-2 10 25 15,-7-3 11-15,7 7 3 0,2 3-7 16,-9 2-147-16,0-1-8 0,8 3 0 0,-8-3 0 15,7 4 0-15,-7-5 0 0,0 1 0 16,9 0 0-16,-2-4 0 0,1-6 0 0,0 1 0 16,0-5 0-16,-1-4 0 0,2 0-91 15,6-9-90-15,-8 0-1 0,2-4 10 16,-2-4 20-16,1-1 27 0,8 0 30 0,-9 1 31 16,2-1 23-16,-2 1 18 0,1 4 17 15,1 3 19-15,-2-4 23 0,0 10 25 0,-7 1 32 16,9 3 32-16,-1 3 29 0,-1 7 21 15,2-2 11-15,-9 6-2 0,7 3-79 0,1 5-105 16,0 0 0-16,0 5 0 0,-1-5 0 16,2 4 0-16,-2 0 0 0,9-3 0 15,-8-2 0-15,-1-2-39 0,9-1-415 0,-16-5-294 16,8-9-343-16,1 0-135 0,-9-8-12 16,0-9 60-16,7-9 131 0,-7-4 280 15</inkml:trace>
  <inkml:trace contextRef="#ctx0" brushRef="#br0" timeOffset="9006.256">16821 8948 376 0,'-33'-53'907'0,"10"5"169"16,-1 3 123-16,9 5 89 0,-1 1-141 0,16 8-382 15,0-1-220-15,0 11-121 0,16-2-81 16,-8 2-222-16,15 7-121 0,-7 5 0 16,-1 6 0-16,1 3 0 0,1 3 0 0,-10 11 0 15,0 4 0-15,2 8 0 0,-9 4 0 16,0 11 0-16,-9-2 0 0,-5 5 0 0,-3 0-754 15,-6 10-558-15,-1-1-110 0,-7-1 19 16,0 2 110-16,-1-2 202 0,1-3 443 16</inkml:trace>
  <inkml:trace contextRef="#ctx0" brushRef="#br0" timeOffset="9793.151">18311 9296 78 0,'8'0'492'0,"8"-5"145"16,-16 1 156-16,7-1 117 0,-7 1-93 15,8-5-98-15,-8 5-85 0,0-9-100 16,0 4-123-16,-8 0-99 0,8-4-61 0,-7 0-46 16,-9-5-44-16,0 5-34 0,1 0-26 15,-1 0-24-15,-8 4-22 0,-7-1-19 0,-9 1-14 16,9 6-9-16,-16 3-6 0,8 0-5 15,-9 3-5-15,10 6-4 0,-2 5-2 0,1 4-2 16,8 8-3-16,7 1 4 0,1 3 4 16,6 1 4-16,10 4 11 0,0 6 19 0,14-2 22 15,9 5 17-15,8-3 16 0,7-3 12 16,8 3 2-16,16-6-9 0,-8-4-16 16,16-9-16-16,-1-5-18 0,9-8-16 0,-8-9-1 15,8-3 1-15,-9-7 0 0,1-7 1 16,-8-1 0-16,-8-4-1 0,0-5-22 0,-7 1-18 15,-17 0-18-15,1-1-17 0,-9 0-18 16,-7 1-14-16,-8-1-2 0,-8 5-1 0,0 0 5 16,-8 5 9-16,-7-5 14 0,-1 9 7 15,-7-1 9-15,0 0 10 0,-1 10 7 16,1-1 4-16,0 10 2 0,7-1 11 0,-7 10 17 16,8 0 18-16,-1 7 18 0,8-4 15 15,9 11 15-15,-2-6 11 0,9 4-4 0,9 0-11 16,-2 1-11-16,9-4-14 0,-1-2-13 15,9 2-15-15,7-7-14 0,-8 3-40 0,9-10-60 16,-8-2-69-16,7 3-82 0,0-10-136 16,-8 0-216-16,1-4-263 0,-8-5-172 0,8-4-55 15,-17-6 19-15,9 3 101 16,0-12 205-16,-8 2 286 0</inkml:trace>
  <inkml:trace contextRef="#ctx0" brushRef="#br0" timeOffset="9983.642">18696 9208 101 0,'-9'-31'756'0,"2"5"202"0,-1 4 144 0,0 0 108 15,0 0-42-15,8 4-256 0,0 4-249 16,8 2-145-16,0-2-101 0,0 1-75 0,8 4-298 16,-1 4-44-16,1 1 0 0,0 4 0 15,8 4 0-15,-10 1 0 0,3 8 0 0,-3 0 0 16,-5 9 0-16,6 1 0 0,-6 3 0 16,-2 1 0-16,-7 4 0 0,0 4-351 15,0 4-478-15,0-4-311 0,-7 1-110 0,7-1 6 16,-9-4 71-16,9-4 135 0,-7-1 272 15</inkml:trace>
  <inkml:trace contextRef="#ctx0" brushRef="#br0" timeOffset="10481.313">18789 9459 274 0,'-8'-4'841'0,"1"0"190"0,0 4 137 0,-2-5 94 16,9 1-124-16,-8 4-311 0,8 0-239 15,0 0-141-15,0 0-86 0,0 4-107 0,8 1-254 16,-8 3 0-16,9 5 0 0,-2 1 0 15,0 3 0-15,-7-4 0 0,8 5 0 0,1 5 0 16,-2-6 0-16,0-3 0 0,2-1 0 16,6 0 0-16,-6-4 0 0,6 0 0 0,1-5 0 15,0-4 0-15,-1-4 0 0,8-5 0 16,-7 0 0-16,1-4 0 0,6-5 0 16,-8-5 0-16,1 7 0 0,0-6 0 0,-1 3 0 15,1 2 0-15,0-1 0 0,-8 5 0 16,8 0-3-16,-9 4-6 0,1 0 13 0,8 5 4 15,-9 4-8-15,1 0 0 0,0 4 0 16,-8 0 0-16,8 5 0 0,-1 5 0 16,-7-1 0-16,9 1 0 0,-9 3 0 0,0 1 0 15,7-1 0-15,-7 1 0 0,0-6 0 16,8 2 0-16,-8-5 0 0,9 0 0 16,-2-4 0-16,-7-5 0 0,7-5 0 0,2 1-136 15,-1-10-71-15,-1 0 24 0,9-7 29 16,-8 4 32-16,0-6 34 0,0 5 31 0,8-4 24 15,-9 5 17-15,1-1 21 0,8 5 24 16,-16 0 27-16,16 4 28 0,-9 5 29 0,1 4 24 16,1 0 14-16,-2 4 4 0,0 0-8 15,2 10-28-15,-1-1-119 0,-1 4 0 16,2 5 0-16,-2-3 0 0,1 6 0 0,0-3 0 16,7 1 0-16,-6 3-129 0,-2-3-291 15,-7-2-304-15,8-3-351 0,-8 0-142 0,0-10-20 16,0-2 53-16,0-6 135 0,-8-10 288 15</inkml:trace>
  <inkml:trace contextRef="#ctx0" brushRef="#br0" timeOffset="10667.811">19104 9027 751 0,'-56'-48'983'0,"2"-5"129"16,6 9 101-16,9 3 61 0,8 6-396 15,7 4-327-15,8 9-161 0,9 1-97 0,7 3-78 16,7-1-49-16,2 7-28 0,6 3-24 15,8 4-30-15,1 1-55 0,8 8-29 0,-1 1-51 16,0 4-132-16,1 0-131 0,-1 4-247 16,0 0-399-16,0 1-207 0,9-1-54 0,-9 0 31 15,9 0 91-15,7-4 224 0,0 0 388 16</inkml:trace>
  <inkml:trace contextRef="#ctx0" brushRef="#br0" timeOffset="11905.076">20744 8868 8 0,'-40'-44'506'0,"0"0"142"16,9 0 134-16,0 3 114 0,-1 3-59 16,8 2-161-16,1 5-113 0,8 4-107 15,-1 6-113-15,8 3-103 0,1 5-62 0,-2 8-31 16,9 5-17-16,9 9-5 0,-2 9 5 15,8 12 13-15,1 14 12 0,8 14-6 0,-1 9-17 16,1 7-25-16,0 6-22 0,-1 4-17 16,1-1-14-16,-1 6-14 0,1-10-8 15,-8 1-4-15,8-5-4 0,-10-5-9 0,3-7-17 16,-1-6-31-16,-9-13-35 0,1-5-35 16,0-3-32-16,0-9-34 0,-8-11-14 15,-8-2 5-15,0-9 23 0,0-5 25 0,-15-9 31 16,6-9 32-16,-14-4 34 0,8-5 26 15,-17-8 27-15,2 0 26 0,-2-6 26 0,0-3 28 16,9 6 21-16,0 2 10 0,0 1-1 16,15 4-12-16,0 9-16 0,9-6-17 0,7 12-17 15,0-3-10-15,16 3-8 0,7 6-7 16,1-3-7-16,14 8-9 0,9-3-13 16,1 8-12-16,-1 0-17 0,7 0-46 0,2 4-59 15,6 0-72-15,-7 1-106 0,1 4-165 16,-9-5-187-16,0 6-128 0,-9-3-53 0,2-2 11 15,-9 4 76-15,-8-4 180 0,1-1 271 16,-8 1 292-16,-8-2 263 0,-1 3 222 16,2-3 165-16,-9-3 84 0,0 0 5 0,-9 4-54 15,9-4-82-15,-7 0-99 0,7 0-75 16,-8 0-43-16,-1 6-33 0,9-6-25 16,0 4-28-16,-7 0-282 0,7 6-17 0,0 3 0 15,0 0 0-15,0 4 0 0,0 1 0 16,0 4 0-16,7 4 0 0,-7 1 0 0,9 0 0 15,-9-1 0-15,8 1 0 0,-1-1 0 16,9-4 0-16,-8 0 0 0,8-9 0 0,0 0 0 16,-1 1 0-16,1-10 0 0,-9-4 0 15,9 0 0-15,1-9 0 0,-3-4 0 16,3-4 0-16,-1-1 0 0,-9-4 0 0,9 0 0 16,-8-4 0-16,8 3-31 0,-9 2-20 15,1-2 18-15,8 1 10 0,-9 4 7 0,2 0 5 16,-2 10 11-16,1-1 19 0,1 0 29 15,-9 5 33-15,7 4-64 0,0 4-17 16,-7 5 0-16,8 0 0 0,1 4 0 0,-9 0 0 16,7 5 0-16,-7-1 0 0,0 1 0 15,7-1 0-15,2 6 0 0,-1-5 0 0,-8-1 0 16,7-3 0-16,9 2 0 0,-16-6 0 16,16-1 0-16,-8 0 0 0,-1-5 0 0,9-4 0 15,-8-4 0-15,8-1 0 0,-9-4 0 16,9-5 0-16,-8 2 0 0,8-6 0 15,-9 4 0-15,9-2 0 0,-8-3 0 0,8-3 0 16,0 5 0-16,-8 3 0 0,-1-3 0 16,9 4 0-16,-8 4 0 0,0 0 0 0,-8 0 0 15,8 9 0-15,-1-4 0 0,2 4 0 16,-9 4 0-16,7-4 0 0,1 9 0 16,-8 0 0-16,7 4 0 0,-7 0 0 0,9 0 0 15,-9 5 0-15,0 1 0 0,0-3 0 16,7 3 0-16,-7-3 0 0,8-2 0 15,-8 0 0-15,8-5 0 0,0-2 0 0,-8-7 0 16,16 0-165-16,-9 0-31 0,1-7 36 16,1-7 37-16,5 0 35 0,-5 2 27 0,-1-6 26 15,8 4 6-15,-1-2 15 0,-7 2 29 16,7 0 33-16,1 1 34 0,0 4 28 0,-1-4 37 16,9 9 17-16,-8-1-2 0,8 5-19 15,-1 0-143-15,1 9 0 0,-9 0 0 16,1 4 0-16,0 5 0 0,-9 5 0 0,9 2 0 15,-16 1 0-15,0 2 0 0,0 2 0 16,-8-3-413-16,0 4-272 0,-8-4-306 0,1-6-176 16,-8 2-33-16,-1-11 40 0,1 2 97 0,-8-10 205 15,-9 1 332-15</inkml:trace>
  <inkml:trace contextRef="#ctx0" brushRef="#br0" timeOffset="12058.673">21504 9398 543 0,'-55'-41'904'0,"16"10"129"15,0 1 87-15,7-1 50 0,1 5-292 0,15-1-360 16,8 5-202-16,1 5-125 0,7-1-85 16,0 5-52-16,7 3-59 0,1 1-81 0,0 2-160 15,0 7-274-15,-1-5-332 0,2 5-174 16,-2 0-60-16,1 0 16 0,1 0 126 16,-9-4 257-16</inkml:trace>
  <inkml:trace contextRef="#ctx0" brushRef="#br0" timeOffset="12248.159">21206 8838 169 0,'-23'-14'809'0,"-1"0"163"0,0 1 109 0,1 0 73 15,15 4-72-15,-8 1-386 0,9-1-258 16,7 0-136-16,7 0-92 0,1 5-62 0,8-5-34 16,0 5-19-16,15 4-26 0,-7 4-30 15,14 1-62-15,-6 3-82 0,15 5-119 16,-8 5-234-16,1-5-366 0,7 5-227 0,7-1-80 15,-7-3 6-15,17 3 78 0,-2-4 212 16,1-3 355-16</inkml:trace>
  <inkml:trace contextRef="#ctx0" brushRef="#br0" timeOffset="13105.951">23395 9530 601 0,'-8'9'838'0,"0"0"115"0,1 0 71 16,-2-6-25-16,9 3-241 0,0-3-218 16,16 2-151-16,-8-5-68 0,15 0-32 0,1-8-17 15,-1-1-18-15,10-9-28 0,-2-5-37 16,8-3-36-16,0-5-32 0,-8-4-28 0,8-9-26 16,-8 0-21-16,2-5-18 0,-2 1-15 15,-8-1-25-15,-7 1-24 0,-8 3-28 16,-1 1-24-16,-7 0-19 0,-7 5-9 0,-17-1 5 15,8 1 13-15,-15 2 20 0,0 7 19 16,-1-1 17-16,-7 5 12 0,0 4 8 0,0 9 7 16,7 8 9-16,1 10 18 0,0 3 21 15,7 10 24-15,1 4 28 0,7 8 28 16,8 7 16-16,8 2 3 0,0 10-2 0,15-1-4 16,1 4-42-16,8 1-84 0,16 5 0 15,-2 0 0-15,9-1 0 0,8-5 0 0,0-2 0 16,0-2 0-16,8-13 0 0,-1-3 0 15,2-7 0-15,-10-6 0 0,9-7 0 16,-8-7 0-16,-8-5 0 0,0-5 0 0,-7-4 0 16,-9-3 0-16,0-6 0 0,-8 1 0 15,-6-2 0-15,-10-3 0 0,-7 5 0 0,-7-5 0 16,-2 4-4-16,-6-5-57 0,-9 6 14 16,1-1 5-16,-8 6 7 0,-1-2 12 15,1 0 9-15,0 10 6 0,-2 1 1 0,2 3-1 16,8 3 1-16,-8 6 5 0,15 5 12 15,0 4 14-15,8 3 14 0,1 2 13 0,7-1 9 16,7 0 2-16,1-1-49 0,8 2-13 16,7-2 0-16,1-3 0 0,7-5 0 15,1 0 0-15,-1-7 0 0,0-3 0 0,1-3 0 16,-1-3 0-16,0-6-36 0,-7-5-86 0,-1-4-18 16,1 1 1-16,-8-1 14 0,-8-4 19 15,-1 0 28-15,-7 0 37 0,0-1 25 0,0 2 18 16,-7-2 16-16,-1 1 23 0,-8 6 27 15,9-3 17-15,-2 6 13 0,1 4 10 0,1 5 4 16,-2 4-2-16,2 0-2 0,-1 9-55 16,8-1-53-16,0 6 0 0,0 3 0 15,8 1 0-15,-1 5 0 0,2-2 0 0,6 2 0 16,-6-1 0-16,14 0 0 0,-8-1 0 16,1-3 0-16,8 0 0 0,-8-4-410 0,-1-2-301 15,1-3-362-15,0-5-148 0,-9-8-22 16,1-5 54-16,8 0 120 0,-16-8 252 15,7-10 383-15</inkml:trace>
  <inkml:trace contextRef="#ctx0" brushRef="#br0" timeOffset="13287.464">24391 9062 200 0,'-39'-27'880'0,"0"6"191"16,-1-2 153-16,2 6 119 0,6-1-21 16,8 5-435-16,9 5-283 0,-1-6-156 0,9 6-236 15,7-2-212-15,7 2 0 0,9-1 0 16,8 5 0-16,-1-1 0 0,8 1 0 0,0 4 0 15,0 0 0-15,9 4 0 0,0 5 0 16,-2 0 0-16,9 4-582 0,0 0-434 16,1 1-219-16,6 3-54 0,2 5 40 0,-1 0 94 15,8 5 199-15,-1-1 404 0</inkml:trace>
  <inkml:trace contextRef="#ctx0" brushRef="#br0" timeOffset="13468.978">25474 9544 23 0,'-24'35'859'0,"-7"0"208"0,8-13 155 16,-1 0 114-16,8-9 61 0,9-4-459 0,7-9-352 15,0 0-199-15,0 0-163 0,7-9-161 16,1 6-136-16,0-3-114 0,7-2-105 16,-6 3-146-16,-9 1-237 0,7-5-278 0,-7 0-134 15,8-4-29-15,-8 0 28 0,8 0 109 16,-8-6 226-16,8 3 317 0</inkml:trace>
  <inkml:trace contextRef="#ctx0" brushRef="#br0" timeOffset="13596.637">25427 9437 135 0,'-8'-9'786'16,"0"1"198"-16,-7-1 148 0,-1 0 113 0,8 5-48 15,-8-1-321-15,9-3-290 0,-2 3-188 16,9 1-148-16,0-5-160 0,0 5-150 0,0-2-138 16,9 3-182-16,-9-1-301 0,0-1-325 15,7 5-131-15,-7-5-13 0,8 1 48 16,0-6 137-16,0 3 277 0</inkml:trace>
  <inkml:trace contextRef="#ctx0" brushRef="#br0" timeOffset="125791.81">26502 9120 241 0,'0'0'323'0,"0"0"21"16,0 0-34-16,0 0-83 0,8 0-62 0,-8 0-41 16,0 0-27-16,0-4-10 0,0 4 0 15,0-5 18-15,0-4 19 0,7 4 40 0,-7 1 54 16,0-4 64-16,9-1 73 0,-9 4 59 16,0-4 21-16,-9 5-11 0,9-5-34 15,-7 4-52-15,-10-4-66 0,3 5-76 0,-3 0-57 16,-6 0-38-16,-1-1-27 0,-7 1-22 15,-8 4-20-15,8 4-10 0,-9 1-5 0,1 3-3 16,0 2 1-16,-1 7 6 0,9 1 9 16,0 8 11-16,-1 1 10 0,8 8 13 15,9-4 16-15,7 8 10 0,0 2 3 0,8-6-1 16,8 0-2-16,0 0-4 0,16 0-11 16,0-8-13-16,-1-5-11 0,8-5-9 15,0-3-10-15,9-6-11 0,-9-2-9 0,8-12-5 16,-8-2-5-16,9-6-4 0,-9 1-5 15,-7-9 0-15,7-4-5 0,-8-1-6 0,1-3-12 16,-8-7-13-16,0 2-6 0,-1 0-5 16,-6 0 0-16,-2 0 6 0,1 4 12 0,-8-1 13 15,0 6 10-15,0 5 6 0,0 3 5 16,-8 4 1-16,8 5 1 0,0 5 2 16,-7 4 6-16,7 4 6 0,-9 10 11 0,9 4 17 15,0 3 16-15,0 2 10 0,0 8 5 16,9 0-2-16,-9 4-2 0,7 0-14 0,1 4-14 15,0-2-11-15,0-2-9 0,-1 0-19 16,9-4-58-16,-8 0-80 0,8-4-115 16,0-6-217-16,-9-4-332 0,8-3-229 0,1-5-78 15,1-4 8-15,-3-5 76 0,-5-5 198 0,6-4 320 16</inkml:trace>
  <inkml:trace contextRef="#ctx0" brushRef="#br0" timeOffset="126244.635">26887 9111 752 0,'0'-14'964'0,"0"2"143"0,0 3 109 0,0 0 61 16,0 4-366-16,0 1-267 0,7 4-152 0,1-5-115 15,8 10-86-15,-9-1-131 0,9 1-160 16,0 4 0-16,-1 3 0 0,1 7 0 0,-1-3 0 16,-6 7 0-16,-2 4 0 0,-7-1 0 15,0 9 0-15,0-4 0 0,-7 5 0 16,7-1 0-16,-9 0 0 0,2-4 0 0,-1 0 0 15,0-5 0-15,0 1-105 0,1-10-301 16,7 2-42-16,0-11-28 0,0-4-51 16,7-4-57-16,1-9-36 0,0-3-6 0,7-6 21 15,1-9 62-15,0 1 107 0,8-5 152 16,0 0 174-16,-1-4 170 0,1 0 159 0,-1 0 157 16,-8-1 117-16,9 1 55 0,-8 4 0 15,0 0-37-15,-9 0-67 0,1 8-88 16,1 2-65-16,-2 3-42 0,-7 4-35 0,0 6-34 15,-7 4-30-15,-2 4-25 0,1 8-16 16,-8 5-6-16,1 5 10 0,-1 5 13 0,0-1 15 16,1 8 4-16,-1 2-3 0,0 3-15 15,9 0-127-15,-1 1 0 0,8-6 0 0,8 5 0 16,-1-4 0-16,17 0 0 0,-8 0 0 16,7-5 0-16,8 1 0 0,2-4 0 15,5-2-118-15,2-3-304 0,-2 0-231 0,2-5-300 16,0 0-189-16,7-8-41 0,-9-5 26 15,9-5 96-15,0-8 214 0,0-6 320 0</inkml:trace>
  <inkml:trace contextRef="#ctx0" brushRef="#br0" timeOffset="126465.049">27922 9217 216 0,'-8'-5'731'0,"0"1"171"15,-8 4 121-15,16-4 86 0,-7 4-131 16,7 0-205-16,0-5-178 0,0 5-99 0,7 0-61 15,9 0-39-15,-8-4-35 0,8 4-185 16,7 0-176-16,1 0 0 0,-8 0 0 0,15 0 0 16,-7 0 0-16,-1 4 0 0,1-4 0 15,7 0 0-15,-8 0 0 0,1 0 0 16,7 0 0-16,-8 0-276 0,-7 0-359 0,1 0-230 16,-3 0-240-16,3-4-70 0,-17-1 20 15,7 1 68-15,-7-1 153 0,-7 1 265 0</inkml:trace>
  <inkml:trace contextRef="#ctx0" brushRef="#br0" timeOffset="126636.585">28220 9146 462 0,'-24'-4'734'0,"8"-6"178"16,-7 7 121-16,8-3-4 0,-1 3-126 16,0 3-146-16,1-4-175 0,6 4-139 15,2 0-86-15,-1 0-53 0,8 0-37 0,0 0-31 16,0 7-64-16,8 2-172 0,-8 1 0 16,7 8 0-16,-7-1 0 0,0 5 0 15,9 4 0-15,-9 1 0 0,0-1 0 0,7 6 0 16,1-2 0-16,0-3 0 0,0 4 0 15,-1-5 0-15,2 1-629 0,-2-6-628 16,1 2-137-16,8-9 12 0,0-7 100 0,7-7 172 16,1-7 357-16</inkml:trace>
  <inkml:trace contextRef="#ctx0" brushRef="#br0" timeOffset="127131.807">28942 8467 710 0,'-8'4'918'0,"0"-4"126"15,0 4 94-15,1 1 29 0,7-1-293 16,0 1-255-16,0 8-136 0,0 0-77 0,0 0-55 16,7 14-50-16,1-1-121 0,-8 9-180 15,8 9 0-15,0 1 0 0,-1 3 0 0,2 5 0 16,-9 4 0-16,7 1 0 0,1 0 0 15,-8-6 0-15,8 2 0 0,-8-2 0 16,8-3 0-16,-1-5 0 0,-7-5 0 0,9 2 0 16,-2-6 0-16,-7-9 0 0,0 1 0 15,8-5 0-15,-8-9 0 0,0-4 0 16,0 0 0-16,0-14 0 0,0 1 0 0,-8-5 0 16,8-9 0-16,0 1 0 0,0-1 0 0,8-5 0 15,1 2 0-15,-2-2 0 0,0 1 0 16,10-4 0-16,-3 8 0 0,10-4 0 0,0 5 0 15,-1-1 0-15,1 5 0 0,8 5 0 16,-8 3 0-16,-1 5 0 0,-8 0 0 16,9 9 0-16,-8-1 0 0,0 6 0 0,-9 3 0 15,1 5 0-15,-8 0 0 0,0 4 0 16,-8 5 0-16,-8 1 0 0,-7-1 0 0,-1 0 0 16,0-1 0-16,1 1 0 0,-8-4 0 15,0-6 0-15,7-3 0 0,-8 1 0 16,8-6 0-16,1-10-442 0,1 2-200 0,-2-5-238 15,8-8-222-15,0-5-65 0,8-6 20 16,1-2 83-16,14-6 172 0,1 0 272 0</inkml:trace>
  <inkml:trace contextRef="#ctx0" brushRef="#br0" timeOffset="127747.182">29640 9186 169 0,'-7'4'568'16,"-2"-4"140"-16,1 0 136 0,8 0 84 15,-7 0-165-15,-2-4-157 0,9-1-110 0,0 1-105 16,0 0-101-16,0-5-41 0,9 5 0 16,-9-5 14-16,0 4 15 0,7 1 22 15,-7-6 20-15,0 7 3 0,0 3-19 0,0-6-162 16,8 6-142-16,-8 0 0 0,0 6 0 15,0 2 0-15,0 6 0 0,-8 4 0 16,8 3 0-16,-7 1 0 0,7 9 0 0,-9 4 0 0,9-3 0 16,0 8 0-16,0-5 0 0,9 0 0 15,-2-4 0-15,10-1 0 0,-10-2 0 16,9-3 0-16,-1-6 0 0,9-3 0 0,-8-2 0 16,7-5 0-16,1-9 0 0,-1 0 0 15,1-4 0-15,0-10 0 0,-10 0 0 0,10 2 0 16,-8-11 0-16,0 1 0 0,-8 5 0 15,-1-10 0-15,2 5 0 0,-9 0 0 16,-9-4 0-16,2 4 0 0,-1 0 0 0,0 3 0 16,-7 3 0-16,6 7 0 0,-6-1 0 15,6 10 0-15,2 0 0 0,0 5 0 0,-2 4 0 16,1-1 0-16,8 5 0 0,-7 6 0 16,14 3 0-16,-7 4 0 0,8 1 0 15,1-1 0-15,5 9 0 0,-5 0 0 0,6 2 0 16,1 7 0-16,0-5 0 0,-1 10 0 15,1-1 0-15,-8 1 0 0,0 0 0 0,-8 3 0 16,0 1 0-16,-8-5 0 0,0 2 0 16,-8-6 0-16,1 0 0 0,-8-9 0 0,-1 0 0 15,1-3 0-15,-10-11 0 0,-5 2 0 16,6-6 0-16,-7-8 0 0,-1 0 0 16,9-9 0-16,-8 0 0 0,8-9 0 0,0 0 0 15,-1-8 0-15,1-1-145 0,7-4-411 16,0-1-126-16,8-2-178 0,9-7-188 0,-1 1-61 15,1-4 18-15,7-5 83 0,7 5 163 16,1-5 240-16</inkml:trace>
  <inkml:trace contextRef="#ctx0" brushRef="#br0" timeOffset="128194.995">30973 9380 325 0,'0'-4'539'0,"-7"-1"125"16,7 1 134-16,-8 0 8 0,8-2-94 16,-8 3-87-16,8 3-75 0,-8 0-86 15,8 0-100-15,0 0-76 0,0 0-33 0,0 0-19 16,8 0-16-16,0 0-13 0,0 0-15 15,8 0-27-15,8 0-32 0,-1 0-37 16,1 0-31-16,7 0-27 0,-8 3-17 0,8-3-13 16,9 6-9-16,-9-2-48 0,0 0-67 0,1 1-88 15,-8 4-111-15,-1-5-174 0,1 5-242 16,-17 0-215-16,1-1-112 0,-8 5-4 16,-8-4 60-16,1 5 148 0,-17-6 230 0</inkml:trace>
  <inkml:trace contextRef="#ctx0" brushRef="#br0" timeOffset="128367.536">30982 9566 110 0,'-24'8'606'0,"-8"1"194"0,9-4 148 16,8-1 93-16,-1 1-125 0,-1-1-172 0,17-4-162 15,0 3-159-15,0-3-119 0,17 0-67 16,-1 0-34-16,15 0-37 0,0 0-38 0,1-3-32 16,-1-1-28-16,9 4-26 0,-2 0-24 15,2-5-61-15,7 5-91 0,-9-4-158 0,2-1-265 16,7-4-358-16,0 4-184 15,0-7-53-15,1 3 30 0,14-5 127 0,-7 2 249 16</inkml:trace>
  <inkml:trace contextRef="#ctx0" brushRef="#br0" timeOffset="128660.75">32308 9142 174 0,'-9'-19'663'0,"2"-2"163"0,-1-2 118 16,0-3 82-16,-7 4-131 0,-1 0-204 15,-1 0-165-15,3 5-122 0,-3-1-85 16,1 5-53-16,1 4-34 0,-8 5-21 0,-1-1-19 16,1 10-8-16,-1 4 3 0,-7 4 6 15,8 4 2-15,-1 9-132 0,0 1-63 0,1 4 0 16,7-1 0-16,8 7 0 0,0-2 0 16,16 4 0-16,0-4 0 0,8 5 0 0,-1-4 0 15,17-1 0-15,-1-4 0 0,0-5 0 16,9 1 0-16,7-5 0 0,-9-5 0 15,9-8 0-15,1 1 0 0,-1-7 0 0,0 2 0 16,-7-10-46-16,7 2-733 0,-9-7-330 16,-6-3-141-16,-1-5-4 0,0 1 49 0,-7-1 104 15,0-4 230-15,-1 5 382 0</inkml:trace>
  <inkml:trace contextRef="#ctx0" brushRef="#br0" timeOffset="128764.473">32731 9269 198 0,'-15'6'481'15,"-1"-3"46"-15,8 1 3 0,-8-4-120 0,9 0-400 16,7 0-276-16,-9-4-146 0,18 1-77 0,-9-3-22 16,7-2 77-16</inkml:trace>
  <inkml:trace contextRef="#ctx0" brushRef="#br0" timeOffset="131988.326">3114 11198 15 0,'0'5'596'0,"0"-5"228"16,-8 4 154-16,8-4 107 0,0 0-48 0,-8 0-151 16,1 0-179-16,7 0-175 0,-9 0-110 15,2 0-71-15,-1 0-56 0,8 0-53 0,-7-4-51 16,-2 4-161-16,9 4-30 0,-7-4 0 16,-1 5 0-16,8-1 0 0,-8 5 0 0,8 0 0 15,0 4 0-15,-8-4 0 0,8 4 0 16,0 1 0-16,8-2 0 0,-8 2 0 0,8-5 0 15,0 3 0-15,-1-3 0 0,9 0 0 16,-8-9 0-16,8 5 0 0,-1-5 0 0,-7-5 0 16,7 1 0-16,-6-6-18 0,6 3-116 15,-7-7-4-15,-8 5 8 0,8-4 20 0,-8 5 28 16,0-1 29-16,0-5 22 0,0 5 15 0,-8 0 8 16,0 1 6-16,0-1 0 0,1 5 0 15,-2-5 1-15,2 4 0 0,-1 1-1 0,-8 4 0 16,9 0-1-16,-2-5 1 0,2 10-1 15,-1-5-1-15,1 0 0 0,7 4 0 16,-9 5-1-16,9-4-1 0,0 3 1 0,0 1 0 16,0 0-1-16,0 0 2 0,9-1 0 0,-2 2 0 15,1-6 2-15,-1 4-1 0,9-3 3 0,-8-1-1 16,8 0-1-16,-9-4-5 0,2 0-7 16,6 0-10-16,-7-4-8 0,0 0-7 0,-1 4-3 15,-7-5-2-15,9 2 4 0,-9-6 5 16,0 4 5-16,0-4 4 0,-9 0 4 0,9 5 5 15,-7-5 2-15,-1 0 5 0,-8 5 3 16,9-5 2-16,-2 5 1 0,2 4 2 0,-9-5 0 16,8 5 1-16,1 5-2 0,-2-1 0 15,2 1-1-15,-1 3 1 0,8-3 2 0,-7 3-1 16,7 6 0-16,0-6 1 0,0 2 1 16,0-1 0-16,7-1 0 0,1 0 0 0,-1-3 1 15,2 4 1-15,-2-4-1 0,1-5 0 16,8 0 0-16,-9 0-7 0,2-5-12 0,-2 1-16 15,1-6-13-15,0 2-9 0,0 3-6 16,-8-3 5-16,0-1 10 0,0 0 14 0,0-4 15 16,-8 8 8-16,0-3 12 0,8 3 12 0,-8-3 10 15,1 8 7-15,-2-5 2 0,2 5 2 16,-1 5-3-16,0-1-10 0,0 0-7 0,1 1-7 16,7 3-3-16,0 1-4 0,-9 0-4 15,9 0-35-15,9 0-64 0,-9-1-146 0,0 1-246 16,0-5-336-16,7 1-174 0,-7-5-62 0,8 0 14 15,0 0 120-15,0 0 232 0</inkml:trace>
  <inkml:trace contextRef="#ctx0" brushRef="#br0" timeOffset="136058.885">4393 10973 257 0,'-7'-17'562'0,"7"-5"155"16,-9 0 151-16,1 0 39 0,1-1-150 15,-2 5-112-15,2 1-95 0,-9 4-118 0,8 5-116 16,1-6-62-16,-2 9-31 0,2 1-37 16,-1 0-40-16,8 4-27 0,-8 8-9 0,0 5-7 15,8 5-1-15,-7 8 7 0,7 6 6 0,-9 3-3 16,9 9-17-16,0 0-16 0,0 9-13 16,0 0-9-16,0 0-9 0,0 0-4 0,0 0-2 15,0-4-4-15,9-5-8 0,-9-4-8 16,7-10-5-16,1 1-5 0,-8-14-4 15,8 1 0-15,-8-9-2 0,8-9-3 0,-1-9-7 16,2-9-14-16,-9-8-20 0,7-5-18 0,-7-8-13 16,8-11-9-16,-16 2-1 0,8 0 8 15,-7-5 13-15,-2-4 14 0,2-1 11 0,-9-4 7 16,8 5 7-16,-8-1 1 0,9 6 3 0,-1 8 1 16,0 4-2-16,0 9-1 0,8 8 1 15,0 11 7-15,0 3 19 0,0 9 17 0,8 5 21 16,0 11 20-16,7 7 13 0,1 12 6 15,0 5-9-15,-1 5-7 0,9 2-7 16,8 7-10-16,-8-1-11 0,7-1-7 0,7 1-8 16,-6-4-8-16,-1-5-11 0,9 0-9 0,-2-8 0 15,-5-1 0-15,-2-9 0 0,0-7 0 0,1-6 0 16,-1-5 0-16,-7-3 0 0,-1-10 0 16,1-3 0-16,-9-10 0 0,1-5 0 15,0-3 0-15,-9-4 0 0,1-6 0 0,-8 1 0 16,0-9 0-16,-8 4 0 0,1-4 0 15,-9 0 0-15,0 0 0 0,8 4 0 16,-8 9 0-16,9 5 0 0,-1 7-165 0,-1 6-58 16,2 13-60-16,7 9-53 0,-7 9-88 15,7 4-153-15,0 9-205 0,7 0-191 0,0 8-67 16,2-3 4-16,6 3 84 0,9-3 185 16,-1-1 251-16</inkml:trace>
  <inkml:trace contextRef="#ctx0" brushRef="#br0" timeOffset="136742.722">5052 11406 362 0,'0'13'805'0,"8"-4"151"16,-8 0 99-16,0-5 62 0,0 1-222 16,0-1-262-16,0-4-205 0,8 4-120 0,-1-4-65 15,2-4-41-15,6 0-31 0,1-1-27 16,-1-4-27-16,1 0-30 0,7 1-29 16,-6-5-19-16,-3-5-10 0,10 5-8 0,-8-10-5 15,0 5-5-15,-1-3-2 0,-6-2-20 16,-2 1-19-16,1 0-21 0,0 5-18 0,-8-5-13 15,-8 0-7-15,0 4 9 0,-8-5 16 16,1 7 17-16,-1-3 14 0,-15 7 11 16,8-1 7-16,-10-1 5 0,10 9 3 0,-8 1 11 15,7 8 13-15,1 1 16 0,-1 4 21 16,9 5 24-16,-1 2 21 0,0 7 20 0,8-1 15 16,8 5 9-16,0-1 2 0,8 0-3 15,8-4-15-15,0 5-127 0,8-6 0 16,-1 3 0-16,8-3 0 0,0-7 0 0,9-1 0 15,-9 0 0-15,9-4 0 0,-9-5 0 16,0 1 0-16,1-5 0 0,-1 0 0 16,0-5 0-16,-7 1 0 0,-1-1 0 0,-7-4 0 15,-1 1 0-15,1-1 0 0,-8-5 0 0,0 0-81 16,-8 3-32-16,0-3 18 0,0 0 17 16,-8-3 18-16,0 3 16 0,1 1 13 15,-2 0 10-15,9 4 8 0,-7 1 4 0,-1 3-1 16,1 1 1-16,7 4 1 0,-9 4 0 15,9 1 12-15,0 3 16 0,0 1 19 0,9 4 11 16,-9 0 10-16,7 6 5 0,1-7-8 16,-1 6-13-16,2-1-11 0,6 1-9 15,-7-4-9-15,7-2-7 0,1 2 1 0,0-5-3 16,8-4 0-16,-9-1-1 0,1 1 0 16,8-10-15-16,-8 1-25 0,-1-1-26 15,-7-8-27-15,7 3-12 0,-6-6-20 0,-2 2-1 16,-7-3 11-16,0-6 21 0,0 5 22 15,0 1 11-15,-7-1 19 0,7 5 15 0,-9 0 9 16,9 4 6-16,-7 0 1 0,7 9 9 16,-8 0 8-16,8 5 8 0,0-1 8 15,0 9 10-15,0 0 9 0,8 5-2 0,-1 0-4 16,-7-1-8-16,16 6 2 0,-8-2-5 0,0 2-1 16,7-1-3-16,-6 0-19 0,6-5-48 15,1 1-77-15,0-5-88 0,-8 5-155 0,-1-5-257 16,2-4-320-16,-9 0-132 0,0-5-27 15,-9 1 33-15,2-5 122 0,-1-5 238 0</inkml:trace>
  <inkml:trace contextRef="#ctx0" brushRef="#br0" timeOffset="136968.12">5153 11008 377 0,'-38'-35'777'0,"7"-4"149"0,7 7 103 0,1 1 77 16,14 1-223-16,-6 3-204 0,15 5-171 15,0 0-102-15,8 0-59 0,-1 5-37 0,9 3-36 16,8 0-31-16,-1 7-36 0,1 2-88 16,-1 1-119-16,1 4 0 0,0 4 0 15,-1 1 0-15,1 2 0 0,-1 7 0 0,1 0 0 16,-9-1 0-16,1 4-122 0,0 1-283 16,-9 0-234-16,1-1-330 0,1-4-184 0,-9 1-43 15,0-6 35-15,0-2 92 0,0-6 214 16,0-9 344-16</inkml:trace>
  <inkml:trace contextRef="#ctx0" brushRef="#br0" timeOffset="137125.698">5200 10514 434 0,'-23'-31'840'0,"-1"1"148"15,1 2 116-15,0 7 94 0,7-2-206 16,0 6-257-16,9 4-172 0,-1 0-117 0,0 4-102 16,0 0-86-16,1 9-77 0,-2 0-73 15,2 9-108-15,-1 8 0 0,-1 5-107 0,2 5-148 16,0-1-216-16,-2 9-441 0,1-3-252 15,1 3-85-15,-2 5 15 0,2-5 77 16,-1 0 190-16,8-3 431 0</inkml:trace>
  <inkml:trace contextRef="#ctx0" brushRef="#br0" timeOffset="137894.302">7037 11168 345 0,'0'-5'580'0,"0"-4"172"0,0 1 137 0,-8-1-38 16,8-4-83-16,-8-1-106 0,1-3-127 16,-2 4-149-16,-6-6-123 0,-1 6-66 0,-8-4-47 15,1 3-34-15,-1 1-28 0,-7 4-19 16,-1 1-12-16,1 3-17 0,0 1-14 15,0 4-10-15,-1 9-8 0,1-1-2 0,7 5-4 16,1 10-3-16,-1-2-2 0,8 7 1 16,1 2 10-16,6 0 12 0,9 7 14 15,0-2 9-15,17 0 8 0,-1 1 4 0,-1-6-3 16,17 1-9-16,-1-4-9 0,0-5-8 0,1-9-13 16,7 0-9-16,0-13-4 0,0 0-3 15,0-8-2-15,-8-1 1 0,9-9 9 0,-16-4 5 16,7-1 2-16,-8-3-1 0,-7-4-2 15,0 3-1-15,-8 0-5 0,-1 1-2 0,-7 0-1 16,0 3-2-16,-7 2-2 0,-1 3-1 16,0 4 1-16,0 2-1 0,1 3-3 15,-2 4 0-15,2 0-1 0,-9 5 0 0,16 5 9 16,-8 3 17-16,1 2 14 0,7 7 15 16,0-3 14-16,0 8 10 0,7 0-1 0,1 0-13 15,0 4-9-15,0 0-12 0,8 1-12 16,-1-1-34-16,8 2-60 0,1-3-75 15,-1-2-102-15,1-1-201 0,7 0-317 0,1 0-253 16,-1-5-91-16,0-3-5 0,9-2 58 16,7-7 177-16,-7-1 305 0</inkml:trace>
  <inkml:trace contextRef="#ctx0" brushRef="#br0" timeOffset="138121.693">7798 11323 540 0,'0'0'897'0,"-8"4"150"16,1-4 109-16,-2 3 75 0,9-3-278 16,0 0-298-16,-7 0-179 0,14 0-113 0,-7-3-83 15,9 3-61-15,-2-4-43 0,9-1-41 16,-1-4-72-16,9 4-63 0,-8-4 0 0,7 5 0 16,8-1 0-16,-7 2 0 0,7-2-16 15,-7 5-181-15,-1 0-92 0,1 0-124 0,8 5-203 16,-17-2-251-16,8 6-193 0,-6 0-56 15,-10 0 19-15,2 1 85 0,-2-3 187 16,-7 2 285-16</inkml:trace>
  <inkml:trace contextRef="#ctx0" brushRef="#br0" timeOffset="138314.178">7970 11450 87 0,'-31'13'692'0,"0"-4"186"0,-1-1 123 16,9 1 88-16,0-4-70 0,-1 4-225 15,8-5-234-15,9 1-160 0,-2-5-100 0,2 5-55 16,14-5-30-16,2 0-24 0,-2 0-9 15,9 0 5-15,-1 0-3 0,9 0-22 16,-1 0-157-16,8 0-5 0,-7 0 0 0,8 0 0 16,-1 0 0-16,9-5 0 0,-9 5 0 15,0 0-180-15,9 0-172 0,-9 0-137 0,8-5-233 16,-8 5-283-16,0-4-98 0,1-5-12 16,-8 0 21-16,0 0 106 0,-10-4 238 0</inkml:trace>
  <inkml:trace contextRef="#ctx0" brushRef="#br0" timeOffset="139735.537">8944 11101 116 0,'0'-5'404'0,"7"2"112"0,-7-1 120 0,0-2 46 15,7-2 24-15,-7-1-16 0,0 4-43 16,0-4-59-16,-7 1-76 0,7 3-94 0,-7-3-100 15,-2-1-64-15,1 4-42 0,-8 1-37 16,1-1-30-16,-1 5-28 0,1 0-23 16,-8 0-21-16,-1 9-17 0,1 0-6 0,-1 0-4 15,1 8 2-15,-1 1 7 0,8 5 11 16,0-1 18-16,8 3 14 0,1 3 10 0,7 2 6 16,0 1 5-16,7 0-75 0,10 0-44 15,6 1 0-15,1-7 0 0,7-2 0 16,0-6 0-16,1 1 0 0,6-9 0 0,-7-5 0 15,9-4 0-15,-9 0 0 0,1-8 0 16,-8-1 0-16,7-5 0 0,-15-3 0 16,-1 4 0-16,1-6 0 0,-9-2 0 0,2 2 0 15,-9-2 0-15,0-1 0 0,-9-5 0 16,2 5 0-16,-9 0 0 0,1-4 0 0,-9 4-218 16,1-5-64-16,-1 6-10 0,1-2-9 15,-1 5-23-15,-8 1-85 0,8 8-174 0,9 0-246 16,-8 4-142-16,7 5-49 0,-8 5 20 15,17 4 104-15,-9 0 211 0</inkml:trace>
  <inkml:trace contextRef="#ctx0" brushRef="#br0" timeOffset="140276.088">9633 11411 93 0,'0'-5'473'0,"0"1"121"0,-7-5 125 0,14 4 108 15,-7 1-53-15,0-6-78 0,0 7-77 16,9-1-82-16,-9-1-91 0,7 1-101 16,-7-6-72-16,8 10-32 0,0-4-9 0,-8-1-3 15,8 5 6-15,-8 0 4 0,7 0 0 16,-7 0-8-16,9 5-82 0,-2-1-149 0,1 6 0 16,-8-1 0-16,9 3 0 0,-2 6 0 15,0 0 0-15,2 8 0 0,-1 1 0 0,-8-1 0 16,7 4 0-16,-7 2 0 0,9-1 0 15,-9 0 0-15,0-5 0 0,0 0-237 16,-9-3-502-16,9-5-335 0,-7-6-142 0,-1-7-21 16,-1-5 44-16,9-5 103 0,-7-7 228 15,7-11 388-15</inkml:trace>
  <inkml:trace contextRef="#ctx0" brushRef="#br0" timeOffset="140460.934">9713 11251 623 0,'-9'-9'937'15,"1"1"145"-15,1-1 108 0,-2 0 79 0,2 0-304 16,-1 5-310-16,0-1-173 0,0-3-123 16,8 3-95-16,0 1-74 0,-7 0-59 15,7-1-87-15,0 5-44 0,0-4-16 0,0 4-136 16,0 0-96-16,0 0-133 0,0 4-257 16,0-4-358-16,0 5-147 0,7-5-35 0,9 4 32 15,-1-4 100-15,9-4 242 0,-1-1 376 16</inkml:trace>
  <inkml:trace contextRef="#ctx0" brushRef="#br0" timeOffset="140930.651">10482 10757 498 0,'-17'4'866'0,"10"-8"138"0,-2 4 99 16,-6 0 69-16,15-4-270 0,-8 4-319 15,0 0-180-15,8 0-96 0,0 4-51 16,8 5-14-16,-8 4 12 0,8 9 28 0,0 4 20 16,8 5-285-16,-9 4-17 0,10 10 0 15,-3 4 0-15,-5-1 0 0,6 6 0 0,-6-3 0 16,6 3 0-16,-7-6 0 0,7-4 0 16,1 0 0-16,-8-7 0 0,8-7 0 15,-9-4 0-15,1-3 0 0,0-6 0 0,0-8 0 16,-8-1 0-16,0-8 0 0,0-4 0 15,0-9 0-15,-8 0 0 0,0-9 0 0,0-4 0 16,1-2 0-16,-2 2 0 0,9-4 0 16,-7 3 0-16,7-4 0 0,0 5 0 0,7 4 0 15,2 0 0-15,6 0 0 0,1 4 0 16,0 5 0-16,-1 9 0 0,8-1 0 16,-6 5 0-16,6 5 0 0,-7-1 0 0,-1 9 0 15,1 5 0-15,0-1 0 0,-8 5 0 16,-1 5 0-16,2-1 0 0,-9 5 0 0,-9-4 0 15,9 3 0-15,-7-4 0 0,-9 2 0 16,8-2 0-16,-8-4 0 0,9 0 0 0,-9-5-53 16,-8-3-388-16,9 0-84 0,-1-7-152 15,-8-1-224-15,8-3-160 0,9-6-39 16,-9-7 23-16,16 2 99 0,0-10 193 0,8 0 287 16</inkml:trace>
  <inkml:trace contextRef="#ctx0" brushRef="#br0" timeOffset="141200.928">11564 11256 264 0,'0'13'828'16,"0"-4"184"-16,0-1 135 0,-8 1 111 0,8-5-119 15,0-4-281-15,0 0-230 0,8-4-123 16,0 0-82-16,8-4-294 0,-1-1-129 0,1-1 0 15,-1 6 0-15,8-5 0 0,1 0 0 16,-1 5 0-16,10 0 0 0,-2 4 0 0,-8 0 0 16,8 0 0-16,2 4 0 0,5 0 0 15,-6 5 0-15,-1 0 0 0,-7 5-287 16,-1-5-613-16,1 3-285 0,-9 2-83 0,-7 0 23 16,0-7 80-16,-8 7 152 0,-8-5 265 15</inkml:trace>
  <inkml:trace contextRef="#ctx0" brushRef="#br0" timeOffset="141393.412">11737 11384 694 0,'-24'4'934'16,"1"1"143"-16,6-1 101 0,-6 1 24 15,15-5-302-15,0 0-288 0,0 0-169 0,8 0-102 16,8-5-61-16,8 1-34 0,0-1-18 16,-1-4-172-16,8 4-56 0,10 2 0 0,-10-1 0 15,8-1 0-15,0 5 0 0,2 0 0 16,-2 0 0-16,0 0 0 0,1 0 0 15,6 0-369-15,-14 0-398 0,7-4-348 16,-8-1-130-16,1 0 1 0,-1-4 65 0,1 0 133 16,-8-3 255-16,-8-2 368 0</inkml:trace>
  <inkml:trace contextRef="#ctx0" brushRef="#br0" timeOffset="141635.775">11869 10987 104 0,'-23'0'811'0,"-1"-5"205"15,9 5 150-15,-8-4 121 0,14 4 5 16,-6 0-321-16,7 0-271 0,0 0-152 16,8 0-252-16,0 0-296 0,0 4 0 0,8 5 0 15,-8 0 0-15,8-1 0 0,7 10 0 16,-15 4 0-16,9 5 0 0,-2-1 0 0,1 10 0 16,0-1 0-16,0 0 0 0,-8 5 0 0,7-1 0 15,2 5 0-15,-2-3 0 0,1-1 0 16,1-1 0-16,-9 0 0 0,7 2 0 15,0-6-914-15,-7-4-560 0,9-5 10 0,-1-4 97 16,-1-9 141-16,2-8 235 0,6-5 417 16</inkml:trace>
  <inkml:trace contextRef="#ctx0" brushRef="#br0" timeOffset="142046.053">12702 11052 571 0,'0'0'945'0,"0"-4"157"0,-9 4 120 15,2-4 89-15,7-1-263 0,-17 1-323 16,10-5-190-16,-1 5-117 0,0-1-104 0,0 1-314 16,-7-1 0-16,7 10 0 0,-7-1 0 15,6 1 0-15,-6 8 0 0,-1 4 0 16,0 1 0-16,9 5 0 0,-1 3 0 0,0 1 0 15,0 4 0-15,8-1 0 0,0 1 0 16,8 5 0-16,8-6 0 0,0 0 0 0,-1 3 0 16,8-3 0-16,1-8 0 0,7 0 0 0,1-4 0 15,-1-1 0-15,0-8 0 0,9-5 0 16,-9 1 0-16,-8-10 0 0,10-4 0 0,-10-3 0 16,1-2 0-16,-9-3 0 0,8-5 0 0,-14 0 0 15,-2-4 0-15,1-2 0 0,-8 2 0 16,0-1 0-16,-8-3 0 0,1-1 0 0,-9 0 0 15,0 0 0-15,-8 1 0 0,-7-2 0 16,7 1 0-16,-7 9 0 0,8 0 0 16,-9 9-584-16,1 4-287 0,0 5-252 0,7-1-93 15,0 1 4-15,1 4 62 0,-1 0 149 16,8 0 297-16</inkml:trace>
  <inkml:trace contextRef="#ctx0" brushRef="#br0" timeOffset="144468.095">13949 11304 194 0,'-8'-5'473'0,"8"1"127"0,-8-5 132 16,1 9 48-16,7-3-39 0,-9-2-55 15,9 1-57-15,0-6-66 0,0 6-76 0,0 0-74 16,0-5-41-16,9 4-23 0,-9 1-20 15,7 0-19-15,1 4-20 0,-8 0-47 16,8 0-243-16,0 8 0 0,-1 1 0 16,-7 4 0-16,9 6 0 0,-9 2 0 0,0 5 0 15,0 6 0-15,0 3 0 0,-9 0 0 16,2 5 0-16,-1 0 0 0,0 0 0 0,0-1-77 16,-8 1-655-16,9-5-327 0,-1-8-166 15,8-6-26-15,-8-3 48 0,8-9 100 0,0-9 209 16,0-9 371-16</inkml:trace>
  <inkml:trace contextRef="#ctx0" brushRef="#br0" timeOffset="144901.937">14631 10607 696 0,'-7'-13'942'0,"7"-1"130"16,-9 5 82-16,9 1 52 0,-7 3-366 15,7 5-280-15,0 0-130 0,0 5-73 0,7-1-38 16,-7 9-11-16,9 5-11 0,-2 5-287 16,1 3-10-16,1 9 0 0,-2 9 0 15,0 5 0-15,10 3 0 0,-10 6 0 0,1 0 0 16,0 3 0-16,0-4 0 0,-1 1 0 16,9 0 0-16,-8-6 0 0,0 2 0 0,-8-7 0 15,8-3 0-15,-8-3 0 0,0-6-412 16,-8-5-94-16,0-3-90 0,0-4-113 0,1-11-95 15,-9-2-42-15,0-10 19 0,1 0 90 16,-2-10 192-16,-6-2 276 0,-1-6 292 0,1-5 278 16,-1 2 231-16,1-1 129 0,-8-5 43 15,7-4-19-15,-7 5-56 0,15-2-103 16,-8 7-122-16,8-6-74 0,9 5-46 0,7 0-31 16,7 5-31-16,2-5-31 0,6 4-31 15,1 1-35-15,8 3-33 0,7 6-32 16,1-1-24-16,-1 5-19 0,8-1-45 0,0 5-70 15,1 5-88-15,-2-1-98 0,2 9-159 16,7-4-258-16,-7 4-270 0,-2 0-138 0,9 0-24 16,-7 1 39-16,7 3 127 0,0-8 243 0,0 4 300 15</inkml:trace>
  <inkml:trace contextRef="#ctx0" brushRef="#br0" timeOffset="145294.402">15377 11225 114 0,'0'-9'704'0,"0"5"199"0,-16-5 121 16,8 0 86-16,-15 0-98 0,7 1-225 0,-8-6-246 15,-7 5-167-15,8 1-99 0,-9-1-64 16,9 0-44-16,-9 5-37 0,8-1-23 0,-7 10-13 16,8-1-6-16,6 8 2 0,-6 2 2 15,15 4 8-15,-6 4 6 0,5 5 0 16,1-1-50-16,8 1-56 0,8-2 0 0,1 6 0 16,5-8 0-16,3 3 0 0,6-3 0 15,1-6 0-15,7-4 0 0,0-8 0 0,1-1 0 16,6-4 0-16,-5-4 0 0,-2-1 0 15,-8-8 0-15,1 0-62 0,-1-5-83 16,1 1 26-16,-17-1 34 0,9-1 29 16,-8-2 24-16,-8 3 17 0,0 1 12 0,-8-1 9 15,0 0 12-15,0 1 19 0,1 4 19 16,-2-1 21-16,2 6 14 0,-8-1 7 0,6 5-2 16,2-1-58-16,7 10-38 0,-8-5 0 15,0 8 0-15,8 5 0 0,-8 1 0 0,8 3 0 16,0 1 0-16,0 4 0 0,8 0 0 15,-8 0 0-15,16-5 0 0,-9 6 0 0,9-5 0 16,-8-1 0-16,15 1 0 0,-7-5 0 0,-1 0-403 16,1-4-446-16,8 0-299 0,-8-5-103 15,-1-4 0-15,1-4 67 0,0 0 153 16,-1-10 308-16</inkml:trace>
  <inkml:trace contextRef="#ctx0" brushRef="#br0" timeOffset="147078.753">16318 11177 181 0,'0'-9'446'0,"0"0"94"0,0 0 99 0,0-1 23 16,8-2 3-16,-8 3-34 0,-8-5-44 15,8 2-42-15,0-1-52 0,-7-1-71 0,-2 5-91 16,2-4-56-16,-9 4-28 0,1 0-28 16,-1 0-30-16,-8 5-22 0,0-1-20 15,1 5-19-15,-1 0-31 0,-7 5-19 0,8 4-14 16,-1 4-13-16,1 9-7 0,-1 1 4 16,8 2 11-16,8 7 12 0,-8-1 15 15,16 8-7-15,0-4-79 0,16 9 0 0,1-3 0 16,-3-6 0-16,17 0 0 0,2 0 0 15,5-8 0-15,9-6 0 0,0-3 0 0,1-4 0 16,7-9 0-16,0-2 0 0,-8-6 0 16,8-7 0-16,-8-3 0 0,0-1 0 15,-7-3 0-15,-9 0 0 0,-8-6 0 0,1 6 0 16,-8-5 0-16,-9 0-91 0,1-1-30 16,-8 7 10-16,0-8 16 0,-8 8 17 0,-8-3 19 15,1 2 17-15,-1 4 14 0,-7 0 11 16,-1-1 8-16,0 5 11 0,1 1 14 0,-1 3 14 15,1 5 12-15,-1 0 7 0,8 5 4 16,1-1-6-16,7 9-11 0,0 1-11 16,1-1-9-16,7 9-7 0,7 0-4 0,1-1-7 15,0 3-35-15,7-3-56 0,1 2-84 16,8-6-107-16,-1 1-197 0,1-9-305 16,-1-1-247-16,1-8-93 0,7-8 2 0,1-6 64 15,-1-4 176-15,-7-3 297 0</inkml:trace>
  <inkml:trace contextRef="#ctx0" brushRef="#br0" timeOffset="147258.273">16828 10925 158 0,'-24'-40'763'0,"1"1"167"0,7-6 114 15,-8 10 82-15,9 0-78 0,-1 4-287 16,1 4-244-16,-1 10-144 0,9-1-96 0,7 9-61 16,-9 4-49-16,9 5-45 0,0 9-30 15,0 10-18-15,9-3-18 0,-2 12-63 0,1 2-87 16,8 5-109-16,-9 5-199 0,17 5-373 15,-8-1-280-15,7 0-111 0,8 0-6 16,-7-5 56-16,16 1 171 0,-2-4 355 0</inkml:trace>
  <inkml:trace contextRef="#ctx0" brushRef="#br0" timeOffset="147428.816">17675 11260 685 0,'-15'23'975'0,"7"-7"119"15,-7-2 71-15,6 0 35 0,2-7-368 16,7 3-376-16,0-6-234 0,0 1-169 0,7 0-142 16,2-5-172-16,-2 0-243 0,1-5-293 15,0 0-173-15,0-4-59 0,-1-3 17 16,2-2 106-16,-9 0 209 0,7-2 281 0</inkml:trace>
  <inkml:trace contextRef="#ctx0" brushRef="#br0" timeOffset="147559.466">17699 11115 532 0,'0'-14'908'0,"-8"2"158"0,-8-2 111 15,9 5 74-15,-1 4-278 0,0-4-330 16,0 5-223-16,1 0-153 0,7-1-123 0,0 1-115 16,-9 0-114-16,9 4-121 0,0-5-178 15,0 5-276-15,0 0-303 0,0 0-126 16,0 0-19-16,0-4 50 0,9-1 140 0,-9 1 258 16</inkml:trace>
  <inkml:trace contextRef="#ctx0" brushRef="#br0" timeOffset="149588.973">18640 10638 435 0,'-7'-17'725'0,"-1"-6"154"0,-1 5 94 15,2 5-4-15,7 4-204 0,-7 1-188 0,7 3-160 16,0 1-107-16,0 8-45 0,7 5-16 16,0 8 1-16,2 6 9 0,6 12-2 15,-6 4-9-15,6 10-12 0,1 4-17 0,-9 9-61 16,9-4-158-16,0 8 0 0,-8 0 0 16,8-5 0-16,-9 6 0 0,1-5 0 0,1-5 0 15,-2-3 0-15,0-6 0 0,1-8 0 16,1-5 0-16,-2-9 0 0,-7-4 0 15,7-4 0-15,-7-10 0 0,9-4 0 0,-9-8 0 16,8-4 0-16,-8-10 0 0,0-8 0 16,0-1 0-16,0-3 0 0,0-7 0 0,0 2 0 15,7-5 0-15,-7 5 0 0,9 0 0 16,-2 4 0-16,1 5 0 0,0 0 0 16,7 4 0-16,1 8 0 0,0 0 0 0,8 7 0 15,-9 1 0-15,8 12 0 0,-6 1 0 16,-1 7 0-16,-1 4 0 0,1 4 0 0,-9 5 0 15,-7 3 0-15,0 1 0 0,0 5 0 16,-7-1 0-16,-1 0 0 0,0-5 0 16,-7 7 0-16,-1-7 0 0,-1-3 0 0,3-1 0 15,-3-8 0-15,1 3 0 0,1-7-137 16,-1-5-134-16,0 0-58 0,1-6-72 16,-1-3-131-16,9-3-188 0,-2-6-236 0,9-5-94 15,0 2-12-15,9-6 56 0,6 0 149 0,1-4 231 16</inkml:trace>
  <inkml:trace contextRef="#ctx0" brushRef="#br0" timeOffset="150830.51">19519 11093 166 0,'-8'-4'559'0,"8"-5"156"15,-8 4 149-15,1-4 76 0,-2 0-107 0,2 0-127 16,-1 0-117-16,1 1-110 0,-2-1-105 16,2 0-64-16,7 4-36 0,-8-3-23 0,8 3-17 15,0 1-15-15,-8 4-18 0,8 4-13 16,0 1-15-16,-8 3-57 0,8 10-116 16,0 4 0-16,-7 5 0 0,7 8 0 0,0 5 0 15,0 4 0-15,0 0 0 0,7 4 0 16,1-4 0-16,0 0 0 0,7-3 0 0,9-6 0 15,-8-5 0-15,7-3 0 0,8-10 0 16,-7-3 0-16,7-10 0 0,1-4 0 0,-1-9 0 16,0-4 0-16,1-4 0 0,-8-10 0 15,7 1 0-15,-7-1 0 0,-9-3 0 0,1-5 0 16,0 4 0-16,-9-1 0 0,-7 1 0 16,0 1 0-16,0-1 0 0,-7 5-66 15,-2 3 19-15,-6 2 14 0,7 3 11 0,-7 4 5 16,-1 2 3-16,1 6 12 0,-2 3 8 15,1 6 7-15,9 3 3 0,-1 6 10 0,-8 6 12 16,16 9 3-16,0-1 7 0,0 5-35 16,0 8-13-16,8 2 0 0,0 6 0 0,7-3 0 15,1 10 0-15,1-2 0 0,-2 6 0 16,1-5 0-16,7 5 0 0,-8-1 0 16,1-5 0-16,-8 1 0 0,8-4 0 0,-9-5 0 15,2-4 0-15,-9-4 0 0,0-5 0 16,0-6 0-16,-9 3 0 0,-6-11 0 0,-1 1 0 15,0-10 0-15,-7 1-40 0,0-4-24 16,0-1 19-16,-10-4 12 0,2-4 1 16,0-5-8-16,-1 0-12 0,9-8-28 0,-8-1-29 15,7 0-37-15,8-3-43 0,1-3-53 16,6-1-100-16,9-1-182 0,0-6-264 0,9 1-197 16,15 0-74-16,-1-4 1 0,8-5 83 15,0 1 187-15,16-1 288 0</inkml:trace>
  <inkml:trace contextRef="#ctx0" brushRef="#br0" timeOffset="151063.886">20720 11185 279 0,'-9'9'878'0,"2"0"171"16,-1 4 119-16,-8-8 80 0,9 3-99 15,-2-3-395-15,9 3-258 0,0-8-139 0,0 5-90 16,9-1-58-16,-2 1-39 0,9-5-26 15,-1 4-121-15,9-4-23 0,-8 0 0 16,8 0 0-16,-1 0 0 0,1 4 0 0,-1-4 0 16,1 0 0-16,-1 0 0 0,1 0-115 15,0 5-254-15,-1 0-167 0,-8-1-230 0,1 4-250 16,0-3-109-16,-8 3-7 0,-1 2 49 16,2-1 133-16,-18 3 243 0</inkml:trace>
  <inkml:trace contextRef="#ctx0" brushRef="#br0" timeOffset="151258.941">20829 11423 397 0,'-31'9'860'0,"0"-4"175"16,-1 4 132-16,1-5 113 0,7 0-169 0,1 1-269 16,7-1-224-16,1 1-155 0,6-5-119 15,9 0-270-15,0 0-74 0,9-5 0 0,-2 5 0 16,9-4 0-16,-1 4 0 0,9-5 0 16,-1 5 0-16,1 5 0 0,-1-5 0 15,10 0 0-15,-2 4 0 0,0-4 0 0,0 0 0 16,8 5-476-16,1-5-266 0,-1 0-320 15,8-5-141-15,8 1-7 0,0-1 68 0,0-3 128 16,8-6 203-16,-1-3 342 0</inkml:trace>
  <inkml:trace contextRef="#ctx0" brushRef="#br0" timeOffset="151658.388">22093 11022 559 0,'0'-5'866'16,"0"1"147"-16,0-5 104 0,0 0 27 0,-9 1-194 15,9-1-223-15,0 0-164 0,-7-4-88 16,7 0-43-16,-8 0-87 0,-8-1-345 0,9 0 0 15,-9 2 0-15,-8 3 0 0,1-1 0 16,-1 6 0-16,-7 4 0 0,-1 4 0 16,1 6 0-16,0 2 0 0,0 7 0 0,-2 3 0 15,10 4 0-15,-1 1 0 0,1 3 0 16,15 1 0-16,-8 4 0 0,16 1 0 0,0-1 0 16,0 1 0-16,16-5 0 0,0 4 0 15,8-5 0-15,0 2 0 0,7-2 0 16,8-4 0-16,0-3 0 0,0-5 0 0,9-1 0 15,-1-3 0-15,0-6 0 0,0 1 0 16,0-4 0-16,0-5-739 0,-1 0-359 0,1-5-151 16,0-4-19-16,1-4 54 0,-9 0 106 15,8 0 223-15,-7-5 371 0</inkml:trace>
  <inkml:trace contextRef="#ctx0" brushRef="#br0" timeOffset="151817.96">22791 11318 749 0,'0'12'1093'0,"0"-3"195"0,0 0 149 15,-8 1 117-15,8-1-290 0,0-5-458 16,-8-1-806-16,8 2 0 0,0 0 0 0,0-5 0 16,8 4 0-16,-8-4 0 0,0 0 0 15,8 0 0-15,-8-4 0 0,8 4 0 0,-16-5-277 16,8 0-1090-16,0 2-106 0,-8-6 27 16,8-5 114-16,-8 0 192 0,1-2 379 0</inkml:trace>
  <inkml:trace contextRef="#ctx0" brushRef="#br0" timeOffset="-173472.662">4377 12447 576 0,'0'-9'821'0,"0"9"134"0,0-3 88 0,-8-3-31 15,8 3-200-15,-7 3-216 0,7 0-189 0,0 0-112 16,-9 0-75-16,9 0-49 0,0 3-32 16,0 6-25-16,0 0-15 0,0 5-9 0,0-2-3 15,0 6-5-15,0 5-7 0,9-1-9 16,-9 9-6-16,0-1-7 0,7 5-8 0,-7 0-7 16,8 6-8-16,-8 3-8 0,0 0-6 0,0 0-5 15,9 0-3-15,-9 5-1 0,0-5-29 16,0 0-43-16,0-5-51 0,-9 1-53 0,9 1-62 15,0-11-72-15,-8 1-93 0,8-4-130 16,-7-6-189-16,-2-3-216 0,2-9-80 0,-1 0-5 16,0-14 79-16,-7 1 149 0,6-9 229 15</inkml:trace>
  <inkml:trace contextRef="#ctx0" brushRef="#br0" timeOffset="-173271.201">4063 12907 222 0,'-23'-36'746'0,"-1"1"152"16,9 4 88-16,-8 0 62 0,6 0-154 0,1 5-261 15,9 4-227-15,-1-6-134 0,8 7-74 0,0-2-45 16,8 2-33-16,-1-1-28 0,9 4-20 16,1 1-13-16,6-1-13 0,1 5-12 0,-1 4-12 15,8-5-8-15,8 10-6 0,-7 4-8 16,6 0-22-16,2 9-35 0,0 5-42 0,-2-1-53 16,2 9-86-16,-9-5-142 0,9 9-166 0,-9 1-189 15,0-1-165-15,1 6-58 0,6-1 30 16,-5-1 113-16,-2 1 171 0,0 0 214 15</inkml:trace>
  <inkml:trace contextRef="#ctx0" brushRef="#br0" timeOffset="-172831.998">4840 13039 285 0,'8'14'491'0,"-8"-7"143"0,8-2 116 0,-8-1 16 16,0 1-32-16,-8-5-71 0,8 0-102 16,-16 0-125-16,9-5-131 0,-9-4-114 0,-1 5-79 15,-5-5-46-15,-1 1-30 0,-10-1-17 0,10 0 0 16,-8 0 2-16,0 5 0 0,7-1 4 15,-8 5 3-15,8 0 4 0,1 5-9 16,8 4-4-16,-9-1-1 0,16 1-1 0,-7 4-1 16,6 0 2-16,2 5 3 0,7 1 2 0,0-3 4 15,0 3 1-15,7 3 0 0,2-5-1 16,6 1-3-16,-7-5-3 0,7 5-16 0,9-9-5 16,-1 4-7-16,-7-5-1 0,8-2-2 15,0-3 1-15,-1-3 8 0,1-3 1 0,-8-3-6 16,7 2-6-16,-8-5-7 0,9 1-5 15,-8-6-5-15,-9 1-1 0,10 0 4 0,-10-5 6 16,0 1 6-16,-7 4 3 0,0-5 5 16,0-1 3-16,0 3 3 0,0-3 9 15,-7 3 14-15,7 2 20 0,-7 5 23 0,7-4 22 16,-8 8 16-16,8 1 3 0,-9-1-6 16,9 5-8-16,0 5-12 0,0 4-11 0,0-1-8 15,0 6 0-15,0 3-1 0,0 1-3 16,9 5-9-16,-9-2-6 0,8 2-11 15,6-2-9-15,-5 2-25 0,6-6-51 0,1 5-66 16,8-4-75-16,-1-1-102 0,1 1-167 16,-1-9-222-16,8-4-246 0,2-2-93 15,5-6-10-15,-6-7 56 0,7-3 143 0,0 1 225 16</inkml:trace>
  <inkml:trace contextRef="#ctx0" brushRef="#br0" timeOffset="-172434.061">5280 12901 265 0,'-24'-21'616'0,"8"-2"141"0,0 10 126 16,-8 0 56-16,10 4-161 0,-3 0-166 16,-6 9-135-16,7 6-113 0,1 2-99 0,7 9-60 15,-8 2-29-15,0 7-9 0,9 4-3 16,-1 2-4-16,8 3-12 0,0 0-15 0,8 0-21 16,-1-3-20-16,9 3-22 0,0-10-19 15,7 3-14-15,0-2-8 0,1-8-9 0,8-1-6 16,7-4-4-16,-7-7-3 0,-1-3-5 15,9-3-12-15,-9-3-15 0,0-7-13 16,1 1-19-16,-1-4-24 0,-8-5-23 0,1 1-15 16,-9-1-11-16,1 1-13 0,-9-5-3 15,2 0 8-15,-9 0 16 0,0-6 21 16,-9 7 21-16,2-6 24 0,-9 5 25 0,1 0 27 16,-1 5 26-16,-8 4 22 0,8 4 23 15,1 4 23-15,-1 0 22 0,1 10 14 0,-1 4 11 16,9 3 10-16,-2 2 5 0,2 9 7 15,-1-2-1-15,8 6-4 0,0-1-13 0,8 1-19 16,-8 0-22-16,7-2-25 0,9 2-30 16,0-4-52-16,-1-6-73 0,9-4-87 15,-8 1-101-15,7-6-158 0,1-3-259 0,-9-5-314 16,8-5-122-16,-6-8-19 0,-1 0 44 16,7-9 129-16,-8 0 249 0</inkml:trace>
  <inkml:trace contextRef="#ctx0" brushRef="#br0" timeOffset="-172263.518">5585 12623 51 0,'-24'-35'770'0,"9"9"202"16,-8 4 141-16,7 9 107 0,0 0 2 15,8 4-320-15,-8 5-294 0,16-1-178 0,-7 5-123 16,-1 9-96-16,8 0-69 0,0 0-45 0,0 8-29 16,0 1-64-16,0 4-98 0,8 4-130 15,-8 0-213-15,7 2-402 0,2 2-286 16,-2 1-113-16,1-4 4 0,-8-1 75 0,16 1 183 15,-9-9 385-15</inkml:trace>
  <inkml:trace contextRef="#ctx0" brushRef="#br0" timeOffset="-169888.801">6856 12580 426 0,'0'-5'790'0,"-7"1"158"0,7 0 107 16,-9 4 19-16,2-5-161 0,-8 5-196 16,6 0-190-16,-6-4-108 0,-1 4-67 0,0 4-45 15,1 1-46-15,-1-1-35 0,-8 5-50 16,8 4-176-16,1 5 0 0,-1 0 0 0,0 8 0 15,9 0 0-15,-1 10 0 0,0 8 0 16,8 0 0-16,0 8 0 0,8 1 0 0,0 5 0 16,-1 4 0-16,9-1 0 0,0 2 0 15,-1-2 0-15,1-3 0 0,8-5 0 16,0-4 0-16,-1-5 0 0,1-5 0 0,-1-4 0 16,8-8 0-16,-7-6 0 0,7-7 0 15,1-9-213-15,-1-10-975 0,0-9-168 16,-7-7-13-16,8-6 72 0,-1-8 122 0,-8-4 238 15,-6-5 410-15</inkml:trace>
  <inkml:trace contextRef="#ctx0" brushRef="#br0" timeOffset="-169474.8">7201 12805 513 0,'-7'-9'921'0,"-10"0"155"16,17 5 104-16,-7-1 66 0,7 1-265 15,-7-5-337-15,14 5-211 0,-7-5-127 0,7 0-78 16,10 0-41-16,-1 5-13 0,-1-5-11 15,1 5-24-15,0-2-139 0,7 3 0 16,-8 6 0-16,1 3 0 0,8-2 0 0,-8 9 0 16,-1 1 0-16,-6 3 0 0,6 10 0 15,-7 3 0-15,-8 2 0 0,8 8 0 0,-16-1 0 16,8 1 0-16,-8 4 0 0,-7-1 0 16,-1 7 0-16,-1-6 0 0,-6 0 0 0,-1-5 0 15,1 1 0-15,-1-9 0 0,1-4 0 16,8-6 0-16,-18-7 0 0,19-2 0 15,-10-6-46-15,0-6-144 0,1-6 45 0,-1-6 39 16,1-2 36-16,7-4 27 0,1-3 19 16,-1 4 11-16,8-2 10 0,-1-3 17 15,9 5 21-15,0-1 24 0,9 5 25 0,-9 0 26 16,15 0 23-16,-6 4 15 0,6 4-91 16,-7 1-57-16,7 8 0 0,9-4 0 0,-1 9 0 15,-7 0 0-15,8 4 0 0,0 0 0 16,7 5 0-16,-8-5 0 0,8 5 0 0,-7-5 0 15,8 1 0-15,-1-2-354 0,0 2-546 16,1-5-291-16,-1-4-88 0,0-1 25 16,9-4 89-16,-9-4 172 0,0-1 279 0</inkml:trace>
  <inkml:trace contextRef="#ctx0" brushRef="#br0" timeOffset="-169281.335">7774 13176 119 0,'0'-5'848'0,"0"5"255"0,-7 5 177 16,7-5 122-16,0 0-19 0,0 4-325 15,0 1-302-15,0-1-514 0,0 0-242 16,7 5 0-16,-7 4 0 0,9 1 0 0,-9 3 0 16,7 5 0-16,-7 1 0 0,0 7 0 15,0-4 0-15,0 2 0 0,0 2 0 0,0-8 0 16,0 0 0-16,0 0 0 0,0-3-231 16,-7-7-931-16,7 1-166 0,-9-8-11 15,9-10 71-15,0-4 115 0,0-7 207 0,0-7 368 16</inkml:trace>
  <inkml:trace contextRef="#ctx0" brushRef="#br0" timeOffset="-169122.762">7727 12951 596 0,'-15'-22'1066'15,"6"0"206"-15,-6 4 153 0,7 4 104 0,0 5-232 16,1 0-414-16,7 1-760 0,-9 3-123 16,9 1 0-16,0 0 0 0,0 4 0 0,0 0 0 15,9 0 0-15,-9 4 0 0,7 5 0 16,1 5-498-16,-8-2-503 0,16 7-220 15,-9-3-61-15,9-2 38 0,8 4 92 0,0-6 195 16,7-2 346-16</inkml:trace>
  <inkml:trace contextRef="#ctx0" brushRef="#br0" timeOffset="-168765.716">8300 12954 156 0,'-8'5'785'0,"-8"-5"176"0,0 5 113 16,1-5 82-16,-1 0-73 0,-7-5-298 0,8 5-253 15,-9-5-136-15,8 2-71 0,-7 3-43 16,6-6-38-16,2 12-28 0,-1-3-20 0,0 7-196 16,1 8 0-16,7-1 0 0,0 5 0 15,1 4 0-15,7 1 0 0,-9 3 0 16,18 1 0-16,-2-4 0 0,1 4 0 0,0-4 0 16,7-5 0-16,9 0 0 0,-8-5 0 15,8-4 0-15,-1-4 0 0,1-4 0 0,-1-1 0 16,1-4 0-16,-1-4 0 0,-8-1 0 15,1-7 0-15,0-6 0 0,-1 1 0 16,-6-6 0-16,-2-4 0 0,-7 1 0 0,0-6 0 16,0 7 0-16,-7-10 0 0,-2 3 0 15,-6 1 0-15,-8 1 0 0,7-1 0 0,-8 0 0 16,1 5 0-16,8 3 0 0,-1 5-450 16,0 9-94-16,1 1-150 0,6 3-233 15,-6 5-149-15,6 0-36 0,9 10 31 0,0-1 103 16,9 3 201-16,-1-3 299 0</inkml:trace>
  <inkml:trace contextRef="#ctx0" brushRef="#br0" timeOffset="-168237.606">8684 12558 574 0,'-16'-13'849'0,"1"4"158"16,7 4 127-16,-7-3 23 0,6 3-152 15,2 1-189-15,-1 0-151 0,0-1-87 16,8 1-172-16,0-1-406 0,-8 5 0 0,8 0 0 15,8 0 0-15,-8 0 0 0,8 0 0 0,7 5 0 16,-6 4 0-16,14-1 0 0,-8 5 0 16,9 5 0-16,-1 4 0 0,1 9 0 0,0-1 0 15,-1 11 0-15,-7-3 0 0,0 12 0 16,-1 2 0-16,1 6 0 0,0 0 0 0,-8-1 0 16,-1 0 0-16,1 4 0 0,-8-3 0 15,8 0 0-15,-8-5 0 0,-8 0 0 0,8-4 0 16,-8-5 0-16,8 0 0 0,-15-9 0 0,7 1-223 15,-7-10-1295-15,-1-4-12 0,0-9 99 16,1-4 144-16,-1-9 204 0,0-4 339 16</inkml:trace>
  <inkml:trace contextRef="#ctx0" brushRef="#br0" timeOffset="-167689.345">9618 13047 249 0,'-16'-13'681'0,"16"-4"192"0,-7 3 129 0,-2 1 88 15,2 5-148-15,-1-6-153 0,-1 5-138 16,2 4-135-16,7 2-88 0,-7-3-68 15,7 6-66-15,0 0-64 0,0 0-144 0,7 9-86 16,-7 1 0-16,16 3 0 0,-8 9 0 16,8 0 0-16,7 0 0 0,1 4 0 0,-1 2 0 15,1-2 0-15,0-1 0 0,7-2 0 16,-8-5 0-16,8-1 0 0,-7-8 0 16,-1 0 0-16,1-4 0 0,-1-1 0 0,-6-8 0 15,-3-1 0-15,3-8 0 0,-1 0 0 16,-9-5 0-16,1-4 0 0,0-4 0 0,-8 4 0 15,0-10 0-15,-8 7 0 0,0-3 0 16,1 2 0-16,-9 0 0 0,8 4 0 0,-8 4-375 16,9 4-125-16,-1 10-108 0,8 4-149 15,-9 4-155-15,18 10-128 0,-9-2-18 16,15 11 65-16,1-1 141 0,-1 0 205 0,9 0 217 16</inkml:trace>
  <inkml:trace contextRef="#ctx0" brushRef="#br0" timeOffset="-167260.485">10284 13189 208 0,'16'0'492'0,"1"0"142"16,-3 0 139-16,-5-4 31 0,-1-1-43 0,-1-4-77 16,-7 0-92-16,0 1-105 0,0-11-105 15,-7 7-97-15,-1-7-60 0,-8 3-32 16,0-3-16-16,1-3-16 0,-1 0-14 0,-8 0-9 16,1 1-6-16,-8 3-15 0,7-1-18 15,8 7-15-15,-7 3-19 0,-1 4-20 0,9 5-18 16,6 10-9-16,-6-1 5 0,7 7 9 15,0 12 15-15,8-2 19 0,8 5 16 16,-8-1 14-16,16 1-4 0,-9 4-69 0,17-8-23 16,-8 4 0-16,8-9 0 0,-1-4 0 15,1-1 0-15,-1-3 0 0,1-10 0 0,-1 1 0 16,1-5 0-16,-9-5 0 0,1-4 0 16,0 0 0-16,-8-4 0 0,-1-4-4 0,2-1-105 15,-9 1 0-15,0-6 7 0,0 2 11 16,-9-2 15-16,2-4 18 0,-10 5 18 15,10 0 12-15,-9 5 14 0,8-1 17 0,-8 1 10 16,9 8 5-16,7 0 9 0,-8 9 16 16,8 5 18-16,0 3 10 0,0 1 15 0,8 9 12 15,-1 4 7-15,2-5-6 0,-2 10-92 16,10 0-7-16,-3-2 0 0,3 2 0 0,-1 0 0 16,7-5 0-16,-8 0 0 15,9 1-76-15,-1-6-281 0,-7 1-236 0,1-6-355 16,-10-3-213-16,9-4-57 0,-8-5 28 0,-8 0 96 15,0-9 213-15,-8-5 346 0</inkml:trace>
  <inkml:trace contextRef="#ctx0" brushRef="#br0" timeOffset="-167079.975">10065 12778 373 0,'-47'-30'892'16,"16"-1"168"-16,0 4 128 0,-2 10 97 15,11-1-158-15,6 4-374 0,9 2-226 0,-2 2-132 16,9 6-105-16,0-5-78 0,16 5-123 15,0 4-89-15,6 0 0 0,11 4 0 0,-2 5 0 16,0-1 0-16,8 6-87 0,1 4-427 16,-1-6-416-16,0 6-272 0,8-4-90 15,-8-2 25-15,8-2 92 0,9-1 201 0,-2-9 404 16</inkml:trace>
  <inkml:trace contextRef="#ctx0" brushRef="#br0" timeOffset="-166639.454">11407 12580 526 0,'-16'-22'709'0,"8"9"159"15,-8-1 109-15,1 6-52 0,-1-1-158 0,-7 5-152 0,6 4-136 16,-6 0-124-16,1 4-80 0,5 5-45 15,-6 4-27-15,-1 4-16 0,8 10-9 0,-7-1 2 16,8 9 10-16,6 5 8 0,-6 4 12 16,15 5-91-16,0 4-119 0,15 4 0 15,1 1 0-15,8 3 0 0,-1-8 0 0,17 4 0 16,-2-8 0-16,17 0 0 0,-8-10 0 16,9-3 0-16,-2-10 0 0,1 0 0 15,8-8-401-15,-8-4-408 0,-8-5-317 0,8-9-114 16,-8 0 0-16,0-9 66 0,0-9 135 15,0 1 275-15</inkml:trace>
  <inkml:trace contextRef="#ctx0" brushRef="#br0" timeOffset="-166434.003">11886 12964 705 0,'-17'0'1035'0,"3"4"176"0,5-4 128 16,-6 0 75-16,6 0-348 0,9 0-350 0,0 0-214 15,0 0-299-15,9-4-203 0,6 4 0 16,1-5 0-16,8 5 0 0,-8-5 0 16,15 5 0-16,-8 0 0 0,8 0 0 0,-7 5-1 15,7 4-720-15,1 0-405 0,-1 0-174 16,0-5-20-16,9 1 67 0,-9-1 125 0,16-4 280 16,-7 0 397-16</inkml:trace>
  <inkml:trace contextRef="#ctx0" brushRef="#br0" timeOffset="-166068.957">12584 13021 249 0,'-16'18'839'0,"8"-1"188"16,-8-4 135-16,16 1 99 0,-7-6-99 16,7 1-311-16,0 1-241 0,0-7-143 15,7-3-108-15,9 0-155 0,-8-3-204 0,8-7 0 16,0-2 0-16,-1-2 0 0,1-4 0 15,-9 1 0-15,9-5 0 0,-8 0 0 0,8 0 0 16,-8-6 0-16,-1 7-142 0,-7-5-123 16,0 3 23-16,0 2 42 0,0-2 51 15,-7 5 46-15,7 1 50 0,-8 4 55 0,-1-1 50 16,2 6 40-16,-1-1 42 0,0 9 45 16,8 0 40-16,-8 4 28 0,1 1-18 0,7 8-229 15,0 0 0-15,0 5 0 0,0-1 0 16,0 5 0-16,7 5 0 0,1 3 0 15,0 2 0-15,0-1 0 0,-1 4 0 0,10-4 0 16,-10 4 0-16,9-3 0 0,0-6 0 0,8-1 0 16,-9 3 0-16,1-6 0 0,0 0-1359 15,-1-5-156-15,8-4 40 0,-7 1 123 16,8-10 179-16,0-4 336 0,-1-4 392 0</inkml:trace>
  <inkml:trace contextRef="#ctx0" brushRef="#br0" timeOffset="-165857.522">13290 13104 810 0,'0'9'1167'16,"-8"-4"216"-16,8 0 163 0,0-1 112 15,0 1-322-15,0-2-1045 0,8 7-291 0,-8-1 0 16,8-1 0-16,7 6 0 0,-7-1 0 16,0 4 0-16,0 1 0 0,8 8 0 0,-9-3 0 15,1 4 0-15,-8-1 0 0,8 0 0 0,-8 1 0 16,0-5 0-16,8 0 0 0,-8-9 0 15,0 0 0-15,-8 1-401 0,0-10-1130 16,8-4-3-16,-8-9 100 0,8-4 149 0,0-9 231 16,0-5 388-16</inkml:trace>
  <inkml:trace contextRef="#ctx0" brushRef="#br0" timeOffset="-165695.947">13259 12844 39 0,'-17'-31'915'15,"3"5"270"-15,5 4 201 0,1 5 153 0,-8-1 102 16,9 5-441-16,7 0-914 0,-8 4-286 15,8 4 0-15,0-4 0 0,0 4 0 0,8 5 0 16,-1-3 0-16,2 3 0 0,-2 3 0 16,-7 6 0-16,8 1-137 0,1-1-1046 15,-2 4-174-15,0 4-18 0,2-3 67 0,6 7 119 16,9-7 239-16,-1 4 407 0</inkml:trace>
  <inkml:trace contextRef="#ctx0" brushRef="#br0" timeOffset="-165463.574">13752 12884 268 0,'-7'17'970'0,"-1"1"232"15,-8-8 163-15,16 3 112 0,-7-10-48 16,7 3-388-16,0-3-602 0,7-3-439 16,1 0 0-16,0-3 0 0,0 3 0 0,8 0 0 15,-1 0 0-15,1 0 0 0,0 3 0 16,-1-3 0-16,1 5 0 0,0-5 0 0,8 5 0 15,-9-1 0-15,8-4 0 0,1 5 0 16,-1-5 0-16,1 4 0 0,-1-4-332 0,1 0-1330 16,-1 0 36-16,8-4 130 0,2-1 188 15,-2-4 276-15,0-5 468 0</inkml:trace>
  <inkml:trace contextRef="#ctx0" brushRef="#br0" timeOffset="-164966.334">14521 12783 594 0,'0'4'954'0,"-7"1"165"15,-1-5 132-15,8 0 111 0,0-5-251 0,-8-4-276 16,16 0-157-16,-8 1-391 0,8-5-287 16,-8-1 0-16,7 5 0 0,2-5 0 0,6 2 0 15,-7-2 0-15,7 5 0 0,-6 0 0 16,6 2 0-16,1 2 0 0,0 0 0 0,-1 5 0 15,1 5 0-15,0 0 0 0,-1 2 0 16,1 7 0-16,-1 4 0 0,1 4 0 0,-8 5 0 16,0 3 0-16,0 1 0 0,-8 9 0 15,0-5 0-15,0 5 0 0,-8 4 0 0,0-4 0 16,-7-1 0-16,-1 2 0 0,0-2 0 0,1-4 0 16,-9-4 0-16,8 0 0 0,-15-9 0 15,7 0 0-15,1-4 0 0,-8-4 0 16,-1-6 0-16,8-4 0 0,-7 1 0 0,7-10 0 15,1-4 0-15,-1 0 0 0,1-4 0 16,15 0 0-16,-8 1 0 0,9-2 0 0,7 1 0 16,0-1 0-16,7 1 0 0,2 0 0 15,6 4 0-15,1 0 0 0,-1 0 0 0,1 5 0 16,7 4 0-16,1 0 0 0,0 4 0 16,-1 1 0-16,1 8 0 0,7-4 0 15,-8 4 0-15,1 5 0 0,8-5 0 0,-8 4 0 16,7-3 0-16,-8 3 0 0,8-4 0 0,-7 1 0 15,7-5 0-15,-8-5 0 0,1 1 0 0,-1-5 0 16,-6-9 0-16,6 0-1263 0,-7-5-262 16,8-3 67-16,-9-10 136 0,1 6 173 15,0-10 268-15,-1-9 383 0</inkml:trace>
  <inkml:trace contextRef="#ctx0" brushRef="#br0" timeOffset="-164751.908">15000 12650 166 0,'-8'-21'1019'16,"1"3"233"-16,7 0 166 0,-9 5 136 15,9 0 78-15,0 4-482 0,0 0-1150 0,9 5 0 16,6-1 0-16,-6 1 0 0,5 8 0 16,10 1 0-16,0-1 0 0,-1 9 0 0,1 5 0 15,-1-1 0-15,1 5 0 0,-8 9 0 16,-1 0 0-16,1 9 0 0,0 0 0 0,-8 8 0 16,-8 6 0-16,0-2 0 0,-8 10 0 0,-8 4 0 15,0 1 0-15,-8-1 0 0,9 4 0 16,-8-4 0-16,7-3 0 0,0-2-1054 0,1-7-752 15,6-10 142-15,9-9 225 0,0-14 294 16,0-2 418-16</inkml:trace>
  <inkml:trace contextRef="#ctx0" brushRef="#br0" timeOffset="-163907.144">16044 13193 77 0,'-16'13'703'0,"0"1"201"0,1-1 132 16,6 0 91-16,-6 0-65 0,7-4-228 16,8 4-230-16,-8-8-139 0,16 3-70 0,0-2-36 15,0-6-19-15,8-6-55 0,8-2-285 16,7-5 0-16,-8-4 0 0,8-10 0 0,0-4 0 16,9-5 0-16,-17-8 0 0,8-5 0 15,2-3 0-15,-10-1 0 0,1-1 0 16,-17 1 0-16,1 1 0 0,0 3 0 0,-16 1 0 15,0 4 0-15,-8-1 0 0,-7 6-75 16,-1 8-65-16,0 0 41 0,-7 4 32 0,8 15 27 16,-8-1 10-16,7 13 8 0,1 4 5 15,-1 5 14-15,8 13 25 0,1 4 22 0,6 5 27 16,9 8 34-16,0 5 32 0,9 0-23 16,6 10-114-16,9-1 0 0,7-1 0 0,1 2 0 15,6-1 0-15,2-5 0 0,7-4 0 16,8-4 0-16,-8-5 0 0,7-5 0 0,2-7 0 15,-1-5 0-15,-8-5 0 0,0-4 0 16,0-9 0-16,-7 0 0 0,-9-9 0 0,0 0 0 16,-15-4 0-16,-1-5 0 0,-6 1-142 15,-9-1-125-15,0 1 39 0,-17-2 44 16,1 2 44-16,1-1 35 0,-17 1 30 0,10-1 22 16,-10 9 18-16,1-4 22 0,0 9 22 15,7 4 21-15,0 0 25 0,1 8 26 0,7 1 27 16,0 9 23-16,8-5 13 0,1 9 12 15,-2-4 7-15,18 3 2 0,-2 2-10 16,1-2-110-16,8-2-45 0,7-1 0 0,1-1 0 16,-1-4 0-16,8-4 0 0,2-4 0 15,-2-1 0-15,-8-4 0 0,8-4 0 16,-7-5 0-16,-8 0 0 0,8-4 0 0,-17 0-221 16,9-5-18-16,-8-1 19 0,-8 3 35 15,0-3 46-15,0 3 47 0,-8-3 32 0,-8 1 28 16,9 1 30-16,-10-1 36 0,1 5 33 15,9 4 26-15,-1 1 19 0,0 3 20 0,0 5 4 16,8 0-10-16,-7 9-12 0,14 0-9 16,-7 4-9-16,8 5-11 0,0-1-14 15,0 1-52-15,8 8-19 0,-1-3 0 0,1-1 0 16,0 0-30-16,-1 0-175 0,9-5-132 16,-8-3-238-16,0-1-382 0,-9-9-200 0,9 1-53 15,-8-10 29-15,8 1 96 0,-9-9 217 16,1-1 374-16</inkml:trace>
  <inkml:trace contextRef="#ctx0" brushRef="#br0" timeOffset="-163721.639">16821 12831 13 0,'-40'-39'843'15,"0"3"228"-15,9 5 170 0,0 1 137 0,8 2 100 16,-1 7-409-16,8 4-299 0,1-1-442 0,6 4-328 16,9 1 0-16,9 4 0 0,-2 1 0 15,10-1 0-15,-3 9 0 0,3-5 0 16,6 5 0-16,8 5 0 0,-7-1 0 0,7 5 0 15,1 0 0-15,-1 4 0 0,0 0-177 16,1 0-1157-16,7 0-120 0,0 1 23 16,16-5 107-16,-8-4 163 0,0-5 328 0,8 0 389 15</inkml:trace>
  <inkml:trace contextRef="#ctx0" brushRef="#br0" timeOffset="-163225.99">17550 12646 411 0,'-8'-5'853'0,"0"1"175"0,0 4 126 0,1 0 84 15,-2 0-192-15,9 4-229 0,0 1-177 0,9 9-101 16,-9-1-74-16,7 9-465 0,9 4 0 16,-8 5 0-16,8 4 0 0,-1 9 0 15,1 5 0-15,0 0 0 0,-1-1 0 0,1 0 0 16,-8-4 0-16,8 0 0 0,-9-3 0 16,9-10 0-16,-8-1 0 0,0-8 0 0,0 0 0 15,-1-8 0-15,2-6 0 0,-2-3 0 16,1-10 0-16,-8-3 0 0,0-15 0 15,0 2 0-15,0-10 0 0,0-5 0 0,0-8 0 16,0 0 0-16,0-5 0 0,0 1 0 16,0 0 0-16,0-1 0 0,0 9 0 15,8 1 0-15,0 7 0 0,-1 6 0 0,1 4 0 16,1 9 0-16,-2 4 0 0,0 5 0 0,10 13 0 16,-10 4 0-16,2 4 0 0,-2 10 0 15,1 4 0-15,0 4 0 0,0 4 0 16,8 2 0-16,-9 3 0 0,9-5 0 0,-1 5 0 15,1-4-43-15,8-4-719 0,-1-1-249 16,1-9-189-16,0-4-35 0,7-4 46 16,-8-5 103-16,8-4 201 0,-7 0 300 0</inkml:trace>
  <inkml:trace contextRef="#ctx0" brushRef="#br0" timeOffset="-162920.296">18303 13256 369 0,'0'3'825'0,"0"-3"176"15,0 5 119-15,0-1 84 0,0 1-205 0,0-1-254 16,0 0-221-16,0-4-142 0,0 5-90 15,0 0-56-15,0-2-37 0,0 3-21 16,0-3-61-16,8 6-117 0,-8 0 0 0,8 1 0 16,-1 3 0-16,2-5 0 0,-2 1 0 15,1 0 0-15,1 0 0 0,-2-6 0 0,9-3 0 16,-1 0 0-16,-6-3 0 0,6-1 0 16,1-5 0-16,-9-5 0 0,1 0 0 15,0 2 0-15,0-2 0 0,-8-4 0 0,0 5 0 16,0-4 0-16,0-1 0 0,-16 1 0 15,8-1 0-15,-7 5 0 0,-1 0 0 0,0-1 0 16,-8 5 0-16,1 1 0 0,-1 2 0 16,9 6 0-16,-8 0 0 0,7 10 0 15,0-6 0-15,1 5-291 0,-1 5-197 0,8-6-195 16,-1 1-316-16,2 0-138 0,7 0-29 16,0-5 34-16,0-4 104 0,7 0 225 0,-7 0 366 15</inkml:trace>
  <inkml:trace contextRef="#ctx0" brushRef="#br0" timeOffset="-161570.149">19534 12863 509 0,'-7'-9'784'16,"-1"-5"163"-16,0 5 112 0,0-3-21 16,1 2-148-16,-2 2-164 0,2 3-173 0,7-4-116 15,0 5-80-15,-8 4-64 0,8 0-59 16,0 0-45-16,0 4-30 0,8 10-143 16,-8 4-16-16,7 3 0 0,9 10 0 0,-8 5 0 15,0 2 0-15,0 3 0 0,-1 3 0 16,9-5 0-16,-8 2 0 0,1-3 0 0,-2-1 0 15,0-7 0-15,2-3 0 0,-9-5 0 16,8-5 0-16,-1-4 0 0,-7-4 0 0,9-9 0 16,-2 0 0-16,-7-12 0 0,8-2 0 15,-8-13 0-15,0 1 0 0,8-5-142 16,-8-4-1-16,8-5 37 0,-8 0 35 0,7-4 25 16,2 0 17-16,6 5 13 0,-7-2 9 15,7 6 5-15,-6 4 3 0,-2 6 11 16,9 7 24-16,-8 4 28 0,-1 10 32 0,2 4 31 15,-2 4 27-15,1 10-82 0,1 4-72 16,-2 7 0-16,1 2 0 0,0 9 0 0,0-1 0 16,-1 5 0-16,9-1 0 0,-8 0 0 15,15 1 0-15,-7 1 0 0,-1-6 0 0,9-5 0 16,8-3 0-16,-8-4 0 0,7-6 0 16,0-4 0-16,1-5 0 0,6-8 0 15,-5-3 0-15,-2-7 0 0,0-7 0 0,-8-1 0 16,1-4 0-16,-1-4 0 0,-7-1 0 15,-1 1 0-15,1-1 0 0,-16 0 0 0,8 1 0 16,-8 0 0-16,-8-1 0 0,1 1 0 16,-9 4 0-16,0 3 0 0,1 3 0 15,-9 2 0-15,1 0 0 0,-1 11 0 0,8 3 0 16,-8 3 0-16,10 6 0 0,-3 0 0 16,1 10 0-16,9-3 0 0,-1 3 0 0,0 3 0 15,16 4 0-15,-8-4 0 0,8 4 0 16,8-4 0-16,-1 0 0 0,1 0 0 15,8 1 0-15,7-5 0 0,-8-1 0 0,8-4 0 16,1-4 0-16,7 0 0 0,-7-9 0 16,-1 5 0-16,9-5-377 0,-9-5-391 0,-8-4-195 15,8 0-170-15,-7-8-50 0,-1-1 33 16,1-5 110-16,-8 7 203 0,-1-6 271 16</inkml:trace>
  <inkml:trace contextRef="#ctx0" brushRef="#br0" timeOffset="-161220.573">20633 13047 29 0,'0'-13'551'0,"-7"0"281"0,-2 4 202 0,2 0 156 16,-1 5 48-16,-1 0-121 0,9-1-197 0,-7 1-196 15,7 4-168-15,-7 0-556 0,7 4 0 16,0 1 0-16,0-1 0 0,7 5 0 16,-7 0 0-16,0 4 0 0,7 4 0 0,-7 1 0 15,9 5 0-15,-1-7 0 0,-8 12 0 0,7-6 0 16,2-5 0-16,-2 5 0 0,1-4 0 16,0 0 0-16,0-5 0 0,-1-5 0 0,9-2 0 15,-8-3 0-15,0-3 0 0,7-3 0 0,-6-11 0 16,-2 1 0-16,10-5 0 0,-10-4 0 15,0 0 0-15,2-4 0 0,6-2 0 16,-6 3 0-16,-2-3 0 0,1 7 0 0,0-1 0 16,0 4 0-16,-1 5 0 0,-7 4 0 15,8 5 0-15,0 4 0 0,0 4 0 0,-8 5 0 16,7 4 0-16,2 0 0 0,-2 9 0 16,-7 0 0-16,8 0 0 0,0 4 0 15,0 5 0-15,-1-4 0 0,2 4 0 0,-9 0 0 16,7-5 0-16,1 1 0 0,1-10 0 0,-2 6 0 15,-7-9 0-15,0-1 0 0,-7-5-700 16,-2-4-666-16,1-4-47 0,-8-4 67 0,1-4 120 16,-1-1 185-16,0-5 306 0</inkml:trace>
  <inkml:trace contextRef="#ctx0" brushRef="#br0" timeOffset="-161020.109">20288 12849 279 0,'-47'-30'883'16,"0"3"183"-16,7 0 136 0,2 1 101 0,14-2-81 15,8 2-367-15,0 1-227 0,16-3-123 16,9 2-257-16,-2 4-248 0,9-4 0 0,8 8 0 16,-9 1 0-16,8 4 0 0,1 4 0 15,0 4 0-15,-1 5 0 0,1 5 0 0,-1-1 0 16,8 9 0-16,-7 0 0 0,-8 9 0 16,8 0 0-16,-1 9 0 0,1 4-602 15,-8 5-780-15,7 0-65 0,-8 8 57 0,9-4 120 16,-1 0 196-16,1-3 374 0</inkml:trace>
  <inkml:trace contextRef="#ctx0" brushRef="#br0" timeOffset="-160749.832">21959 13268 129 0,'0'13'1068'0,"-7"0"321"0,-2-7 283 0,1-3 223 15,1-3 140-15,-2 0-2032 0,2-3-3 16,-1-3 0-16,8 3 0 0,-8-7 0 0,8 2 0 16,0-1 0-16,0-5 0 0,0 6 0 0,0 3 0 15,0-3 0-15,0-1 0 0,0 4 0 16,0 1 0-16,-8-5-983 0,8 5-381 0,0-5-9 15,0 0 81-15,0 0 120 0,0-4 191 16,0 0 281-16</inkml:trace>
  <inkml:trace contextRef="#ctx0" brushRef="#br0" timeOffset="-160628.574">21904 13088 353 0,'-8'-14'845'15,"8"9"228"-15,-8-4 169 0,8 5 125 16,-7-5-146-16,7 5-291 0,-9 0-276 0,9-5-209 16,0 9-384-16,0-5-61 0,0 1 0 15,0 0 0-15,0-1-177 0,0 5-346 16,0 0-310-16,0 0-294 0,0 0-98 0,0 0 14 15,0 0 72-15,0 0 165 0,0 0 294 16</inkml:trace>
  <inkml:trace contextRef="#ctx0" brushRef="#br0" timeOffset="-157533.176">22940 12721 81 0,'15'-13'602'0,"-6"0"215"0,-2-1 160 0,1 0 113 15,-8 7-75-15,0-3-143 0,-8 1-141 16,8 0-149-16,-7 0-105 0,-2 1-73 0,-6 4-56 15,6-1-153-15,-14 1-195 0,8-1 0 16,-9 5 0-16,-7 0 0 0,8 5 0 16,-9-1 0-16,8 5 0 0,0-1 0 0,1 6 0 15,-1-1 0-15,9 4 0 0,7 6 0 16,0-2 0-16,8 2 0 0,16 8 0 0,-1-4 0 16,1 3 0-16,15 5 0 0,2 2 0 15,5-2 0-15,2 4 0 0,-9-4 0 0,9 5 0 16,-9 0 0-16,0 0 0 0,-8-1 0 15,1 5 0-15,-8 0 0 0,-9-3 0 16,2 3 0-16,-2-4 0 0,-14-1 0 0,-2 1 0 16,2-1 0-16,-9-4 0 0,1-3 0 15,-9-2 0-15,1-3 0 0,-10-5 0 0,10 0 0 16,-1-4 0-16,2-5 0 0,-2-4 0 16,8 0 0-16,0-5 0 0,1 0 0 15,7 0 0-15,8-4 0 0,0 0 0 16,8 0 0-16,0 0 0 0,8 6 0 0,-1-6 0 15,1 3 0-15,0 6 0 0,6 0 0 0,-6 10 0 16,1-3 0-16,6 7 0 0,-15 3 0 16,8 5 0-16,-1 5 0 0,-7 3 0 15,0 5 0-15,-1 0 0 0,2 1 0 0,-2 3 0 16,1 5 0-16,-8 0 0 0,0 0 0 0,8 0 0 16,-8 0 0-16,0-1 0 0,0-2 0 15,0-2 0-15,0-4 0 0,-8 0 0 16,8-9 0-16,0 1 0 0,-8-5 0 0,8 0 0 15,0-9 0-15,-7 0 0 0,7-5 0 0,-9-4 0 16,9 1 0-16,-7-5 0 0,7-5 0 16,-8 1 0-16,8 0 0 0,-8-1 0 0,8-4 0 15,0-4 0-15,-8-1 0 0,8 0 0 0,0-8 0 16,0 4 0-16,0-4 0 0,0-5-393 16,0 0-592-16,0 1-226 0,0-1-59 15,8 1 34-15,-8-5 88 0,8-6 176 16,0 2 296-16</inkml:trace>
  <inkml:trace contextRef="#ctx0" brushRef="#br0" timeOffset="-149685.542">23733 12531 440 0,'-9'0'584'15,"9"-4"143"-15,-8 4 135 0,1-4-56 0,-2-1-84 16,2 1-76-16,7 0-80 0,-8-1-89 16,0 5-87-16,8-4-58 0,-8-1-47 15,8 5-46-15,0 0-27 0,0 5-13 0,0 4-1 16,0 8 4-16,0 1 9 0,0 12-118 15,8 6-93-15,-8 3 0 0,8 10 0 16,-8 4 0-16,8 4 0 0,-8 0 0 0,7 1 0 16,2 0 0-16,-2-6 0 0,-7-3 0 15,8-5 0-15,1-4 0 0,-2-5 0 0,0-4 0 16,-7-8 0-16,9-2 0 0,-1-7 0 16,-8-2 0-16,0-7 0 0,7-5 0 0,-7-8 0 15,0-6 0-15,0-4 0 0,0-4 0 16,0 0 0-16,0-4 0 0,9-1 0 15,-9-3 0-15,7 2 0 0,1-2 0 0,0 3 0 16,7 1 0-16,1-1 0 0,0 6 0 16,8 7 0-16,-9 0 0 0,8 11 0 0,-6-3 0 15,6 12 0-15,-8 2 0 0,9 6 0 16,-8-1 0-16,-9 9 0 0,2 4 0 0,-2 0 0 16,-7 5 0-16,-7 1 0 0,-2 3 0 15,2 0 0-15,-1 1 0 0,-8-1 0 16,0-5 0-16,1 2 0 0,-8-2 0 15,6-4 0-15,-6-7 0 0,8 3 0 0,-9-9 0 16,8-4-6-16,-7 0-272 0,7-5-3 16,-8-4 2-16,17-4-4 0,-10-1-29 0,10-4-99 15,7-4-196-15,0 0-258 0,7-5-129 16,2 1-39-16,15-6 29 0,-1 5 123 0,1-3 225 16</inkml:trace>
  <inkml:trace contextRef="#ctx0" brushRef="#br0" timeOffset="-149409.281">24768 13154 648 0,'-16'17'959'16,"9"-8"140"-16,-9 0 110 0,-1 0 85 15,10-1-322-15,0-3-327 0,-2-1-177 0,9-4-96 16,0 5-71-16,9-5-77 0,-2-5-224 15,9 5 0-15,-1-4 0 0,1-1 0 0,8 1 0 16,-1 0 0-16,1 4 0 0,7 0 0 16,1 0 0-16,-8 0 0 0,7 0 0 15,-8 4 0-15,8-4 0 0,-7 4 0 0,-1 1-48 16,1-1-490-16,-1 5-133 0,-15-4-166 16,8 3-172-16,-9-3-90 0,-7-1 2 0,0 0 74 15,0 2 158-15,-7 2 223 0</inkml:trace>
  <inkml:trace contextRef="#ctx0" brushRef="#br0" timeOffset="-149213.804">24925 13308 135 0,'-31'4'585'0,"-1"1"220"0,9-1 160 16,-9 1 90-16,8 0-74 0,1-5-107 0,-1 4-118 15,0-4-149-15,10 0-97 0,-3 0-59 16,10 3-59-16,-2-3-317 0,2 0-75 16,7 0 0-16,-8 6 0 0,16-3 0 0,-8 2 0 15,7-1 0-15,2 6 0 0,6-6 0 16,1 5 0-16,0-6 0 0,8 3 0 15,-1-3 0-15,8 2 0 0,0-5 0 0,1 0 0 16,7 0 0-16,-8 0-50 0,9-5-939 16,-1 2-273-16,0-3-70 0,0 3 38 0,9-6 96 15,-9 5 174-15,16-6 316 0</inkml:trace>
  <inkml:trace contextRef="#ctx0" brushRef="#br0" timeOffset="-148797.144">26125 12999 602 0,'-7'-9'855'16,"7"1"144"-16,-9-1 95 0,-6 0-11 15,6-4-211-15,-5 4-240 0,-3-4-183 16,1-1-116-16,1 6-72 0,-1-1-50 0,-7 0-36 16,-1 0-19-16,1 4-7 0,-1 5 6 15,0 0 10-15,1 5-165 0,-8 4 0 0,7 3 0 16,1 2 0-16,-1 4 0 0,1 3 0 16,6 2 0-16,3 3 0 0,-3 1 0 0,10-1 0 15,-2 1 0-15,2 3 0 0,7-2 0 16,7 2 0-16,2-3 0 0,-2-1 0 0,10 0 0 15,6 1 0-15,1-4 0 0,7-6 0 16,0 1 0-16,1-6 0 0,6 2 0 0,2-5 0 16,7-4 0-16,-8-1 0 0,0-4 0 15,1 0 0-15,-1-4 0 0,8-1 0 0,-8 1-650 16,1-1-438-16,-2 0-155 0,2-4-4 16,-1 0 59-16,0 2 87 0,1 2 190 15,-2-4 334-15</inkml:trace>
  <inkml:trace contextRef="#ctx0" brushRef="#br0" timeOffset="-148637.579">26800 13331 633 0,'-8'13'1018'0,"8"-5"184"0,0-4 156 15,-8 1 137-15,8 0-254 0,-8-1-351 0,8 1-536 16,0-5-354-16,0 0 0 0,0 0 0 16,0 0 0-16,8 0 0 0,-8 0 0 0,0 0 0 15,0-5 0-15,-8 5-1086 0,1 0-294 16,7 0-59-16,-9 0 56 0,9-4 134 15,0-6 255-15,0 1 465 0</inkml:trace>
  <inkml:trace contextRef="#ctx0" brushRef="#br0" timeOffset="-136227.74">23740 14531 6 0,'-16'-6'250'0,"1"6"52"0,-1-3 33 15,8-1 46-15,-8-1 57 0,9 1 63 0,-9-1 61 16,0 1 46-16,8 4 1 0,1-5-23 16,-9 0-48-16,8 5-61 0,0 0-73 0,0-3-65 15,1 3-30-15,7 0-24 0,-8 0-29 16,8 0-29-16,0 0-23 0,0 0-26 0,8 0-25 16,-1 3-24-16,9 2-15 0,-1-5-114 15,9 5 0-15,8-1 0 0,-1 1 0 16,0-5 0-16,9 0 0 0,7-5-57 0,-8 5-275 15,9-4-224-15,6-1-401 0,-7 0-225 16,0 2-55-16,8-6 34 0,-8 5 89 16,8-1 204-16,-8-4 389 0</inkml:trace>
  <inkml:trace contextRef="#ctx0" brushRef="#br0" timeOffset="-135708.131">24839 14367 570 0,'-16'-9'904'0,"8"6"133"16,-8-7 99-16,0 1 79 0,-7 1-281 0,15-1-298 16,-8 0-156-16,1 0-87 0,6 5-63 15,-5-5-57-15,5 0-45 0,1 0-173 16,8 5-55-16,-7-6 0 0,7 7 0 0,7-6 0 15,-7 5 0-15,8-5 0 0,8 4 0 16,-9-4 0-16,10 4 0 0,-1 2 0 0,-1-3 0 16,8 6 0-16,-7 0 0 0,8 0 0 15,-8 6 0-15,-1 2 0 0,1 1 0 0,0 5 0 16,-8 7 0-16,-1 2 0 0,2 7 0 16,-18 1 0-16,2 9 0 0,-1 0 0 0,-8-1 0 15,0 1 0-15,1 4 0 0,-9-4 0 16,1-1 0-16,-1 2 0 0,1-6 0 15,-1 0 0-15,1-4 0 0,-1-5 0 0,-8 1 0 16,8-10 0-16,1 1 0 0,0-8 0 16,0-6 0-16,7-4 0 0,-8-4 0 0,0-6 0 15,8-8 0-15,1 1 0 0,-1-5 0 16,9 0 0-16,-2 0 0 0,9 0 0 16,0 0 0-16,0-1 0 0,9 2 0 0,-2 2 0 15,1 3 0-15,0 6-3220 16,7 1 3466-16,1 5-65 0,8 4-38 15,0 9-73-15,-1 5-1 16,8 2-64-16,9 12 7 0,-9-7-4 16,16 6-32-16,0-1-649 0,0-4-223 15,0-4-443-15,8 0-328 16</inkml:trace>
  <inkml:trace contextRef="#ctx0" brushRef="#br0" timeOffset="-135508.664">25238 14203 400 0,'9'0'125'0,"-9"0"-236"0,7 0-37 15,-7 6 17-15,8 2 25 0</inkml:trace>
  <inkml:trace contextRef="#ctx0" brushRef="#br0" timeOffset="-134733.005">25223 14129 195 0,'-8'-9'677'15,"0"-4"197"-15,1-5 129 0,7 5 94 0,-9 0-137 16,2 0-161-16,7 4-159 0,-8-5-139 16,8 5-91-16,-8 4-71 0,8 1-63 0,0 4-49 15,-8 0-37-15,8 9-187 0,8 5-3 16,-8-2 0-16,0 11 0 0,8 4 0 16,-8 3 0-16,8 10 0 0,-8 5 0 0,7-1 0 15,2 4 0-15,-9 6 0 0,7 2 0 16,-7-3 0-16,0 1 0 0,8-2 0 0,-8-8 0 15,8 0 0-15,0-4 0 0,-8-9 0 16,7-4 0-16,-7-1 0 0,9-8 0 16,-9-5 0-16,7-9 0 0,1 1 0 0,-8-14 0 15,9 0 0-15,-2-9 0 0,-7-3 0 16,7-1 0-16,-7-9 0 0,8 0 0 0,1-1 0 16,-2-3 0-16,0 4 0 0,10 1 0 15,-10 2 0-15,9 7 0 0,0-2 0 16,-8 11 0-16,8-2 0 0,-1 9 0 0,-7 5 0 15,7 5 0-15,1 4 0 0,-8 5 0 16,8 8 0-16,-9 0 0 0,2 4 0 0,-9 1 0 16,0-1 0-16,0 6 0 0,0-2 0 15,-9 1 0-15,2-4 0 0,7-1 0 16,-16 0 0-16,8-4 0 0,1 0 0 0,-9-4 0 16,0 0 0-16,1-9 0 0,-1 3 0 15,-8-7 0-15,8-5 0 0,1 0-192 0,-1-5-67 16,0 2-26-16,8-6-35 0,-6 0-70 15,5 0-133-15,9-5-189 0,0 1-221 16,0 5-87-16,9-6-7 0,-2 5 66 16,0-4 157-16,10 5 226 0</inkml:trace>
  <inkml:trace contextRef="#ctx0" brushRef="#br0" timeOffset="-134446.76">26243 14539 542 0,'-8'5'872'0,"0"-1"155"0,0 1 119 15,8-1 78-15,-7-4-230 0,-2 5-233 0,9-5-159 16,-7 0-101-16,7 0-76 0,0 4-328 0,0-4-97 16,7 0 0-16,2 0 0 0,-2 4 0 15,1-4 0-15,0 5 0 0,7-1 0 16,9-4 0-16,-8 9 0 0,8-5 0 0,-1 1 0 15,8-1 0-15,-7 0 0 0,7 1 0 16,-8-1 0-16,1 1 0 0,-1-1 0 16,1 0-495-16,-8 5-251 0,0-5-135 0,-1 1-164 15,-15-1-65-15,9 1 17 0,-18-1 81 16,9 6 158-16,-7-7 218 0</inkml:trace>
  <inkml:trace contextRef="#ctx0" brushRef="#br0" timeOffset="-134245.31">26328 14743 365 0,'-23'8'811'0,"1"1"173"15,-2 0 126-15,0-5 104 0,8 1-172 16,0-5-209-16,1 4-201 0,7-4-125 0,0 4-90 16,8-4-141-16,0 0-276 0,0 0 0 15,8 0 0-15,0 0 0 0,0 0 0 0,8 0 0 16,-1 5 0-16,1-5 0 0,7 4 0 16,1-4 0-16,0 5 0 0,-1-5 0 15,8 0 0-15,0 0 0 0,9 0 0 0,0 0-548 16,7-5-145-16,0 5-185 0,0-4-179 15,-1-1-37-15,10 1-3 0,-9-5 57 0,7 1 137 16,1-1 270-16</inkml:trace>
  <inkml:trace contextRef="#ctx0" brushRef="#br0" timeOffset="-133887.755">27514 14474 314 0,'0'-14'796'0,"0"0"179"15,0 2 126-15,0-2 97 0,0 1-159 16,-8-1-194-16,8 1-178 0,-8-4-101 16,1 3-58-16,-2-3-326 0,-6 4-182 0,6-1 0 15,-5 0 0-15,-3 2 0 0,-6-1 0 16,7 3 0-16,-8 7 0 0,1-3 0 16,-8 6 0-16,7 6 0 0,0-3 0 0,1 11 0 15,-1 0 0-15,1 3 0 0,8 5 0 0,-1 4 0 16,0 1 0-16,8 4 0 0,-8-1 0 0,16 2 0 15,-7 3 0-15,7-4 0 0,7 0 0 16,2 0 0-16,6-1 0 0,1-3 0 16,7 0 0-16,1 0 0 0,-1-6 0 0,8-3 0 15,2 0 0-15,5-5 0 0,2 0 0 0,-2-4 0 16,2-9 0-16,7 4 0 0,0-8 0 16,-7 4 0-16,7-9 0 0,-1 0 0 0,1 0 0 15,0 1-979-15,0-1-526 0,-7 0 46 16,7-4 123-16,0 0 149 0,-7 4 232 0,6-5 375 15</inkml:trace>
  <inkml:trace contextRef="#ctx0" brushRef="#br0" timeOffset="-133719.206">28487 14654 520 0,'7'9'1119'0,"-14"-1"239"0,7 2 202 16,-8-7 166-16,-1 2-132 0,9 0-1280 15,-7-5-314-15,7 0 0 0,0-5 0 0,0 5 0 16,7-5 0-16,-7 2 0 0,9-1 0 15,-9-2 0-15,8 3 0 0,-8-2 0 0,0 0-386 16,0 5-901-16,0-4-101 0,-8-1 23 16,8 5 93-16,-9-4 145 0,2-1 268 15,7 1 401-15</inkml:trace>
  <inkml:trace contextRef="#ctx0" brushRef="#br0" timeOffset="-103068.162">29192 13053 488 0,'0'-14'692'16,"9"5"164"-16,-9-4 118 0,0-1-39 0,-9 6-149 15,9-5-143-15,0-1-125 0,-7 0-120 16,7 2-80-16,-8-1-34 0,0-1-13 0,0 6-6 15,1-1-15-15,-2 0-19 0,2 0-14 16,-1 9-152-16,-8 0-65 0,0 9 0 16,1 3 0-16,-8 6 0 0,6 5 0 0,3 8 0 15,-3 8 0-15,10 2 0 0,-9 6 0 16,16 1 0-16,-8 10 0 0,8 0 0 0,8-1 0 16,-1 4 0-16,2 2 0 0,6-6 0 0,8 5 0 15,-6-4 0-15,14-1 0 0,-8-5 0 16,8-3 0-16,1 0 0 0,-1-5 0 15,0-9 0-15,2 0 0 0,-2-4 0 0,-8-8 0 16,8-2 0-16,-7-2 0 0,-1-12 0 0,1 2 0 16,0-4 0-16,-1-5-264 0,-7-5-785 15,-1-4-212-15,1-3-43 0,0-7 47 0,-1-6 96 16,1-1 193-16,0-6 313 0</inkml:trace>
  <inkml:trace contextRef="#ctx0" brushRef="#br0" timeOffset="-102179.001">29695 13211 183 0,'-8'0'746'15,"1"-5"184"-15,-2 1 126 0,2 4 99 0,-1-4-96 16,-1-1-198-16,2 5-197 0,7-4-117 16,-7 4-76-16,7 0-68 0,-9 0-287 15,9 0-116-15,0 4 0 0,9 1 0 0,-2 8 0 16,0 0 0-16,2 5 0 0,6 8 0 0,1 0 0 15,8 11 0-15,-9-2 0 0,8 0 0 16,1 0 0-16,-1 5 0 0,1-1 0 16,-1-4 0-16,-6 0 0 0,6 2 0 0,1-11 0 15,-8 0 0-15,7-4 0 0,-8-4 0 16,1-4 0-16,0-6 0 0,-1-4 0 0,-6-4 0 16,6-4 0-16,-6-10 0 0,-2 2 0 15,1-6 0-15,-1-4 0 0,-7-4 0 16,9-5 0-16,-18 0 0 0,9-5 0 0,-7 5 0 15,-1-4 0-15,8 0 0 0,-7 4 0 16,-2-1 0-16,2 11 0 0,-1-2 0 16,8 6 0-16,-9 4 0 0,9-1-61 0,9 11-377 15,-9-2-60-15,8 5-115 0,-1 5-172 16,9 4-211-16,-8-1-78 0,15 1 0 0,-7 5 71 16,8-1 164-16,7-1 239 0</inkml:trace>
  <inkml:trace contextRef="#ctx0" brushRef="#br0" timeOffset="-101890.771">30456 13493 65 0,'8'5'583'0,"-1"-5"189"0,-7 0 144 16,9-5 92-16,-9 2-105 0,0-7-164 0,-9 1-177 15,2 1-157-15,-1-1-116 0,-1 0-66 16,2 0-33-16,-9 0-15 0,1 1-7 0,-9-1 0 16,1 4 1-16,-1 1 9 0,1 4 18 15,-1 0 11-15,1 4 4 0,-1 5-147 16,8 0-64-16,1 0 0 0,-1 8 0 0,8 1 0 15,0-1 0-15,0 5 0 0,8 0 0 16,8 5 0-16,0-4 0 0,7-1 0 0,1-5 0 16,1 1 0-16,6-5 0 0,1 0 0 15,-1-4 0-15,1-5 0 0,7-4 0 16,-8 0 0-16,1-4 0 0,-9-5-261 0,8-4-112 16,-14 0-20-16,6 0-51 0,-6-5-95 15,-2-1-121-15,-7-2-125 0,-7-2-115 16,7-3-57-16,-9 4 43 0,2-4 122 0,-10-1 171 15,3 1 177-15</inkml:trace>
  <inkml:trace contextRef="#ctx0" brushRef="#br0" timeOffset="-101610.473">30378 13335 141 0,'-24'-23'485'0,"8"2"236"0,-7-2 190 16,7 5 104-16,1 5-16 0,-1 0-66 15,-1 4-88-15,3 0-121 0,5 5-102 0,1 0-58 16,1-5-333-16,7 5-231 0,-9-1 0 16,9-4 0-16,0 0 0 0,9 5 0 15,-9-6 0-15,7 3 0 0,1-2 0 0,1-5 0 16,-2 6 0-16,0-5 0 0,-7 4 0 15,9-5 0-15,-1 0 0 0,-1 1 0 16,-7 0 0-16,9 4 0 0,-9 1 0 0,7-1 0 16,-7 0 0-16,8 5 0 0,-8-1 0 15,8 1 0-15,-8 4 0 0,8 0 0 0,-1 4 0 16,2 5 0-16,-2 0 0 0,1 0 0 16,8 4 0-16,-9 0 0 0,9 0 0 0,-1 5 0 15,-6-1 0-15,6 5 0 0,1 0 0 16,8 1 0-16,-8-5 0 0,-1 4 0 15,1 4-220-15,0-4-942 0,-1 0-193 0,1 1-26 16,0-6 73-16,8 6 127 0,-1-7 240 16,1 3 420-16</inkml:trace>
  <inkml:trace contextRef="#ctx0" brushRef="#br0" timeOffset="-98868.45">31138 13215 364 0,'0'0'584'0,"-7"0"117"0,7 0 99 15,0 0-4-15,-9 0-87 0,9 0-103 16,0 0-89-16,9 5-70 0,-9-5-60 16,0 4-64-16,7-4-44 0,-7 0-24 0,8 5-8 15,-8-1-2-15,8 0-1 0,-8 5 0 16,8 1-7-16,-1 2-31 0,2 11-206 15,-9-2 0-15,7 5 0 0,-7 6 0 0,0-1 0 16,8 8 0-16,-8 1 0 0,0 0 0 16,0 0 0-16,0 4 0 0,0-9 0 0,0 0 0 15,0-4 0-15,0-5 0 0,0-3 0 16,9-2 0-16,-9-7 0 0,0-5 0 16,7-4 0-16,-7-5 0 0,7-9 0 0,2-5 0 15,-1-8 0-15,-1-5 0 0,2-3-53 16,-2-5-107-16,1-5 37 0,0-1 38 0,0-3 31 15,-8 1 22-15,7-1 18 0,2 0 9 16,-9 4 5-16,7 8 11 0,-7 2 14 0,8 3 14 16,-8 10 17-16,8-1 23 0,-8 9 27 15,8 9 13-15,-8 0-28 0,7 13-91 16,-7 1 0-16,9 13 0 0,-9-1 0 0,0 9 0 16,7 1 0-16,1 3 0 0,0 5 0 15,0-4 0-15,8 4 0 0,-1-9 0 0,1 5 0 16,-1-4-148-16,9-6-377 0,-1 2-261 15,1-11-305-15,-1-2-106 0,9-3 0 16,-8-6 58-16,7-6 141 0,0 1 259 0</inkml:trace>
  <inkml:trace contextRef="#ctx0" brushRef="#br0" timeOffset="-98568.253">31844 13728 310 0,'-7'-6'759'15,"-1"2"171"-15,-1 4 111 0,-5-4 71 0,5 0-201 16,-6 4-229-16,-1-5-204 0,8 5-146 15,-8 0-86-15,9 5-49 0,-9-30-26 0,8 62-17 16,1-23-2-16,-2-1 5 0,2 6 7 16,-1-3 5-16,8 3-1 0,0-3-110 15,0 3-58-15,8-1 0 0,-1-1 0 0,2-4 0 16,-2-4 0-16,9 0 0 0,-1-1 0 16,1-8 0-16,8 0 0 0,-9 0 0 0,1-8 0 15,0-1 0-15,-8 0 0 0,8-4 0 16,-9-4 0-16,-7 3 0 0,8-4 0 15,-8 1 0-15,-8-1 0 0,1-3 0 0,-2 2 0 16,-6 1 0-16,-1 5 0 0,0-4-213 16,1 3-167-16,-1 6-119 0,1-1-210 0,-1 0-288 15,0 5-117-15,8-1-21 0,8 1 40 16,-7 0 126-16,14-1 243 0</inkml:trace>
  <inkml:trace contextRef="#ctx0" brushRef="#br0" timeOffset="-98252.494">32197 13030 260 0,'-23'-13'858'0,"7"4"198"0,8 0 154 15,-8-4 145-15,1 4-46 0,7 0-270 16,0 0-214-16,8 4-546 0,-7-4-279 0,14 6 0 15,1 3 0-15,0 0 0 0,7 3 0 16,1 6 0-16,8 5 0 0,-8 4 0 0,15 4 0 16,-7 4 0-16,-1 5 0 0,1 4 0 0,-8 6 0 15,7 3 0-15,-15 4 0 0,8 0 0 16,-9 6 0-16,-7 2 0 0,0 2 0 0,0-1 0 16,-7 6 0-16,-2-2 0 0,-6 1 0 15,-1 4 0-15,-7 0 0 0,-1-4 0 0,-7 5 0 16,-9-2-210-16,-7-2-1703 0,0-2 113 15,0-4 217-15,-7-9 265 0,6-4 458 0,-6-3 402 16</inkml:trace>
  <inkml:trace contextRef="#ctx0" brushRef="#br0" timeOffset="-89557.208">3467 15770 169 0,'0'0'378'0,"0"0"81"0,0 0 69 15,0 0-22-15,0 0-21 0,0 0-7 0,0-3-13 16,0 3-24-16,0 0-40 0,0 0-50 0,0-5-56 16,0 5-60-16,0 0-53 0,0-5-47 15,0 5-31-15,0 0-21 0,0 0-16 16,0-4-10-16,0 4-11 0,0 0-11 0,0 0-10 15,0 0-10-15,0 0-4 0,0 0-6 0,0 0-1 16,0 0-1-16,8 4 0 0,-8-4-1 16,8 5 0-16,-1-5 0 0,-7 5 0 0,9-5 0 15,-2 3 0-15,1-3 1 0,0 0-1 16,0 6 0-16,-8-6-2 0,7 0 1 0,2 0-1 16,-9 0-1-16,7 0-2 0,-7 0-3 15,8 0-3-15,-8 0-3 0,0-6-3 0,0 6 0 16,0-3-1-16,0-2 1 0,0 0 2 15,0 1 4-15,-8-1 2 0,1 1 4 0,7-1 2 16,-9 1 1-16,2 0 0 0,-9-1 0 16,8 1 2-16,1 0 0 0,-9 4 1 0,8 0 2 15,0 0 2-15,-7 4-1 0,6 0 2 0,2 1-1 16,-1 3 2-16,-1 1-1 0,9 0 1 16,0 4 1-16,-7-3-1 0,14 2 1 0,-7-2 1 15,0 3 0-15,9-4-1 0,-1 4 2 16,-1-4-1-16,9-5 0 0,-8 5-1 0,8-9 1 15,-9 5-3-15,9-5 1 0,-8 0-2 16,8-5-1-16,-9 5-1 0,9-4 0 0,-8-5-1 16,1 4-1-16,-2-3-2 0,0-1-1 15,-7 5 1-15,0-5-1 0,9 0 0 0,-18-1-1 16,9 1 1-16,0 2-1 0,-7 1 1 16,0-2-1-16,-2 3 0 0,1-4 0 0,-8 5 1 15,9-1 1-15,-1 1 2 0,0 0 3 16,8 4 1-16,-8-5-2 0,1 5 1 0,7 5-1 15,-9-5-3-15,9 4 0 0,0 0-1 0,0 1 2 16,0 4 0-16,0 0 1 0,0-4-2 16,9 4 1-16,-2-2 1 0,-7-1-4 15,8-3-13-15,0 2-50 0,-8 0-114 0,8-5-209 16,-8 0-296-16,7 0-195 0,-7 0-91 0,0 0-8 16,0 0 84-16,0-5 193 0</inkml:trace>
  <inkml:trace contextRef="#ctx0" brushRef="#br0" timeOffset="-88780.55">4502 15298 145 0,'-15'-17'545'16,"7"-6"131"-16,0 6 133 0,-8-1 116 15,9 1-137-15,-1-1-126 0,1 0-97 0,-2 4-90 16,2 3-99-16,-1 1-95 0,8 1-60 16,0 4-42-16,0 5-27 0,0 5-15 0,0 9-12 15,8 8-12-15,-8 4-8 0,16 9-13 0,-9 5-19 16,1 8-22-16,-1 1-14 0,9 4-10 0,-8 0-9 15,8 4-1-15,-9-3-4 16,9-7 6-16,0-2-1 0,-1-5 3 0,-6-5 2 16,-2-3-1-16,10-6 0 0,-10-4-8 15,0-9-1-15,2 0 0 0,-1-8-2 0,-8-5-2 16,7-14-1-16,-7-3-5 0,0-5-5 16,-7-10-3-16,7-3-3 0,-8-4 5 0,-1-5 3 15,-5-5 4-15,-3-4 4 0,10-5 2 0,-9 1 3 16,0 5-3-16,1-2 0 0,6 6 7 15,2 4 7-15,-1 8 3 0,0 5 1 0,8 6 2 16,0 6 2-16,0 10 1 0,0 4 6 16,8 10 13-16,7 4 9 0,1 10-53 0,8 2-8 15,-8 10 0-15,15 9 0 0,-7-1 0 16,7 10 0-16,1 4 0 0,6 0 0 0,2-5 0 16,-2 6 0-16,10-10 0 0,-1 0 0 15,0-9 0-15,-8-4 0 0,9-5 0 0,-9-8 0 16,0-5 0-16,-8-9 0 0,1-4 0 15,-1-9 0-15,-7-4 0 0,-8-9 0 16,-1-4 0-16,1 0 0 0,-9-9 0 16,-7 4 0-16,0-5 0 0,-7-4 0 0,-1 5 0 15,0 0 0-15,-7 4 0 0,-1 5 0 0,8-2 0 16,-8 12 0-16,9 6-112 0,-2 6-371 16,-6 4-183-16,6 14-244 0,2 2-192 15,-1 7-48-15,8 3 22 0,0 1 84 0,8 4 191 16,-1-5 285-16</inkml:trace>
  <inkml:trace contextRef="#ctx0" brushRef="#br0" timeOffset="-88113.767">5334 15748 143 0,'8'14'697'15,"8"0"197"-15,-9-1 132 0,2-5 94 0,-1-3-106 16,-1-1-208-16,2 1-215 0,-2-10-168 16,9 5-108-16,-1-9-72 0,-6 4-57 0,6-4-48 15,-8-4-39-15,9 5-25 0,-8-6-25 16,0 1-19-16,0 0-13 0,-1-5-10 15,2 5-7-15,-9-4-2 0,0 4-3 0,0-5-8 16,-9-1-19-16,9-2-21 0,-7-2-20 16,-9 1-15-16,1 0-5 0,-1 5 2 15,1-1 18-15,-1 1 22 0,0 4 20 0,-8 4 11 16,17 4 7-16,-10 1 4 0,3 8 2 16,-3 1 4-16,10 8 2 0,-2 0 6 0,2 5 15 15,-1 4 16-15,8 0 22 0,0 5 20 16,0-1 19-16,8 1 15 0,-1-1 3 0,9 0-8 15,1 1-16-15,-3-5-19 0,3 0-17 16,6-5-19-16,1 2-16 0,-1-6-7 0,1-4-6 16,-1 0-3-16,1-5-4 0,-1-1 0 15,1-3-3-15,0-3 0 0,-1-1-1 16,-8-1-9-16,9 1-5 0,-8-5-4 0,-9-1-2 16,9 1-5-16,-8 2-8 0,-8-2 0 0,0-5 5 15,8 0 1-15,-16 1 2 0,8 0 1 16,0 4 7-16,-8-4 8 0,1 4 2 0,-2 1-3 15,2-1 0-15,7 5 1 16,-8-1 0-16,8 5 4 0,-8-4 1 0,8 8 4 16,0 1 4-16,0-1 5 0,0 5 2 0,0 4-2 15,0 0-2-15,8 0 1 0,0 0-1 16,-1 5-10-16,9-5-2 0,-8 6-2 0,8-6-1 16,0 0 0-16,-1 0 0 0,8-4 9 15,-6 0 3-15,6-5 3 0,-8-4 1 16,9 0-1-16,-8-4-3 0,-9-2-12 0,9-1-16 15,-8-2-16-15,0-5-14 0,0 0-10 16,-8 1-2-16,0 0 7 0,0-5 14 0,-8 5 11 16,8-4 13-16,-8 4 8 0,8 4 7 15,-8 0 2-15,8 0 2 0,0 9 2 16,0-4 2-16,0 4 1 0,0 4 1 0,8 5 3 16,-8 0 2-16,8 4 2 0,0 0 0 15,-1 0 0-15,2 5-1 0,6-5-6 0,-6 6-41 16,-2-3-70-16,0-2-116 0,2 4-213 15,-1-9-329-15,-1 4-238 0,-14-4-87 0,7 0 2 16,-8-1 79-16,-8-8 194 0,9-4 318 16</inkml:trace>
  <inkml:trace contextRef="#ctx0" brushRef="#br0" timeOffset="-87902.334">5398 15422 608 0,'-33'-26'907'0,"10"-1"128"0,8 4 91 0,6-3 74 15,2 4-307-15,7-4-281 0,7 4-150 16,2 0-85-16,6 4-54 0,1 1-42 0,0-1-38 16,-1 5-119-16,9 3-124 0,-8 7 0 15,7-1 0-15,-8 8 0 0,9-1 0 16,-8 7 0-16,0 3 0 0,-1 5 0 0,-7-1 0 16,7 5-417-16,-6 0-384 0,-1 0-341 15,-1-4-124-15,-7-1 5 0,9-8 75 0,-2-4 157 16,1-5 299-16</inkml:trace>
  <inkml:trace contextRef="#ctx0" brushRef="#br0" timeOffset="-87738.764">5648 14883 504 0,'-7'-35'921'0,"-2"4"160"0,9 5 118 16,-7 8 85-16,7 1-236 0,0 8-335 16,-8 0-207-16,8 5-133 0,8 4-99 15,-8 9-76-15,0 4-108 0,7 9-90 0,2 4 0 16,-2 9 0-16,1 5-12 0,0 4-405 15,0 0-357-15,-1 5-341 0,2-1-172 0,6 5-14 16,-7-8 78-16,16-1 187 0,0-5 336 16</inkml:trace>
  <inkml:trace contextRef="#ctx0" brushRef="#br0" timeOffset="-87237.111">7146 15515 303 0,'0'8'777'0,"-7"-8"166"15,7 5 113-15,-7-5 86 0,-2-5-172 16,1-3-221-16,-8-1-206 0,1 1-136 0,-1-6-91 16,-7 1-72-16,-1-1-65 0,-7 1-54 15,-1 0-41-15,1 0-28 0,0 4-20 0,-9 4-14 16,9 5-8-16,8 0-6 0,-8 9-4 15,7 5-5-15,1 3-1 0,6 5-2 0,1 4-8 16,9 5-2-16,7 0 0 0,0 4 1 16,0 0 8-16,16-3 21 0,-9 3 34 0,17-4 26 15,0-5 23-15,-1-4-62 0,8-3-37 16,9-11 0-16,-9-3 0 0,8-5 0 16,0 0 0-16,-7-10 0 0,-1 1 0 0,0-4 0 15,1-4 0-15,-8-5 0 0,-9 0 0 16,1 0 0-16,0-4 0 0,-16-1 0 15,8 1 0-15,-8 4 0 0,-8-6 0 0,-1 6-62 16,2 5 6-16,0-1 20 0,-2 5 18 16,1 4 13-16,8 1 8 0,-7 8 6 15,-2 0 13-15,9 8 14 0,0 1 16 0,0 4 3 16,0 5-55-16,0 5 0 0,9-2 0 16,-2 2 0-16,1 3 0 0,8-4 0 0,8 5 0 15,-10-1 0-15,10-4 0 0,0 0 0 16,-1-5 0-16,1 2 0 0,-1-3 0 0,1-2-695 15,-1 0-411-15,1-5-176 0,-8-9-27 16,8 0 61-16,7-9 126 0,-8 0 252 0,9-4 388 16</inkml:trace>
  <inkml:trace contextRef="#ctx0" brushRef="#br0" timeOffset="-86979.791">7821 15594 594 0,'-7'9'997'0,"-1"0"191"15,0 0 143-15,8-6 106 0,0 3-272 16,-8-2-315-16,8-4-222 0,0 0-627 16,-7 0-1-16,14-4 0 0,-7 4 0 15,16-6 0-15,-1-1 0 0,1 2 0 0,0 1 0 16,-1-1 0-16,9 1 0 0,-1-1 0 0,1 5 0 16,0-5 0-16,7 5 0 0,-8 5 0 0,9-5 0 15,7 5 0-15,-7-1 0 0,-1 5 0 16,0-4 0-16,-7-1 0 0,7-1 0 0,-15 3-273 15,0 2-667-15,-9-3-143 0,-7 4-106 16,0-5 12-16,-7 5 67 0,-2 0 125 16,-6-1 202-16,-1 1 258 0</inkml:trace>
  <inkml:trace contextRef="#ctx0" brushRef="#br0" timeOffset="-86796.292">7986 15735 298 0,'-31'9'779'0,"8"0"184"0,-1 0 134 0,8-4 99 15,0 4-174-15,8-5-214 0,1-1-201 0,-1 3-106 16,8-6-55-16,8 0-24 0,-1 3-370 15,9-3-52-15,-1 5 0 0,1-5 0 16,8 0 0-16,0 0 0 0,-1 5 0 16,8-5 0-16,-7 0 0 0,8 0 0 0,-1 4 0 15,0-4 0-15,-7 5 0 0,8-5 0 0,-10 0 0 16,2-5 0-16,-8-4-592 0,0 1-798 0,-9-5-52 16,1-6 68-16,-8 1 130 0,0-3 196 15,0-1 312-15</inkml:trace>
  <inkml:trace contextRef="#ctx0" brushRef="#br0" timeOffset="-86579.843">8096 15333 328 0,'-16'-17'905'0,"0"9"194"0,1-2 131 0,7 1 101 15,-7 5-121-15,6 0-346 0,2 4-251 16,-1 4-135-16,8-4-345 0,-8 9-133 0,8 5 0 16,0 3 0-16,0 4 0 0,8 7 0 15,-8 2 0-15,15 6 0 0,-15 3 0 0,9 1 0 16,-2 4 0-16,1-4 0 0,0 4 0 0,7 0 0 15,-6-4 0-15,6 5 0 0,1-1 0 16,0-5 0-16,-1-4 0 0,-6 0 0 16,6 1-503-16,-7-10-924 0,0-3-44 0,-1-2 70 15,9-11 135-15,-8-1 208 0,-1-14 339 16</inkml:trace>
  <inkml:trace contextRef="#ctx0" brushRef="#br0" timeOffset="-86193.344">8763 15440 64 0,'8'-13'761'15,"0"4"225"-15,-8 0 146 0,0 4 113 16,0 1-14-16,0 0-238 0,0 4-265 0,-8 0-166 16,8-6-94-16,-8 6-447 0,8 0-21 15,-15 6 0-15,6-2 0 0,-6 5 0 0,6 0 0 16,-5 8 0-16,5 1 0 0,-6 4 0 15,6 4 0-15,-6 6 0 0,7-2 0 0,0 1 0 16,8 5 0-16,0-1 0 0,8 0 0 16,0 0 0-16,7 0 0 0,1-3 0 15,8-1 0-15,-8-5 0 0,15-4 0 0,-7-4 0 16,-1-1 0-16,8-4 0 0,-7-4 0 0,7 0 0 16,-8-4 0-16,10-5 0 0,-10-5 0 15,-8-4 0-15,1-4 0 0,0 0 0 0,-8-9 0 16,-1 0 0-16,-7-5 0 0,0 1 0 0,-7-6 0 15,-1-3 0-15,-8 0 0 0,0 4 0 16,-8 1 0-16,-7-1 0 0,8 4 0 16,-1 1 0-16,1 3 0 0,-1 6 0 0,-7 4-898 15,8 4-329-15,-1 1-87 0,1 2 22 16,-1 2 82-16,0 4 153 0,8-4 278 0</inkml:trace>
  <inkml:trace contextRef="#ctx0" brushRef="#br0" timeOffset="-85713.106">9602 15682 389 0,'0'9'882'0,"0"-4"198"0,-7-1 149 0,7 0 120 15,0 1-156-15,0-5-267 0,0 4-227 16,-9 1-255-16,9-1-444 0,0-4 0 0,9 9 0 16,-9-5 0-16,7 5 0 0,1 0 0 15,0 5 0-15,7 8 0 0,-6 0 0 16,-2 4 0-16,9 5 0 0,-8 0 0 0,-1 4 0 15,2 1 0-15,-2-1 0 0,1-5 0 16,1 2 0-16,-9-39-279 0,7 62-778 0,-14-37-221 16,7-5-49-16,0-9 55 0,-9-8 109 15,9-9 204-15,-8-5 339 0</inkml:trace>
  <inkml:trace contextRef="#ctx0" brushRef="#br0" timeOffset="-85566.495">9657 15789 39 0,'-15'-32'847'0,"6"1"215"0,-6 5 139 16,-1 0 112-16,9-1 74 0,-2 4-406 15,-6 2-317-15,6-2-188 0,9 6-255 16,-7-1-221-16,7 6 0 0,0-2 0 0,0 1 0 16,7-1 0-16,2 6-166 0,-9 3-553 15,8 1-385-15,-1 0-168 0,9 4-28 16,-8-5 59-16,0 1 130 0,7-5 293 0,1 0 383 16</inkml:trace>
  <inkml:trace contextRef="#ctx0" brushRef="#br0" timeOffset="-84954.548">10371 14976 161 0,'0'-14'784'0,"-7"7"187"0,-2-2 124 0,9 0 89 16,-7 4-87-16,-1 0-278 0,-1 1-277 15,9 4-171-15,0 0-110 0,0 4-69 0,0 6-28 16,9 8-16-16,-1 8 8 0,-1 4 13 15,9 10-92-15,0 5-77 0,-1 8 0 0,1-1 0 16,0 5 0-16,-1 5 0 0,1 5 0 16,-8-6 0-16,8 1 0 0,0 1 0 15,-1-12 0-15,-6 7 0 0,6-9 0 0,1-10 0 16,-9-3 0-16,9-5 0 0,-1-9 0 16,-6-4 0-16,-2-5 0 0,1-9 0 15,0-4 0-15,-8-9 0 0,0-8 0 0,0-1 0 16,-8-8 0-16,8-1 0 0,-8-3 0 15,1-6 0-15,7 5 0 0,0 0 0 0,0-4 0 16,7 4 0-16,1 1 0 0,0 2 0 16,7 2 0-16,1 8 0 0,1 5 0 15,6 4 0-15,1 9 0 0,-9 0 0 0,8 9 0 16,1 1 0-16,-8 7 0 0,0 4 0 0,-1 6 0 16,-7-1 0-16,0 6 0 0,-8 3 0 15,0 0 0-15,-8 0 0 0,0-4 0 0,0 4 0 16,1-3 0-16,-9-6 0 0,0-4 0 15,-8 0 0-15,9-4 0 0,-8-5-209 0,-1-9-182 16,1 1-30-16,-1-5-54 0,8-9-91 16,0 0-132-16,1-8-139 0,6 3-117 15,9-7-24-15,9 3 58 0,-2-4 135 0,9 0 191 16</inkml:trace>
  <inkml:trace contextRef="#ctx0" brushRef="#br0" timeOffset="-84681.084">11541 15665 433 0,'-9'9'873'16,"9"-5"175"-16,0 5 137 0,0-5 116 16,-7 1-182-16,7-5-268 0,0 4-169 0,0-4-83 15,7 0-499-15,-7-4-100 0,16-1 0 0,0-4 0 16,-1 1 0-16,1-1 0 0,8 0 0 15,-1 5 0-15,8-1 0 0,0 1 0 0,2 4 0 16,-2 0 0-16,0 0 0 0,-8 0 0 16,10 4 0-16,5-4 0 0,-14 5 0 0,-1-1 0 15,1 1 0-15,-8 3-972 0,-9 1-282 16,-7-5-63-16,0 10 47 0,-7-6 94 0,-2 1 157 16,-6 0 258-16,-8 0 344 0</inkml:trace>
  <inkml:trace contextRef="#ctx0" brushRef="#br0" timeOffset="-84505.554">11704 15792 540 0,'-23'14'928'0,"-8"0"164"0,7-1 131 16,1-5 109-16,8 6-243 0,-1-10-311 0,8 5-185 16,8-9-106-16,0 0-358 0,15-4-129 15,1-1 0-15,0-4 0 0,15 0 0 0,-7 1 0 16,7 2 0-16,0-1 0 0,9-2 0 16,-9 4 0-16,8-4 0 0,-8 1 0 15,9-1 0-15,-9-1 0 0,-7 2-299 0,-1-6-753 16,1 5-221-16,-17-4-47 0,9 0 53 15,-8-4 108-15,0-1 205 0,0-4 327 0</inkml:trace>
  <inkml:trace contextRef="#ctx0" brushRef="#br0" timeOffset="-83885.466">12756 15311 14 0,'8'-3'783'0,"-8"-3"210"16,0 2 136-16,0-5 107 0,-8 5 39 0,1-5-333 15,7 0-295-15,-9 0-158 0,2 1-88 16,-9-1-119-16,8 0-282 0,-8 5 0 0,1 4 0 16,-1 0 0-16,-8 9 0 0,1 4 0 15,8 9 0-15,-9 0 0 0,8 4 0 16,0 6 0-16,1 3 0 0,-1 0 0 0,16 5 0 16,0-1 0-16,0 2 0 0,8-3 0 0,8 3 0 15,7-1 0-15,-7-5 0 0,15 0 0 16,0-9 0-16,0 0 0 0,2-7 0 0,5-1 0 15,2-5 0-15,-9-9 0 0,1-4 0 0,-1-4 0 16,0-9 0-16,-7-1 0 0,-1-9 0 16,-7-3 0-16,-1 0 0 0,-6-5 0 0,-2 0 0 15,-7-4 0-15,-7-5 0 0,-2 4 0 16,-6 1 0-16,-1-4 0 0,-7 3 0 0,-1 6 0 16,-7 2 0-16,7 2 0 0,-7 5 0 15,-1 3-85-15,1 4-1263 0,0 5-91 0,-1 1 27 16,1 8 100-16,0 4 150 0,7 0 270 15,1-4 419-15</inkml:trace>
  <inkml:trace contextRef="#ctx0" brushRef="#br0" timeOffset="-77236.245">13792 15682 434 0,'0'5'858'0,"0"-5"156"15,0 4 103-15,-8-4 80 0,8 0-221 16,0 5-265-16,0-5-188 0,-8-5-108 16,8 5-71-16,0 0-54 0,8 0-42 0,-8 0-184 15,0-4-64-15,0 4 0 0,8 4 0 16,-8-4 0-16,0 5 0 0,7-1 0 0,-7 5 0 16,9 4 0-16,-9 0 0 0,0 9 0 15,0 1 0-15,0-1 0 0,-9 9 0 0,9-5 0 16,0 0-453-16,-7 5-249 0,-1-4-322 15,0-5-158-15,8 0-24 0,-8-4 44 16,8-6 101-16,0-7 219 0,0-10 360 0</inkml:trace>
  <inkml:trace contextRef="#ctx0" brushRef="#br0" timeOffset="-76772.477">14648 14915 169 0,'0'0'830'16,"-9"0"178"-16,9 0 111 0,-8 3 90 15,1-3-39-15,7 5-349 0,-9-1-249 0,9 1-120 16,0 4-64-16,0 5-53 0,0 3-217 16,0 5-118-16,0 4 0 0,0 5 0 0,9 4 0 15,-9 5 0-15,7 4 0 0,1 1 0 16,1 3 0-16,-2 0 0 0,0 5 0 0,2-4 0 15,-1-5 0-15,-1 0 0 0,-7 0 0 16,8-3-310-16,0-3-163 0,0-1-60 16,-8-7-100-16,0-3-119 0,0-10-105 0,0 1-73 15,-8-9-6-15,0-4 85 0,0-5 182 16,-7-5 247-16,-1-4 251 0,0-5 241 0,-8 1 196 16,1-4 151-16,-1-10 114 0,-7 6 97 15,0-10 58-15,-1 0-5 0,1 0-42 0,0-4-61 16,7 3-79-16,1-3-101 0,7 4-82 15,1 0-40-15,6 1-12 0,2 2-12 16,7 2-17-16,7 4-17 0,-7 5-19 0,16-1-26 16,-1 5-37-16,9 4-61 0,-1 5-75 15,10-1 0-15,-2 10 0 0,8-1 0 16,0 5 0-16,0 4 0 0,8 0-176 0,8 5-135 16,-8-1-130-16,8 1-181 0,1-1-168 15,-2 6-152-15,1-5-103 0,8-1-10 0,-8 1 75 16,-8-5 160-16,0 0 200 0</inkml:trace>
  <inkml:trace contextRef="#ctx0" brushRef="#br0" timeOffset="-76393.981">15346 15479 126 0,'7'-4'504'16,"-14"0"162"-16,7-1 158 0,-16-4 62 0,0 0-65 15,-8 5-107-15,1-9-125 0,-1 4-125 16,-7 0-131-16,0 0-84 0,-1 1-42 0,1 2-20 16,0 3-13-16,-2 6-5 0,10 3 2 15,1 2 5-15,-2 6-2 0,8 3 1 16,0 5 3-16,8 0-1 0,8 5-8 0,0 3-111 15,0-3-58-15,8 4 0 0,8-4 0 16,0-1 0-16,-1-4 0 0,16 0 0 0,-8-4 0 16,1-5 0-16,8-4 0 0,-1-5 0 15,0-4 0-15,-7-4 0 0,-1-5 0 16,1 0 0-16,0-8 0 0,-8-1 0 0,0 1-43 16,-9-6-75-16,1 2 28 0,-8-7 31 15,0 7 16-15,0-2 15 0,-8 1 13 0,1 5 11 16,-2 3 16-16,9 1 12 0,-7 5 16 15,-1 3 18-15,0 5 18 0,0 0 9 0,1 5 4 16,7 3-73-16,-9 5-16 0,9 1 0 16,0-1 0-16,0 4 0 0,9 1 0 15,-9 5 0-15,7-1 0 0,1 0 0 0,8 0 0 16,0-4 0-16,-1 3 0 0,8-3 0 16,1-5-256-16,7 5-134 0,1-5-118 0,-1-4-184 15,0 0-231-15,9-4-132 0,-1-5-18 16,0-5 16-16,8 0 92 0,-7-8 210 15,-9 0 293-15</inkml:trace>
  <inkml:trace contextRef="#ctx0" brushRef="#br0" timeOffset="-75992.04">15871 15519 634 0,'-8'-18'890'0,"-8"5"151"16,1 0 111-16,-1 0 6 0,0 4-206 0,1 0-246 16,-1 0-165-16,0 5-104 0,1-5-74 15,6 9-62-15,-6 0-285 0,8 0-16 0,-9 9 0 16,8 0 0-16,0 8 0 0,-7 1 0 15,6 5 0-15,9 2 0 0,-7 2 0 0,7 3 0 16,7-2 0-16,2-2 0 0,-2 1 0 16,9-1 0-16,8 0 0 0,-2-8 0 0,2-1 0 15,8 2 0-15,-1-6 0 0,9-4 0 16,-9-6 0-16,8 2 0 0,-8-5 0 16,0-5 0-16,2-4 0 0,-2 2 0 0,-8-7 0 15,1-4 0-15,-9 5 0 0,-7-5 0 16,0 1 0-16,-8-5 0 0,0 4 0 15,-8-4 0-15,-8 5 0 0,0-6 0 0,1 6 0 16,-8-6 0-16,-1 11 0 0,0-2 0 16,1 1 0-16,7 8 0 0,-8 1 0 0,17 8 0 15,-9 1 0-15,8 3 0 0,1 5 0 16,-2 1 0-16,9 4 0 0,0 3 0 16,9 2 0-16,-2-1 0 0,1 0 0 0,8 0 0 15,0-4 0-15,-1-1 0 0,8-4 0 16,1-4 0-16,-1-5-516 0,-6-4-527 0,6-4-213 15,1-9-42-15,-9-5 55 0,8-4 111 16,-7-4 211-16,0-6 335 0</inkml:trace>
  <inkml:trace contextRef="#ctx0" brushRef="#br0" timeOffset="-75836.944">16177 15272 128 0,'-16'-40'804'0,"1"5"230"0,-1 0 170 16,-8 8 150-16,8 4 0 0,1 2-233 0,-1 7-263 15,9 1-524-15,-1 5-334 0,-1 3 0 16,2 5 0-16,0 5 0 0,-2 3 0 15,-6 10 0-15,6 0 0 0,9 3 0 0,-7 7 0 16,-1-2 0-16,0 5 0 0,8-5-560 16,-8 9-783-16,8-4-94 0,0 0 38 0,0-5 117 15,0-3 190-15,8-1 367 0</inkml:trace>
  <inkml:trace contextRef="#ctx0" brushRef="#br0" timeOffset="-75386.152">16946 15811 759 0,'-8'13'1209'0,"8"-4"245"16,-8-1 208-16,-7 1 175 0,6-4-567 16,2 4-1270-16,-1-5 0 0,0 0 0 15,0-4 0-15,8 0 0 0,0 5 0 0,0-5 0 16,0 0 0-16,8 0 0 0,0 0 0 0,0 0 0 16,-1 0 0-16,2-5 0 0,-2 1 0 15,-7 0 0-15,8-1-877 0,-8-4-434 0,8-4-42 16,0 0 52-16,-8 0 100 0,16-6 173 15,-9 3 283-15</inkml:trace>
  <inkml:trace contextRef="#ctx0" brushRef="#br0" timeOffset="-75269.465">16962 15674 331 0,'-9'-9'822'0,"2"0"185"0,-1 5 122 15,-8-1 91-15,9 5-170 0,-2-4-287 0,2-1-258 16,-1 1-173-16,8 0-125 0,0-2-125 16,0 3-124-16,0-6-121 0,8 5-162 15,-8-1-248-15,0 1-352 0,7-1-158 0,-7 5-38 16,9-5 31-16,-2 5 113 0,-7 0 223 15</inkml:trace>
  <inkml:trace contextRef="#ctx0" brushRef="#br0" timeOffset="-67761.749">17848 15536 395 0,'0'0'559'0,"8"-3"143"0,-8 3 154 0,8-5-34 15,-8 0-69-15,7-3-86 0,-7-1-94 16,9 1-114-16,-9-6-129 0,0 1-88 0,0-1-49 16,0-3-26-16,-9 4-21 0,9-5-13 15,-7 5-12-15,-9-5-15 0,1 4-21 0,-1 2-19 16,-8-1-16-16,-7 3-16 0,0 1-12 16,-1 9-9-16,-7 0-4 0,0 5 3 15,8 3 3-15,-9 5-5 0,9 5 4 0,-1 1 7 16,8 2 4-16,9 6 0 0,-1 4 2 0,9 5 18 15,7-1-2-15,7 0 2 0,9 0 1 16,-1 0 4-16,9-4 2 0,8 0-8 0,-1-13 4 16,9-1-4-16,-2-4-7 0,2-8-8 15,7-5-5-15,-8-5-8 0,0-4-2 16,1 1-12-16,-9-10-2 0,-8 1 0 0,1-5 0 16,-1 4 0-16,-15-4 0 0,0 0 0 15,0-1 0-15,-8 2 0 0,0-2 0 0,-8 6-11 16,0-5-20-16,0 4 7 0,1 5 7 15,-2 0 6-15,2-1 5 0,-9 6 7 16,8 3 5-16,8 1 8 0,-7 4 12 0,-2 0 14 16,9 4-27-16,0 9-13 0,0 1 0 15,0 3 0-15,9 2 0 0,-2 6 0 16,1 2 0-16,8 0 0 0,0-1 0 0,7 5 0 16,-8 0 0-16,1-5 0 0,8 1-112 15,-8-1-299-15,8-3-234 0,-9-7-333 0,8-2-183 16,1-5-37-16,-1-9 36 0,1 0 100 15,-1-9 216-15,-6-5 338 0</inkml:trace>
  <inkml:trace contextRef="#ctx0" brushRef="#br0" timeOffset="-67306.965">18256 15413 573 0,'-8'-13'997'0,"1"0"188"16,-9 4 140-16,8 0 103 0,-1 4-249 0,9 1-359 15,-7-1-222-15,7 2-512 0,7-3-86 16,-7 3 0-16,9 3 0 0,6 0 0 15,-6 0 0-15,6 3 0 0,1 3 0 0,0 2 0 16,-1 6 0-16,1 2 0 0,0 3 0 16,-9 7 0-16,1 1 0 0,1 3 0 0,-2 6 0 15,-7 4 0-15,0-5 0 0,0 0 0 16,0 1 0-16,0-6 0 0,0-3 0 0,0-5 0 16,0 1-181-16,0-10-229 0,0-5 55 15,7-3 56-15,-7-5 54 0,9-5 41 0,-1-9 29 16,-1 1 20-16,2-4 14 0,-2-5 19 15,9-5 38-15,-8-3 33 0,7 3 30 0,-7-3 27 16,7-7 22-16,-6 7 24 0,-2-5 7 16,9 4 4-16,-8 0 21 0,-1 5 31 0,-7 3 57 15,9 6 56-15,-9 4 46 0,0 8 35 16,0-4 11-16,-9 9 3 0,9 0-25 16,-7 9-186-16,7 0-112 0,-8 3 0 0,0 7 0 15,8 3 0-15,-8 0 0 0,8 4 0 16,0 5 0-16,0 1 0 0,8 3 0 0,0 0 0 15,0-4 0-15,8 0 0 0,-9-5 0 16,17 0 0-16,-8 1 0 0,8-4 0 16,-1-7 0-16,1 3 0 0,7-6 0 0,0-4 0 15,8-1-430-15,0-3-673 0,8-10-193 16,0 1-39-16,9-9 68 0,-9 0 119 16,8-9 228-16,-8 3 377 0</inkml:trace>
  <inkml:trace contextRef="#ctx0" brushRef="#br0" timeOffset="-66420.302">19496 15674 301 0,'-16'4'804'16,"8"-4"179"-16,-8 4 136 0,9 1 113 16,-9-1-133-16,8-4-210 0,1 5-194 0,-2-5-130 15,2 0-101-15,7 0-424 0,0 0-40 16,0 0 0-16,7 0 0 0,2-5 0 0,6 5 0 15,1-4 0-15,7-1 0 0,1 1 0 16,-1 0 0-16,8-1 0 0,0 5 0 0,2-4 0 16,-2 4 0-16,-8 0 0 0,8 0 0 15,1 0 0-15,-8 4-10 0,7-4-545 16,-7 0-186-16,-1 5-256 0,-8-1-153 0,1 0-49 16,-8 5 41-16,-8 0 120 0,0-5 234 15,-8 5 332-15</inkml:trace>
  <inkml:trace contextRef="#ctx0" brushRef="#br0" timeOffset="-66221.853">19629 15792 625 0,'-31'14'893'0,"0"-5"144"0,-2 0 112 16,10 0 52-16,-1-5-227 0,9 0-256 15,-1 1-172-15,9-5-109 0,7 4-69 16,0-4-125-16,0 0-243 0,7 0 0 0,2 0 0 16,6 0 0-16,1 5 0 0,-1-5 0 15,8 4 0-15,1 1 0 0,-1-5 0 0,1 4 0 16,8-4 0-16,-8 4 0 0,7-8 0 0,8 4 0 15,-8-4 0-15,9-1-18 0,-1-4-773 16,8 0-280-16,0 1-141 0,0-5 10 16,8-5 43-16,0 5 59 0,7-6 185 0,-7-3 357 15</inkml:trace>
  <inkml:trace contextRef="#ctx0" brushRef="#br0" timeOffset="-65661.838">20579 15383 121 0,'-17'-9'611'0,"10"4"166"0,-9-4 134 0,8 4 85 16,0 2-125-16,8-3-197 0,-8 6-174 15,8-3-146-15,0-7-117 0,8 6-67 16,-8 4-32-16,8-4-3 0,0-1 12 0,-1 5 30 15,2 0 41-15,-9 0 50 0,7 0 49 16,-7 0 49-16,0 0-163 0,0 5-203 0,0-5 0 16,0 4 0-16,-7-4 0 0,7 4 0 15,-16 2 0-15,8-2 0 0,0-1 0 0,-7 3 0 16,-1 2 0-16,1 1 0 0,-1 0 0 16,-8 3 0-16,8-2 0 0,1 8 0 15,-1-5 0-15,0 4 0 0,9 6 0 0,-10-2 0 16,10-3 0-16,7 8 0 0,0-4 0 0,7 0 0 15,2 10 0-15,6-6 0 0,1 1 0 16,8 4 0-16,-1-5 0 0,8 0 0 0,0-4 0 16,1 0 0-16,7-3 0 0,1-3 0 15,-1-2 0-15,8-5 0 0,-8 0 0 0,8-9 0 16,0 0 0-16,0-4 0 0,0-5 0 16,1-4-916-16,6 0-630 0,2-1 22 0,-2 0 125 15,1-2 167-15,8 2 274 0,-8 0 450 16</inkml:trace>
  <inkml:trace contextRef="#ctx0" brushRef="#br0" timeOffset="-65519.221">21645 15713 41 0,'0'18'909'0,"0"-5"239"0,0 5 150 15,-7-10 107-15,7 5 69 0,-9-7-472 16,9 2-380-16,0-3-330 0,9-1-292 16,-2-4 0-16,1-4 0 0,8-1 0 0,0-3-131 15,-9 2-694-15,9-1-344 0,-8-2-167 16,-1-1-18-16,-7-3 91 0,0 0 184 0,0 0 375 15</inkml:trace>
  <inkml:trace contextRef="#ctx0" brushRef="#br0" timeOffset="-64655.561">4801 16706 559 0,'0'-14'827'0,"0"1"138"16,0 5 94-16,-9-1-20 0,9 0-168 0,-7 0-208 15,0 0-162-15,7 5-79 0,-8 0-47 16,8-1-36-16,0 5-39 0,0 0-39 0,0 5-251 15,-9 3-10-15,9 10 0 0,9 5 0 16,-9 3 0-16,0 9 0 0,8 9 0 0,-8 0 0 16,7 6 0-16,0 1 0 0,2 3 0 15,-1 0 0-15,-1-2 0 0,2 1 0 0,6-9 0 16,-7 0 0-16,0 0-364 0,-1-9-341 16,2 1-222-16,-9-6-198 0,7-7-51 15,-7-6 25-15,8-8 88 0,-8-4 188 0,-8-5 278 16</inkml:trace>
  <inkml:trace contextRef="#ctx0" brushRef="#br0" timeOffset="-64456.104">4714 17280 150 0,'-31'-35'515'0,"-8"0"140"16,-9-9 170-16,10-6 105 0,-2 3-123 0,9-7-119 15,-1 6-93-15,10-5-103 0,6 4-131 16,-1 5-79-16,10 0-27 0,7 4-4 0,0 1 0 16,7 3 4-16,2 5-2 0,6 0-9 15,1 9-21-15,8 0-64 0,7 5-159 0,0-1 0 16,1 9 0-16,6 5 0 0,2 4 0 15,0 9 0-15,7 0 0 0,-9 8 0 0,10 5 0 16,-1 4 0-16,-8 5-433 0,0 4-439 16,0 0-302-16,1 2-89 0,-1-6 20 15,-7-1 76-15,-1 1 162 0,7-5 301 0</inkml:trace>
  <inkml:trace contextRef="#ctx0" brushRef="#br0" timeOffset="-64224.201">5413 16812 569 0,'-8'-4'960'16,"1"-1"172"-16,7 1 126 0,-9 0 96 16,2-1-257-16,7 5-315 0,0-4-201 0,-8 4-130 15,8 0-444-15,0 0-7 0,0 4 0 16,0 1 0-16,-9 3 0 0,9 10 0 16,0-1 0-16,0 10 0 0,0 8 0 15,0 0 0-15,0 6 0 0,0-2 0 0,0 5 0 16,9-4 0-16,-9 4 0 0,8-9 0 0,-8 5 0 15,7-9 0-15,2 0-315 0,-9-5-797 16,7 1-194-16,1-10-32 0,-8-7 61 0,8-7 114 16,-8-3 226-16,8-7 369 0</inkml:trace>
  <inkml:trace contextRef="#ctx0" brushRef="#br0" timeOffset="-63997.806">5200 16878 148 0,'-31'-31'820'0,"0"-4"186"0,8 9 129 0,-1 0 106 15,1-1-14-15,15 0-324 0,0 6-229 16,0-2-112-16,8 2-87 0,0-2-475 0,8 5 0 16,8 1 0-16,0 4 0 0,-1-1 0 15,8 1 0-15,1 3 0 0,-1 3 0 16,1 2 0-16,7 5 0 0,1 0 0 0,-1 0 0 16,0 9 0-16,2 0 0 0,-2 4 0 0,0 9 0 15,1 0 0-15,-10 4 0 0,10 9 0 16,-8 0-1033-16,-1 6-309 0,1-6-36 0,0 5 62 15,-1-1 115-15,1-4 204 0,-1-3 344 16</inkml:trace>
  <inkml:trace contextRef="#ctx0" brushRef="#br0" timeOffset="-63674.153">6174 17267 624 0,'-9'8'1008'0,"9"1"185"0,-7-4 126 15,0 4 84-15,7-5-299 0,0-4-354 0,0 4-252 16,0-4-206-16,0 0-292 0,0 0 0 16,0 0 0-16,0 0 0 0,7 0 0 15,-7-4-242-15,0 4-219 0,7 0-218 0,-7-4-302 16,0-1-164-16,9 1-29 0,-9-5 43 16,8 0 114-16,-8 5 211 0,0-5 326 15</inkml:trace>
  <inkml:trace contextRef="#ctx0" brushRef="#br0" timeOffset="-63545.496">6189 17192 585 0,'-7'0'936'0,"-1"5"162"0,-1-5 108 0,2 4 46 16,7-4-284-16,-7 0-332 0,7 0-240 15,-8 0-176-15,8 0-149 0,0 0-130 0,0 0-127 16,0 0-175-16,0 0-268 0,0 0-316 16,0 0-134-16,0 0-30 0,0 0 44 15,0 0 129-15,0-4 248 0</inkml:trace>
  <inkml:trace contextRef="#ctx0" brushRef="#br0" timeOffset="-60665.785">6927 16989 318 0,'-8'-9'584'0,"0"-1"136"16,8 3 144-16,-8-2 36 0,1 0-133 0,-2 4-96 16,2-3-80-16,-1 2-77 0,0 3-82 15,0-1-44-15,8-1-25 0,-7 1-16 0,7 4-21 16,-9-5-30-16,9 0-186 0,0 5-110 15,0 0 0-15,9 0 0 0,-9 5 0 0,7 0 0 16,9 4 0-16,-1 4 0 0,9 4 0 16,-1 1 0-16,1 8 0 0,8 5 0 0,-1 0 0 15,0 4 0-15,1 0 0 0,-1 0 0 16,0-3 0-16,0-6 0 0,2 1 0 16,-2-1 0-16,-8-8 0 0,1-5 0 0,-1 0 0 15,1-9 0-15,-8-4 0 0,-1-4 0 16,1-5 0-16,-8-8 0 0,0-5 0 0,0-5 0 15,-1-3 0-15,-7-2 0 0,-7-3 0 16,7 5 0-16,-8-5 0 0,8 8 0 0,-8 0 0 16,0 1 0-16,8 8 0 0,-7 5 0 15,7 0 0-15,-9 4-233 0,9 4-252 16,0 5-80-16,9 0-134 0,-9 9-177 0,7 0-141 16,9 0-39-16,-1 8 24 0,1-3 104 15,8 3 190-15,7 2 255 0</inkml:trace>
  <inkml:trace contextRef="#ctx0" brushRef="#br0" timeOffset="-60389.52">7743 17148 45 0,'16'5'561'0,"-1"-5"193"16,-6 0 152-16,-2-5 94 0,-7 0-99 15,0-4-155-15,0 0-169 0,0 0-163 0,-7 1-128 16,-2-1-71-16,-6-4-34 0,6 5-18 16,-5 2-10-16,-3-2 1 0,1 3 2 15,1 5 4-15,-1 0 6 0,-7 0 0 0,7 5-9 16,1 3-14-16,6 1-17 0,-6 4-65 15,7 6-61-15,0-3 0 0,8 3 0 0,0 2 0 16,0 2 0-16,8-1 0 0,0 0 0 16,0 0 0-16,8-5 0 0,-1 1 0 15,8-5 0-15,-7 0 0 0,8-4 0 0,-1-4 0 16,1-5 0-16,0-5 0 0,-8 1-53 16,7-10-329-16,-8 2-100 0,-6-6-144 0,-2-4-172 15,1 0-177-15,-8-4-90 0,0-6-2 16,0 2 75-16,-8-2 159 0,1 6 224 0</inkml:trace>
  <inkml:trace contextRef="#ctx0" brushRef="#br0" timeOffset="-60112.241">7680 16838 52 0,'-24'-21'670'0,"9"3"230"0,-1 0 173 15,0 10 141-15,9-1-7 0,-1 0-152 16,0 5-206-16,0-1-166 0,1 1-195 16,7-1-488-16,0 1 0 0,0 4 0 0,0 0 0 15,0-4 0-15,0 4 0 0,0-6 0 16,7 6 0-16,-7-3 0 0,8 3 0 0,0-4 0 15,0-1 0-15,-1-4 0 0,2 5 0 16,-2-6 0-16,9 7 0 0,-8-6 0 0,-1 4 0 16,2-4 0-16,-2 4 0 0,1 1 0 15,0 0 0-15,0 4 0 0,-1 0 0 16,2 0 0-16,-2 0 0 0,1 4 0 0,1 0 0 16,5 6 0-16,-5 2 0 0,-1 1 0 15,8 1 0-15,-1 9 0 0,1-6 0 0,0 5 0 16,-1 5 0-16,8-1 0 0,-7 0-427 15,-1 2-677-15,9-3-182 0,-1 1-28 16,1 2 55-16,0-2 108 0,8-4 215 0,-9 0 382 16</inkml:trace>
  <inkml:trace contextRef="#ctx0" brushRef="#br0" timeOffset="-59680.397">8245 17064 28 0,'-16'0'761'0,"9"0"216"0,-2-5 154 0,2 1 128 16,-1 4 35-16,8-4-267 0,-7 4-261 0,7-5-148 15,-9 5-288-15,9 0-330 0,0 0 0 16,0 5 0-16,0-1 0 0,0 0 0 16,9 6 0-16,-9 2 0 0,7 6 0 0,-7-1 0 15,8 6 0-15,-8 4 0 0,7-5 0 16,2 4 0-16,-9-4 0 0,7-4 0 15,1-1 0-15,0-4 0 0,-8-4 0 0,8-4 0 16,-1-1 0-16,2-8 0 0,-9-5 0 16,7-5 0-16,1-3 0 0,-8-5 0 0,8 0 0 15,-8-4 0-15,0-2 0 0,8 2 0 16,-8 0 0-16,0-1 0 0,7 1 0 16,-7 8 0-16,0 1 0 0,9 4 0 0,-9-1 0 15,0 5 0-15,7 5 0 0,-7 4 0 16,8 0 0-16,-8 4 0 0,9 10 0 0,-2-1 0 15,0 4 0-15,2 10 0 0,-1-1 0 16,-1 6 0-16,9-2 0 0,-8 5 0 0,8-3 0 16,-9 3 0-16,9-5 0 0,0 1 0 15,-1 0 0-15,1 0-198 0,1-4-799 16,6-1-212-16,-1-8-75 0,2-1 35 0,8-8 88 16,-1-4 177-16,0-5 279 0</inkml:trace>
  <inkml:trace contextRef="#ctx0" brushRef="#br0" timeOffset="-59355.266">8873 17417 85 0,'0'0'672'16,"0"0"212"-16,0 0 143 0,0 0 100 0,-8 0-64 16,0 0-184-16,8 0-206 0,-8 0-157 15,1 0-95-15,-2 0-62 0,9 0-45 16,-7 4-143-16,7-4-171 0,-8 5 0 0,0-1 0 16,8 1 0-16,0 4 0 0,-8-1 0 15,8 5 0-15,0-4 0 0,0 5 0 0,0-2 0 16,0 2 0-16,8-5 0 0,0 4 0 15,0-5 0-15,8 1 0 0,-9-4 0 0,9 4 0 16,-1-9 0-16,9 0 0 0,-8 0 0 16,-1-5 0-16,1 1 0 0,-9-1 0 15,2-4 0-15,-1-3 0 0,-1 3 0 0,-7-5 0 16,0 1 0-16,0-4 0 0,-7 3 0 16,-1 1 0-16,-8-4 0 0,0 3 0 0,1 1 0 15,-9 5 0-15,8-5 0 0,-7 8 0 16,-1-5 0-16,1 6-218 0,-1 4-302 15,9 0-113-15,-1 4-204 0,0 6-209 0,1-5-70 16,6 3 8-16,9-3 74 0,0 3 162 16,0-4 274-16</inkml:trace>
  <inkml:trace contextRef="#ctx0" brushRef="#br0" timeOffset="-59149.822">9555 17391 781 0,'0'17'1198'0,"0"-4"205"0,0 1 157 16,0-5 116-16,0-1-308 0,0-4-1163 0,0 5-205 15,0-9 0-15,0 5 0 0,7-5 0 16,-7 0 0-16,0 0 0 0,0 0 0 0,0 0 0 16,-7 0 0-16,7 4-585 0,-7 1-660 15,-1-1-114-15,-1-4 17 0,-5 5 92 16,5 3 150-16,1-4 267 0,-8-4 389 0</inkml:trace>
  <inkml:trace contextRef="#ctx0" brushRef="#br0" timeOffset="-57865.862">3655 18971 88 0,'0'0'83'0,"-7"-5"-14"15,7 5-13-15,0 0-8 0,0 0-6 16,-8 0 0-16,8-4 5 0,0 4 7 0,0 0 14 16,0 0 16-16,0 0 16 0,0 0 17 0,0 4 19 15,-8-4 21-15,8 0 28 0,0 5 30 16,0-5 33-16,0 0 28 0,0 4 21 0,0-4 20 16,0 0 17-16,0 0 19 0,0 3 26 0,0-3 28 15,0 0 8-15,0 0-12 0,0 0-27 16,0 6-39-16,0-6-52 0,-8 0-54 0,8 0-39 15,0 0-25-15,0 0-20 0,0 4-18 0,0-4-20 16,0 0-18-16,0 0-20 0,0 4-18 16,0 1-16-16,0-1-10 0,0 1-9 0,0 4-4 15,8-1-4-15,-8 1-3 0,0 0-2 0,0 0-3 16,8-5-1-16,-8 1-1 0,8-1 0 0,-8 0 1 16,7 1 3-16,-7-5 2 0,9 0 2 15,-2-5-1-15,-7 1-5 0,8 0-9 0,-8-5-12 16,0 0-11-16,0 0-10 0,0 0-5 15,0 1 1-15,0-1 3 0,0 0 5 0,-8 0 8 16,1 5 6-16,-2-5 4 0,2 5 4 0,-1-1 6 16,0 1 3-16,0 4 4 0,1 0 5 0,-2-5 4 15,2 5 2-15,-1 5 3 0,-1-5 0 0,9 4-2 16,-7 1-3-16,7-1-3 0,-7-1-1 16,7 7-2-16,7-1 1 0,-7 0 5 0,7 0 4 15,-7 4 3-15,9-5 4 0,-1 6 2 0,8-5 0 16,-9-1-2-16,9 1-5 0,-1 1-2 15,1-2-3-15,0-4-2 0,-1 1-3 0,1-1-12 16,0-4-10-16,-8 0-14 0,7 0-12 0,-7 0-12 16,0-4-5-16,-1-1 4 0,2-4 7 0,-9 6 12 15,0-7 9-15,0 6 7 0,-9-5 7 16,9 5 5-16,-7-5 2 0,-1 4 0 0,0-4 3 16,-7 5 1-16,7 0-1 0,0 4 0 0,0-5 0 15,1 5-3-15,-2 5-9 0,2-5-14 16,-1 4-26-16,8 0-44 0,-8 5-92 0,8 0-162 15,-8-4-240-15,8 3-263 0,0-3-121 16,0-1-34-16,0 0 51 0,8 2 145 0,-8-3 234 16</inkml:trace>
  <inkml:trace contextRef="#ctx0" brushRef="#br0" timeOffset="-56981.519">4832 18490 205 0,'-16'-14'701'16,"1"5"176"-16,6-3 116 0,-5 2 86 16,-3-3-130-16,3 4-199 0,5 4-170 0,1 1-137 15,1 0-93-15,-2 4-73 0,9 4-54 16,-7 5-41-16,-1 4-28 0,8 10-9 0,8 8 12 15,-8 8-31-15,7 1-126 0,9 8 0 16,1 10 0-16,-3 0 0 0,10-2 0 16,-8 6 0-16,8 0 0 0,-1 0 0 0,-8-5 0 15,9 0 0-15,-8-8 0 0,7-5 0 0,-7 0 0 16,-1-13 0-16,1-4 0 0,1-5 0 16,-10-5 0-16,9-8 0 0,-8-5 0 15,-1-8 0-15,2-5 0 0,-9-8 0 0,0-10 0 16,0-3 0-16,-9-7 0 0,2-7 0 0,-10-3 0 15,3-2 0-15,-3-4 0 0,-6-4 0 16,-1-1 0-16,1-4 0 0,-1 5 0 16,1 0 0-16,-1 4 0 0,8 9 0 0,1 4 0 15,-1 9 0-15,9 5 0 0,-1 8 0 16,8 5 0-16,0 4 0 0,8 9 0 0,6 9 0 16,10 8 0-16,0 10 0 0,-1-1 0 15,9 9 0-15,7 6 0 0,0 3 0 0,-8 3 0 16,9-2 0-16,0-1 0 0,-2 0 0 0,2 1 0 15,-2-10 0-15,-5 0 0 0,-2-8 0 16,0-6 0-16,1-3 0 0,-8-9 0 0,-1-5 0 16,1-4 0-16,-9-4 0 0,1-9 0 15,0-5 0-15,-9-8 0 0,1-2 0 16,-8-2 0-16,7-5 0 0,-7-5 0 0,-7 5 0 16,-1-5 0-16,1 5 0 0,-2 0 0 0,2 3 0 15,-9 2 0-15,8 4 0 0,1 3 0 16,-2 5 0-16,9 6 0 0,-7 7-21 15,7 5-479-15,0 9-106 0,7 4-175 0,-7 5-226 16,9 0-97-16,-2 8-11 0,1 1 46 0,8 4 138 16,0-1 235-16</inkml:trace>
  <inkml:trace contextRef="#ctx0" brushRef="#br0" timeOffset="-56304.818">5632 19089 313 0,'9'18'806'0,"-9"-1"174"0,7-3 115 16,-7-5 83-16,0 0-173 0,0 0-234 15,8-6-199-15,-8-3-113 0,8 0-62 0,0 0-37 16,8-3-105-16,-9-1-255 0,9-6 0 0,-1-3 0 16,1-1 0-16,-8 1 0 0,8-4 0 15,0-1 0-15,-1 1 0 0,1-1 0 0,-8-4 0 16,-1 4 0-16,9-5 0 0,-16 2 0 0,8 4 0 16,-8-5 0-16,0 3 0 0,-8 3 0 15,1 2 0-15,-2-4-41 0,-6 5-31 0,-8 4 19 16,6-4 18-16,3 4 16 0,-10 5 12 15,8-1 13-15,0 10 16 0,-8-5 17 0,17 9 21 16,-9-1 20-16,8 5-60 0,1 5-20 0,-2 0 0 16,2 3 0-16,7 2 0 0,7-2 0 15,-7 7 0-15,9-2 0 0,6 1 0 0,-7-1 0 16,7-4 0-16,9 4 0 0,-8-8 0 16,15-1 0-16,-8 1 0 0,10-4 0 0,-2-5 0 15,0-6 0-15,0-3 0 0,1 0 0 16,-1-3 0-16,-7-6 0 0,7 4 0 0,-8-8 0 15,-7 5 0-15,0-6 0 0,-1-4 0 16,-6 6 0-16,-2-7 0 0,-7 2 0 0,0-1 0 16,0 1 0-16,-7-1 0 0,-2-1 0 0,2 3 0 15,-1 2 0-15,0-4 0 0,-7 9 0 16,6-4 0-16,2 9 0 0,-1-5 0 16,8 9 0-16,-8-5 0 0,8 10 0 0,0-1 0 15,0 5 0-15,0 1 0 0,8 2 0 0,0 1 0 16,-8 1 0-16,16 4 0 0,-9-5 0 15,9 0 0-15,-8 1 0 0,8-1 0 0,-1-5 0 16,8 1 0-16,-6-4 0 0,-3-5 0 0,3 0 0 16,6 0 0-16,-15-5 0 0,8-4 0 15,0 1 0-15,-9-5 0 0,1 4 0 16,-8-9 0-16,0 5 0 0,0 0 0 0,0-6 0 16,0 6 0-16,0 1 0 0,-8 2 0 0,8 1 0 15,0 0 0-15,0 5 0 0,0 1 0 16,0 3 0-16,0 3 0 0,0-3 0 0,8 9 0 15,-8 4 0-15,16 0 0 0,-9 0 0 16,2 10 0-16,6-5 0 0,-7 4 0 0,7 0 0 16,1 0 0-16,-8-4 0 0,1 3 0 15,5-3-5-15,-14 0-405 0,9-4-250 0,-9-2-336 16,0-3-187-16,-9-4-43 0,2 0 40 16,0-5 109-16,-2-5 230 0,-6-4 346 0</inkml:trace>
  <inkml:trace contextRef="#ctx0" brushRef="#br0" timeOffset="-56088.396">5828 18829 152 0,'-46'-31'814'16,"-1"5"174"-16,7-1 109 0,9 1 82 15,-1 0-42-15,17-1-344 0,-1 4-246 0,9-3-123 16,7 0-66-16,7-1-46 0,1 1-37 16,8 4-160-16,0 5-115 0,-1-1 0 0,8 8 0 15,-7 1 0-15,8 6 0 0,-1 3 0 16,1 3 0-16,0 6 0 0,-8 1 0 15,6 8 0-15,2-6 0 0,-8 6 0 0,0 0 0 16,-1-1-732-16,-7 1-373 0,7-5-167 16,-6-9-14-16,-2 1 63 0,1-5 120 0,1-5 237 15,-2-7 364-15</inkml:trace>
  <inkml:trace contextRef="#ctx0" brushRef="#br0" timeOffset="-55941.788">5915 18309 338 0,'-24'-32'872'0,"8"2"190"0,-7 4 143 16,8 3 113-16,6 2-131 0,-6 7-317 15,8 5-249-15,-2 0-169 0,2 5-186 0,7 8-266 16,-8 1 0-16,8 12 0 0,0 5 0 16,0 4 0-16,0 6 0 0,8 8 0 0,-8-1-470 15,7 5-458-15,-7 4-286 0,9 1-90 16,-2 0 25-16,-7-5 90 0,8-5 195 0,-1 2 393 16</inkml:trace>
  <inkml:trace contextRef="#ctx0" brushRef="#br0" timeOffset="-55259.251">7743 18777 270 0,'0'-5'610'0,"0"1"189"16,0-1 155-16,0-4 39 0,0 5-81 16,-7-6-105-16,-2-2-118 0,9 3-131 0,-8-5-108 15,-8 2-78-15,9 3-61 0,-9-5-56 16,1 5-60-16,-1 0-179 0,-8 6-16 16,1-3 0-16,-1 6 0 0,-7 0 0 0,-1 6 0 15,1-3 0-15,0 6 0 0,-9 5 0 16,17 4 0-16,-8-1 0 0,7 10 0 0,0-1 0 15,8 5 0-15,9 0 0 0,-1-1 0 0,0 5 0 16,16-4 0-16,0 5 0 0,8-9 0 16,8 4 0-16,7-10 0 0,0 2 0 15,8-10 0-15,1-5 0 0,-2-2 0 0,9-12 0 16,-7-2 0-16,-1-10 0 0,0-4 0 0,-8 0 0 16,2-4 0-16,-2-1-97 0,-8-3-31 15,-7-2 4-15,-1 1 11 0,-6 5 19 16,-2 0 19-16,1-1 21 0,-8 1 21 0,-8 7 16 15,1-2 15-15,-2 7 16 0,2 2 19 16,-1 3 12-16,0 4 6 0,0 1 2 0,1 8 7 16,-2 1 1-16,2 4 2 0,-1 3 7 15,8 7 11-15,0-3 11 0,0 7 2 0,0-1-74 16,8 0-20-16,-1 4 0 0,9-4 0 16,-8 6 0-16,15-3 0 0,-7-3 0 0,8 1 0 15,-1-1-245-15,8 0-186 0,0-4-274 0,-7-5-350 16,8 0-140-16,7-4-15 0,-7-9 56 15,6 0 127-15,-5-9 260 0</inkml:trace>
  <inkml:trace contextRef="#ctx0" brushRef="#br0" timeOffset="-49327.232">8637 18883 263 0,'0'0'408'0,"0"3"91"16,0-3 50-16,-7 0-1 0,7 0 6 15,-9 4 16-15,9-4 2 0,0 5-27 0,-7-5-43 16,7 0-45-16,-8 0-51 0,8 4-56 0,-8-4-39 16,8 0-11-16,-8 0 2 0,8 0 1 15,0 0-3-15,-7 0-14 0,7 0-120 0,0 0-166 16,0 0 0-16,0 0 0 0,7 0 0 16,1 0 0-16,0-4 0 0,7 4 0 0,1 0 0 15,8-5 0-15,7 5 0 0,-8 5 0 0,10-5 0 16,-2 4 0-16,0-4 0 0,1 5 0 15,6-1 0-15,-7 1 0 0,9 0 0 0,-9-2 0 16,1 3 0-16,-1-3-334 0,-7 1-199 16,-1 5-134-16,1-4-187 0,-8 0-190 0,-8-1-55 15,8 1 17-15,-16-1 85 0,7 1 170 16,-7-1 254-16</inkml:trace>
  <inkml:trace contextRef="#ctx0" brushRef="#br0" timeOffset="-49093.338">8927 19086 171 0,'-31'8'729'0,"8"-4"186"0,-1 5 131 16,1-9 100-16,-1 4-95 0,8-4-207 16,1 5-207-16,7-5-143 0,-7-5-92 0,15 5-64 15,-9-4-46-15,9 0-166 0,9-1-126 0,-2 1 0 16,1-4 0-16,0-2 0 0,7 1 0 16,1 5 0-16,0-5 0 0,-1 0 0 0,9 5 0 15,-1-5 0-15,-7 5 0 0,8-1 0 16,7 1 0-16,-7 4 0 0,-1 0 0 0,1-4 0 15,-1 4 0-15,1 0-181 0,-8 0-423 16,-1 4-145-16,1-4-193 0,-9 0-150 0,10 0-30 16,-10-4 35-16,2-1 99 0,-9-4 200 0,7 0 270 15</inkml:trace>
  <inkml:trace contextRef="#ctx0" brushRef="#br0" timeOffset="-48854.98">9006 18733 229 0,'-31'-14'780'0,"14"0"176"0,-6 5 132 15,-1 2 106-15,9-3-100 0,-1 6-222 16,1-1-197-16,-1 1-104 0,9-1-67 0,-2 5-276 16,2-4-228-16,-1 4 0 0,8 4 0 15,-8 1 0-15,8 4 0 0,0 5 0 0,0 2 0 16,-8 7 0-16,8 3 0 0,0 5 0 16,8 4 0-16,-8 0 0 0,0 5 0 0,8-1 0 15,0 5 0-15,-1 1 0 0,9-1 0 16,-8 0 0-16,0 1 0 0,7-5 0 0,-7-1 0 15,8 1-522-15,-9-9-279 0,9-1-230 16,1-2-122-16,-3-11-15 0,-5-3 45 0,6-7 106 16,-6-7 215-16,6-3 314 0</inkml:trace>
  <inkml:trace contextRef="#ctx0" brushRef="#br0" timeOffset="-48397.155">9987 18534 506 0,'-8'4'855'0,"0"-4"150"15,0 0 107-15,1 0 54 0,-9 0-221 0,8 0-231 16,-8-4-172-16,9 4-95 0,-10 0-55 15,3-5-37-15,-10 5-203 0,0 5-152 16,1-5 0-16,-1 9 0 0,1-1 0 0,-1 5 0 16,8 5 0-16,-8-1 0 0,8 6 0 15,1 4 0-15,-1 3 0 0,9 1 0 0,7-4 0 16,0 4 0-16,7-1 0 0,9-3 0 0,-1 3 0 16,9-8 0-16,-1 0 0 0,1 0 0 15,8-3 0-15,-1-6 0 0,0-4 0 0,2-5 0 16,-10-4 0-16,8 0 0 0,-7-4 0 0,-1-5 0 15,1-1 0-15,-1-3 0 0,-8 1 0 0,-6-7 0 16,6 3 0-16,-15-7 0 0,8 5 0 16,-8 1 0-16,0-5 0 0,-8 0 0 0,0 0 0 15,1 0 0-15,-9-1 0 0,0 2 0 16,-8-2 0-16,1 2 0 0,-1-2 0 0,0 5-96 16,2 1-460-16,-1-1-123 0,6 9-206 15,1-4-188-15,1 9-60 0,7-5 15 0,0 5 81 16,8 4 181-16,8 0 281 0</inkml:trace>
  <inkml:trace contextRef="#ctx0" brushRef="#br0" timeOffset="-48107.929">10725 18851 175 0,'-9'9'870'16,"9"0"239"-16,0-5 171 0,-7 0 135 16,7 2-7-16,-8-3-299 0,8 1-284 0,0 1-825 15,-9-5 0-15,9 4 0 0,9 1 0 0,-9-1 0 16,8 1 0-16,-1 3 0 0,-7 5 0 16,9 1 0-16,-2 4 0 0,-7 4 0 0,8 5 0 15,-8-1 0-15,8 5 0 0,-8 0 0 0,0-4 0 16,0-1 0-16,8 0 0 0,-8-3 0 15,0-6 0-15,-8 1-455 0,8-9-975 0,-8-1-33 16,8-12 68-16,-8-9 129 0,8-5 187 16,0-8 342-16</inkml:trace>
  <inkml:trace contextRef="#ctx0" brushRef="#br0" timeOffset="-47957.332">10645 18768 138 0,'-15'-23'850'0,"7"2"213"15,-7-2 147-15,-1 6 108 0,8-1-17 0,1 4-366 16,-2-3-306-16,9 4-196 0,0-1-138 15,0 1-276-15,0 5-19 0,0-1 0 0,9 0 0 16,-9 4-136-16,7 1-278 0,1 4-267 16,-8 4-372-16,7-4-148 0,9 5-19 15,-8-5 48-15,8 4 116 0,0-4 247 0,-1-4 379 16</inkml:trace>
  <inkml:trace contextRef="#ctx0" brushRef="#br0" timeOffset="-47469.264">11352 18083 783 0,'-8'0'1074'0,"8"5"163"0,-8-5 122 15,1 0 85-15,-2 0-372 0,9 4-351 16,0-4-220-16,0 5-501 0,9-1 0 16,-2 5 0-16,1 0 0 0,0 8 0 0,7 1 0 15,-6 8 0-15,6 6 0 0,1 7 0 0,0 1 0 16,-1 9 0-16,1 3 0 0,0 1 0 15,8 1 0-15,-10-6 0 0,3 4 0 0,-1-8 0 16,-1 2 0-16,1-7 0 0,0-4 0 0,-9 0 0 16,9-8 0-16,-8-5 0 0,-1-5 0 15,1-4 0-15,-8 0 0 0,8-8 0 0,-8-1 0 16,-8-4 0-16,8-9 0 0,-8 2 0 0,1-12 0 16,-9 2 0-16,8-5 0 0,-8 0 0 0,9 0 0 15,-1-5 0-15,0 1 0 0,0-1 0 16,8 1 0-16,0 0 0 0,8-1 0 0,0 0 0 15,7 5 0-15,1 0 0 0,0 0 0 16,-1 4 0-16,9 10 0 0,-1-1 0 0,1 5 0 16,0 4 0-16,-8 9 0 0,7-2 0 0,1 12 0 15,-9-1 0-15,8 3 0 0,-14 6 0 16,6 4 0-16,-6-1 0 0,-9 7 0 0,7-2 0 16,-7 0 0-16,0 0 0 0,-7-4 0 15,-2-1 0-15,1 1 0 0,-8-9 0 0,9 0 0 16,-9-9 0-16,-8 1 0 0,9-5 0 15,-8-4 0-15,7-5 0 0,-8-5-559 0,8 1-85 16,1-5-87-16,-1-4-123 0,8-6-150 0,0 2-45 16,8-1 24-16,0 1 100 0,8-5 177 15,0 0 223-15</inkml:trace>
  <inkml:trace contextRef="#ctx0" brushRef="#br0" timeOffset="-47175.537">12308 18573 407 0,'0'9'867'15,"0"-4"183"-15,0 3 127 0,0-4 92 16,-7 1-179-16,7-1-224 0,7-4-171 0,-7 5-77 16,0-5-466-16,9-5-152 0,6 5 0 15,-6-4 0-15,6-1 0 0,1 1 0 16,7-4 0-16,-7 3 0 0,15 1 0 0,-7-1 0 15,0-4 0-15,7 5 0 0,-8 4 0 16,9-5 0-16,-8 5 0 0,7 0 0 0,-8 0 0 16,1 5 0-16,0-5 0 0,7 4 0 15,-15-4 0-15,7 5 0 0,-8-1 0 0,-6 5-973 16,-9-4-204-16,0-1-76 0,0 4 35 16,-9-3 75-16,-6 4 133 0,-1-5 215 0,0 5 284 15</inkml:trace>
  <inkml:trace contextRef="#ctx0" brushRef="#br0" timeOffset="-46972.079">12513 18701 307 0,'-16'9'811'0,"1"5"195"0,-1-5 141 0,0-2 105 16,8-2-155-16,8 4-214 0,-7-9-185 15,7 5-101-15,7-1-204 0,1-4-393 0,8 0 0 16,0 0 0-16,-1-4 0 0,9 4 0 16,-1 0 0-16,1 0 0 0,-1 4 0 0,1-4 0 15,-1 5 0-15,8-5 0 0,-7 4 0 0,0 1 0 16,-8-5 0-16,7 0 0 0,1 0 0 0,-8-5 0 15,-1 1 0-15,1-5 0 0,-9 4 0 16,2-9-707-16,-2 7-700 0,-7-7-4 0,0-4 79 16,-7 1 127-16,7-6 188 0,-9 2 277 15</inkml:trace>
  <inkml:trace contextRef="#ctx0" brushRef="#br0" timeOffset="-46750.673">12693 18344 415 0,'-24'-18'955'15,"9"5"221"-15,-1 3 167 0,1 7 138 16,7-6-127-16,0 5-309 0,1 4-623 15,-2-5-422-15,9 5 0 0,-7 5 0 0,14-5 0 16,-7 4 0-16,0 5 0 0,9 4 0 16,-2 0 0-16,1 5 0 0,0 8 0 0,0 5 0 15,-1 9 0-15,1 0 0 0,0 4 0 0,0 4 0 16,-1 1 0-16,10-1 0 0,-10 6 0 16,2-10 0-16,-2 4 0 0,9-9 0 0,-8 1 0 15,-1-5 0-15,9-3 0 0,-8-6 0 16,8-4 0-16,-9-4-491 0,-7-5-981 0,9-9 9 15,-2-8 99-15,1-5 134 0,0 0 189 16,0-8 292-16</inkml:trace>
  <inkml:trace contextRef="#ctx0" brushRef="#br0" timeOffset="-46385.65">13353 18353 461 0,'0'-13'918'0,"7"4"161"0,-7 4 108 15,-7-4 87-15,7 5-209 0,0 4-318 16,-9-4-213-16,2 4-112 0,-1 4-70 16,0-4-200-16,-7 9-152 0,7-5 0 0,-8 10 0 15,0-1 0-15,1 0 0 0,6 4 0 16,-5 1 0-16,5 8 0 0,1-4 0 0,8 5 0 16,0 3 0-16,0-2 0 0,8-2 0 15,1 5 0-15,5-9 0 0,3 5 0 0,6-6 0 16,1-3 0-16,-1-1 0 0,8 1 0 15,-7-8 0-15,-1 3 0 0,8-10 0 0,-7 2 0 16,-1-5 0-16,-6 0 0 0,-1-5 0 0,-1-2 0 16,1-2 0-16,-9-5 0 0,2 0 0 0,-9-3 0 15,0-1 0-15,0 0 0 0,-9-3 0 16,2-2 0-16,-9 2 0 0,1-2 0 0,-1-3 0 16,-8 0 0-16,0-1 0 0,1 6 0 15,-1-2 0-15,1 9 0 0,-1 6-760 0,-7-1-667 16,8 5-17-16,-1 4 79 0,-7 0 130 15,8 0 207-15,6 0 372 0</inkml:trace>
  <inkml:trace contextRef="#ctx0" brushRef="#br0" timeOffset="-45752.485">14686 18088 311 0,'-7'-13'496'0,"-10"4"77"0,10 0 75 16,-9 0-41-16,8-5-62 0,1 5-35 0,-2 2-19 15,2-3-22-15,7 6-33 0,-8-1-42 16,0 1-53-16,8-1-57 0,-8 2-45 15,8 3-17-15,0 0-5 0,-7 0-5 0,7 0-10 16,0 0-21-16,0 3-25 0,0 2-20 16,0 8-11-16,7 10-9 0,1 8-5 0,0 4-5 15,0 13-43-15,8 0-63 0,-1 10 0 16,-6 4 0-16,14 4 0 0,-8-4 0 16,1 0 0-16,8-1 0 0,-9-3-4 0,1-5-209 15,7-4-75-15,-15-5-92 0,8-9-112 0,0 0-138 16,-9-9-155-16,-7-7-168 0,0-3-73 15,0-7 17-15,-7-9 94 0,-2 0 162 16,2-9 206-16</inkml:trace>
  <inkml:trace contextRef="#ctx0" brushRef="#br0" timeOffset="-45588.971">14624 18772 23 0,'-32'-22'505'0,"1"-4"171"0,0 3 173 16,7-3 119-16,-8 3-73 0,17 2-118 0,-1-2-131 16,9 2-132-16,-2-2-139 0,9 2-95 15,9 3-66-15,-2-4-48 0,9 9-43 0,8-6-37 16,7 7-29-16,0 2-26 0,16 2-43 15,0 3-55-15,0 5-69 0,16 0-108 16,-8 0-172-16,8 5-221 0,-1-1-213 0,1 0-142 16,-1 6-35-16,2-2 52 0,-10 1 142 15,2 5 207-15</inkml:trace>
  <inkml:trace contextRef="#ctx0" brushRef="#br0" timeOffset="-45192.03">15462 18551 369 0,'0'0'576'15,"-7"0"145"-15,0 0 141 0,-2 0-17 0,-15 0-81 16,9-4-108-16,-17 4-109 0,1-4-114 15,0-1-118-15,0 1-86 0,-1-1-49 0,-7 5-25 16,7 0-14-16,1 0-10 0,0 5-2 16,-1-1-4-16,17 5-2 0,-8 4-4 15,6 5-3-15,10-1-2 0,7 1-6 0,0 4-3 16,7 0-6-16,1 0-12 0,8 0-13 16,8 1-13-16,-1-7-54 0,8 3-7 0,1-6 0 15,-1 0 0-15,9-4 0 0,-1-5 0 0,0-4 0 16,1 0 0-16,-9-4 0 0,0-1-1 15,0-3-98-15,-8-5-17 0,-6-1-5 0,-1 0 6 16,-1-2 15-16,-7 2 21 0,-8-7 18 16,0 2 17-16,-8-2 18 0,0 3 20 0,-8 0 23 15,9 0 28-15,-10 5 31 0,3 0 31 16,5 4 28-16,-6 0 14 0,6 1-3 16,2 8-53-16,-1 0-93 0,0 4 0 0,0 0 0 15,8 5 0-15,0 4 0 0,0 1 0 16,8 3 0-16,0 1 0 0,0 3 0 15,8 2 0-15,-9 0 0 0,17-2 0 0,0 2 0 16,-8-6 0-16,15 1 0 0,-8-1 0 16,1-4-52-16,7-4-404 0,-8 0-209 0,1-5-323 15,0 1-169-15,-1-5-38 0,-7 0 31 0,8-5 100 16,-9-3 206-16,-7-6 361 0</inkml:trace>
  <inkml:trace contextRef="#ctx0" brushRef="#br0" timeOffset="-43930.374">16726 18516 348 0,'8'-5'487'16,"-8"0"130"-16,7 2 81 0,-7-1 47 0,0-1-6 15,0 1-51-15,0-1-82 0,-7 1-96 16,7-6-105-16,-8 6-110 0,1-1-68 0,-2-2-37 16,-6 1-25-16,7 2-17 0,-16 0-22 15,9-5-25-15,-8 4-23 0,-1 5-20 0,-8 0-17 16,-7 0-13-16,7 0-8 0,-6 5-6 16,-2-1-3-16,2 5 2 0,5 5 1 15,-5-2 0-15,14 7 1 0,-8 2 3 0,17 2 3 16,-1 3-1-16,9 1 3 0,7 3 5 0,0 2 2 15,7-6 2-15,17 0 0 0,-1 1 0 16,8-5-2-16,1-9-5 0,16-4-18 16,-10-9-39-16,9-4-50 0,8-14-65 0,0-4-76 15,0-5-113-15,-8-8-160 0,-7-5-190 16,-2-4-206-16,2-4-119 0,-9-5-24 0,-7-5 61 16,-1 1 145-16,-7 4 209 0</inkml:trace>
  <inkml:trace contextRef="#ctx0" brushRef="#br0" timeOffset="-43382.807">16844 17924 166 0,'-23'-35'651'0,"-1"0"207"0,0 9 140 16,-8 3 95-16,17 5-128 0,-8 6-165 0,7 7-172 16,1 5-153-16,-1 8-89 0,-1 5-53 15,10 10-29-15,7 4-21 0,0 8-32 0,0 5-251 16,7 4 0-16,10 8 0 0,-1 5 0 16,-1 1 0-16,8 4 0 0,1 0 0 15,-1 0 0-15,8 4 0 0,2-4 0 0,-2-4 0 16,0-6 0-16,1-4 0 0,-1-7 0 15,-8-6 0-15,8-5 0 0,2-7 0 0,-10-6 0 16,8-8 0-16,-7-4 0 0,-1-5 0 16,1-9 0-16,-1-8 0 0,-8-2 0 0,1-2 0 15,-8-6-131-15,1 1-11 0,-9-1 24 16,0 1 29-16,0-6 25 0,-9 11 18 0,9-7 17 16,-8 12 25-16,1-3 25 0,-2 7 16 15,9-2 14-15,-7 10 15 0,-1 4 18 0,8 0 6 16,0 8 2-16,-8 2 3 0,8 2-8 15,8 7-87-15,-8 2 0 0,8-3 0 16,-1 4 0-16,2 0 0 0,6 0 0 0,1 0 0 16,0-4 0-16,-1 4 0 0,9-4 0 0,-1 0 0 15,-7-6 0-15,8-3 0 0,-1 1 0 16,1-6 0-16,0-4 0 0,-1 0 0 0,1-4 0 16,-1-1 0-16,-8-4 0 0,-6 0 0 15,6-3-132-15,-7-2-47 0,0-4 6 16,-8 4 10-16,0-3 16 0,0-1 19 15,-8-3 18-15,0 3 20 0,-7 0 20 0,6 1 19 16,-6-1 16-16,7 8 14 0,-7 3 13 16,6 2 9-16,2 5 9 0,7 0 10 0,-8 9 8 15,8-1 4-15,-9 6 0 0,18-1-1 16,-9 4-5-16,8 1-8 0,-8 4-5 0,7-4-8 16,9 4-19-16,-8 0-34 0,0-4-45 15,0 0-68-15,8-6-109 0,-9 2-180 0,1-5-227 16,0-4-233-16,0-1-98 0,-8-8-9 15,7-1 69-15,2-9 161 0,-9 1 231 0</inkml:trace>
  <inkml:trace contextRef="#ctx0" brushRef="#br0" timeOffset="-43209.272">17472 18401 434 0,'-16'-27'880'0,"-8"-3"168"0,9 3 113 16,-1 1 79-16,0 3-228 0,8 2-292 0,1 2-240 15,-2 6-147-15,9 5-95 0,0-1-65 16,0 4-56-16,9 10-33 0,-2 4-25 0,1 5-22 15,8 2-50-15,0 12-69 0,-1 3-72 16,1 4-85-16,-1 0-115 0,9 4-188 16,-1 1-235-16,1 0-231 0,8-5-81 0,-1 0 1 15,9-3 70-15,7-11 168 0,0 2 255 16</inkml:trace>
  <inkml:trace contextRef="#ctx0" brushRef="#br0" timeOffset="-42833.756">18068 18631 99 0,'8'-9'657'0,"-8"-5"213"0,-8 1 136 0,-8 0 86 15,-7 0-106-15,-1 4-189 0,0-4-213 16,-7 0-176-16,-1 4-98 0,9 0-56 0,-8-1-33 16,7 7-27-16,1 3-23 0,-1 3-20 15,0 2-10-15,9 0-4 0,7 8-24 0,-7 1-113 16,6-2 0-16,2 6 0 0,7 4 0 16,0-4 0-16,7 4 0 0,2 0 0 0,6 0 0 15,-7-5 0-15,7-3 0 0,9 0 0 16,0-1 0-16,-1-10 0 0,1 2 0 0,-1-5 0 15,1 0 0-15,-1-5 0 0,1-2 0 16,-8-7 0-16,-1 0 0 0,1-2-171 16,-9-3 19-16,2-2 28 0,-9 3 30 0,0-5 29 15,0 2 21-15,-9-2 17 0,9 6 15 16,-7-5 20-16,7 8 14 0,-7 2 11 0,7 3 10 16,0 4 13-16,0 1 11 0,0 4 2 15,0 4 1-15,7 5 0 0,0 0-3 0,2 8-11 16,-1 1-14-16,-1-1-14 0,9 6-10 15,-8-2-9-15,0 2-38 0,7-2-57 16,-6 2-80-16,-9 0-95 0,7-2-155 0,-7-3-232 16,0-1-316-16,-7-3-152 0,-2-1-30 0,2-4 35 15,-17-1 122-15,1 1 218 0,-8-9 337 16</inkml:trace>
  <inkml:trace contextRef="#ctx0" brushRef="#br0" timeOffset="-42636.271">17048 18520 68 0,'-62'-17'823'16,"6"4"189"-16,17-6 117 0,-8 7 81 16,15-2 19-16,8 1-428 0,9-1-277 15,7 6-140-15,8-5-85 0,8-1-57 0,7 1-42 16,9 4-33-16,8-4-64 0,7 5-103 16,0-1 0-16,8 4 0 0,8-4-114 0,-8 5-175 15,8 0-174-15,0-2-296 0,-7 6-310 16,-1 0-111-16,7-3-3 0,-7 3 58 15,1 3 142-15,-10-3 283 0</inkml:trace>
  <inkml:trace contextRef="#ctx0" brushRef="#br0" timeOffset="-40902.032">18789 17995 302 0,'-15'-14'512'0,"8"-3"113"0,-10-1 111 15,1 1 20-15,9-1-43 0,-9 1-63 0,1 3-66 16,6-3-64-16,-6 3-74 0,7 6-87 16,0-5-62-16,1 7-44 0,-2-2-37 0,9 8-29 15,0 5-19-15,0 4-10 0,0 8-6 16,9 14-1-16,-2 4 6 0,9 14 2 0,-8 9-69 16,8 2-90-16,7 7 0 0,-8 0 0 15,9 3 0-15,-8 1 0 0,8-10 0 16,-10 1 0-16,10-4 0 0,-8-5 0 0,0-9 0 15,-1-9 0-15,-6-5 0 0,6-2 0 0,-7-12 0 16,0-2 0-16,-8-5 0 0,0-9 0 16,0-4-44-16,0-10-42 0,-8-3 15 0,0-10 12 15,0 1 15-15,1-6 17 0,-2-3 12 16,2 0 6-16,-1 0 3 0,0 0 4 16,8 3 3-16,0 2 8 0,0-1 8 0,8 9 8 15,0 0 9-15,-1 9 9 0,9 0 12 16,8 8 5-16,-1 5 0 0,1 5-2 0,0 8-57 15,-1 4-1-15,1 5 0 0,-8 4 0 16,-1 5 0-16,-7 5 0 0,0-1 0 16,-8 5 0-16,0-1 0 0,-8-3 0 0,0-1 0 15,0-4 0-15,-8 1 0 0,1-6-47 0,-1-4-131 16,0-5-57-16,1-3-50 0,-1-6-55 16,0-3-106-16,8-5-155 0,1-5-201 0,7 1-175 15,7-9-57-15,1-5 13 0,8 1 108 16,15-6 179-16,1 2 244 0</inkml:trace>
  <inkml:trace contextRef="#ctx0" brushRef="#br0" timeOffset="-40292.646">19472 18476 39 0,'15'-9'671'0,"1"1"222"0,-8 4 139 16,-8-6 91-16,0 6-61 0,0-1-208 0,-8-4-251 16,1 5-191-16,-9-5-117 0,1 5-74 15,-1-5-52-15,0 5-42 0,-8-1-29 16,0 1-21-16,-7 4-13 0,8 0-2 0,-1 4 6 15,-7 1 12-15,8 3 13 0,-10 5 13 16,10 1-64-16,8 3-42 0,-1 5 0 16,8 1 0-16,0-1 0 0,8 5 0 0,8-1 0 15,0-4 0-15,8 0 0 0,-1 0 0 16,8-8 0-16,1 3 0 0,8-8 0 0,-8 0 0 16,7-9 0-16,0 0 0 0,-8 0 0 15,10-9 0-15,-10 0 0 0,-8 0 0 0,1-5 0 16,-1-3 0-16,-6 4 0 0,-2-5 0 15,-7-4 0-15,0 4 0 0,0 1 0 0,0-1 0 16,-7 1 0-16,-2-1 0 0,2 4 0 16,-1 2 0-16,1 2 0 0,-2 6 0 15,9 0 0-15,-7 8 0 0,-1 0 0 0,8 6 0 16,-8-2 0-16,8 10 0 0,0-4 0 16,0 3 0-16,8 5 0 0,-8-5 0 15,8 6 0-15,8-6 0 0,-1 1 0 0,-8 0 0 16,17 0 0-16,-8-6 0 0,7-3 0 15,1 0 0-15,0 1 0 0,-1-6 0 0,1-4 0 16,-1 0 0-16,-7 0 0 0,8-4 0 16,-17-1-149-16,9-4-3 0,-8 0 24 0,-1-5 22 15,2 2 25-15,-9-2 22 0,-9 1 21 16,9-1 16-16,-7 2 21 0,-1-6 20 0,0 4 23 16,-7 2 26-16,6-2 30 0,2 5 30 15,-1 0 12-15,0 4 5 0,0 2-49 0,8 6-96 16,-7-3 0-16,7 10 0 0,0-1 0 15,0 0 0-15,7 4 0 0,-7 0 0 16,8 0 0-16,8 5 0 0,-9-1 0 0,9-3 0 16,-8 4 0-16,8-6 0 0,7 2 0 15,-6-1 0-15,-2-3-116 0,1-3-399 0,-1 2-200 16,-7-4-270-16,7-1-159 0,-6-8-30 16,-2-1 43-16,-7 1 114 0,8-8 208 0,-16-2 315 15</inkml:trace>
  <inkml:trace contextRef="#ctx0" brushRef="#br0" timeOffset="-40150.963">19723 18490 550 0,'-31'-19'911'0,"0"3"153"0,-1-3 106 0,1 6 67 16,7 0-281-16,8 4-319 0,1-4-222 15,-1 8-148-15,8-4-101 0,8 5-77 0,0 0-81 16,0-1-92-16,8 5-110 0,-1-4-187 16,-7 4-291-16,9 0-308 0,-2 0-130 0,1-4-21 15,1-1 52-15,-2-3 155 0,0-1 276 16</inkml:trace>
  <inkml:trace contextRef="#ctx0" brushRef="#br0" timeOffset="-39977.885">19378 18031 586 0,'-24'-9'905'16,"1"-1"141"-16,7 2 104 0,1 3 59 0,-1 1-298 16,8-1-291-16,0 2-179 0,8-7-117 15,8 6-85-15,0 4-64 0,-1 0-39 16,17 0-37-16,-1 4-45 0,1 0-74 0,8 5-93 15,7 0-101-15,8 0-164 0,-8 5-270 16,16-2-351-16,0 2-138 0,8-5-25 16,15 0 38-16,9 0 132 0,7-6 253 0</inkml:trace>
  <inkml:trace contextRef="#ctx0" brushRef="#br0" timeOffset="-39245.835">20767 17995 330 0,'-23'-5'795'0,"-1"5"156"0,8-3 111 16,-8-3 86-16,8 6-184 0,1-4-249 15,7 4-202-15,0 0-97 0,8 4-45 0,0 2-22 16,0 6-8-16,8 11-105 0,0 3-236 16,7 9 0-16,1 5 0 0,0 8 0 15,-1 2 0-15,1 6 0 0,1 2 0 0,6-1 0 16,1 0 0-16,-9-3 0 0,8-2 0 0,-7-3 0 15,8-4 0-15,-17-1 0 0,9-9 0 16,-8-4 0-16,-1-5 0 0,-7 1-180 0,0-10-224 16,-7-4 50-16,-9-4 65 0,1-5 74 15,-9-8 63-15,1 0 53 0,-1-5 49 0,-16-4 36 16,9-9 32-16,-8 0 34 0,0-5 35 16,0-3 37-16,-1 2 33 0,9-2 23 0,0-1 10 15,7 4-3-15,1 1-9 0,7 4-11 16,8 0-15-16,1 4-15 0,7 1-17 15,7 4-112-15,1-1-8 0,8 5 0 0,7 1 0 16,8 8 0-16,9 0 0 0,-2 3 0 16,10 2 0-16,7 4 0 0,-7 0 0 0,6-4-55 15,1 4-143-15,-1-2-26 0,10-2 11 16,-10 4 8-16,-7-4 25 0,9 4 35 16,-18-5 36-16,2 1 28 0,-9-1 20 0,0-4 19 15,-15 4 18-15,0-4 14 0,-8-4 13 16,-1 4 21-16,-7-4 22 0,-7-5 23 0,-1 4 29 15,0-4 24-15,-16 0 19 0,9 1 11 16,-8-1 9-16,-10 5 9 0,10-5 5 16,-8 4 6-16,7 0 4 0,9 10-165 0,-8 0-20 15,7 4 0-15,0 0 0 0,1 3 0 16,6 6 0-16,9 0 0 0,0 4 0 0,0 0 0 16,9-5 0-16,-2 6 0 0,9-5 0 15,-1-1 0-15,9 1 0 0,-1-6 0 0,1-3 0 16,-1-4 0-16,1-1 0 0,0-4 0 0,-1 0 0 15,1-4 0-15,-8-5 0 0,-1-3 0 16,1-2 0-16,-9 0 0 0,2-4 0 16,-9 1 0-16,0-1 0 0,-9-3 0 0,2 3 0 15,-9 0 0-15,1-4 0 0,-1 4 0 16,-8 1 0-16,1-1 0 0,6 4-142 0,3 7-17 16,-3-3-12-16,3 6-10 0,5 4-16 15,1 0-21-15,1 4-24 0,7 6-47 16,7-3-97-16,1 2-149 0,1 5-175 0,5-5-187 15,3 0-77-15,14-1 14 0,8-3 102 16,0 4 167-16,8 0 203 0</inkml:trace>
  <inkml:trace contextRef="#ctx0" brushRef="#br0" timeOffset="-38541.695">21535 18547 51 0,'47'0'336'15,"-7"0"115"-15,-1 0 118 0,-8 0 59 16,-7 0 23-16,-8-4 26 0,-1-1-6 0,-6 1-39 16,-9-1-61-16,-9-4-71 0,1 0-85 15,-8 1-87-15,1-1-58 0,-1 0-31 0,-7 0-22 16,-8 0-15-16,7 1-16 0,1 4-12 15,-1-2-14-15,1 6-11 0,-1 0-35 16,8 6-114-16,1-2 0 0,-1 8 0 0,8-2 0 16,0 3 0-16,0 4 0 0,16-3 0 15,-8 4 0-15,8-1 0 0,7 5 0 0,1-5 0 16,8 1 0-16,0 0 0 0,-1-4 0 16,8 3 0-16,-7-8 0 0,-1 0 0 15,8 0 0-15,-7-6 0 0,-8 2 0 0,7-5 0 16,-6-5 0-16,-10 2 0 0,9-11 0 15,-8 1 0-15,-1-1 0 0,-7-3 0 16,0-1 0-16,0 0 0 0,0 1 0 0,-7-5 0 16,-1 5 0-16,8 3 0 0,-9 1 0 15,2 3 0-15,7 3 0 0,-7 2 0 0,7 5 0 16,0 0 0-16,0 5 0 0,0-1 0 16,7 9 0-16,-7 0 0 0,7 1 0 0,2 3 0 15,-1 1 0-15,-1-1 0 0,9 1 0 16,-8 4 0-16,8-5 0 0,0-3 0 15,-1-1 0-15,1 1 0 0,-9-6 0 0,9 1 0 16,-1-9 0-16,-6 0 0 0,6 0 0 16,-6-9 0-16,-2 1 0 0,0-6 0 0,10 1 0 15,-17-1 0-15,16-3 0 0,-9 4 0 16,-7-5 0-16,8 5 0 0,0 0 0 16,0 4 0-16,-8 0 0 0,7 0 0 0,-7 5 0 15,9 0 0-15,-2 4 0 0,-7 0 0 16,8 4 0-16,-8 4 0 0,8 1 0 15,-8 0 0-15,8 5 0 0,-8 3 0 0,7-4 0 16,2 1 0-16,-9 4 0 0,7-6 0 16,-7-3 0-16,8 5 0 0,-8-9 0 0,9-1 0 15,-9-1 0-15,7-6 0 0,0-1 0 16,-7-6 0-16,9 1 0 0,-1-9 0 0,-1 6 0 16,2-6 0-16,-2 0 0 0,9-4 0 15,-8 4 0-15,7 1 0 0,1 4 0 0,0-1 0 16,7 5 0-16,-8 1 0 0,1 4 0 15,0 4 0-15,-1 4 0 0,2 4 0 16,-1 1 0-16,-1 9 0 0,1-1 0 16,0 6 0-16,-1-2 0 0,1 6 0 0,0 4 0 0,-9-4 0 15,1-1 0-15,0 1 0 0,0-10 0 16,-1 6 0-16,-7-11 0 0,0-3-615 0,-7 0-812 16,-1-9-30-16,0-4 84 0,0-10 132 15,1-3 213-15,-9-10 317 0</inkml:trace>
  <inkml:trace contextRef="#ctx0" brushRef="#br0" timeOffset="-38376.139">22171 17863 150 0,'-23'-53'950'0,"-1"4"262"0,8 9 195 15,8 5 160-15,-8 9 70 0,1-2-403 16,-1 12-1200-16,0 2-34 0,9 9 0 0,-9 5 0 16,1 5 0-16,-1 9 0 0,-1-1 0 0,3 9 0 15,-3 5 0-15,1-1 0 0,9 4 0 16,-17 1-69-16,8 4-1517 0,1 6-41 15,-8-2 87-15,-1 5 170 0,1-4 260 0,6 0 474 16</inkml:trace>
  <inkml:trace contextRef="#ctx0" brushRef="#br0" timeOffset="-37593.71">23049 18462 292 0,'-7'-7'786'15,"-1"-7"169"-15,0 5 124 0,0-5 102 16,1 6-143-16,-2-1-196 0,2-4-185 0,-1 8-108 16,0-4-83-16,8 5-120 0,-8 4-346 15,8 0 0-15,8 9 0 0,0 0 0 0,7 8 0 16,1 5 0-16,8 10 0 0,-1-1 0 16,8 4 0-16,2 0 0 0,-2 4 0 15,8 2 0-15,0-2 0 0,0-4 0 0,9-9 0 16,-10 2 0-16,2-11 0 0,7-4 0 0,-16-4 0 15,9-9 0-15,-17-4 0 0,8-1 0 16,-7-8 0-16,-8-9 0 0,-1-1 0 0,-7 2 0 16,0-9 0-16,-8-2 0 0,-8 1 0 15,8 0 0-15,-8 0 0 0,0 1 0 16,1 7 0-16,-2 2 0 0,2 2 0 0,-1 10 0 16,8 6-272-16,-8 3-78 0,8 8 4 15,0 6 29-15,0 4 47 0,0-1 47 0,8 5 49 16,0 0 55-16,8 0 70 0,-9-5 67 15,9 6 62-15,-1-5 62 0,1-1 58 16,8 1 47-16,-8-4 23 0,8-7 9 0,-1 2-2 16,8-4-17-16,-7-5-28 0,7 0-117 15,1-9-115-15,-1 1 0 0,0-6 0 0,0-4 0 16,-7 0 0-16,-1 1 0 0,-7-1 0 16,0 1 0-16,-8-5 0 0,-1 4 0 15,-7-4 0-15,0 4 0 0,-7 1 0 0,-1-1 0 16,-15 4 0-16,7 1 0 0,-8 0 0 15,-7 4 0-15,-1 5 0 0,1-5 0 16,0 9 0-16,0 0 0 0,7 9 0 0,1 0 0 16,-1 4 0-16,8 4 0 0,0 2 0 15,8 3 0-15,8-5 0 0,0 10 0 0,8-5 0 16,1 0 0-16,14 0 0 0,-8 0 0 16,9 4 0-16,8-8 0 0,-1 4 0 0,0-4 0 15,0-4 0-15,9-2 0 0,-1-3 0 0,-8 0 0 16,0-4 0-16,9-5 0 0,-16-5 0 15,7 1 0-15,-15-5 0 0,7-4-608 16,-7 0-168-16,-8-1-162 0,-8-3-166 0,0-1-32 16,0-5 35-16,-8 6 109 0,0-5 185 15,-7-4 245-15</inkml:trace>
  <inkml:trace contextRef="#ctx0" brushRef="#br0" timeOffset="-37385.023">23952 18313 117 0,'-32'-26'785'0,"10"4"216"0,-11 4 157 0,10-5 131 16,8 6-16-16,-1-5-237 0,8 4-242 15,0-4-126-15,8 0-598 0,8 5-70 0,0-6 0 16,8 6 0-16,-1 4 0 0,1-1 0 16,7 6 0-16,-6-1 0 0,5 9 0 0,-6 3 0 15,0 3 0-15,8 2 0 0,-9 6 0 16,1-1 0-16,0-1 0 0,-1 7 0 0,-7-6 0 16,0 4 0-16,-1-3 0 0,2 3 0 15,-9-4 0-15,-9 1-985 0,2-6-617 0,-1 1 66 16,0-4 145-16,0-10 186 0,-8-4 296 15,9 1 425-15</inkml:trace>
  <inkml:trace contextRef="#ctx0" brushRef="#br0" timeOffset="-37221.458">23747 17885 670 0,'-38'-40'998'0,"-2"0"175"0,9 5 138 0,8 5 111 16,-1-2-295-16,1 6-303 0,15-1-174 16,0 4-634-16,8 7-16 0,8 2 0 15,0 0 0-15,7 11 0 0,1 3 0 0,0 3 0 16,7 6 0-16,-8 5 0 0,9 4 0 0,-1 4 0 15,1 0 0-15,-1 0 0 0,-6 4-258 16,6-4-1038-16,1 5-123 0,-1-6 13 0,1-2 99 16,-1 3 152-16,8-9 303 0,9-4 399 15</inkml:trace>
  <inkml:trace contextRef="#ctx0" brushRef="#br0" timeOffset="-36633.513">25293 18185 478 0,'-15'-8'662'16,"8"-6"175"-16,-2 5 131 0,1 0-44 16,1 0-106-16,-2 5-113 0,2-5-122 15,-1 5-138-15,8 4-89 0,0 0-47 0,0 8-25 16,0 6-18-16,8 8-11 0,-1 8-4 16,2 1-201-16,-2 13-50 0,10 5 0 0,-3 4 0 15,3 4 0-15,-10 6 0 0,9-2 0 16,-1 5 0-16,1 1 0 0,0-1 0 0,-1-4 0 15,1-5 0-15,-8-8 0 0,8-5 0 16,0-5 0-16,-9-8 0 0,1-4 0 0,1-10 0 16,-9-7 0-16,7-7 0 0,-14-6 0 0,7-11 0 15,-9-4 0-15,-6-4-7 0,6-9-62 16,-6-4 15-16,-1-4 18 0,-7-5 15 16,-1-6 8-16,1-6 5 0,-1-2 7 0,0-9 9 15,1 6 12-15,8-1 13 0,-1-5 15 16,8 10 14-16,0 5-24 0,8 2-38 0,8 12 0 15,0 1 0-15,8 7 0 0,-1 12 0 16,8 5 0-16,-6 9 0 0,6 4 0 16,1 8 0-16,-1 10 0 0,1 8 0 0,-9 6 0 15,1 3 0-15,-9 5 0 0,2 4 0 16,-9 0 0-16,0 5 0 0,-9-5 0 0,-6 0 0 16,7 0 0-16,0-4 0 0,-8-5-350 15,1-8-128-15,-1-6-96 0,9-2-135 0,-9-12-156 16,-1-7-149-16,10-7-34 0,0-7 37 0,7-9 124 15,0-7 183-15,0-5 226 0</inkml:trace>
  <inkml:trace contextRef="#ctx0" brushRef="#br0" timeOffset="-36234.577">25481 18025 336 0,'17'-52'743'0,"-10"3"172"0,9 5 111 0,-16 5 45 16,8-2-166-16,-8 6-187 0,0 0-177 15,0 9-113-15,0 4-51 0,0 4-27 0,0 5-17 16,-8 3-23-16,8 1-172 0,0 9-138 15,0 0 0-15,-7 14 0 0,7 4 0 0,0 8 0 16,0 5 0-16,7 13 0 0,-7 1 0 16,16 8 0-16,-8 8 0 0,-1 2 0 15,9 3 0-15,0 0 0 0,-1-5 0 0,1 6 0 16,-1-5 0-16,9-5 0 0,-8 0 0 0,0-9 0 16,-9-3 0-16,10-6 0 0,-10-3 0 15,0-10 0-15,-7 0 0 0,0-3 0 0,-7-10-122 16,0 1-276-16,-10-6 68 0,1-8 84 15,1-5 77-15,-8-2 66 0,-1-3 59 16,1-8 55-16,-8-3 54 0,7-6 54 0,-8 1 53 16,8-1 45-16,1 1 28 0,8-2 8 15,-1 3-2-15,8 3-172 0,0 4-79 0,8-5 0 16,0 6 0-16,8-1 0 0,7 1 0 16,1-1 0-16,8 5 0 0,7 0 0 15,1 0 0-15,-1 4 0 0,0 5 0 0,9-1 0 16,7 1 0-16,-9 8 0 0,2 1 0 15,7-1-536-15,-7 5-409 0,7-1-244 0,-8 1-62 16,8 0 28-16,0-4 87 0,7 3 179 16,-6-3 290-16</inkml:trace>
  <inkml:trace contextRef="#ctx0" brushRef="#br0" timeOffset="-35705.729">26517 18427 294 0,'-24'-4'496'0,"1"4"171"0,8-9 156 0,-9 5 5 16,1-9-17-16,7-1-51 0,-8 1-98 15,8-9-134-15,-8 5-146 0,1-5-86 0,1 4-44 16,-11-5-26-16,2 2-15 0,-8 2-5 16,0 3-3-16,0 2-18 0,-1 5-20 15,1 5-26-15,-8 8-82 0,16 0-57 0,-8 10 0 16,8 3 0-16,7 6 0 0,0 2 0 15,8 12 0-15,9-6 0 0,7 8 0 16,0 0 0-16,7 2 0 0,9-1 0 0,-1-1 0 16,18-4 0-16,-2-4 0 0,8-9 0 15,0-5 0-15,8-8 0 0,0-9 0 0,0-9 0 16,0-8 0-16,-7-5 0 0,7-13 0 16,-9 0 0-16,2-14-318 0,-9 0-100 0,0-4-10 15,-7 1-5-15,-8-7-2 0,0 2 21 16,-9 0 44-16,-7 0 47 0,0-1 61 15,-16 2 107-15,1-2 143 0,-1 1 132 0,-7-1 88 16,-1 9 69-16,1 1 56 0,-1 9 18 16,8 2-18-16,1 12-38 0,-1 6-17 0,8 10-8 15,1 6-3-15,-2 6-1 0,9 6 0 16,9 10 5-16,-9 6-238 0,15 7-33 16,-6 3 0-16,5 9 0 0,10 4 0 0,-8 6 0 15,8 8 0-15,-1-1 0 0,1 5 0 16,-1 1 0-16,1 0 0 0,-9-2 0 0,8 2 0 15,-6-10 0-15,-1-5 0 0,-1-3 0 16,-7-5 0-16,-8-4 0 0,0-4-702 16,0-10-328-16,-16-4-185 0,9-8-30 0,-9-11 50 15,-1-3 103-15,-6-3 195 0,-1-11 295 16</inkml:trace>
  <inkml:trace contextRef="#ctx0" brushRef="#br0" timeOffset="-35539.179">26188 18455 315 0,'-47'-37'784'0,"8"2"164"0,-1 0 112 16,9 4 83-16,0 5-175 0,15 0-224 0,0-2-197 15,8 3-107-15,8 2-64 0,8 1-43 16,8 5-41-16,7-6-51 0,8 6-241 0,9-1 0 16,0 4 0-16,-2 5 0 0,9 2 0 15,9-2 0-15,-1 9 0 0,-8-5 0 0,7 5 0 16,1 5-409-16,-8-5-211 0,9 4-260 16,-9 1-236-16,-1-1-64 0,1-4 27 15,0 0 82-15,0 0 176 0,0-4 268 0</inkml:trace>
  <inkml:trace contextRef="#ctx0" brushRef="#br0" timeOffset="-35145.189">27050 17787 497 0,'-23'-12'918'15,"8"-2"152"-15,-9 5 105 0,8-3 91 16,1 6-228-16,-1-2-340 0,9 3-199 0,-2 5-94 16,9 0-51-16,0 5-83 0,0 3-271 15,9 10 0-15,-2 0 0 0,1 8 0 0,8 6 0 16,-9 7 0-16,9 5 0 0,-8 5 0 15,-1 3 0-15,9 5 0 0,-8 6 0 16,0-6 0-16,0 1 0 0,8-9 0 0,-9-1 0 16,1-4 0-16,1-5 0 0,-9-7 0 15,0-1-352-15,0-10-297 0,0-3-10 0,-9-4 50 16,-6-10 95-16,6 0 146 0,-6-8 196 16,-8 0 202-16,-1-5 178 0,1-5 123 15,-1-3 82-15,1-5 28 0,-8 0-27 0,7-5-24 16,8 5-4-16,0-5 2 0,1 5-66 15,6 1-322-15,2-2 0 0,7 2 0 0,7-3 0 16,2 8 0-16,-2-3 0 0,9 3 0 16,-1 2 0-16,9-4 0 0,0 6 0 0,-1 2 0 15,1 1 0-15,7 5 0 0,1 0 0 16,-1 4 0-16,0 0 0 0,9 4 0 0,-9 0 0 16,1 1 0-16,-1 3 0 0,0 1 0 15,-8 4-1223-15,10-4-215 0,-18 4 16 0,8-4 97 16,1 4 141-16,-1-3 251 0,1-6 402 15</inkml:trace>
  <inkml:trace contextRef="#ctx0" brushRef="#br0" timeOffset="-34774.183">28243 18499 264 0,'-7'4'831'0,"-2"-4"199"0,2 0 151 0,-1 3 128 16,0-3-95-16,0 0-248 0,1 0-242 16,-2-3-158-16,2 3-460 0,7 0-106 0,-8 0 0 15,8 0 0-15,0 0 0 0,0 0 0 16,8 0 0-16,-8-4 0 0,7 4 0 16,2 0-94-16,-9-5-607 0,7 5-251 0,-7-4-221 15,8-1-45-15,0 1 36 0,-8-6 91 16,8 1 183-16,-1 2 280 0</inkml:trace>
  <inkml:trace contextRef="#ctx0" brushRef="#br0" timeOffset="-34653.503">28243 18383 50 0,'0'-13'640'0,"-7"4"214"0,-2 5 137 16,2-5 90-16,7 5-65 0,-16 0-222 15,8-1-246-15,1 1-199 0,-2-1-130 16,2 5-86-16,7 0-81 0,-8-4-82 0,8 4-104 16,-8 0-167-16,8 0-238 0,0 0-303 15,0 0-152-15,0 0-44 0,0 0 33 0,0 4 126 16,8-4 220-16</inkml:trace>
  <inkml:trace contextRef="#ctx0" brushRef="#br0" timeOffset="-34078.504">29749 18256 248 0,'-15'-5'692'0,"-1"-9"146"0,1 1 94 16,-1-4 59-16,-7-5-198 0,-1 0-232 16,0-5-193-16,-7 1-132 0,-8 4-85 0,-1-4-51 15,2 3-26-15,-10 2-13 0,1-2-5 16,0 9-4-16,0 1 12 0,0 5 10 0,0 8 6 15,7 4-1-15,2 5 2 0,14 8-2 16,1 5-12-16,6 5-7 0,10 9 1 16,7 3 8-16,7 1 0 0,10 4 3 0,6 5 3 15,1-5 1-15,14 0-6 0,2 0-10 16,7-5-5-16,8-2-10 0,0-11-11 0,7-8-30 16,-7-6-40-16,8-12-51 0,-8-8-54 15,-8-5-61-15,0-15-83 0,0-2-106 16,-16-10-104-16,1-4-83 0,-8-8-51 0,0-2-8 15,-17 1 51-15,0-4 109 0,2 0 152 16,-18 0 170-16,2-6 163 0,0 6 153 0,-10-6 156 16,10 6 153-16,-17 5 84 0,16 4 26 15,-7 8-3-15,-1 8-43 0,0 11-76 0,8 7-85 16,1 5-46-16,7 14-18 0,-8 9-6 16,8 2 3-16,8 12 0 0,-8 2-101 0,7 10-205 15,1 5 0-15,8 2 0 0,0 11 0 16,-9 4 0-16,9-1 0 0,-1 5 0 0,1 6 0 15,1-7 0-15,-3 1 0 0,3-3 0 16,-1-6 0-16,-1-9 0 0,-7 2 0 16,7-11-229-16,-6-8-809 0,-2-5-228 0,1-8-55 15,0-5 47-15,0-8 101 0,-1-10 192 16,-7-4 335-16</inkml:trace>
  <inkml:trace contextRef="#ctx0" brushRef="#br0" timeOffset="-32620.879">29060 17924 134 0,'-17'-22'485'0,"3"5"112"0,5-5 107 16,-6 0 75-16,-1 3-65 0,0 2-82 15,1-1-76-15,-9 1-73 0,8-1-76 0,-7 6-84 16,6-2-77-16,-6 1-41 0,8 4-19 15,-9 0-7-15,8 4-3 0,0 5 2 0,1 0 3 16,-8 9 5-16,7 9 10 0,8 8 12 16,-8 9 13-16,0 9-6 0,9 14-215 0,-1 4 0 15,1 8 0-15,7 6 0 0,0 3 0 16,7 1 0-16,8 4 0 0,1-5 0 0,8-4 0 16,7-5 0-16,8-3 0 0,1-5 0 15,7-13 0-15,8-5 0 0,8-9 0 0,-1-9 0 16,9-13 0-16,-1-4-399 0,1-14-619 15,0-3-218-15,-1-10-52 0,1-4 43 0,0-4 93 16,0-10 197-16,-9 1 314 0</inkml:trace>
  <inkml:trace contextRef="#ctx0" brushRef="#br0" timeOffset="-32369.042">30103 18075 637 0,'-16'-18'967'0,"1"-5"154"16,-1 11 129-16,1-6 115 0,-1 9-284 0,8 1-307 15,-1-2-184-15,9 6-184 0,-7-1-406 16,14 5 0-16,2 0 0 0,-1 5 0 0,8 3 0 16,-1 10 0-16,1 1 0 0,7 6 0 15,-8 7 0-15,9 7 0 0,-8 1 0 0,-9 8 0 16,9 1 0-16,-8 9 0 0,0-6 0 16,-8 5 0-16,0 6 0 0,0-6 0 0,-8 0 0 15,0-3 0-15,1-2 0 0,-2-8 0 16,-6 0 0-16,-1-4 0 0,9-9-344 0,-17-5-903 15,16-8-115-15,-7-9 9 0,-1-4 82 0,8-10 129 16,8-9 251-16,0-2 399 0</inkml:trace>
  <inkml:trace contextRef="#ctx0" brushRef="#br0" timeOffset="-32129.17">31006 18467 647 0,'-9'14'1109'0,"-6"-5"199"16,6 0 156-16,-6-2 134 0,7-2-217 0,0 0-697 15,1-5-684-15,-2 0 0 0,2 0 0 16,7 0 0-16,-8-5 0 0,8 0 0 0,0 2 0 16,8-1 0-16,-8-1 0 0,7-4 0 15,-7 5 0-15,9-6-11 0,-9-23-878 0,0 54-194 16,7-25-139-16,-7-6-12 0,0 1 57 15,8 0 124-15,-8-4 217 0,8 0 295 16</inkml:trace>
  <inkml:trace contextRef="#ctx0" brushRef="#br0" timeOffset="-31996.524">30950 18313 618 0,'-8'-10'921'0,"-8"3"165"0,9-2 125 0,-9 4 53 16,1-5-229-16,6 3-289 0,-6-2-214 16,6 0-150-16,2 4-117 0,0-4-134 15,7 4-131-15,-9 1 0 0,9 4-123 0,0-3-160 16,9 3-184-16,-9 0-279 0,0 3-308 15,7-3-121-15,-7 4-13 0,7 1 58 0,2-1 152 16,-1-4 267-16</inkml:trace>
  <inkml:trace contextRef="#ctx0" brushRef="#br0" timeOffset="-31379.659">31610 17995 177 0,'0'-14'644'15,"0"1"192"-15,0 0 137 0,0 0 102 16,0 4-127-16,0 0-148 0,-9 5-145 0,1 0-138 15,8 4-92-15,-7 4-62 0,7 9-51 16,-9 0-49-16,9 14-60 0,0-1-203 16,0 14 0-16,0-1 0 0,9 10 0 0,-2 1 0 15,10 1 0-15,-3 3 0 0,10-5 0 16,8-6 0-16,-1 1 0 0,0-7 0 0,9-7 0 16,-2-9 0-16,2-7 0 0,0 0 0 15,-9-14 0-15,0 0 0 0,1-9 0 0,-8-10 0 16,-1 3 0-16,1-7 0 0,-17-3 0 15,9-5 0-15,-8-5 0 0,-1 6 0 16,-7-5-1-16,0-2-111 0,-7 7 16 0,-1-5 19 16,0 5 21-16,0-2 19 0,-8 6 12 15,1-1 10-15,7 10 4 0,-7 4 4 0,6 4 4 16,2 4 5-16,-1 10 5 0,8 4 12 16,0 4 13-16,0 4 14 0,8 10 16 0,-1-1 18 15,2 6 19-15,6 6-6 0,1-2-93 16,0 9 0-16,-1-1 0 0,1 4 0 15,-1 0 0-15,1 6 0 0,0 3 0 0,-1-5 0 16,1 6 0-16,-9-5 0 0,2 5 0 16,-2-10 0-16,1 5 0 0,1-9 0 0,-9-4 0 15,0-1 0-15,-9-8 0 0,1-4 0 0,1-5 0 16,-9-8 0-16,0-2 0 0,1-7 0 16,-9-5 0-16,1 0 0 0,-1-9-121 0,-7-5-239 15,8-3-56-15,-10-5-112 0,2 0-161 16,8-9-213-16,-1 0-136 0,8-5-31 0,9 1 41 15,-1-4 129-15,8 4 203 0,8 0 267 16</inkml:trace>
  <inkml:trace contextRef="#ctx0" brushRef="#br0" timeOffset="-29734.874">32935 18180 135 0,'-23'5'566'15,"-1"-5"144"-15,8 4 153 0,-7-4 114 16,-1 0-101-16,0 4-128 0,1-4-98 0,8 0-72 15,-1 0-79-15,0 0-58 0,8 0-37 16,1 0-31-16,-2 0-36 0,2 0-303 16,7 0-34-16,7 0 0 0,2 0 0 0,6 0 0 15,1-4 0-15,7 4 0 0,8 4 0 16,0-4 0-16,2 5 0 0,5-1 0 0,-6 6 0 16,16-7 0-16,-17 6 0 0,8 0 0 15,-8 0 0-15,0 0 0 0,-7-1 0 16,-1 1 0-16,-6 0-299 0,-10 1-386 0,0 3-138 15,2-4-173-15,-18-1-106 0,2 1-11 16,-9 0 58-16,-8-4 130 0,2 3 212 16,-10 1 268-16</inkml:trace>
  <inkml:trace contextRef="#ctx0" brushRef="#br0" timeOffset="-29556.839">32896 18370 434 0,'-40'0'877'0,"9"0"175"0,0 0 135 0,7 0 120 16,-7 0-165-16,8 0-261 0,-1 0-201 15,16 0-125-15,-7 0-479 0,6 4-76 0,9-4 0 16,9 5 0-16,-2-5 0 0,9 4 0 15,8 1 0-15,-1-1 0 0,8 5 0 16,0-5 0-16,9 1 0 0,-1-1 0 0,8 5 0 16,-8-5 0-16,16-4 0 0,-8 0 0 15,16 5 0-15,-8-10-728 0,8 5-223 16,-8-4-197-16,15-5-62 0,-6-4 17 0,-2 0 82 16,1-5 177-16,8-4 286 0</inkml:trace>
  <inkml:trace contextRef="#ctx0" brushRef="#br0" timeOffset="-29128.986">34018 18132 490 0,'-8'-13'857'0,"0"0"127"0,1-5 82 16,-10-1 61-16,1-2-270 0,-7-2-273 15,8-3-176-15,-9 4-85 0,8-4-42 0,-7 4-20 16,-1 0-14-16,1 4-16 0,-1 5-6 16,0 4-12-16,1 5-176 0,-1 4-37 0,1 9 0 15,-1 4 0-15,1 4 0 0,-1 10 0 16,17-1 0-16,-1 9 0 0,-1 6 0 15,18-3 0-15,-1 3 0 0,8-1 0 0,7-5 0 16,1 1 0-16,-1-6 0 0,8-9 0 16,9 3 0-16,-9-7 0 0,8-8 0 0,0-5 0 15,-8-4 0-15,1-4 0 0,-8-5 0 16,0-4 0-16,-1-5 0 0,-8 1 0 0,1-6 0 16,0 2 0-16,-16-7 0 0,8 2 0 15,-8 0 0-15,0 4 0 0,-8-5 0 16,8 4 0-16,-16 2 0 0,9 4 0 0,-2 4 0 15,2-1 0-15,-1 5 0 0,0 9 0 16,0 0 0-16,1 4 0 0,-2 9 0 0,9 0 0 16,-8 1 0-16,8 9 0 0,0-2 0 15,0 6 0-15,0 4 0 0,8-1 0 16,1 1 0-16,-2 0 0 0,9-5 0 0,-1 6 0 16,1-6 0-16,0-3 0 0,8-6 0 15,-9 0 0-15,1 1-166 0,0-9-735 16,-1 0-273-16,1-5-92 0,-1-4 17 0,-6-4 74 15,14-5 142-15,-8 0 248 0,9-9 358 16</inkml:trace>
  <inkml:trace contextRef="#ctx0" brushRef="#br0" timeOffset="-27766.882">34504 18075 32 0,'0'-13'328'15,"-8"-6"66"-15,0 7 79 0,1-7 12 16,-1 6 8-16,0 1 26 0,0-2 42 0,1 5 25 16,-2 0-10-16,2 0-39 0,7 5-53 15,-8-1-63-15,8 1-75 0,0-5-49 0,0 5-21 16,0 0-12-16,0-1-6 0,8 1-9 15,8 4-5-15,-9 0-9 0,9 0-102 16,-1 9-133-16,9-1 0 0,-8 1 0 0,8 9 0 16,-10 4 0-16,10 0 0 0,-8 8 0 15,-8 2 0-15,0 3 0 0,0 5 0 0,-8-1 0 16,0 2 0-16,0-2 0 0,-8 1 0 16,0-5 0-16,0 0 0 0,8-4 0 15,-7-5 0-15,-2-3 0 0,9-5 0 0,-7-10 0 16,7 1 0-16,7-9 0 0,-7-5 0 15,16-7 0-15,-8-6 0 0,8-5-1 0,0 2-195 16,7-10 30-16,1 0 33 0,-1-4 36 16,1 0 32-16,0-6 22 0,-1 6 19 15,-8-4 24-15,9-1 29 0,-8 5 30 0,-9-1 33 16,1 9 34-16,0 2 27 0,0-2 16 16,-8 9-72-16,-8 5-97 0,8 0 0 0,-8 8 0 15,0 1 0-15,1 8 0 0,-9 1 0 16,1 8 0-16,-1 4 0 0,8 1 0 15,-8 8 0-15,9 2 0 0,-2 2 0 0,1 5 0 16,8 1 0-16,0-1 0 0,0 0 0 16,8 0 0-16,8-3 0 0,0 3 0 0,-1-9 0 15,9 1 0-15,-1-5 0 0,8 0 0 16,1-5 0-16,-1-8 0 0,0 4 0 16,9-8 0-16,0-1 0 0,-9-4-445 0,9 0-432 15,-2-4-234-15,-7-5-98 0,9 0 8 16,-1-4 66-16,0 0 137 0,0-1 240 0,1-3 324 15</inkml:trace>
  <inkml:trace contextRef="#ctx0" brushRef="#br0" timeOffset="-27362.282">35626 18224 249 0,'-8'0'809'0,"1"0"188"0,-2 0 138 16,2 0 115-16,-1 0-101 0,8-3-241 15,-9 3-226-15,2-6-135 0,7 6-87 0,0-3-455 16,7-2-5-16,-7 5 0 0,9-5 0 15,6 1 0-15,-6-1 0 0,14 1 0 16,-8 4 0-16,1 0 0 0,8 0 0 0,-1 0 0 16,-6 0 0-16,6 4 0 0,1-4 0 15,-1 0 0-15,-8 0 0 0,1 0 0 0,0 0 0 16,-1-4-376-16,-7 4-209 0,0-4-10 16,0-1 2-16,-1 2 26 0,-7-3 55 15,0-2 79-15,0-1 123 0,0 0 171 0,-7-4 209 16,7 4 179-16,-16-4 122 0,8 0 81 15,1-1 43-15,-1 0 11 0,0 7-27 0,0-2-26 16,1-1-13-16,-2 6-11 0,2-1-263 16,7 2-166-16,-8 3 0 0,8 0 0 15,0 8 0-15,-8 1 0 0,8 9 0 0,0-1 0 16,0 6 0-16,-8 3 0 0,8 5 0 16,0-1 0-16,0 1 0 0,0 1 0 0,0 3 0 15,0-4 0-15,8 0 0 0,0-5 0 16,-8 0 0-16,8-4 0 0,-1-4 0 0,-7-1-645 15,9-8-689-15,-2 1-59 0,1-10 52 16,8-10 107-16,-1-2 172 0,8-11 288 16</inkml:trace>
  <inkml:trace contextRef="#ctx0" brushRef="#br0" timeOffset="-26906.226">36418 17506 764 0,'-7'-14'1020'15,"-1"1"121"-15,0 4 78 0,0 4 82 16,1 1-348-16,-2 8-303 0,2 1-158 0,-1 4-62 16,8 4-209-16,0 4-221 0,0 6 0 15,8 3 0-15,-1 4 0 0,-7 7 0 0,9 2 0 16,-2 5 0-16,-7 0 0 0,8 9 0 0,-8-4 0 16,8 4 0-16,-8 0 0 0,0 5 0 0,0-10 0 15,8 5 0-15,-8-5 0 0,7-3 0 16,-7-6 0-16,9-3 0 0,-9-6 0 0,0-3 0 15,7-5 0-15,-7-5 0 0,0-8 0 16,8-4 0-16,-8-5 0 0,0-9 0 0,0-5 0 16,0-7 0-16,0-1 0 0,8-9 0 0,-8-1 0 15,0 1 0-15,0-4 0 0,8 4 0 16,-8 1 0-16,7 3 0 0,2 1 0 0,-2 7 0 16,9 3 0-16,-8 2 0 0,8 6 0 15,-1-1 0-15,1 9 0 0,-1 3 0 0,1 6 0 16,0 5 0-16,-8 4 0 0,8 4 0 15,-9 4 0-15,1 1 0 0,-8-1 0 0,8 5 0 16,-16-1 0-16,8 1 0 0,-8 1 0 0,1-6 0 16,-2 5 0-16,-6-5 0 0,-1 1 0 15,0-5 0-15,1-4 0 0,-1 0 0 0,-8-6 0 16,1 2 0-16,-1-5 0 0,1-4 0 16,-1-1-543-16,1-4-150 0,-1-4-174 0,9-5-201 15,-8-5-62-15,6 0 16 0,10-3 75 0,-2-5 165 16,9 0 250-16</inkml:trace>
  <inkml:trace contextRef="#ctx0" brushRef="#br0" timeOffset="-26425.511">37666 17863 249 0,'-8'-9'738'16,"8"0"152"-16,0-4 94 0,-8 0 64 0,0-6-162 15,1 3-236-15,7-3-202 0,-9 6-118 16,2-5-58-16,-1 5-32 0,0 0-14 0,0 4-7 16,1 0-4-16,-2 1-6 0,2 4-10 0,-8 4-7 15,-1 4-12-15,-1 0-164 0,-6 9-16 0,8 5 0 16,-9-1 0-16,-8 14 0 0,9 0 0 16,-1 8 0-16,0 6 0 0,10 4 0 15,-3 3 0-15,1 10 0 0,9 5 0 0,7 0 0 16,0-2 0-16,7 6 0 0,2-5 0 0,15 0 0 15,-10-5 0-15,19-3 0 0,-10-5 0 0,8-9 0 16,0 0 0-16,2-9 0 0,5 2 0 0,2-11 0 16,-2-4 0-16,2-9 0 0,0 0 0 15,-9-9 0-15,8-4 0 0,-15-4 0 0,-1 0-280 16,1-5-762-16,-1-4-201 0,-15 0-37 0,8-1 40 16,-9-3 93-16,1 4 177 0,-8-5 287 15</inkml:trace>
  <inkml:trace contextRef="#ctx0" brushRef="#br0" timeOffset="-25587.177">38498 18344 105 0,'0'-4'663'0,"0"-1"188"15,0 1 107-15,0-5 67 0,0 0-112 16,-9-1-226-16,2 3-226 0,-1-2-171 16,0-6-100-16,0 2-60 0,-8 1-41 0,9-2-18 15,-9-4-14-15,1 5-8 0,-1-4-5 16,0-1-2-16,-8 5-2 0,9 0-12 0,-8-1-8 15,-1 1-7-15,0 5-5 0,1 3-4 16,-1 1-2-16,1 4-2 0,7 4 2 0,-8 5 1 16,9 8 4-16,-8 1 9 0,14 4 11 0,-6 0 15 15,6 10 12-15,2-6 16 0,-1 4 14 16,8 6 7-16,8-1 1 0,-1-4-4 0,2 0-6 16,15 0-6-16,-10-5-7 0,10-3-5 0,0-2-3 15,-1-7-4-15,9-5-8 0,-9-5-8 16,0-4-19-16,10-4-16 0,-10-5-12 15,-8-5-5-15,9-3-5 0,-8-6-2 0,0 7 9 16,-9-12 1-16,1 6-2 0,0-4-4 16,-8 0-7-16,0 4-3 0,-8 0-3 0,0 0 11 15,1 3 10-15,-2 2 7 0,2 8 8 0,-1 0 4 16,0 4 3-16,0 5-5 0,1 5-1 16,-2 4 8-16,2 0 9 0,7 8 11 0,0 2 11 15,0 3 6-15,0 0-1 0,7 4-6 0,-7-4-20 16,16 4-16-16,-8 1-13 0,8 0-28 15,7-1-48-15,-7-5-56 0,8 2-57 16,-1-1-71-16,8-9-119 0,-7 1-175 0,7-1-242 16,0-9-205-16,1 0-70 0,-1-4 2 0,0-8 84 15,2-1 172-15,-10-4 276 0</inkml:trace>
  <inkml:trace contextRef="#ctx0" brushRef="#br0" timeOffset="-25345.298">38968 18344 229 0,'-16'-4'809'15,"9"-5"171"-15,-1 4 110 0,1 1 89 0,-9-1-97 16,8 1-274-16,-8 4-227 0,9-4-119 16,7 4-68-16,-9-6-40 0,9 6-131 0,0 0-223 15,9 0 0-15,5 0 0 0,-5 0 0 16,6 0 0-16,9 0 0 0,-1 0 0 0,1 0 0 16,-1 0 0-16,8 0 0 0,-7 0 0 0,8 6 0 15,-8-6 0-15,7 0 0 0,0 0 0 16,-8 4 0-16,1-4 0 0,-8 0 0 15,0 4 0-15,-1-4-191 0,-8 5-407 0,-7-1-80 16,0 5-112-16,0-4-118 0,-7 3-115 0,-1 1-23 16,-8-5 64-16,1 5 134 0,-1 0 198 15,0 0 206-15</inkml:trace>
  <inkml:trace contextRef="#ctx0" brushRef="#br0" timeOffset="-25145.845">39070 18436 150 0,'-15'5'601'0,"-1"-5"194"0,8 4 155 15,-8-4 100-15,9 4-100 0,-2-4-150 16,2 6-144-16,7-6-133 0,-8 4-93 0,8-4-44 15,8 0-18-15,-8 3-5 0,7-3-194 0,9 5-169 16,-8-5 0-16,8 4 0 0,0-4 0 16,7 0 0-16,-8 5 0 0,9-5 0 15,-8 5 0-15,8-5 0 0,-1 0 0 0,-7 0 0 16,8-5 0-16,-9 0 0 0,-7-4 0 0,7 6 0 16,-6-7-472-16,6-3-154 0,-15 4-134 15,7-4-183-15,-7 0-129 0,0-5-21 0,0 1 42 16,0-5 123-16,0 4 198 0,0-5 269 15</inkml:trace>
  <inkml:trace contextRef="#ctx0" brushRef="#br0" timeOffset="-24926.433">39235 18092 273 0,'-15'-23'764'0,"-1"-3"181"0,8 5 124 15,-8 3 99-15,0 1-147 0,9 3-195 0,-1 1-196 16,0 4-125-16,0 4-79 0,8-4-44 16,-7 9-200-16,7 0-182 0,7 5 0 15,-7 4 0-15,8 4 0 0,-8 4 0 0,8 6 0 16,-8 4 0-16,8 8 0 0,-8 0 0 0,0 5 0 15,0 4 0-15,0 4 0 0,0-4 0 0,0 5 0 16,7-1 0-16,-7-4 0 0,0 0 0 16,9-3 0-16,-9-1 0 0,7-5 0 15,1-9 0-15,0 1 0 0,0-6-119 0,-1-3-816 16,2-4-264-16,-2-9-76 0,9-5 25 0,-1-10 74 16,1-3 143-16,-1-1 249 0,9-7 368 0</inkml:trace>
  <inkml:trace contextRef="#ctx0" brushRef="#br0" timeOffset="-24546.626">39534 18233 720 0,'7'-12'936'0,"-7"3"126"0,0-5 79 16,8 5-11-16,-8 0-271 0,0-4-292 16,0 4-175-16,0 1-89 0,0-1-46 0,0 0-26 15,8 4-20-15,-8 1-13 0,0 0-14 16,0-1-184-16,0 1 0 0,0 4 0 0,-8 4 0 15,8 1 0-15,-8 8 0 0,1 5 0 0,-2 9 0 16,9-2 0-16,-7 10 0 0,-1 0 0 16,8 2 0-16,0-2 0 0,0-5 0 0,8-3 0 15,-1-1 0-15,2-4 0 0,-9 0 0 0,15 1 0 16,-7-6 0-16,7-3 0 0,-6 4 0 16,6-10 0-16,1 1 0 0,-1 0 0 0,1-5 0 15,0-8 0-15,8-1 0 0,-10 1 0 0,10-9 0 16,-8 4 0-16,0-9 0 0,8 1 0 0,-9-1 0 15,-7-5 0-15,7 2 0 0,-6-2 0 0,-2 2 0 16,-7-6 0-16,0 1 0 0,0-1 0 0,-7 1 0 16,-2 0 0-16,2 3 0 0,-9 2 0 0,1-2 0 15,6 5 0-15,-6 5 0 0,-1 0-406 16,0 4-410-16,9-4-266 0,-10 8-118 0,3-3-7 16,5 3 51-16,1-3 129 0,1 3 228 15,-2 1 346-15</inkml:trace>
  <inkml:trace contextRef="#ctx0" brushRef="#br0" timeOffset="-24285.326">39761 17845 349 0,'7'-13'977'0,"-7"3"210"0,0-2 137 16,0 2 110-16,0 1-76 0,9-4-376 16,-9 5-402-16,0-1-580 0,7 4 0 0,1-3 0 15,0 3 0-15,7 2 0 0,-6 3 0 0,6 0 0 16,1 0 0-16,0 3 0 0,-1 2 0 0,8 3 0 15,-6 1 0-15,6 4 0 0,-8 5 0 0,9 0 0 16,-8 3 0-16,0 7 0 0,7-2 0 0,-8 5 0 16,9 0 0-16,-8 5 0 0,0 2 0 0,-1 3 0 15,-6-1 0-15,6 4 0 0,-7 4 0 0,0-4 0 16,-8 5 0-16,0 0 0 0,0 3 0 0,-8 1 0 16,-8 5-1020-16,0-6-520 0,1 1 46 15,-8 5 116-15,-1-5 159 0,0 0 278 0,-8-5 441 16</inkml:trace>
  <inkml:trace contextRef="#ctx0" brushRef="#br0" timeOffset="-15881.655">2957 10858 105 0,'-8'-12'543'0,"8"-2"144"0,-7 5 140 15,-2 0 120-15,9-4-111 0,-7 4-129 0,-1 1-113 16,8-6-98-16,-8 5-103 0,0 1-86 15,1-1-48-15,-2 0-27 0,2 0-14 0,-9-4-13 16,8 3-8-16,-8 3-8 0,1-2-11 0,-1-5-15 16,-8 9-55-16,-7-4-108 0,0 9 0 15,-1 0 0-15,1 9 0 0,-9 0 0 0,-7 10 0 16,9 2 0-16,-9 6 0 0,7 4 0 16,0-1 0-16,2 6 0 0,7 4 0 0,7-5 0 15,1 5 0-15,7 4 0 0,8-5 0 0,0 5 0 16,16 1 0-16,0 4 0 0,15-1 0 0,1 1 0 15,7 0 0-15,8 2 0 0,9 3 0 16,-1 3 0-16,7-4 0 0,-7 0 0 0,8 5 0 16,-8-6 0-16,0 5 0 0,0-4 0 15,-7 1 0-15,-1-1 0 0,-7-5 0 0,-1 5 0 16,-8-4 0-16,1-1 0 0,-8-4 0 16,-1-3 0-16,-6-3 0 0,-9-1 0 15,0-7 0-15,-9 1 0 0,-6 0 0 0,-1-1 0 0,-8-2 0 16,1-2 0-16,-8 5 0 0,-9 0 0 15,0 0 0-15,2 4 0 0,-2 0 0 16,2 0 0-16,-2 0 0 0,0 1 0 0,9 4 0 16,0-5 0-16,8-4 0 0,-1 5 0 0,8-10 0 15,9 0 0-15,-2 1 0 0,9-10 0 16,0 6 0-16,9-10 0 0,6 4 0 0,1-4 0 16,0 1 0-16,7-6 0 0,-8 5 0 15,9 1 0-15,-8 0 0 0,0-2 0 0,8 6 0 16,-9-4 0-16,1 8 0 0,0 0 0 15,-9 0 0-15,9 4 0 0,-8 6 0 0,-1-2 0 16,1 1 0-16,0 4 0 0,-8 1 0 16,8-1 0-16,-8 0 0 0,7 5 0 0,-7-1 0 15,0 2 0-15,9-2 0 0,-9 1 0 0,7-5 0 16,1 4 0-16,-8 2 0 0,9-1 0 0,-2-1 0 16,0-4 0-16,2 5 0 0,6-1 0 15,-6-4 0-15,-2 6 0 0,1-1 0 0,0-5 0 16,7 4 0-16,-6 2 0 0,-2-6 0 0,1 4 0 15,0 1 0-15,0-1 0 0,-1 2 0 16,2-2 0-16,-2 1 0 0,1 0 0 0,-8-1 0 16,8 1 0-16,-8-1 0 0,0 2 0 0,0-6 0 15,0 5 0-15,-8-5 0 0,8 0 0 0,-8 5 0 16,1-5 0-16,-2 0 0 0,-6 1 0 0,7-5 0 16,-7 4 0-16,6-4 0 0,-6-1 0 15,7 1 0-15,0-3 0 0,-8 2 0 0,9-4 0 16,-1 5 0-16,-1-5 0 0,-5 1 0 0,5-1 0 15,1 2 0-15,1 2 0 0,-2-3 0 16,2-5 0-16,-1 4 0 0,8 1 0 0,-8-6 0 16,8 2 0-16,0-2 0 0,0 1 0 0,0-3 0 15,0-2 0-15,8 1 0 0,-8 0 0 16,8-1 0-16,-8-3 0 0,7 3 0 0,-7-4 0 16,9 5 0-16,-9-5 0 0,7 4 0 0,-7 1 0 15,8 1 0-15,-8-3 0 0,0 7 0 16,9-5 0-16,-9 4 0 0,0 0 0 0,0 0 0 15,0 0 0-15,0 0 0 0,0 5 0 0,-9-6 0 16,9 5 0-16,0-3 0 0,0 4 0 0,0-5 0 16,-8 0 0-16,8 0 0 0,0-5 0 0,0 5 0 15,0-4 0-15,0-1 0 0,0-4 0 16,0 6 0-16,8-7 0 0,-8 1 0 0,0 1 0 16,0 0 0-16,9-6 0 0,-9 6 0 0,0-1 0 15,0 0 0-15,7 0 0 0,-7 0 0 16,0 1 0-16,0-1 0 0,0 4 0 0,0 1 0 15,0-4 0-15,0 3 0 0,7 1 0 0,-7 0 0 16,0-1 0-16,0 1 0 0,0-1 0 0,9 6 0 16,-9-6 0-16,0 1 0 0,8-1 0 15,-8 2 0-15,0-3 0 0,7 6 0 0,2 1 0 16,-2-5 0-16,-7 4 0 0,8 0 0 16,0 0 0-16,0-5 0 0,-1 1 0 0,-7-1 0 15,9 1 0-15,-2 1 0 0,-7-3 0 0,8 3 0 16,-8-6 0-16,8-1 0 0,0 2 0 0,-8 0 0 15,0-1 0-15,7-5 0 0,-7 1 0 0,0 0 0 16,0 0 0-16,0 4 0 0,9-9 0 16,-9 10 0-16,0-5 0 0,0-1 0 0,7 2 0 15,-7-1 0-15,0-1 0 0,0 5 0 0,0-4 0 16,0-1 0-16,0 5 0 0,0 1 0 16,8-4 0-16,-8 3 0 0,0-5 0 0,0 1 0 15,0 0 0-15,0 0 0 0,0 4 0 0,8-4 0 16,-8-5 0-16,0 5 0 0,0 0 0 0,8-5 0 15,-8 1 0-15,0 3 0 0,0-3 0 0,0-5 0 16,0 4 0-16,0 0 0 0,7-4 0 16,-7 5 0-16,0-5 0 0,0 0 0 0,9 0 0 15,-9 4 0-15,7-4 0 0,10-4 0 0,-10 4 0 16,9 4 0-16,8-4 0 0,-2 5 0 16,-6-5 0-16,8 4 0 0,-1-4 0 0,-7 5 0 15,8-1 0-15,-9 0 0 0,1 5-289 16,0-5-1074-16,-8 5-74 0,-1-4 43 0,-7-1 107 15,-7-4 171-15,-10-4 285 0,3-10 389 0</inkml:trace>
  <inkml:trace contextRef="#ctx0" brushRef="#br0" timeOffset="-10431.193">2447 18745 480 0,'0'0'665'0,"-7"5"166"0,-2-5 137 15,9 4-42-15,-8-4-104 0,1 0-118 0,7 0-106 16,-9 0-108-16,2-4-83 0,7 4-41 16,-8-5-14-16,8 0-6 0,-7 2-110 0,7-1-236 15,0-5 0-15,-9 9 0 0,9-5 0 16,0 0 0-16,0 5 0 0,0 0 0 0,9 5 0 16,-2-5 0-16,1 9 0 0,-1-4 0 0,9 2 0 15,8 7 0-15,-8 0 0 0,-1 3 0 0,9-4 0 16,-1 5 0-16,9-1 0 0,-8 5 0 0,0-4 0 15,7 4 0-15,0 1 0 0,-8-1 0 0,9 0 0 16,-1 0 0-16,-7 0 0 0,7 4 0 16,-7-8 0-16,-1 4 0 0,1-5 0 0,-1 1 0 15,1-4 0-15,-8 3 0 0,-1-4-515 0,-7-3-546 16,0-3-173-16,-1-7-23 0,2 0 46 16,-9-7 101-16,7-7 190 0,-7-3 287 0</inkml:trace>
  <inkml:trace contextRef="#ctx0" brushRef="#br0" timeOffset="-10205.797">2902 18768 510 0,'-16'-18'1032'0,"1"-4"188"0,-8 4 124 16,7 4 94-16,-1 2-194 0,10-2-417 0,-9 5-279 15,8 0-520-15,-8 6-28 0,16-3 0 16,-7 3 0-16,-9 3 0 0,8 3 0 0,1 6 0 16,-1 5 0-16,-8 4 0 0,9 3 0 15,-9 7 0-15,8-2 0 0,-8 4 0 0,9 6 0 16,-9-6 0-16,-1 5 0 0,10-4 0 0,0 1 0 15,-2-1 0-15,1 0 0 0,1-5 0 0,7 0-212 16,-9 1-198-16,9 0-42 0,0-1-62 16,-7-5-85-16,7 2-110 0,-8-2-121 0,8-2-113 15,-8-1-6-15,8-5 72 0,0 0 129 0,0-9 168 16</inkml:trace>
  <inkml:trace contextRef="#ctx0" brushRef="#br0" timeOffset="-9931.013">2447 19094 137 0,'-16'0'695'0,"8"4"192"0,-8 5 120 16,9-5 75-16,-8 1-119 0,6 0-228 0,-6-2-218 15,7 3-157-15,8-3-87 0,-8-3-44 16,1 5-18-16,7-5-7 0,0 0 2 0,-9 0 14 16,9 4 21-16,0-4-17 0,0 0-224 15,0 0 0-15,0 0 0 0,0 0 0 0,0 0 0 16,0-4 0-16,9 4 0 0,-2-5 0 0,1 2 0 15,8-6 0-15,0 4 0 0,-1 0 0 0,8 1 0 16,1 0 0-16,0-1 0 0,7 1 0 0,8 4 0 16,-8-5 0-16,9 2 0 0,7-3 0 15,-7 6 0-15,-2-4 0 0,-7 4-696 0,9-4-396 16,-9-1-159-16,-7 1-16 0,8 0 57 16,-1-10 120-16,-8 5 215 0,-7-4 323 0</inkml:trace>
  <inkml:trace contextRef="#ctx0" brushRef="#br0" timeOffset="-9229.827">2768 18661 421 0,'-7'-4'595'0,"-1"-1"119"0,0 2 115 16,0-6-24-16,1 4-77 0,-1 1-100 15,0-5-86-15,0 4-75 0,1 1-74 0,-2-5-69 16,2 4-42-16,-1 1-19 0,-8-4-6 15,9 3-7-15,-9 1-8 0,-1-1-5 0,3-4-23 16,-3 5-214-16,1 4 0 0,-7-5 0 0,8 5 0 16,-9 0 0-16,-8 0 0 0,8 5 0 15,1-1 0-15,-8 5 0 0,7 0 0 0,-7 0 0 16,8 4 0-16,-1 5 0 0,1 3 0 16,-1 2 0-16,1 0 0 0,6 2 0 0,-6 6 0 15,8 1 0-15,6-2 0 0,-6 1 0 0,7 0 0 16,0-1 0-16,8 5 0 0,-7 2 0 0,7-7 0 15,7 5 0-15,-7 1 0 0,8-1 0 0,0 0 0 16,7 0 0-16,1-3 0 0,8-1 0 16,-8-1 0-16,8 1 0 0,-1-5 0 0,8 2 0 15,0-6 0-15,1 0 0 0,-1-5 0 0,0 1 0 16,0-5 0-16,9 0 0 0,0-4 0 0,-2 0 0 16,2-5 0-16,0-4 0 0,7 0 0 15,-9 0 0-15,2-4 0 0,-2-5 0 0,10 0 0 16,-16-4 0-16,6 0 0 0,2 0 0 0,-9-6 0 15,1 2 0-15,-8-4 0 0,-2-2 0 0,2 2 0 16,-8-7 0-16,0-2 0 0,-9 3 0 16,1-8 0-16,0 3 0 0,-8-3 0 0,0 0 0 15,-8 0 0-15,0 0 0 0,1-1 0 0,-9 1 0 16,-8 5 0-16,8-7 0 0,-15 7 0 16,8-1 0-16,-16 0 0 0,7 1 0 0,-7 2 0 15,0 2 0-15,-1 8 0 0,-7 1 0 0,8 4 0 16,0 4 0-16,-8 1 0 0,8 8 0 15,-1 3 0-15,1 2-370 0,-8 4-218 0,8 4-204 16,-1 1-261-16,2-2-88 0,-2 2-1 0,9 4 49 16,-1-1 127-16,1 1 256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02:43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13384 9728 535 0,'-8'-16'839'15,"-8"2"114"-15,-7 1 77 0,-1-1 48 0,1 5-301 16,-8 1-267-16,0-1-144 0,-9 5-82 16,9 4-52-16,-9 4-39 0,9 0-38 0,-9 9-38 15,1 1-35-15,8 8-33 0,7 0-19 16,-7 8-12-16,8 2-4 0,-1 3-3 16,8 5-1-16,8 4 2 0,1 4 13 0,7 5 14 15,0 5 12-15,15 4 10 0,-6 0 11 16,14 8 6-16,-8 0-3 0,17 1-8 0,-1 9-7 15,8-5 0-15,0 4 3 0,9 1-1 16,-1-1-4-16,0-5-2 0,7 2-5 0,-6-6-33 16,-1 2-18-16,0-2 0 0,-8-4 0 15,-8 1 0-15,0-6 0 0,-7 6 0 16,-8-6 0-16,-8 5 0 0,-8-4 0 0,-8 4 0 16,-8 5 0-16,-8 0 0 0,-7-1 0 15,-8 9 0-15,-16 0 0 0,1 1 0 0,-1 5 0 16,-1-3 0-16,2 3 0 0,7-1 0 15,-1-5 0-15,1 5 0 0,16-4 0 16,8-6 0-16,7 1 0 0,1-9 0 0,15-3 0 16,7-6 0-16,1-4 0 0,15-4 0 15,1-5 0-15,7-5 0 0,8 2 0 16,1-6 0-16,7-5 0 0,-8 1 0 0,0-1 0 16,1 2 0-16,-1-1 0 0,-8 0 0 15,-8-1 0-15,1 5 0 0,-8 2 0 16,0 2 0-16,-9 1 0 0,-7 8 0 0,0 1 0 15,-7 0 0-15,-2 4 0 0,2 3 0 0,-9 2 0 16,8 4 0-16,-8-5 0 0,1 5 0 16,-1-4 0-16,9-1 0 0,-1 0 0 0,8 0 0 15,0-3 0-15,0-1 0 0,8-5 0 16,-1 0 0-16,9-4 0 0,8 0 0 0,-9-3 0 16,8-2 0-16,1-4 0 0,-1 6 0 0,1-6 0 15,-1 0 0-15,10 0 0 0,-10 5 0 16,1-5 0-16,-1 9 0 0,-8-4 0 0,9 0 0 15,-8 4 0-15,-9 0 0 0,2 0 0 16,-1 1 0-16,-1 2 0 0,0-2 0 0,-7 3 0 16,0-4 0-16,9 6 0 0,-9-3 0 0,0 2 0 15,0-5 0-15,0 5 0 0,0 0 0 16,0-5 0-16,0 0 0 0,0 0 0 16,0 0 0-16,0-4 0 0,8 4 0 0,-8-4 0 15,0-5 0-15,7 5 0 0,2-1 0 16,-2-4 0-16,-7 0 0 0,8 6 0 0,0-6 0 15,0 0 0-15,-8 5 0 0,7-4 0 0,2-1 0 16,-2 0 0-16,-7 0 0 0,0 5 0 16,0-5 0-16,0 1 0 0,0-1 0 0,0 0 0 15,-7-4 0-15,7 4 0 0,-9-4 0 0,2 0 0 16,-9 4 0-16,8-3 0 0,1 3 0 16,-2 0 0-16,2 0 0 0,-1 0 0 0,-1 1 0 15,9 4 0-15,-7-5 0 0,7-4 0 16,-7 4 0-16,7-4 0 0,0-1 0 0,0 2 0 15,-8-2 0-15,8-2 0 0,0-2 0 16,8 0 0-16,-8 1 0 0,0 0 0 0,0-6 0 16,0 5 0-16,7-3 0 0,-7-2 0 0,0 2 0 15,7-2 0-15,-7-2 0 0,0 3 0 16,9-5 0-16,-9 5 0 0,0-3 0 0,0 2 0 16,0 2 0-16,0-2 0 0,0 2 0 15,-9 3 0-15,9 0 0 0,-7 1 0 16,7-1 0-16,-7 1 0 0,7 3 0 0,0 2 0 15,-8-6 0-15,8 4 0 0,-9 2 0 0,9-1 0 16,0-1 0-16,-7 1 0 0,7 0 0 0,0-5 0 16,0 2 0-16,-7-2 0 0,7-4 0 15,0 0 0-15,0 0 0 0,0 0 0 0,0-5 0 16,0 1 0-16,0 1 0 0,0-3 0 16,0 7 0-16,0-6 0 0,0 1 0 0,0 4 0 15,-9-4 0-15,9 4 0 0,0 0 0 0,0-4 0 16,0 3 0-16,0 2 0 0,0-2 0 15,0 2 0-15,0-5 0 0,0 4 0 0,0 0 0 16,0 4 0-16,0-4 0 0,0 4 0 0,0-4 0 16,9 0 0-16,-9 0 0 0,-9 0 0 15,9 1 0-15,0-1 0 0,-8 5 0 0,8-10 0 16,-7 5 0-16,-2 0 0 0,9 0 0 0,-7 1 0 16,-1 3 0-16,0-5 0 0,-7 2 0 15,6-2 0-15,2 2 0 0,-1-1 0 0,0 0 0 16,0 0 0-16,1 0 0 0,-2-4 0 0,2-1 0 15,-1 6 0-15,-1-9 0 0,9 3 0 0,-7-4 0 16,7 5 0-16,0-5 0 0,0-4 0 16,0 4 0-16,0 0 0 0,0-4 0 0,0 4 0 15,0 0 0-15,7 1 0 0,2 4 0 0,-9-6 0 16,8 2 0-16,-1 0 0 0,-7-2 0 16,9 2 0-16,-2 4 0 0,1-5 0 0,-8 0 0 15,8 0 0-15,-8 0 0 0,8 0 0 0,-8 5 0 16,7-5 0-16,-7 0 0 0,9 1 0 0,-9-1 0 15,7 1 0-15,-7-2 0 0,0 2 0 16,8 0 0-16,-8-3 0 0,8 3 0 0,-8 0 0 16,8-5 0-16,-8 4 0 0,7-4 0 0,-7 4 0 15,0-4 0-15,9 4 0 0,-9 0 0 0,0-4 0 16,7 4 0-16,-7 0 0 0,0 5 0 16,0-5 0-16,0 0 0 0,0 5 0 0,0-4 0 15,0 2 0-15,0 3 0 0,8-6 0 16,-8 5 0-16,0-1 0 0,0 5 0 0,0-3 0 15,0-2 0-15,9 4 0 0,-9 1 0 0,0-3 0 16,0-2 0-16,7 1 0 0,-7 0 0 0,0-1 0 16,0 1 0-16,0-1 0 0,-7-3 0 0,7-1 0 15,0 0 0-15,0 0 0 0,0-4 0 16,0 0 0-16,0 0 0 0,0-1 0 0,0-2 0 16,0-3 0-16,0 1 0 0,0 2 0 0,0-3 0 15,0-3 0-15,0 0 0 0,0 0 0 16,0 0 0-16,0 0 0 0,0 0 0 15,0 0 0-15,0 0 0 0,0-3-203 0,0 3-66 16,0-6 4-16,0 2 1 0,0 4-15 0,0-3-55 16,0-3-106-16,0 3-142 0,-9-2-175 15,9 0-168-15,0-4-49 0,-8 5 36 0,8-9 115 16,-7 4 166-16,-2 0 212 0</inkml:trace>
  <inkml:trace contextRef="#ctx0" brushRef="#br0" timeOffset="21553.538">2416 11133 281 0,'-9'-9'759'16,"9"-5"146"-16,-7 5 95 0,-1 4 69 0,1-2-177 15,-2-2-250-15,2 4-199 0,-1 0-110 0,0 1-70 16,8-1-47-16,-8 1-40 0,8 4-40 15,-7-5-37-15,7 10-34 0,0-1-24 0,0 1-7 16,0 9 4-16,0 2 8 0,0 7 7 16,0 4 8-16,7 4 4 0,1 4-11 0,0 4-12 15,0 5-8-15,-1 5-7 0,2 0-4 16,6-1-4-16,-8 5-1 0,9-5-25 0,1 1-57 16,-10 0-74-16,9-5-88 0,-8 0-125 15,-1-8-218-15,2-1-257 0,-2-9-201 0,-7-5-65 16,-7-2 13-16,7-6 84 0,-9-8 196 0,9-5 270 15</inkml:trace>
  <inkml:trace contextRef="#ctx0" brushRef="#br0" timeOffset="21767.964">2211 11547 293 0,'-31'-30'772'0,"0"-11"140"0,8 6 94 0,-9-4 66 16,8 4-180-16,2-2-245 0,-2-2-217 15,8 4-118-15,0 0-76 0,8-1-55 0,1 5-49 16,7 1-40-16,0-1-29 0,7 4-23 0,1 5-16 15,8 0-14-15,0 4-7 0,8 5-5 16,-2 4-3-16,18 9 11 0,-9 0 6 0,8 5 6 16,9 3 3-16,-1 10-22 0,7 0-45 0,-7 8-70 15,8 6-95-15,1 3-153 0,-2 4-228 16,-7 1-216-16,1 4-166 0,-1 0-52 0,-8-1 26 16,0 2 118-16,-8-5 210 0,1-5 229 15</inkml:trace>
  <inkml:trace contextRef="#ctx0" brushRef="#br0" timeOffset="22165.9">2965 11568 116 0,'-8'-7'617'0,"-7"-7"188"0,-1 0 131 16,-8-2 77-16,1-3-127 0,-8 1-189 15,-2-3-183-15,-5-1-164 0,6 4-113 0,-7 1-63 16,8-1-40-16,-1 8-33 0,1 3-28 16,7 2-22-16,1 5-20 0,-1 5-12 0,8 2-8 15,1 12 3-15,7-1 7 0,-7 8 13 0,15 0 14 16,0 5 12-16,7-1 7 0,1 7-1 15,8-7-7-15,0 1-8 0,7 0-12 0,1-8-11 16,7-2-8-16,0-4-6 0,1-3-6 16,7-5-6-16,-8-9-16 0,1 0-15 0,-1-5-18 15,-7-4-13-15,7 0-8 0,-15-4-2 16,7-4 11-16,-7-1 13 0,-8 1 14 0,-1-1 12 16,2-4 8-16,-9 0 3 0,-9 0 4 0,9-1 0 15,-7 1 3-15,-1 0 4 0,0 4 10 16,0 6 14-16,1-2 12 0,-2 6 6 15,2-1 2-15,7 9 3 0,-8 0 5 0,8 0 1 16,-8 9 4-16,8 4 9 0,0 0 8 16,0 4 2-16,0 1-7 0,8 5-11 0,-8 3-11 15,15 0-15-15,-6 1-10 0,6-1-21 0,1 1-47 16,0-1-64-16,-1-3-84 0,17-2-125 16,-8 2-238-16,-1-2-281 0,8-7-199 0,0-2-66 15,0-3 10-15,1-4 91 0,7-10 214 0,-7 2 285 16</inkml:trace>
  <inkml:trace contextRef="#ctx0" brushRef="#br0" timeOffset="22564.387">3374 11568 569 0,'-9'-16'826'0,"-6"2"143"0,-1-4 103 16,0 5-8-16,-8 4-199 0,9-4-209 16,-1 8-181-16,0-3-116 0,1 8-85 0,-1-4-63 15,0 8-48-15,1 0-30 0,-1 5-19 0,8 4-8 16,-8 1-1-16,9 7 1 0,-2-2-1 15,9 6-86-15,0-2-19 0,0 4 0 0,0-1 0 16,9 0 0-16,6-4 0 0,-7 5 0 0,16-5 0 16,-9-5 0-16,17 1 0 0,-8-4 0 15,7-5 0-15,0-1 0 0,1-3 0 16,-1-5 0-16,0 0 0 0,-7-5 0 0,7 0 0 16,-8-4 0-16,1 2 0 0,-8-3-121 0,0-3-16 15,-9-1 3-15,1-3 8 0,1 4 13 16,-9-4 21-16,0-1 19 0,-9 1 17 0,1-2 16 15,-8 2 12-15,1-1 8 0,-8 1 12 16,7 3 14-16,-8 0 19 0,8 5 14 0,-8 2 10 16,10 2 5-16,-3 5 1 0,3 5-1 15,5 2 3-15,-6 2 6 0,15 5 7 0,-9 4 10 16,9 0 5-16,0 4-3 0,0-1-16 0,9 6-15 16,-2-4-13-16,1-2-39 0,8 2-71 15,0-6-86-15,-1-3-110 0,9-1-179 0,-8-5-313 16,-1-3-292-16,8-10-109 0,-7 0-12 15,0-11 60-15,-1-3 150 0,-6-2 299 0</inkml:trace>
  <inkml:trace contextRef="#ctx0" brushRef="#br0" timeOffset="22745.324">3459 11177 135 0,'-16'-14'867'0,"1"1"215"0,-1 0 152 15,1 9 117-15,6-5 7 0,2 9-412 16,0-5-302-16,-2 10-197 0,1-5-320 15,8 4-127-15,0 5 0 0,0 0 0 0,8 4 0 16,1 0 0-16,-2 5 0 0,0 4 0 0,2 0-314 16,-1 4-382-16,6 0-387 0,-5 6-151 15,6-6-25-15,-6 4 53 0,6 2 112 0,8-1 263 16,1-5 389-16</inkml:trace>
  <inkml:trace contextRef="#ctx0" brushRef="#br0" timeOffset="23380.509">4197 11755 241 0,'0'9'875'0,"0"-1"211"0,-9-4 136 15,9 5 93-15,0-4-99 0,0 0-357 0,-7-5-304 16,7 4-203-16,7-4-136 0,-7 0-114 16,0-4-116-16,0 4-123 0,9-5-122 0,-9 0-174 15,0 1-270-15,0-5-323 0,0 4-127 16,0-4-11-16,0-3 52 0,0-2 139 0,0 2 254 16</inkml:trace>
  <inkml:trace contextRef="#ctx0" brushRef="#br0" timeOffset="23517.146">4174 11542 535 0,'0'0'847'0,"-9"0"146"0,9 0 85 0,0 0-5 16,0 0-260-16,-8 0-272 0,8-4-229 15,0 4-170-15,0 0-146 0,8 0-179 0,-8 0-268 16,0-5-337-16,0 2-175 0,0 3-69 16,0-6 15-16,9-1 105 0,-9 2 231 0</inkml:trace>
  <inkml:trace contextRef="#ctx0" brushRef="#br0" timeOffset="26408.732">5177 11181 202 0,'0'0'756'0,"0"0"169"16,-8 0 107-16,1-4 74 0,-2 4-132 16,9 0-236-16,-7 0-238 0,-1-5-136 0,0 5-79 15,8-4-50-15,-8-1-41 0,1 5-38 16,7-9-35-16,0 5-31 0,0-6-27 0,0 3-20 15,0-2-15-15,7-5-2 0,1 5 6 16,-8 1 5-16,8-2 4 0,0 2 1 0,-1-1-1 16,2 4-4-16,6 1-7 0,-6 4-4 15,5 4-4-15,3 1-2 0,6-1-4 16,-7 6-7-16,-1 3-9 0,9-1 0 0,-8 7 0 16,0 3 0-16,-1 4 0 0,-6 0 0 15,-9 5 0-15,7 0 0 0,-7 4 0 0,-7 0 0 16,-2 2 0-16,1 2 0 0,1-4 0 15,-9 0 0-15,0-4 0 0,1 0 0 0,-1-1 0 16,0-7 0-16,-8-1 0 0,9-4 0 16,-1-5 0-16,-8 0 0 0,8-4 0 15,-7-5 0-15,0-4 0 0,7-4 0 0,-7-5 0 16,7 1 0-16,1-6 0 0,-1 1 0 16,-1 0 0-16,10 0 0 0,0-1-13 15,7 0-1-15,0 2 2 0,0-2 2 0,7 5-1 16,0 0 6-16,10 5 10 0,-10 1 18 15,17 3 14-15,-8 0-37 0,7 3 0 0,1 7 0 16,-1-2 0-16,1 1 0 0,7 0 0 16,-7 3 0-16,7 2 0 0,-8 0 0 15,9-5 0-15,-8 4 0 0,7-4 0 0,0-1-198 16,-7 1-211-16,8-4-200 0,-10 3-265 16,2-3-217-16,-1-1-67 0,-7-8 17 0,8-1 80 15,0-3 185-15,-8-10 294 0</inkml:trace>
  <inkml:trace contextRef="#ctx0" brushRef="#br0" timeOffset="26851.547">5672 11384 201 0,'-8'-17'838'16,"-8"3"187"-16,0-5 133 0,9 8 108 15,-9-3-40-15,8 4-332 0,-8-3-254 0,16 5-154 16,-7-1-105-16,7 0-305 0,0-4-76 16,0 8 0-16,7-3 0 0,2-1 0 15,6 5 0-15,-7 4 0 0,7-5 0 0,9 10 0 16,-8-1 0-16,0 5 0 0,-1-1 0 15,1 10 0-15,-9 0 0 0,9 3 0 0,-8 3 0 16,1 6 0-16,-9 1 0 0,7 0 0 16,-7 4 0-16,0 0 0 0,0-3 0 0,0-2 0 15,0-3 0-15,0-1 0 0,0-8 0 16,0-1-75-16,0-3-254 0,0-10 38 0,7 0 41 16,-7-8 50-16,9-9 51 0,-1 0 46 15,-1-5 29-15,2-4 17 0,-2 0 19 0,1-10 14 16,-1 6 13-16,2-5 14 0,-2 1 18 15,1-1 21-15,0 0 28 0,0 5 29 16,-8-2 28-16,7 7 31 0,-7 3 27 0,0 5 14 16,0-1 1-16,0 6-12 0,0 3-20 15,0 5-28-15,0 0-139 0,-7 9-1 0,7 0 0 16,-8 8 0-16,8 1 0 0,0 5 0 16,-8-2 0-16,8 2 0 0,0 3 0 15,8 0 0-15,-8 1 0 0,8-1 0 0,-1-4 0 16,2 4 0-16,6-3 0 0,1-2 0 15,7-2 0-15,1-1 0 0,7-5-9 0,1 0-571 16,7-4-264-16,-7-5-285 0,15-4-101 16,-1-4 9-16,-6-5 69 0,7 0 161 15,0-8 286-15</inkml:trace>
  <inkml:trace contextRef="#ctx0" brushRef="#br0" timeOffset="27059.032">6550 11450 34 0,'-15'0'775'0,"6"4"222"0,-6 1 157 0,-1-1 130 15,9 1 33-15,-9-5-274 0,8 4-284 16,1-4-181-16,7 4-328 0,0-4-250 16,0 0 0-16,0 0 0 0,7 0 0 0,1 0 0 15,0 0 0-15,7 0 0 0,1 0 0 16,-1 0 0-16,1 4 0 0,1-4 0 0,6 0 0 16,1 0 0-16,7 0 0 0,-8 5 0 15,8-5-376-15,2 0-955 0,5-5-86 0,2 1 53 16,7-4 116-16,0-6 140 0,0 1 256 15,0 0 401-15</inkml:trace>
  <inkml:trace contextRef="#ctx0" brushRef="#br0" timeOffset="27535.754">7248 11172 141 0,'-15'0'828'0,"-1"0"215"0,0 0 158 15,1 0 126-15,-1 0-12 0,9-4-300 16,7 4-264-16,-8-5-181 0,8 1-570 0,0-1 0 15,0 1 0-15,8-6 0 0,-1 3 0 16,0 2 0-16,2-4 0 0,6 5 0 16,1-1 0-16,0 0 0 0,-1 1 0 0,1-1 0 15,8 5 0-15,-8 0 0 0,-1 5 0 0,1-1 0 16,0 6 0-16,-1-1 0 0,-6 4 0 16,-9 4 0-16,0 1 0 0,0 0 0 0,0 4 0 15,-9 0 0-15,2 0 0 0,-1-4 0 16,-1-1 0-16,2 1 0 0,0-9 0 15,-2 3 0-15,1-3 0 0,8-4 0 0,-7-1 0 16,7 1 0-16,0-5 0 0,0 0 0 16,7 0 0-16,1-5 0 0,1 1 0 15,5-1 0-15,10-4 0 0,0 6 0 0,-1-1 0 16,1 4 0-16,-1 0 0 0,1 4 0 16,-1-1 0-16,-7 6 0 0,8 0 0 0,-9 10 0 15,1-2 0-15,-8 1 0 0,0 3 0 16,0 6 0-16,-8-1 0 0,-8 1 0 0,0 0 0 15,0-1 0-15,1-5 0 0,-10 7 0 16,-6-11 0-16,-1 1 0 0,9-1 0 0,-8-4 0 16,-1-4 0-16,-8-4 0 0,9-5 0 15,-1-5 0-15,0-4 0 0,1-4 0 0,-1 0 0 16,9-9 0-16,-1 0-517 0,9-1-314 16,7-2-217-16,7-3-127 0,1-2-10 15,8-5 55-15,7 4 130 0,1-4 233 0,16 4 295 16</inkml:trace>
  <inkml:trace contextRef="#ctx0" brushRef="#br0" timeOffset="28015.497">7665 11150 436 0,'23'-13'719'0,"1"9"202"16,-9-5 149-16,-6 9 15 0,-2 0-66 15,0 0-91-15,2 0-130 0,-9 4-107 0,0 5-167 16,8 0-524-16,-8 4 0 0,0 5 0 16,0 3 0-16,7 2 0 0,-7 3 0 0,9 5 0 15,-2 0 0-15,1-1 0 0,0-2 0 0,0 2 0 16,8-4 0-16,-1-3 0 0,8-1 0 15,-7-5 0-15,8-4 0 0,0-4 0 0,-1-4 0 16,1 0 0-16,-1-10 0 0,1 0 0 16,-1-4 0-16,1-4 0 0,-1-4 0 0,-8-1 0 15,9-4 0-15,-15 0 0 0,-2-5 0 16,1 1 0-16,-8 0 0 0,0 3 0 0,-8-3 0 16,-8-1 0-16,9 5 0 0,-10 0 0 0,10 5 0 15,-9 4 0-15,8 4 0 0,1 4 0 16,-2 1 0-16,2 4 0 0,-1 4 0 15,8 10 0-15,0-1 0 0,8 4 0 0,-1 5 0 16,2 5 0-16,6 0 0 0,1 8 0 16,0 0 0-16,-1 5 0 0,9-1 0 0,-1 5 0 15,1 4 0-15,-8-4 0 0,7 6 0 16,-8 2 0-16,1-2 0 0,0-3 0 0,-1 2 0 16,-6 0 0-16,-2-1 0 0,-7-7 0 15,0 3 0-15,-7-9 0 0,-2 0 0 0,-6-4 0 16,-8-5 0-16,7-4 0 0,-8-4 0 0,-7-5 0 15,0 1 0-15,-1-11 0 0,1 3 0 16,-9-12 0-16,9-1 0 0,0-7 0 0,8 0 0 16,-1-3 0-16,8-1 0 0,0-4 0 15,1 0 0-15,6 0-516 0,9-4-492 0,0-6-207 16,16 1-45-16,1-4 42 0,6-4 92 16,1 3 183-16,14-3 299 0</inkml:trace>
  <inkml:trace contextRef="#ctx0" brushRef="#br0" timeOffset="28249.879">8880 11286 208 0,'0'9'925'0,"0"0"219"0,-7-4 164 16,7 4 115-16,-8-9-26 0,8 5-404 16,0-5-292-16,8 4-609 0,-1-4-92 15,1-4 0-15,8 4 0 0,0-5 0 0,-1 5 0 16,8-5 0-16,1 5 0 0,0-4 0 15,8 4 0-15,-9 0 0 0,-8 0 0 0,9 0 0 16,-1 0 0-16,1 0 0 0,0 0 0 16,-8 4 0-16,0 1-406 0,-9 4-877 0,1-6-110 15,-1 6 29-15,-7 0 96 0,-7 1 158 16,-1-1 268-16,1-2 377 0</inkml:trace>
  <inkml:trace contextRef="#ctx0" brushRef="#br0" timeOffset="28437.368">9022 11459 294 0,'-16'13'888'0,"-8"0"228"0,9-4 178 15,-1 0 140-15,0-5-80 0,8 6-296 16,1-10-305-16,7 3-753 0,0-3 0 16,7 0 0-16,1-3 0 0,8-2 0 0,0 5 0 15,-1-5 0-15,9 1 0 0,-8 4 0 0,7-5 0 16,1 5 0-16,-8 0 0 0,8 0 0 16,-1 5 0-16,1-5 0 0,7 0 0 0,0 0 0 15,0 0 0-15,1 0 0 0,6 0-937 0,2-5-678 16,0 1 55-16,-2-10 148 0,9 2 195 15,9-6 318-15,-1-9 421 0</inkml:trace>
  <inkml:trace contextRef="#ctx0" brushRef="#br0" timeOffset="28716.132">9963 10965 91 0,'-7'-5'772'0,"7"1"233"15,-9 4 176-15,9-5 156 0,-7 5 16 0,7-4-194 16,-8 4-219-16,8-4-587 0,0 4-353 16,0-5 0-16,0 1 0 0,8 0 0 15,-1-1 0-15,2 1 0 0,6-5 0 0,1-1 0 16,7 7 0-16,-7-6 0 0,15 4 0 0,-7 1 0 16,-1-1 0-16,9 0 0 0,-9 5 0 15,1 0 0-15,-1 0 0 0,1 0 0 0,-1 0 0 16,-7 0 0-16,-1 5 0 0,1-5-481 15,-16 5-499-15,8-1-140 0,-8-4-76 0,-8 5 21 16,8-5 79-16,-16 0 153 0,9 3 228 16,-9-3 268-16</inkml:trace>
  <inkml:trace contextRef="#ctx0" brushRef="#br0" timeOffset="29163.495">10104 10876 257 0,'-16'0'776'16,"-7"-5"201"-16,8 5 147 0,-1 0 115 15,0 5-113-15,1-5-181 0,-1 0-192 0,8 0-130 16,0 0-252-16,0 0-371 0,1 0 0 15,7 0 0-15,0 5 0 0,0-1 0 0,0 1 0 16,7-2 0-16,-7 6 0 0,8 5 0 16,-8 0 0-16,8 3 0 0,0 1 0 0,-1 4 0 15,-7-1 0-15,9 6 0 0,-9-1 0 16,7-4 0-16,1 5 0 0,-8 0 0 0,8-5 0 16,0 0 0-16,-1-5 0 0,-7 1 0 0,9-5 0 15,-9 0 0-15,7-4 0 0,-7-4 0 16,0-1 0-16,8 0 0 0,-8-4 0 0,0 0 0 15,8-4 0-15,-8-5 0 0,8 5 0 16,-8-5 0-16,7 0 0 0,2 1 0 0,-2 3 0 16,1-4 0-16,8 5 0 0,0-5 0 15,-1 5 0-15,1-1 0 0,0 1 0 0,-1 4 0 16,1 4 0-16,0 1 0 0,-1 3 0 16,9 1 0-16,-8 5 0 0,-1-1 0 0,-6 4 0 15,5 1 0-15,-5-1 0 0,-9 6 0 0,-9-2 0 16,9 2 0-16,-14 3 0 0,-3-3 0 15,1 3 0-15,-7-4 0 0,0-4 0 0,0 3 0 16,-1-3 0-16,-8-5 0 0,1 0 0 16,0-4 0-16,-9 1 0 0,9-6 0 15,-1 1 0-15,1-5 0 0,0-5 0 0,8 5 0 16,-8-4 0-16,14-1 0 0,1 5 0 0,1-5-866 16,-1 1-329-16,9-1-91 0,7-4 15 15,0 2 70-15,0-3 133 0,0 1 248 0,7 0 374 16</inkml:trace>
  <inkml:trace contextRef="#ctx0" brushRef="#br0" timeOffset="30109.508">2652 12999 31 0,'0'9'520'0,"-9"0"178"0,9-5 171 16,-7 5 126-16,7-5-69 0,-8 1-108 0,8-1-119 15,-9 0-122-15,9 2-123 0,0-3-82 0,-7-3-63 16,7 4-54-16,0-4-40 0,7 0-31 16,-7 5-22-16,9-5-55 0,-1 4-107 15,8-4 0-15,-1 0 0 0,8 0 0 0,1 0 0 16,-1 0 0-16,8 0 0 0,-7 0 0 0,8 0 0 15,-1 0 0-15,0 0 0 0,1 0-34 16,-1 0-355-16,0 0-167 0,-7 5-224 0,-8-5-252 16,0 4-112-16,-1 6-6 0,-6-7 55 0,-2 6 149 15,-7-5 249-15</inkml:trace>
  <inkml:trace contextRef="#ctx0" brushRef="#br0" timeOffset="30317.991">2879 13185 446 0,'-31'13'859'0,"-2"-9"153"0,-5 5 112 0,6-5 85 15,9 5-219-15,-9-4-259 0,9-1-190 16,8 0-119-16,-1-4-91 0,8 0-76 0,-1 0-67 16,2 0-105-16,14 0-83 0,2-4 0 0,-1 0 0 15,8-1 0-15,-1 1 0 0,8-5 0 16,1 4 0-16,7-3 0 0,-8 3 0 0,10-3 0 16,-10 3 0-16,8-4-4 0,-7 0-222 15,7 5-77-15,-8-6-92 0,-7 7-104 0,8-1-149 16,-8-2-156-16,-9-2-145 0,10-1-72 15,-10 4 20-15,1-8 99 0,-8 4 175 0,0 1 206 16</inkml:trace>
  <inkml:trace contextRef="#ctx0" brushRef="#br0" timeOffset="30524.438">2980 13039 15 0,'-15'-9'432'0,"-1"0"163"15,-7 0 168-15,-1 5 132 0,-7-5-26 16,-1 0-82-16,1 5-96 0,-9-5-110 0,-6 0-128 16,7 0-122-16,-8 4-70 0,7-4-49 0,1 6-35 15,0-1-24-15,-1 4-22 0,2 4-24 16,5-1-23-16,11 6-19 0,-2 5-19 0,8 4-25 15,0 4-11-15,9 0-6 0,7 4 0 16,0 6-1-16,7-2 2 0,17-3 1 0,-1 4 1 16,8-1 0-16,2-3-13 0,14-4-37 15,0-2-49-15,7-4-69 0,1-3-82 0,1-5-138 16,-10-5-199-16,10-4-248 0,-2-4-181 0,-7-1-57 16,0-7 16-16,-7-7 104 0,7 2 193 15,-16-1 272-15</inkml:trace>
  <inkml:trace contextRef="#ctx0" brushRef="#br0" timeOffset="30756.823">3138 12973 531 0,'-16'-9'909'0,"0"-1"158"0,1 1 118 15,-9 6 98-15,17-6-251 0,-9 5-308 16,8-1-199-16,8 5-125 0,0-5-78 0,0 5-109 16,0-4-213-16,8 4 0 0,8 0 0 15,-9 0 0-15,8 0 0 0,1 4 0 0,0 1 0 16,-1 4 0-16,9 0 0 0,-8 3 0 15,0 2 0-15,-1 4 0 0,-6 4 0 0,5 0 0 16,-5 4 0-16,-1 6 0 0,-8-7 0 0,7 7 0 16,-7 3 0-16,0 0-166 0,0-4-590 15,0 4-271-15,-7-4-170 0,7-5-28 16,-8 2 45-16,8-12 105 0,8 3 200 0,-1-10 333 16</inkml:trace>
  <inkml:trace contextRef="#ctx0" brushRef="#br0" timeOffset="31333.299">3978 12910 742 0,'-9'0'1056'0,"1"0"181"16,1 0 149-16,-2 0 115 0,9-3-315 15,-7 3-321-15,-1 0-647 0,8 0-218 0,-8 0 0 16,8 0 0-16,0 3 0 0,0 2 0 15,0 4 0-15,0 5 0 0,8-1 0 0,-8 9 0 16,8 0 0-16,-1 0 0 0,-7 4 0 0,16-4 0 16,-8 1 0-16,8-1 0 0,0 0 0 15,8-6 0-15,-1 3 0 0,1-6 0 0,-1-4 0 16,0-5 0-16,9 1 0 0,-1-10 0 0,-7 1 0 16,-1 0 0-16,1-10 0 0,-1 1 0 15,-7 0 0-15,-1-5 0 0,-6-28 0 0,-2 56 0 16,-7-27 0-16,0-4 0 0,0 2 0 15,-7 2 0-15,-2-1 0 0,-6 1 0 0,7-1 0 16,-7 5 0-16,-1 4 0 0,0-4 0 0,1 8 0 16,6 0 0-16,2 1 0 0,-1 8 0 15,-1 1 0-15,9 4 0 0,-7 3 0 16,14 7 0-16,-7 3 0 0,9 0 0 0,-1 4 0 16,-1 5 0-16,9-5 0 0,0 10 0 0,-1-5 0 15,9 9 0-15,-8-5 0 0,7 5 0 16,-7-1 0-16,-1 1 0 0,9-1 0 0,-8 2 0 15,0-2 0-15,-8-4 0 0,-1 5 0 16,2-4 0-16,-2-1 0 0,-7-4 0 0,-7 0 0 16,7-5 0-16,-9 0 0 0,2-3 0 15,-10-5 0-15,3-1 0 0,-3 1 0 0,1-6 0 16,-7-2 0-16,-1-1 0 0,1-5 0 0,-1 1 0 16,1-5 0-16,-1-5 0 0,0 1 0 15,1-10 0-15,-1 6 0 0,9-5 0 16,-1-6 0-16,9 3 0 0,-1-3-304 0,8-2-547 15,0-2-293-15,0-3-104 0,8-5 6 0,7 0 64 16,8-1 143-16,1-3 258 0</inkml:trace>
  <inkml:trace contextRef="#ctx0" brushRef="#br0" timeOffset="31582.632">4966 13104 662 0,'0'9'1012'0,"0"1"178"0,-9-6 129 16,9 1 97-16,0-2-296 0,0 3-309 0,9-6-182 16,-9 4-597-16,7-8-32 0,1 4 0 15,1-6 0-15,5 3 0 0,3-2 0 0,-1 1 0 16,-1-1 0-16,8 0 0 0,1 5 0 16,-1-3 0-16,1 3 0 0,7 0 0 15,-8 0 0-15,10 0 0 0,-10 3 0 0,8 2 0 16,-7 0 0-16,-1-1 0 0,1 4-440 0,-8 2-819 15,-1-1-92-15,-6-1 28 0,-2 1 86 16,-7 5 126-16,0-6 240 0,-7 1 371 16</inkml:trace>
  <inkml:trace contextRef="#ctx0" brushRef="#br0" timeOffset="31796.062">5138 13291 150 0,'-31'9'746'0,"8"-6"210"0,7 6 152 15,-8-4 118-15,8-1-69 0,9-4-217 16,-1 5-231-16,-1-5-138 0,9 0-79 0,0 0-356 15,9-5-136-15,6 5 0 0,-6 0 0 16,14-4 0-16,-8 4 0 0,9 0 0 0,-1 0 0 16,1 0 0-16,7 0 0 0,-8 0 0 15,10 0 0-15,-2 0 0 0,-8 0 0 0,8 0 0 16,2-5 0-16,-10 1 0 0,1 4 0 16,-1-5 0-16,1 2 0 0,-17-3-1261 0,8 6-293 15,-6-3 61-15,-9-7 134 0,7 2 185 16,1-1 321-16,0-5 401 0</inkml:trace>
  <inkml:trace contextRef="#ctx0" brushRef="#br0" timeOffset="43164.243">6330 12681 138 0,'-7'4'542'0,"7"1"89"0,-8-5 71 16,0 0 73-16,0 0-132 0,8 0-135 15,-7 5-85-15,-2-5-53 0,9 0-47 16,0 0-60-16,-7 0-61 0,7-5-59 0,0 5-46 16,0 0-32-16,0 0-19 0,0-5-10 15,-8 1-3-15,8-1 5 0,0-4 8 16,0 2 6-16,0 2 7 0,0-4 6 0,0-5 4 15,0 5-8-15,0-3-11 0,0 3-9 16,8-5-9-16,-8 1-8 0,7 0-6 0,2 0-2 16,-2-5-2-16,1 5 1 0,0 5-1 15,0-6-1-15,-1 5-4 0,2 1-1 0,6-1-1 16,-15 5 2-16,16-6-1 0,-9 6 3 16,2 4 4-16,-1-5 7 0,-1 5 6 15,2 0 6-15,-2 5 5 0,1-1 5 0,8 1 5 16,-9 4 3-16,2 0 5 0,-2 3 6 0,-7 2 11 15,8-1 8-15,-8 5 6 0,0 4 4 16,0 0 2-16,-8 9-1 0,8-5-3 0,-16 10-6 16,9-5-6-16,-9 4-6 0,8 0-8 15,-8 0-11-15,1 0-10 0,-1-4-10 16,0 1-8-16,1-1-8 0,-1-10-5 0,0 2-3 16,1-2-4-16,6-3 0 0,-6-5-1 15,-1 0-1-15,0-4 0 0,1 0-2 16,-1-5 0-16,9-4-1 0,-9 0-2 0,-1 0-1 15,10-4-3-15,-8-5-1 0,6 0-2 0,-5 1-1 16,5-6-1-16,9 1-1 0,-8 0 3 16,1 0 1-16,7 4 1 0,0-4 1 15,0 0 2-15,0 4-2 0,7-4 0 0,-7 3 1 16,0 6 0-16,8-4-1 0,1 8 2 16,-9-6 0-16,7 12 1 0,9-3 3 15,-16 2 1-15,15 4 2 0,-8 9 0 0,2-6 0 16,6 7 0-16,-6 3 0 0,6-5 0 15,-7 5 1-15,7-3-1 0,1 2 2 0,0-7 1 16,-1 2 0-16,9-2 2 0,-8 0-1 16,7-5 2-16,-6-5-2 0,6-1 0 15,1-3-4-15,-1-3-31 0,1-7-59 0,-1-2-76 16,0-1-91-16,0-6-140 0,1 6-218 16,-8-5-263-16,8 1-188 0,-8 4-55 0,-1-5 21 15,-7 9 103-15,7 1 200 0,-6-1 284 16</inkml:trace>
  <inkml:trace contextRef="#ctx0" brushRef="#br0" timeOffset="43663.446">6143 13286 38 0,'-9'0'344'0,"-5"5"81"16,-3-5 82-16,1 0 13 0,1 3-6 15,7-3 15-15,-7 0 30 0,-1 0 7 0,8 0-22 16,0-3-33-16,-7 3-46 0,6 0-56 16,2 0-68-16,7 0-43 0,-8 0-26 0,8 0-27 15,-9 0-35-15,9 0-26 0,0 0-12 16,9 3-4-16,-1-3 6 0,-1 0 16 0,9 6-184 16,8-3-6-16,-1 2 0 0,8-5 0 15,9 0 0-15,-2 0 0 0,2 0 0 16,7 0 0-16,-7-5 0 0,14 2 0 0,-14-6 0 15,7 4 0-15,0-4 0 0,-1 0 0 16,-6 5 0-16,7-4 0 0,-16 2 0 0,9-2 0 16,-9 3 0-16,-8 1 0 0,1 0 0 15,0 4 0-15,-1-5 0 0,-14 5 0 16,6 0 0-16,-8 0-211 0,2 5-342 0,-9-5-151 16,0 4-229-16,-9 0-162 0,9 1-42 15,-15-1 26-15,8-4 96 0,-2 0 203 0,2 0 302 16</inkml:trace>
  <inkml:trace contextRef="#ctx0" brushRef="#br0" timeOffset="45189.487">6323 13648 30 0,'-8'0'506'16,"0"0"148"-16,8 0 151 0,-8 0 137 15,8 0-66-15,-7 0-123 0,7-4-122 0,-9 4-118 16,9-5-128-16,0 5-113 0,0-4-68 16,9-1-38-16,-9 1-19 0,7 0-10 15,9-1-2-15,-8 5-5 0,8-4-11 0,-1 0-10 16,1 4-13-16,0 0-12 0,8 4-15 15,-9 0-12-15,8 1-9 0,-7-1-11 0,0 5-7 16,-1 4-7-16,1-4-1 0,-8 8-3 16,-1-4 0-16,2 5-2 0,-9 5-2 0,0-6-1 15,0 6-4-15,-9-2-2 0,2 2-2 16,-1-6-5-16,0 1-19 0,0-1-19 16,-7-4-18-16,-1 1-16 0,9-1-11 0,-9-9-4 15,8 0 12-15,-8-4 15 0,9 0 15 16,-2 0 13-16,2-4 9 0,-1 0 5 15,8 0 5-15,0-1 3 0,0-4 2 0,8 5 1 16,-1-5 2-16,2 4 0 0,6-3 0 16,1 4 0-16,0-1 1 0,-1 5 2 0,8 0 2 15,-7 5 14-15,-1-1 13 0,9 4 15 16,-8 6 18-16,0-1 17 0,-8 4 13 16,8 6 6-16,-9 4-2 0,1-6-3 0,-8 5-7 15,0 2-19-15,0-2-66 0,0 0 0 16,-8-4 0-16,1 5 0 0,-2-6 0 0,2-3 0 15,-1 1 0-15,-8-3 0 0,0-2 0 16,1 0 0-16,-1-1 0 0,0-5 0 0,-7 1 0 16,0-9 0-16,-1 5 0 0,1-5 0 15,-1-5 0-15,-8 1 0 0,8-1 0 16,1-3 0-16,-1-1 0 0,9-1 0 0,-1-3 0 16,0 4 0-16,9 0-203 0,-1 2-85 15,8-7-55-15,0 5-87 0,0 0-148 16,8 0-195-16,8 0-202 0,-1-4-75 0,1 0-2 15,7 0 79-15,1 0 170 0,7-5 245 16</inkml:trace>
  <inkml:trace contextRef="#ctx0" brushRef="#br0" timeOffset="45821.449">7084 12986 354 0,'-16'0'789'16,"0"0"157"-16,1 0 107 0,7 0 81 15,-7 0-210-15,6 0-242 0,2 0-208 16,7 0-130-16,-8 0-68 0,8 0-35 0,8 0-15 15,-1 0-1-15,9 0 14 0,-8 0 13 0,8 0-220 16,7 4-32-16,-7 1 0 0,8-1 0 16,-9 5 0-16,1 0 0 0,8 4 0 15,-17 4 0-15,9 1 0 0,-8 5 0 0,-1 2 0 16,-7 3 0-16,0-2 0 0,0 5 0 16,-7 0 0-16,-1-4 0 0,-1-2 0 15,2 2 0-15,7-4 0 0,-7-10 0 0,7-1 0 16,-8 2 0-16,8-9 0 0,0-1 0 15,0-8 0-15,0-1-179 0,0-4-85 0,0-5 9 16,8-2 22-16,6-7 28 0,-5 1 36 16,6 0 39-16,1 0 35 0,0-5 34 15,-1 1 25-15,-6 4 23 0,6-4 29 0,1 3 39 16,-9 2 44-16,2-2 50 0,-2 5 54 16,1 5 51-16,-8 0 36 0,9 4 19 0,-9 0-44 15,0 5-265-15,0-1 0 0,0 5 0 16,0-4 0-16,-9 4 0 0,9 4 0 15,-8-4 0-15,8 5 0 0,-7 4 0 0,7-1 0 16,-9 6 0-16,9 0 0 0,0 2 0 16,0 3 0-16,0 3 0 0,0 0 0 0,9 0 0 15,-2 4 0-15,1-4 0 0,1 0 0 16,-2 0 0-16,9 0 0 0,8 1 0 0,-9-6 0 16,8 1 0-16,1-6 0 0,-1 2 0 15,9-5 0-15,-9 0 0 0,0-4-317 16,10-1-717-16,-10-4-218 0,8-4-49 0,0-1 44 15,1-9 99-15,7 2 191 0,-7-6 323 16</inkml:trace>
  <inkml:trace contextRef="#ctx0" brushRef="#br0" timeOffset="47610.394">8198 13017 139 0,'-7'4'505'0,"7"-4"133"15,-9 0 136-15,2 4 92 0,7-4-68 0,-8 0-93 16,0 0-94-16,8 0-94 0,-8 0-99 16,8 0-103-16,0 0-68 0,0 0-49 0,-7 0-34 15,14 0-13-15,-7 0-4 0,8-4 6 16,0 4 8-16,7-4 14 0,1-1 10 0,-1 5-9 16,9-4-28-16,-1 4-148 0,1-5 0 15,-1 5 0-15,10-4 0 0,-2 4 0 16,-8 0 0-16,8 0 0 0,1-4 0 0,-1 4 0 15,0 0 0-15,-7-5-161 0,0 5-214 16,-8-4-157-16,-1 4-216 0,1-4-241 0,-9-1-116 16,2-4-16-16,-9 5 46 0,0-6 130 15,-9 1 230-15,2 2 296 0</inkml:trace>
  <inkml:trace contextRef="#ctx0" brushRef="#br0" timeOffset="49370.804">9179 12514 373 0,'0'-4'622'16,"-8"4"176"-16,0 0 142 0,1 0 2 16,7 0-105-16,-9 0-114 0,2 0-98 0,7 0-116 15,-8-5-87-15,8 5-57 0,-9 0-40 16,9 0-38-16,0 0-42 0,0 0-67 16,0-4-178-16,9 4 0 0,-1-5 0 0,8 0 0 15,-1 1 0-15,1 0 0 0,7 0 0 16,8-2 0-16,-7 3 0 0,7 3 0 0,-8 0 0 15,10 0 0-15,-2 0 0 0,0 0 0 16,-8 3-22-16,1 3-358 0,-1-6-71 0,-7 8-122 16,1-4-170-16,-10 1-201 0,0 0-111 15,-7-1-13-15,0 1 45 0,-7-1 137 0,0 0 220 16</inkml:trace>
  <inkml:trace contextRef="#ctx0" brushRef="#br0" timeOffset="49847.528">9257 12510 299 0,'-16'0'739'0,"-7"-5"167"0,8 5 112 16,-1 0 78-16,0 0-201 0,1 5-208 16,6-5-199-16,2 0-151 0,-1 0-102 15,8 4-59-15,-9 0-25 0,9 1-15 0,0 3 3 16,0 6 20-16,9-1 26 0,-1 0 14 16,-8 4 2-16,7 6-56 0,2-2-145 0,-9 7 0 15,7-7 0-15,1 6 0 0,-8-5 0 16,8 4 0-16,0-4 0 0,-8 5 0 15,7-10 0-15,-7 5 0 0,9-3 0 0,-9-2 0 16,0-8 0-16,7 3 0 0,-7-6 0 16,8 2 0-16,-8-8 0 0,0 0 0 0,7-5 0 15,-7 2 0-15,9-6 0 0,-2 0 0 16,-7-5 0-16,8 2 0 0,0 3 0 0,0-5 0 16,8 1 0-16,-1-1 0 0,1 6 0 15,0-1 0-15,-1 5 0 0,9-1 0 16,-8 5 0-16,7 0 0 0,-7 5 0 0,8 4 0 15,-9-1 0-15,1 5 0 0,0 5 0 16,-9-1 0-16,1 6 0 0,1-2 0 0,-9 2 0 16,0 4 0-16,-9-5 0 0,9 0 0 15,-8 0 0-15,1 0 0 0,-9-1 0 0,8-3 0 16,-8 1 0-16,0-6 0 0,-7 0 0 16,8-4 0-16,-9 0 0 0,8-5 0 15,-7-4 0-15,-1 0 0 0,0 0 0 0,1-10 0 16,-1 7 0-16,8-11-129 0,1 6-223 15,-1-2-57-15,1 1-108 0,7 1-177 0,8-1-219 16,0 0-129-16,0 0-32 0,0 6 40 16,8-3 122-16,0 2 218 0,-1 4 277 0</inkml:trace>
  <inkml:trace contextRef="#ctx0" brushRef="#br0" timeOffset="50193.492">9053 13294 270 0,'-15'9'793'0,"-1"-4"177"16,-8-1 130-16,8 1 107 0,1-1-117 16,-1-4-213-16,9 5-200 0,-10-5-127 0,17 0-91 15,-7 0-261-15,7 0-198 0,0 5 0 16,0-5 0-16,15 0 0 0,1 0 0 0,0 0 0 15,8 0 0-15,7 0 0 0,0 0 0 16,1 0 0-16,6 0 0 0,10 0 0 0,-9 0 0 16,8 0 0-16,1 0 0 0,-1 0 0 15,0 0 0-15,7 4 0 0,-14-4 0 0,7 3 0 16,-1-3 0-16,-6 6 0 0,-9-6 0 16,8 3 0-16,-15-3 0 0,7 5 0 0,-15-5 0 15,8 4 0-15,-17 1-557 0,9-5-170 16,-16 5-153-16,8-1-168 0,-8-4-65 15,-8 5 14-15,1-5 79 0,-2 4 166 0,-6-1 239 16</inkml:trace>
  <inkml:trace contextRef="#ctx0" brushRef="#br0" timeOffset="50803.863">9281 13661 149 0,'-16'9'666'16,"0"0"205"-16,1-1 139 0,-9-3 101 16,8 4-104-16,9-5-164 0,-9-4-166 15,8 5-147-15,1-5-95 0,7 0-63 0,-9-5-43 16,18 1-138-16,-9-1-191 0,15-4 0 16,-7 1 0-16,16-1 0 0,-9 0 0 15,8-4 0-15,1 9 0 0,-1-5 0 0,8 4 0 16,-7 1 0-16,0 4 0 0,-1 0 0 15,1 0 0-15,-8 4 0 0,0 1 0 0,-1 4 0 16,-7 4 0-16,0 0 0 0,-8 0 0 16,0 5 0-16,0-1 0 0,-8 1 0 0,0 0 0 15,-7 0 0-15,-1-1 0 0,0-3 0 16,1-1 0-16,-1-5 0 0,0 1 0 0,1 0 0 16,-1-4 0-16,8-1 0 0,-1 1 0 15,2-5 0-15,0 0 0 0,7 0 0 16,0 0 0-16,7-5 0 0,0 1 0 0,2-1 0 15,6 1 0-15,9-1 0 0,-8-4 0 16,7 4 0-16,8 2 0 0,-7 3 0 0,-1 0 0 16,1 0 0-16,8 3 0 0,-10 2 0 15,2 4 0-15,-8 5 0 0,8-1 0 16,-8 0 0-16,-9 5 0 0,1 3 0 0,0 2 0 16,-8-2 0-16,0 6 0 0,-8-4 0 15,8-2 0-15,-15 2 0 0,-1-1 0 16,0 0 0-16,-8 0 0 0,0-5 0 0,2 1 0 15,-10-5 0-15,1 0 0 0,0-4 0 16,-1 1 0-16,1-7 0 0,-9 1 0 0,9-8 0 16,-9 4 0-16,9-3 0 0,8-7 0 0,-1 6 0 15,1-5 0-15,8 0 0 0,-1 0 0 16,-1 0 0-16,17 1 0 0,-7-6 0 16,14 1 0-16,-7 0-366 0,9 0-303 0,6 0-272 15,1-6-194-15,0 3-54 0,8-3 22 16,7-2 81-16,7-6 192 0,2 0 326 0</inkml:trace>
  <inkml:trace contextRef="#ctx0" brushRef="#br0" timeOffset="51000.097">10544 13202 481 0,'16'4'1190'16,"-9"1"222"-16,-7-1 136 0,-7 1 86 15,7-1-119-15,-8 1-1104 0,8-1-411 16,0-4 0-16,0 0 0 0,0 0 0 0,0 0 0 16,0 0 0-16,0-4-447 0,0 4-784 15,0 0-146-15,0-5-5 0,-8 1 85 0,0-1 155 16,1 1 306-16,-2-5 392 0</inkml:trace>
  <inkml:trace contextRef="#ctx0" brushRef="#br0" timeOffset="52705.976">1411 15302 288 0,'-7'-21'484'0,"-9"3"85"16,8 0 86-16,0 5-6 0,-7 0-39 15,7 0-22-15,8 4-22 0,-8-4-26 0,0 4-35 16,8 0-46-16,-7-5-58 0,7 7-45 0,0 2-11 15,-9-4 1-15,9 4 0 0,-7 0-10 16,7 1-188-16,0 4-148 0,-8 0 0 0,8 0 0 16,8 4 0-16,-8 1 0 0,7 9 0 0,2 8 0 15,6 4 0-15,1 9 0 0,-1 5 0 0,8 13 0 16,1 5 0-16,8 3 0 0,-8 10 0 16,14 3 0-16,-6 2 0 0,7-1 0 0,1 5 0 15,-1-6 0-15,0 2 0 0,0-6 0 0,0-3 0 16,0-10 0-16,-8-5 0 0,9-8 0 15,-9-3 0-15,1-11 0 0,-8-3 0 0,0-5 0 16,-1-9 0-16,-8-8 0 0,1-5 0 0,-1-9 0 16,-6-5 0-16,-2-8 0 0,1-8 0 15,-8-10 0-15,-8-5 0 0,8-3 0 0,-16-9 0 16,9 0 0-16,-8-10 0 0,6 5 0 0,-6-4 0 16,6 9 0-16,-5-1 0 0,5 5 0 15,1 10 0-15,1 3 0 0,7 8 0 0,-9 6 0 16,9 5 0-16,0 7-151 0,0 5-446 0,0 5-193 15,0 4-273-15,9 8-93 0,-2 5-5 0,1 5 48 16,1 5 114-16,5 3 245 0</inkml:trace>
  <inkml:trace contextRef="#ctx0" brushRef="#br0" timeOffset="53188.734">2502 15890 116 0,'0'0'813'0,"0"0"183"15,-15-5 107-15,6 1 66 0,2-5-49 0,-10 5-359 16,10-5-304-16,-9-4-168 0,8 4-94 16,-8-1-58-16,1 3-40 0,-1-7-28 0,-7 10-15 15,8-6-10-15,-9 10-4 0,1 0-3 16,-1 5 1-16,8 4 3 0,-7 5 3 0,6 3 6 16,3 5 6-16,-3 0 7 0,10 9 5 0,-2 0 3 15,9 4-3-15,0 1-8 0,9 4-10 16,6-5-6-16,1 0-5 0,0-4-37 0,15-5-2 15,-7 0 0-15,7-4 0 0,1-3 0 16,-1-6 0-16,0-10 0 0,0 2 0 0,1-10-95 16,-1-4-70-16,-7-3-56 0,-1-11-42 0,-7 2-35 15,-1-6-45-15,-6 1-72 0,-2-5-99 16,-7 0-110-16,0-4-100 0,-7 3-89 0,-2-3-47 16,-6 0 23-16,-1 0 102 0,0 0 150 15,1-1 227-15,-8-3 270 0,7 4 297 0,-1-1 274 16,3 5 249-16,-3 5 171 0,10-1 56 15,-2 4-32-15,2 7-87 0,7-6-112 0,-8 4-132 16,8 0-98-16,8 4-62 0,-1-3-41 16,2 4-163-16,-2-1-232 0,10 1 0 0,-3 0 0 15,3 4 0-15,-1 0 0 0,-1 9 0 16,8 0 0-16,-7 5 0 0,0 4 0 0,-1 4 0 16,9 4 0-16,-8 10 0 0,0-1 0 15,-1 2 0-15,-6 7 0 0,-2 0-270 0,9 4-626 16,-16-3-286-16,8 3-91 0,-8-4 24 0,7 0 80 15,-7-3 156-15,0-6 260 0</inkml:trace>
  <inkml:trace contextRef="#ctx0" brushRef="#br0" timeOffset="53758.624">2619 15899 629 0,'-14'4'1012'0,"5"-4"167"0,-6 5 113 16,6-1 96-16,-6 0-275 0,7 1-354 15,8-1-224-15,-8 5-251 0,8 0-284 16,-7 0 0-16,7 4 0 0,7 4 0 0,-7 6 0 15,8-6 0-15,0 10 0 0,0-6 0 0,-1 7 0 16,2-2 0-16,6-4 0 0,1 0 0 16,0-5 0-16,8 2 0 0,-1-7 0 0,1-3 0 15,7 0 0-15,-8-9 0 0,8 0 0 16,0-5 0-16,-7 1 0 0,0-10 0 0,-1 7 0 16,1-12 0-16,-8 2 0 0,0-1 0 15,-9-4 0-15,1 5 0 0,0-5 0 0,-8 3 0 16,0-2 0-16,-8 3 0 0,0-3 0 15,1 2 0-15,-2 1 0 0,-6 6 0 0,7-2 0 16,-7 1 0-16,6 8 0 0,2 1 0 0,-1 4 0 16,0 4 0-16,0 5 0 0,8 5 0 15,-7 4 0-15,14-1 0 0,-7 6 0 0,8-2 0 16,0 2 0-16,7-2 0 0,-6 2 0 16,6-2 0-16,8-3 0 0,-7 0 0 0,0-5 0 15,8-5 0-15,-9 1 0 0,1-4 0 16,8-5 0-16,-8 0 0 0,-1-5 0 0,1 1-71 15,-9-5-96-15,1 0 13 0,0-4 18 0,-8 0 23 16,0 0 29-16,0 0 25 0,0-5 21 16,-8 5 18-16,0 0 16 0,1 0 21 15,-2-1 18-15,9 5 19 0,-7 0 11 0,-1 4 5 16,8 2-3-16,0 3-5 0,0 3-3 0,0 6 2 16,0 5 9-16,8 4 20 0,-1 4 20 15,9 3-24-15,-8 3-86 0,15 7 0 0,-7 4 0 16,8 5 0-16,-1 5 0 0,1 0 0 15,0-1 0-15,-1 6 0 0,1-7 0 0,-1 2 0 16,-7 0 0-16,8-4 0 0,-17-1 0 0,10-6 0 16,-10 3 0-16,-7-2-121 0,-7-4-372 15,-10 2-173-15,1-2-257 0,-15-5-178 0,0-3-62 16,-1-5 25-16,-6-4 90 0,-10-5 199 0,1-5 307 16</inkml:trace>
  <inkml:trace contextRef="#ctx0" brushRef="#br0" timeOffset="53908.222">2487 16926 189 0,'-40'-7'861'0,"0"-2"200"0,2 9 126 0,7-5 92 16,7 0-49-16,8 5-353 0,0-4-292 0,9-4-167 16,-1 2-108-16,8-1-116 0,0-7-194 15,8 5 0-15,-1 0 0 0,9 0 0 16,0 0 0-16,-1 1-271 0,1 3-404 0,0-4-393 16,8 5-189-16,-9-5-38 0,8-4 59 0,1-4 125 15,0-1 293-15,-1-4 383 0</inkml:trace>
  <inkml:trace contextRef="#ctx0" brushRef="#br0" timeOffset="54576.948">3844 15864 29 0,'-8'-5'381'0,"-1"-4"127"16,9 0 148-16,-7 1 95 0,0-5 29 16,7 4-5-16,-9 0-47 0,9-1-73 0,-8-2-98 15,8 2-113-15,0-3-85 0,0 4-51 16,0 0-34-16,0 1-30 0,0 3-30 0,0 1-22 15,0 4-18-15,8 0-14 0,1 9-158 0,-2 4-2 16,9 5 0-16,-1 9 0 0,-6 4 0 16,6 4 0-16,-7 9 0 0,0 0 0 15,8 0 0-15,-9 0 0 0,1 0 0 0,0-4 0 16,0-9 0-16,-8-1 0 0,7-2 0 0,2-12 0 16,-9-2 0-16,7-5 0 15,1-4 0-15,-8-10 0 0,0-4-165 0,0-9-11 0,0-8 35 16,-8-5 28-16,8-4 29 0,-7-5 28 15,-2 1 22-15,9-6 12 0,-7 6 8 0,-1-6 7 16,8 10 10-16,0 0 17 0,0 9 14 16,0-2 11-16,0 12 16 0,0 2 17 0,8 5 10 15,-1 4 4-15,2 5 5 0,-2 9 1 0,1 1-8 16,8 12-14-16,0 0-46 0,-8 4-30 16,8 9 0-16,7 1 0 0,-8 3 0 15,1 1 0-15,8 4-100 0,-1 0-115 0,8-4-86 16,-7 0-113-16,7-1-166 0,1-4-216 0,-1-9-214 15,0 2-73-15,1-6 6 0,-1-9 70 16,0 0 173-16,2-8 252 0</inkml:trace>
  <inkml:trace contextRef="#ctx0" brushRef="#br0" timeOffset="54896.62">4542 16318 75 0,'0'0'645'0,"7"0"208"16,-7 0 133-16,0 0 84 0,0 0-90 16,0 0-215-16,0 4-233 0,-7-4-195 0,7 5-128 15,0-5-80-15,0 0-51 0,0 0-34 16,0 0-19-16,7 4-10 0,-7-4-1 0,0 5 3 15,0-5 15-15,9 0 11 0,-9-5 9 16,7 5 8-16,1-4 4 0,1-1 1 0,-9 1-12 16,7 0-11-16,0-1-9 0,2 1-8 15,-1-5-8-15,-8 0-5 0,0 0-4 0,7 0 0 16,-14-5-3-16,7 7 0 0,-8-2-1 16,-1-5-10-16,2 5-5 0,-9 0-3 0,8 6 0 15,-8-7 8-15,1 6 14 0,-1-1 22 16,0 1 19-16,1 4 19 0,7 4 11 0,-7 1-2 15,6-1-6-15,-6 6-12 0,8 2-12 16,7 1-16-16,-9 6-12 0,9-3-8 0,0 3-9 16,9-2-5-16,-9 1-30 0,7-5-52 15,8 5-66-15,-6-5-84 0,6-4-117 0,1 0-193 16,0 0-283-16,-1-5-192 0,1-4-62 16,7-4 17-16,1-10 83 0,-8 1 174 0,8-5 301 15</inkml:trace>
  <inkml:trace contextRef="#ctx0" brushRef="#br0" timeOffset="55789.778">5476 15156 712 0,'-16'-7'1005'0,"1"-2"137"0,-9 4 107 15,8 1 92-15,0-1-324 0,1 0-319 16,6 5-192-16,2 0-116 0,7 5-259 16,0 0-131-16,0 9 0 0,7 7 0 0,2 6 0 15,6 3 0-15,1 5 0 0,8 9 0 16,-8 9 0-16,15 1 0 0,-8 8 0 0,8 0 0 16,-7-1 0-16,7 1 0 0,-7 0 0 0,-1-4 0 15,1-1 0-15,-1-5 0 0,-7-3 0 16,0-5 0-16,-1-5 0 0,-15-2 0 15,9-11 0-15,-18-1-302 0,2-6-140 0,-1-6 55 16,-15-9 75-16,7-4 81 0,-15-4 84 16,7-9 68-16,-15-6 62 0,7-2 50 0,-7-9 45 15,-1-2 45-15,2 1 38 0,-2-4 29 16,9 0 19-16,0 4 13 0,15 0 3 0,0 5-10 16,8-5-17-16,1 9-23 0,7-1-87 15,15 1-88-15,1 5 0 0,0-1 0 16,15 9 0-16,0 0 0 0,9 9 0 0,7 0 0 15,0 0 0-15,8 5 0 0,-1 4-196 16,2 4-104-16,-2-4-55 0,1 4-36 0,0 0-48 16,0 0-56-16,0 0-42 0,-8-3 2 15,0-1 35-15,-7-6 57 0,-2 2 96 16,-14 0 126-16,0-5 139 0,-1 0 128 0,-15-5 128 16,-8 0 137-16,0 2 99 0,-8-3 61 15,1-1 19-15,-17 1-15 0,1-2-52 0,-8-1-71 16,-2 0-45-16,2 4-24 0,0-3-17 15,-1 8-19-15,1 0-19 0,7 0-18 16,1 8-62-16,7 1-148 0,1 5 0 0,-1 4 0 16,8-1 0-16,8 6 0 0,0-2 0 15,8 6 0-15,-1-1 0 0,9 1 0 0,8-1 0 16,-1-3 0-16,1-2 0 0,7-2 0 16,9-7 0-16,-9 1 0 0,1-8 0 0,-1-5 0 15,-7 0 0-15,7-9 0 0,-15 0-134 16,-1-3-378-16,1-7-84 0,-9-2-94 15,-7-2-88-15,-7-3-59 0,-1-1-27 0,-8-3 29 16,-7-1 112-16,-1 0 188 0,0-1 262 16,1 1 294-16,-8 1 310 0,7 3 288 0,1 1 193 15,-1 8 118-15,8 1 38 0,1 4-24 16,-1-1-84-16,0 6-122 0,8-1-184 0,1 0-554 16,-2-1 0-16,9 2 0 0,0-6 0 15,0 1 0-15,9 0 0 0,-2 1 0 0,-7-2 0 16,8 1 0-16,8 4 0 0,-9-5 0 15,2 1 0-15,-1 0 0 0,8 4 0 0,-9 0 0 16,1 1 0-16,8 2 0 0,-9 6 0 16,2 6 0-16,6-2 0 0,-7 9 0 0,0 1 0 15,8 3 0-15,-9 5 0 0,10 4 0 16,-3-3 0-16,-5-2 0 0,6 6-418 0,1-4-252 16,-1-1-244-16,1 0-204 0,0-5-53 15,-1-3 22-15,9-1 80 0,-1-5 179 16,1 1 299-16</inkml:trace>
  <inkml:trace contextRef="#ctx0" brushRef="#br0" timeOffset="56586.18">6346 15748 580 0,'-23'9'1008'0,"7"1"195"16,1-1 155-16,6-5 116 0,-6-1-237 0,7 3-331 16,8-6-481-16,-8 3-425 0,8-3 0 15,0-3 0-15,0 3 0 0,8 0 0 16,-8-6 0-16,8 6 0 0,0 6 0 0,-1-3 0 15,2 7 0-15,-2 3 0 0,9 5 0 16,-8-1 0-16,-1 5 0 0,2 0 0 0,-2 0 0 16,1 0 0-16,1-4 0 0,-2-1 0 0,0 1 0 15,2-4 0-15,-1-2 0 0,-1-3 0 16,-7-4 0-16,9-5 0 0,-2-9 0 16,-7 1 0-16,8-10 0 0,-8 0 0 0,0-4-140 15,0-5-29-15,0 1 47 0,0 0 41 16,8 4 31-16,-8 0 21 0,8 0 21 0,-8 3 24 15,7 7 27-15,-7 2 33 0,9 7 37 16,-9 3 34-16,7 3 27 0,1 3-144 0,0 7-30 16,0 0 0-16,-1 9 0 0,1 0 0 15,8 0 0-15,0 4 0 0,-1 5 0 16,1-4 0-16,8-1 0 0,-1 1 0 0,1-6 0 16,-1 2 0-16,8-5 0 0,-7-5 0 15,8-4 0-15,-1-5 0 0,0-4 0 16,-7-4 0-16,7-10 0 0,1-3 0 0,-9-6 0 15,-8 2 0-15,1-2 0 0,-8 2 0 16,1-2 0-16,-9 5-14 0,-9-3-187 0,1 3 33 16,-8 5 34-16,-7 0 49 0,-1 4 46 15,1 0 38-15,-1 4 24 0,2 1 26 0,-2 8 15 16,8 1 2-16,0 4-2 0,1 4-4 16,6 0 0-16,2 0 8 0,7 5 9 15,0-1 7-15,7 1-57 0,2 5-27 0,-1-6 0 16,8 6 0-16,-1-7 0 0,8-2 0 0,1 0 0 15,-1-7 0-15,1-1 0 0,7-3 0 16,-8 2 0-16,1-10 0 0,-1 5 0 0,1-9 0 16,-8 2 0-16,0-7-119 0,-1 0-122 15,-6 2 7-15,-9-6 24 0,7 4 35 16,-14-3 41-16,7-1 42 0,-9 0 43 0,2 5 49 16,-1 0 51-16,0 4 47 0,0 0 38 15,1 5 27-15,7 0 22 0,-9 8 17 0,9 0 7 16,9 5 1-16,-9 5-210 0,7 3 0 15,9 5 0-15,-1 9 0 0,1 5 0 16,0 4 0-16,-1 8 0 0,9 5 0 0,-1 3 0 16,1 7 0-16,0-1 0 0,-1 3 0 15,1 2 0-15,-1-5 0 0,1-1 0 0,-8-3 0 16,-1-1 0-16,1-3 0 0,-9-6 0 0,2-4 0 16,-9-8 0-16,-9-5 0 0,2-10 0 15,-9 2 0-15,1-16 0 0,-9 3 0 16,1-14 0-16,-17-5 0 0,0-9-415 0,-5-8-657 15,-11-15-185-15,1-7-34 0,-16-18 46 16,8-17 99-16,-15-15 204 0,7-12 337 16</inkml:trace>
  <inkml:trace contextRef="#ctx0" brushRef="#br0" timeOffset="56754.268">6503 15364 38 0,'8'-48'833'0,"0"4"219"15,-1 4 146-15,2 9 123 0,6 0 80 0,-6 10-349 16,5 3-270-16,3-1-268 0,-1 12-514 15,-1-2 0-15,1 9 0 0,0 0 0 16,-1 9 0-16,-7 7 0 0,7 8 0 0,-6 1 0 16,-9 11 0-16,0 3 0 0,0 5 0 15,-9 10-607-15,-6 3-820 0,-8 5-61 0,-1-5 64 16,1 4 136-16,-10-3 226 0,2-5 422 16</inkml:trace>
  <inkml:trace contextRef="#ctx0" brushRef="#br0" timeOffset="58057.052">8354 15656 660 0,'-14'-9'945'0,"-3"-4"119"16,1 3 77-16,1-2 53 0,-1-6-339 0,-7 4-311 15,7 2-178-15,1-2-94 0,-1 2-61 16,-8 3-44-16,9-1-32 0,-8-3-35 0,-1 4-29 15,0 6-25-15,1-3-19 0,-1 6-18 16,8 6-12-16,-7 6-4 0,7 11-5 0,1 2 8 16,6 6 7-16,2 4 5 0,14 2 6 15,-7 6 7-15,9-3-2 0,6 5-3 16,1-1 1-16,0-5 3 0,7-3 2 0,8-10 1 16,-7-8 9-16,7-5 2 0,1-13-2 15,-1-4-3-15,0-14-4 0,0-4-6 16,-7-5-3-16,-1-3-3 0,1-1-7 0,-15-5-2 15,-2 1 13-15,0-1 3 0,-14 6-20 16,7-1 0-16,-16 0 0 0,8 5 0 0,-8 4 0 16,9 4 0-16,-9 4-12 0,8 5-14 15,1 6 2-15,-2 6 1 0,2 6-13 0,7 10 3 16,7 7 12-16,2 5 17 0,-2 8 17 16,9 5 23-16,-1 10 39 0,1 3-20 15,8 4-55-15,7 6 0 0,-7 3 0 0,-1 6 0 16,1-2 0-16,8 2 0 0,-8-6 0 0,-1 1 0 15,-1-6 0-15,-5-7 0 0,-1-5 0 16,-1-4 0-16,-7-14 0 0,7-5 0 0,-15-7 0 16,0-5 0-16,0-18 0 0,-7-4 0 15,-1-10 0-15,-8-12-17 0,0-9-47 16,1-6 26-16,-8-7 21 0,-1-9 8 0,0-10 4 16,-7-4 2-16,8-3-3 0,-1-2-1 15,8 2-2-15,9-1 2 0,-2 8 1 16,9 10 2-16,0 4 5 0,9 5 8 0,-9 12 9 15,7 1 17-15,1 12 16 0,0 2 18 16,7 7-60-16,-6 6-9 0,6 3 0 0,-7 10 0 16,16-1 0-16,-9 9 0 0,8 5 0 15,1-1 0-15,0 11 0 0,7-2 0 0,-8-1 0 16,9 3 0-16,-8-2 0 0,7-4 0 16,-7 0 0-16,-1-4 0 0,1-5 0 0,-8-4 0 15,-1-4 0-15,1-5 0 0,0-5 0 16,-9-8 0-16,1-1 0 0,-8-3-24 15,0-5-63-15,0 0 17 0,0 0 17 0,-8-6 16 16,1 3 10-16,-9 3 10 0,8-5 6 16,-8 5 4-16,9 4 9 0,-2 1 18 0,2 3 13 15,-1 10 7-15,0 0 13 0,8 8 12 16,-8 9 11-16,16 0-32 0,-8 9-44 16,8 5 0-16,0 0 0 0,8 4 0 0,-1-1 0 15,8 6 0-15,1-5 0 0,-1-1 0 16,8 2 0-16,2-11 0 0,5 2 0 15,-6-11 0-15,7-3 0 0,-7-4 0 0,6-10 0 16,-5-4 0-16,-2-3 0 0,0-6 0 16,-8-5 0-16,1 2 0 0,-17-2 0 15,9 2 0-15,-16-2 0 0,0 2 0 0,0-2 0 16,-7 6 0-16,-9-1 0 0,-8 1-11 0,1 4-84 16,-1-1 20-16,1 0 21 0,-8 5 28 15,7 5 21-15,0 0 12 0,8 8 6 16,-7 0 5-16,15 5 6 0,-8 5 3 0,9 0 8 15,7 7 12-15,0-3 13 0,0 4-25 16,7 0-35-16,2-4 0 0,6 4 0 0,1-5 0 16,7 1 0-16,-6-5 0 0,6-4 0 15,8-4 0-15,-7-1 0 0,-1-8 0 0,1 4 0 16,-1-9 0-16,1 0 0 0,-9 0 0 16,1-4 0-16,-9 0 0 0,2-5 0 15,-9 0-50-15,0-4-46 0,0 5 26 0,-9-1 23 16,2 0 19-16,0 1 23 0,-2 4 27 15,1-1 24-15,1 5 22 0,7 4 16 0,-9 1-8 16,9 4-76-16,0 4 0 0,0 5 0 16,0 0 0-16,9 10 0 0,-2-3 0 15,1 7 0-15,1-1 0 0,5 0 0 0,-5 0 0 16,6 0 0-16,9 0 0 0,-1-9 0 16,1 1 0-16,-1-5-135 0,1-9-374 0,-1-5-211 15,1-4-243-15,-1-9-179 0,1-3-34 16,7-10 45-16,-7-5 126 0,-1 1 218 15,-7-4 275-15</inkml:trace>
  <inkml:trace contextRef="#ctx0" brushRef="#br0" timeOffset="58379.173">9633 15431 600 0,'-23'-48'882'0,"8"8"175"0,-9-1 125 15,8 11-2-15,1 8-189 0,-1 4-263 16,9 5-205-16,-2 13-126 0,9 4-78 16,9 5-48-16,-2 13-210 0,9 5-61 0,-1 8 0 15,9 4 0-15,-1 6 0 0,1 8 0 0,7 4 0 16,-8 1 0-16,10 4 0 0,-10-1 0 15,1-4 0-15,-1-3 0 0,1-6 0 16,-9-4 0-16,1-4 0 0,-9-9 0 0,2 0 0 16,-2-10-21-16,-7-7-495 0,-7-5 73 15,-2-4 97-15,-6-5 108 0,-1-5 109 0,0-9 95 16,-7-2 78-16,-1-3 66 0,0-2 64 16,10-2 48-16,-3 1 33 0,1 0 19 0,1 0 4 15,15 5-8-15,-8-1-170 0,8-1-100 16,8 3 0-16,0 2 0 0,-1 0 0 15,9 7 0-15,8-2 0 0,-8 4 0 0,8 0 0 16,-1 1 0-16,1 4 0 0,-1-5 0 16,-8 5 0-16,1-4-465 0,1-1-439 0,-10 1-278 15,0-5-82-15,2 1 25 0,-9-10 84 16,0 0 172-16,0-3 295 0</inkml:trace>
  <inkml:trace contextRef="#ctx0" brushRef="#br0" timeOffset="58548.28">9579 15258 473 0,'-48'-43'918'0,"1"3"174"0,9 0 135 0,-2 5 117 16,1 4-189-16,15 4-296 0,0 5-202 16,10 5-191-16,-3 4-466 0,10 4 0 0,-2 4 0 15,2 10 0-15,7 4 0 0,7 8 0 16,2 5 0-16,6 5 0 0,1 8 0 0,0 0 0 16,8 9-449-16,-9-4-632 0,17 4-200 15,-9-4-41-15,8 5 52 0,9-6 108 16,-2 1 220-16,10-1 402 0</inkml:trace>
  <inkml:trace contextRef="#ctx0" brushRef="#br0" timeOffset="58737.772">10645 15687 630 0,'0'31'1201'0,"-7"-5"205"0,7-3 134 0,-8-1 89 16,8-5-224-16,-8-3-1025 0,8-7-380 15,8-1 0-15,-8-6 0 0,8 0 0 16,-1-6 0-16,-7-1 0 0,0 2-250 0,0-4-634 16,0-5-294-16,-7 5-91 0,-1-4 19 15,8 0 75-15,-8 0 151 0,0-5 260 0</inkml:trace>
  <inkml:trace contextRef="#ctx0" brushRef="#br0" timeOffset="58863.95">10614 15586 753 0,'-7'0'1092'16,"-2"0"181"-16,2 3 119 0,-1-3 66 15,1 5-375-15,-2-5-409 0,9 0-314 0,-7 0-255 16,7-5-227-16,0 2-223 0,0-3-290 16,0 3-393-16,0-1-182 0,-8-1-38 15,8 0 48-15,0 0 124 0,0 1 241 0,-8 0 385 16</inkml:trace>
  <inkml:trace contextRef="#ctx0" brushRef="#br0" timeOffset="61128.641">2886 17911 508 0,'0'-9'745'16,"0"1"163"-16,9-1 109 0,-9-4-32 16,-9 0-147-16,9-1-153 0,0-3-129 0,0-1-93 15,-7-5-42-15,-1 1-15 0,0 5-7 16,0-5-139-16,1 4-260 0,-9-4 0 0,-8 9 0 16,0 0 0-16,-7-1 0 0,0 9 0 0,-1 5 0 15,-6 5 0-15,-2 4 0 0,9 9 0 16,-9-1 0-16,9 10 0 0,8-1 0 15,-1 6 0-15,8 3 0 0,0 0 0 0,8 5 0 16,8 4 0-16,8-5 0 0,8 5 0 0,8 1 0 16,7-1 0-16,8 0 0 0,1-4 0 15,7-1 0-15,0-4 0 0,0 2 0 0,-1-2 0 16,-6 0 0-16,0 0 0 0,-2-4 0 0,-6 4 0 16,-1 1 0-16,-15-1 0 0,8 0 0 15,-17 5 0-15,10-1 0 0,-17 2 0 0,0-1 0 16,0-5 0-16,-9 4 0 0,-6 1 0 0,6-1 0 15,-14-4 0-15,8 1 0 0,-9-5 0 0,-8 0 0 16,9 0 0-16,-8-5 0 0,7 1 0 0,-7-6 0 16,7 2 0-16,1-5 0 0,7-1 0 0,1-3 0 15,-1-1 0-15,8-4 0 0,0-1 0 0,8 1 0 16,0-4 0-16,0 4 0 0,8 4 0 0,0-5 0 16,-1 6 0-16,2-1 0 0,6 0 0 0,1 4 0 15,-1 6 0-15,8-2 0 0,-7 7 0 16,1-2 0-16,-3 9 0 0,-5-4 0 0,6 9 0 0,-6-5 0 15,6 9 0-15,-7-5 0 0,-8 6 0 16,8-1 0-16,-1 1 0 0,-7-1 0 0,0 0 0 16,0 0 0-16,0 0 0 0,0-5 0 0,-7 5 0 15,7-3 0-15,0-6 0 0,-8 5 0 0,8-10 0 16,-8 5 0-16,8-3 0 0,-8-6 0 0,8-3 0 16,-7-2 0-16,7-3 0 0,0 0 0 0,0-10 0 15,0 1 0-15,-9 0 0 0,9-4 0 0,0-1 0 16,9 0 0-16,-9-4 0 0,0 5 0 0,0-5 0 15,0-5 0-15,7 5 0 0,-7 0 0 0,8-4 0 16,-8 0 0-16,8-1 0 0,0 1 0 16,-1-5 0-16,2 0 0 0,-9-1 0 0,7 3-753 15,1-7-525-15,-8 0-67 0,8-2 36 16,0-7 84-16,-8-3 157 0,7 0 280 0,2-6 369 16</inkml:trace>
  <inkml:trace contextRef="#ctx0" brushRef="#br0" timeOffset="63255.602">3467 17761 437 0,'0'-9'659'0,"-8"5"118"0,8-1 87 0,-7 2-38 16,7 3-169-16,-9-6-169 0,9 6-144 15,0 0-111-15,-7-4-84 0,7 4-58 0,0 0-41 16,0 0-31-16,0 0-20 0,0-4-16 16,0 4-11-16,0 0-7 0,0 0-1 0,0 0 3 15,0 0 4-15,0 0 10 0,0 0 8 0,0 0 5 16,0 0 5-16,0 0 3 0,0 0 5 16,0 0 8-16,0 0 11 0,0 0 7 15,0 0 11-15,0 0 9 0,0 0 9 0,0 0 2 16,0 0-2-16,0 0 1 0,0 0-3 0,0 0-4 15,0 0-7-15,0 0-1 0,0 0-4 16,0 0-5-16,0-5-6 0,0 5-5 16,-8 0-6-16,8 0-5 0,0 0-5 0,0 0-4 15,0-4 0-15,0 4-4 0,0 0-3 0,0-4 0 16,0 4-2-16,0 0-1 0,0 0-2 0,0-5 3 16,0 5 0-16,0 0-3 0,0 0-4 15,0 0-11-15,0 0-8 0,0 0-13 0,0 0-9 16,0 0-8-16,0 0-8 0,0 0 2 0,0 0 0 15,0 0 2-15,0 0-1 0,0 0-5 16,0 0-11-16,0 0-22 0,0 0-30 0,0 0-41 16,0 5-47-16,0-5-59 0,0 0-72 0,0 0-75 15,0 0-92-15,0 0-95 0,0 0-51 0,0 0 15 16,0 0 64-16,0 0 92 0,0 4 121 0</inkml:trace>
  <inkml:trace contextRef="#ctx0" brushRef="#br0" timeOffset="64277.951">3419 17761 343 0,'-7'0'710'0,"0"0"166"16,7 0 108-16,-8 0 41 0,-1 0-190 15,2 0-172-15,0-5-174 0,7 5-137 0,-9-4-91 16,9 0-57-16,0-4-34 0,0 2-22 0,0-2-13 16,9-1-13-16,-2 0 3 0,0-4 4 15,2 4 0-15,6 1-2 0,1 3-6 0,-1 1 6 16,9 4-11-16,-8 4-116 0,7 5 0 0,-7-1 0 16,8 10 0-16,-9 4 0 0,-6 4 0 15,5 5 0-15,-5 4 0 0,-1 6 0 0,-1-2 0 16,-7 1 0-16,0-1 0 0,-7 5 0 15,7-3 0-15,-8-6 0 0,-1 0 0 16,2 0 0-16,-9-8 0 0,8-1 0 0,1-3 0 16,-9-11 0-16,8 1 0 0,0-8-129 0,-7 0-166 15,6-10-5-15,9-4 9 0,-7-3 17 0,7-11 29 16,0 2 18-16,7-6 14 0,2 0 2 16,6-4 0-16,1 1-4 0,7-5 3 15,1 4 14-15,0-5 24 0,-1 5 34 0,8 0 34 16,1 0 36-16,-8 5 29 0,-1-1 22 0,0 6 31 15,0 3 55-15,1-1 74 0,-15 6 63 16,5 0 61-16,-5 4 57 0,-1 1 40 0,-1 3 4 16,-7 2-19-16,0-3-12 0,0 2-21 0,0 0-25 15,0-1-28-15,-7 1-29 0,-1 4-178 16,-1-4-54-16,2 4 0 0,0 0 0 0,-10 0 0 16,10 4 0-16,-9 0 0 0,8 5 0 15,-8 4 0-15,9 0 0 0,-9 6 0 0,8-3 0 16,1 7 0-16,-2 4 0 0,2-1 0 0,7 1 0 15,0 3 0-15,7 6 0 0,2-6 0 16,-2 2 0-16,9-1 0 0,-1-6 0 16,9 3 0-16,-1-2 0 0,1-8 0 0,7 3 0 15,-7-7 0-15,8-1 0 0,-1-4 0 0,0-4 0 16,1-2-814-16,-1-6-358 0,0-2-114 16,1-9 0-16,-9-2 73 0,16 2 128 15,-15-8 256-15,7 0 372 0</inkml:trace>
  <inkml:trace contextRef="#ctx0" brushRef="#br0" timeOffset="64680.874">4754 17721 226 0,'0'0'797'0,"-7"-4"190"0,7 0 126 0,-9-1 98 16,9 5-109-16,-8-9-254 0,1 5-233 15,7-1-135-15,-9-3-74 0,2-1-49 16,7 0-308-16,-8 5-49 0,0-5 0 0,0-1 0 16,1 7 0-16,-2-3 0 0,2 3 0 15,-9-1 0-15,8 4 0 0,-8 0 0 0,1 4 0 16,-1-1 0-16,0 3 0 0,-8 2 0 0,9 6 0 16,-1-1 0-16,0 0 0 0,1 5 0 0,7-1 0 15,-7 5 0-15,6 0 0 0,-6 0 0 16,8 5 0-16,7 0 0 0,-9-5 0 0,9 4 0 15,0-4 0-15,9 0 0 0,-9 5 0 16,7-6 0-16,8-3 0 0,1 5 0 0,0-6 0 16,-1 1 0-16,9-6 0 0,8 2 0 15,-1-5 0-15,0 0 0 0,1-4 0 0,7-5 0 16,-7 0 0-16,6 0 0 0,-7-5 0 0,9 1 0 16,-9-5 0-16,1 4 0 0,-8 0 0 15,-1 2-449-15,-8-3-684 0,1 3-153 0,-8-1-4 16,-8-5 69-16,0 4 121 0,-8-4 203 15,1 1 295-15</inkml:trace>
  <inkml:trace contextRef="#ctx0" brushRef="#br0" timeOffset="64881.337">4667 17920 659 0,'-23'4'994'0,"8"1"173"0,-1-1 125 16,-1-4 88-16,10 4-317 0,0-4-323 15,7 0-172-15,0 0-240 0,0 0-328 0,7 0 0 16,9 0 0-16,-1 0 0 0,1-4 0 15,8 4 0-15,-1-4 0 0,1 4 0 0,-1-5 0 16,8 1 0-16,-7 4 0 0,7-4 0 0,-7-1 0 16,8 1 0-16,-9-1 0 0,1 1 0 15,-1 4-704-15,-8-4-861 0,9 4 10 16,-8-5 114-16,-9-4 166 0,10 1 282 0,-1-1 465 16</inkml:trace>
  <inkml:trace contextRef="#ctx0" brushRef="#br0" timeOffset="68102.412">5374 17456 505 0,'0'-8'782'0,"0"-1"151"16,0 0 100-16,-9 0-19 0,9 5-182 15,0-5-199-15,-7 1-173 0,7 3-117 0,0-3-70 16,0 3-44-16,-7 0-30 0,7 0-28 16,0 1-28-16,0 4-23 0,0 0-7 0,0 0 9 15,7 4 15-15,-7 6 12 0,0 3-149 16,7 9 0-16,-7 5 0 0,0 3 0 0,0 10 0 16,9-1 0-16,-9 10 0 0,0 0 0 15,0 4 0-15,8-1 0 0,-8 2 0 0,7-1 0 16,-7 0 0-16,9-9 0 0,-2 0 0 15,1-5 0-15,-8-7-136 0,8-1-423 16,0-14-189-16,-1-4-260 0,-7-4-139 0,9-18-22 16,-9-4 46-16,0-13 125 0,7-2 217 15,-7-7 317-15</inkml:trace>
  <inkml:trace contextRef="#ctx0" brushRef="#br0" timeOffset="68326.334">5514 17536 46 0,'0'-22'767'0,"0"4"208"0,0 5 128 0,0 0 79 15,-7 8-34-15,7-4-298 0,0 9-306 16,0 0-182-16,-8 5-107 0,8 4-67 16,0 9-44-16,0 0-33 0,8 3-28 0,-8 5-23 15,0 9-13-15,7-3-8 0,-7 8-8 16,0-1-2-16,9 2-8 0,-2 3-1 16,-7-6-7-16,8 3-5 0,0-2-7 0,-8-4-43 15,8 1-57-15,-1-5-71 0,-7-4-77 16,9-1-112-16,-9-5-161 0,0 2-204 0,0-10-245 15,0-4-94-15,0-5-8 0,-9-4 63 16,2 0 143-16,7-8 230 0</inkml:trace>
  <inkml:trace contextRef="#ctx0" brushRef="#br0" timeOffset="68745.319">5351 17690 29 0,'-9'-39'685'15,"-6"4"216"-15,6-5 135 0,2 8 87 0,-1-3-48 16,8 9-220-16,0-1-252 0,0 6-172 15,8-2-95-15,-1 6-54 0,2-1-35 16,6 1-35-16,8 4-33 0,1-1-33 16,0 5-95-16,8 4-51 0,-10 1 0 0,10 4 0 15,-1 4 0-15,-7 1 0 0,7 8 0 0,-7 6 0 16,-8 2 0-16,7 6 0 0,-15-1 0 16,8 5 0-16,-9 0 0 0,2 4 0 0,-9-4 0 15,7 5 0-15,-14-5-100 0,7-1-46 16,-9 1-4-16,2-4-7 0,-9 0 0 0,8-6 8 15,-8-4 18-15,9-4 25 0,-9-4 23 16,1 1 23-16,6-1 19 0,2-9 16 0,-1 3 14 16,-1-3 11-16,9 0 11 0,-7 0 18 15,14-3 22-15,-7 3 26 0,9 0 28 16,-1 0 29-16,-1 3 26 0,9 3 22 0,0 1 17 16,-1 3-3-16,9 4-24 0,-1 3-172 15,1 1 0-15,-1-1 0 0,1 5 0 0,-1 0 0 16,1 0 0-16,0 0 0 0,-1 1 0 15,8-2 0-15,-7 2 0 0,-1-6 0 16,1 1 0-16,-1 0 0 0,1-5 0 0,0 0-296 16,-8 0-496-16,0-8-334 0,-1 3-124 15,1-8-1-15,0 0 61 0,-1-8 134 0,-6 3 261 16,5-8 372-16</inkml:trace>
  <inkml:trace contextRef="#ctx0" brushRef="#br0" timeOffset="68891.928">6283 18066 39 0,'0'9'918'15,"-7"4"257"-15,7-4 169 0,0-5 118 0,0 1 76 16,0 3-469-16,0-8-423 0,0 5-646 16,0-5 0-16,0 0 0 0,0 4 0 15,0-4 0-15,-8 4-283 0,8 1-800 0,-8 4-237 16,0 0-61-16,1-5 51 0,7 0 121 16,-9 1 246-16,2-5 452 0</inkml:trace>
  <inkml:trace contextRef="#ctx0" brushRef="#br0" timeOffset="69791.401">3381 19672 114 0,'-7'-9'636'0,"7"5"198"16,0-6 136-16,-9 7 87 0,9-1-115 16,0-1-189-16,-8 1-189 0,8-1-156 0,0 1-99 15,0-1-45-15,0 0-14 0,-7 1 0 16,7 4 6-16,0-5 2 0,0 5-3 0,0 0-184 16,0 0-71-16,-9 0 0 0,9 5 0 0,0-1 0 15,-7 6 0-15,7 3 0 0,0 9 0 0,-8 5 0 16,8 3 0-16,8 10 0 0,-8-1 0 15,7 5 0-15,9 1 0 0,-8-1 0 0,8 0 0 16,8 0 0-16,-1-4 0 0,1-5 0 16,7-4 0-16,0 0 0 0,1-9 0 0,-1-9 0 15,9 1 0-15,-2-14 0 0,-6 0 0 0,7-9 0 0,-8-9 0 16,1 1 0-16,-1-6 0 0,-7-3 0 16,-8-6 0-16,-1 6 0 0,1-4 0 0,-9-2 0 15,-7 2 0-15,0 3 0 0,0-3 0 16,-7 4 0-16,-1-2 0 0,-8 7 0 0,0-6-126 15,1 10 11-15,-1-1 31 0,0 4 30 0,1 6 22 16,-1-1 12-16,0 5 7 0,16 4 3 0,-8 4 5 16,1 5 13-16,7 4 15 0,7 4 26 15,1 5 30-15,0 1 38 0,0 2 39 0,8 8-129 16,-1 2-27-16,8 0 0 0,1 4 0 0,0 2 0 16,-1 7 0-16,1 0 0 0,-1 1 0 0,1 0 0 15,8-2 0-15,-8 3 0 0,-1-2 0 16,-8-4 0-16,9-4 0 0,-8 4 0 0,-1-9 0 15,-7 1 0-15,-8-5 0 0,8-1 0 16,-16-3 0-16,0-5 0 0,0 1 0 0,-7-7 0 16,-8-2 0-16,-1 0 0 0,-8-10 0 0,1-1 0 15,0-3 0-15,-9-7 0 0,1-2 0 0,8-5 0 16,-9 0-22-16,16-3-317 0,-7-4-38 0,16 2-92 16,-8-3-160-16,14-4-228 0,2 0-176 15,7-1-56-15,7-8 22 0,2 0 108 0,14-1 193 16,0-4 272-16</inkml:trace>
  <inkml:trace contextRef="#ctx0" brushRef="#br0" timeOffset="70022.318">4464 19932 870 0,'0'9'1130'0,"-9"0"167"0,9-5 122 0,0 1 95 15,0-5-394-15,-7 4-366 0,7-4-667 16,7 0-87-16,-7 0 0 0,9 0 0 0,6-4 0 15,-7 4 0-15,7-5 0 0,1 5 0 0,8-4 0 16,-8 0 0-16,8 4 0 0,-1 0 0 16,1-5 0-16,-1 5 0 0,1 0 0 0,-1 0 0 15,1 5 0-15,0-1 0 0,-10 0 0 0,-5 5-551 16,-1 5-601-16,-1-2-142 0,-7 6-3 16,-7-4 73-16,7-2 128 0,-8 2 227 0,-8-5 318 15</inkml:trace>
  <inkml:trace contextRef="#ctx0" brushRef="#br0" timeOffset="70201.889">4613 20131 261 0,'-24'9'861'0,"0"0"214"0,1 0 152 0,-1-1 130 16,1-3-66-16,7-1-268 0,1 0-251 16,6 2-448-16,2-6-324 0,7 3 0 0,-8-3 0 15,16 0 0-15,-1-3 0 0,2 3 0 0,6-6 0 16,8 6 0-16,-7-4 0 0,8 4 0 0,7 0 0 16,-8 0 0-16,10 0 0 0,-2 0 0 15,-8 0 0-15,8 0 0 0,2 0 0 0,-10 0 0 16,-1 0 0-16,2 0 0 0,0 0-463 15,-8 0-1208-15,0-4 46 0,-1-1 146 0,1-3 183 16,-9-1 300-16,17-9 467 0</inkml:trace>
  <inkml:trace contextRef="#ctx0" brushRef="#br0" timeOffset="70867.65">5421 19434 25 0,'-8'-4'594'16,"8"-5"212"-16,-8 4 153 0,1 1 109 0,-2 0-49 15,9 4-166-15,-7-6-170 0,7 3-158 16,-8 3-112-16,8-4-71 0,0-1-47 0,0 5-42 16,8-5-42-16,-8 1-66 0,7 0-145 0,9 4 0 15,-8-6 0-15,8 6 0 0,0 0 0 16,-1 6 0-16,1-2 0 0,-1 0 0 0,8 6 0 16,-14-3 0-16,6 12 0 0,-7-6 0 15,7 9 0-15,-15 0 0 0,9 0 0 0,-9 4 0 16,0 2 0-16,0-3 0 0,0 6 0 15,0-4 0-15,-9-1 0 0,2-3 0 0,-1-2 0 16,0 2 0-16,0-5 0 0,1-6 0 16,7 1 0-16,-9-3 0 0,2-1 0 0,7-1 0 15,-8-4 0-15,8 0 0 0,0-4 0 0,0 5 0 16,0-5 0-16,0 5 0 0,0-5 0 16,8-5 0-16,-1 5 0 0,2-5 0 15,6 1 0-15,1 0 0 0,8-1 0 0,-1 2 0 16,1-2 0-16,7 5 0 0,-8-4 0 0,17 4 0 15,-9 0 0-15,9 0 0 0,-9 0 0 16,8 0 0-16,-8 4 0 0,0-4-375 0,2 0-310 16,-10 5-283-16,1-2-192 0,-1-3-38 15,1 0 31-15,-9-3 103 0,1 3 197 0,-9 0 316 16</inkml:trace>
  <inkml:trace contextRef="#ctx0" brushRef="#br0" timeOffset="71189.12">5467 20016 340 0,'-31'13'848'0,"8"0"164"0,-1-4 112 0,0 5 99 16,1-5-142-16,8-6-274 0,-1 7-222 0,8-6-119 15,0-4-74-15,8 5-79 0,0-5-313 16,0 0 0-16,8-5 0 0,7 5 0 0,9-4 0 15,-8 0 0-15,15-2 0 0,-7 3 0 16,15-1 0-16,0 4 0 0,0-5 0 0,1 1 0 16,7-1 0-16,-8 0 0 0,8 5 0 15,0-9 0-15,9 6 0 0,-10-3 0 0,1 2 0 16,-8 1 0-16,9-7 0 0,-9 6 0 0,-8-1 0 16,9 1 0-16,-16-1 0 0,7 1 0 0,-17 4 0 15,10 0 0-15,-8 0-640 0,-8 0-309 16,0 0-208-16,-8 4-51 0,0 1 26 0,-8-1 80 15,8 1 153-15,-8-1 259 0</inkml:trace>
  <inkml:trace contextRef="#ctx0" brushRef="#br0" timeOffset="71704.627">5813 20295 769 0,'-16'9'1002'0,"-8"4"144"15,10-10 109-15,-3 7 60 0,10-6-292 0,-9 1-302 16,8-5-165-16,8 4-152 0,-8-4-404 16,8 0 0-16,0-4 0 0,8-1 0 15,0 1 0-15,-1-1 0 0,9 0 0 0,1 2 0 16,-3-3 0-16,3 3 0 0,-1 3 0 0,6-4 0 16,-6 4 0-16,8 0 0 0,-8 0 0 15,-1 4 0-15,-7 5 0 0,0-1 0 0,-1 6 0 16,2-1 0-16,-9 4 0 0,0 1 0 0,0 0 0 15,-9 3 0-15,-6-3 0 0,7 4-36 16,-7-4-144-16,-1-1 20 0,8-4 25 16,-8 1 30-16,0 0 29 0,9-5 21 0,-1-1 16 15,1-3 11-15,7-1 5 0,0-4 9 0,0 5 10 16,0-10 15-16,15 5 17 0,-8-4 22 16,9-1 22-16,0-3 16 0,8 3 12 0,-9 1 9 15,8 0 4-15,10 4 5 0,-10 0 2 16,1 4-74-16,-1 0-46 0,1 5 0 0,-1 4 0 15,-8 5 0-15,1-1 0 0,1 5 0 16,-10 0 0-16,0 5 0 0,-7 3 0 0,0-2 0 16,0 2 0-16,-7 0 0 0,-9-2 0 0,1 2 0 15,-9-3 0-15,1-1 0 0,-1-3 0 16,-8-2 0-16,1-3 0 0,0-4 0 0,-9-5 0 16,9-5 0-16,-1 0 0 0,-6-8 0 0,7 0 0 15,-2-9 0-15,2-1 0 0,8-5-301 0,7 3-79 16,1-7-58-16,6 1-120 0,2-4-213 0,14-5-210 15,-7-4-77-15,16 0-12 0,0-9 64 16,8 3 155-16,-1-7 267 0</inkml:trace>
  <inkml:trace contextRef="#ctx0" brushRef="#br0" timeOffset="72209.315">6457 19751 584 0,'-9'-8'1027'15,"9"3"187"-15,0-3 122 0,0 3 88 16,0 1-252-16,0-1-364 0,0 5-241 0,0-4-508 16,9-1-59-16,-9 5 0 0,7-4 0 15,9 4 0-15,-8 4 0 0,7-4 0 0,-7 5 0 16,7 4 0-16,-6 0 0 0,6 9 0 0,-6-1 0 16,5 10 0-16,-5-1 0 0,-1 4 0 15,-1 6 0-15,2-1 0 0,-9 5 0 0,0-5 0 16,7 0 0-16,-7 1 0 0,0-5 0 15,0-5 0-15,0-4 0 0,0-4 0 0,0-5 0 16,-7 0 0-16,7-8 0 0,0-5-81 16,0-5-183-16,0-4 31 0,0-8 35 15,0-5 43-15,7 0 37 0,-7-5 34 0,8-3 27 16,0-5 27-16,0-2 29 0,8 2 30 0,-9 5 32 16,1-6 40-16,0 10 46 0,0 0 44 15,-8 3 35-15,7 5 34 0,-7 1-54 0,0 4-206 16,0 4 0-16,0 4 0 0,0-3 0 0,0 3 0 15,0 5 0-15,0 0 0 0,-7 0 0 16,7 0 0-16,-8 5 0 0,8 3 0 0,-8 1 0 16,8 4 0-16,0 1 0 0,0 3 0 0,-8 1 0 15,8 3 0-15,8 3 0 0,-8-3 0 16,0 2 0-16,8-2 0 0,0 6 0 0,-1-5 0 16,9 0 0-16,-8-4 0 0,15 3 0 0,-6-2 0 15,6-3 0-15,1-2 0 0,7 0 0 0,0-1 0 16,-8 0 0-16,9-4 0 0,-1-5-61 15,0 1-1231-15,2-5-125 0,5-9 20 0,-6-4 95 16,7-5 153-16,8 0 244 0,-7-3 372 16</inkml:trace>
  <inkml:trace contextRef="#ctx0" brushRef="#br0" timeOffset="72434.71">7492 19867 153 0,'-8'9'900'0,"-7"-1"246"16,6-4 161-16,-6 1 122 0,7-1 3 15,0-4-364-15,8 0-312 0,0 0-756 0,8-4 0 16,-8-5 0-16,8 1 0 0,7-1 0 0,-6-1 0 16,6 1 0-16,8 0 0 0,-7 2 0 15,-1 2 0-15,9 0 0 0,0 1 0 0,-8 4 0 16,7-5 0-16,1 5 0 0,-1-5 0 0,8 5 0 16,-7 0 0-16,-1 0 0 0,1 0 0 15,0 0 0-15,-1 0-102 0,-7 5-1121 0,-8-10-148 16,0 5 9-16,0-4 83 0,-1-5 133 0,-7 1 216 15,8-6 346-15</inkml:trace>
  <inkml:trace contextRef="#ctx0" brushRef="#br0" timeOffset="73403.807">8621 19094 230 0,'-38'9'727'0,"14"-1"188"16,-7 2 131-16,-1-7 97 0,8 6-140 0,1-4-193 15,-1-5-190-15,9 4-138 0,-1-4-93 0,9 0-74 16,-2 0-66-16,2 0-47 0,7 0-142 15,0-4-60-15,0 4 0 0,7 4 0 0,-7 1 0 16,9-1 0-16,6 6 0 0,-7 3 0 0,7 4 0 16,-6 4 0-16,6-2 0 0,-7 7 0 15,7-4 0-15,1 5 0 0,-8-1 0 16,8 0 0-16,-9 1 0 0,10-4 0 0,-10-1 0 16,9-5 0-16,-8 1 0 0,-1-1 0 0,2-3 0 15,-9-6 0-15,7 1 0 0,-7 0 0 16,8-9 0-16,-8 4 0 0,0 1 0 0,0-10 0 15,0 5 0-15,0-4 0 0,0-1 0 0,0 1 0 16,0-5 0-16,0 5 0 16,8-5 0-16,0 0 0 0,-1 5 0 0,9-5 0 15,0 5 0-15,-1-1 0 0,9 1 0 0,-1 4 0 16,-6 0 0-16,6 4 0 0,1 5 0 16,-1 0 0-16,-7 4 0 0,-1 5 0 0,1 4 0 15,-8 1 0-15,0 2 0 0,0 1 0 16,-8 2 0-16,0 2 0 0,-8-3 0 0,0-1 0 15,0 1 0-15,-8-1 0 0,1-3 0 0,-1-2 0 16,-7-2 0-16,-8-8 0 0,7 3 0 0,-8-4 0 16,1-6 0-16,7 1 0 0,-7-5-120 15,8-5-219-15,-1 1-43 0,8-1-74 16,-8-4-129-16,17-1-180 0,-9 3-203 0,16-2-74 16,-8-5 3-16,16 1 80 0,1 0 162 0,-2-1 231 15</inkml:trace>
  <inkml:trace contextRef="#ctx0" brushRef="#br0" timeOffset="73689.041">8449 19968 386 0,'-24'9'855'0,"9"-5"179"0,-8 4 136 0,7-3 117 15,-1-1-157-15,3 1-216 0,5-1-186 16,1 1-105-16,1-5-559 0,7 4-64 0,-9-4 0 15,9 0 0-15,0 0 0 0,9 0 0 0,-2 0 0 16,10 0 0-16,6 0 0 0,1-4 0 0,7 4 0 16,0-5 0-16,8 5 0 0,9-4 0 15,-1-1 0-15,0 1 0 0,7-1 0 0,-6 1 0 16,6 0 0-16,2 0 0 0,-10-1 0 0,1 1 0 16,0 4 0-16,0-5 0 0,0 1 0 15,-14-1 0-15,-2 5 0 0,0-4 0 0,-15 4-818 16,0 0-534-16,-1 0-44 0,-15 0 62 15,7-4 114-15,-7 4 187 0,0-5 327 0</inkml:trace>
  <inkml:trace contextRef="#ctx0" brushRef="#br0" timeOffset="74263.02">8771 20352 630 0,'-23'13'1008'0,"-1"0"167"16,1-4 122-16,-1 0 115 0,8 0-254 16,0-5-321-16,8 0-194 0,1 1-612 0,-2-5-31 15,2 0 0-15,7 0 0 0,7 0 0 16,-7-5 0-16,16-3 0 0,-8 3 0 0,15 1 0 16,-7-5 0-16,8 5 0 0,0-1 0 15,-1 1 0-15,1 4 0 0,-1 0 0 0,1 0 0 16,-8 0 0-16,-1 4 0 0,8 5 0 0,-15 0 0 15,0 0 0-15,0 4 0 0,-1 4 0 16,-7-3 0-16,-7 3 0 0,-1 1 0 16,0-4 0-16,-7 2 0 0,-1 3 0 0,1-6 0 15,6 0 0-15,-14 1 0 0,15-6 0 16,-8 1 0-16,9-4 0 0,-1 3 0 0,0-3 0 16,8-5-15-16,-8 4-4 0,8-4 3 15,8 0 10-15,0-4 13 0,0-1 19 0,8 1-3 16,-1 0-23-16,8-5 0 0,1 4 0 0,-1 1 0 15,1 0 0-15,-1-1 0 0,8 5 0 16,-7 0 0-16,8 5 0 0,-8-1 0 0,-1 5 0 16,1 0 0-16,0 8 0 0,-10 1 0 15,3-1 0-15,-1 5 0 0,-9 6 0 0,1-3 0 16,0 1 0-16,-16 2 0 0,8 2 0 0,-8-3 0 16,1 4 0-16,-9-4 0 0,-8-2 0 0,8 1 0 15,-8-3 0-15,-7 4 0 0,0-9 0 16,-1-1 0-16,1 1 0 0,-9-5 0 0,2-4 0 15,-2 0 0-15,9-5 0 0,-8-4 0 16,0-4 0-16,7 4 0 0,1-5 0 0,0-4 0 16,7 0 0-16,8 1 0 0,-7-1 0 0,15 0 0 15,-8-4-215-15,9 0-431 0,-1-6-163 16,8 2-233-16,-9-1-92 0,18-8-8 0,-9 4 49 16,8-9 127-16,-1 5 233 0</inkml:trace>
  <inkml:trace contextRef="#ctx0" brushRef="#br0" timeOffset="75608.44">8481 19130 79 0,'0'3'366'0,"0"-3"75"0,0 5 73 0,-9-5-11 16,9 4-30-16,0-4-30 0,0 5-22 16,-7-5-6-16,7 0-2 0,0 0 0 0,0 0-12 15,-8 4-19-15,8-4-23 0,0 0-27 16,0 0-29-16,-8 0-26 0,8 0-12 0,0 0 0 15,0-4 2-15,-8 4 0 0,8 0-4 16,0 0-8-16,-7 0-181 0,7 0-74 0,0 0 0 16,0 0 0-16,0 0 0 0,0 0 0 15,0 0 0-15,0 0 0 0,0 0 0 0,7 0 0 16,-7 0 0-16,8 4 0 0,8-4 0 0,0 0 0 16,-1 0 0-16,8 0 0 0,1 0 0 15,0 0 0-15,7 0 0 0,-8-4 0 0,9 4 0 16,-1-5 0-16,-7 1 0 0,7 4 0 15,-7 0 0-15,-1 0 0 0,-7-5 0 0,0 5 0 16,-1 0-433-16,1 5-508 0,-8-5-249 16,0 0-75-16,0 0 17 0,-8 0 81 0,7-5 170 15,-7 2 332-15</inkml:trace>
  <inkml:trace contextRef="#ctx0" brushRef="#br0" timeOffset="83498.816">10740 19792 240 0,'0'0'469'0,"8"0"105"0,-8 0 98 16,0-5-1-16,8 1-22 0,-8-1-26 0,0 0-42 16,0 1-53-16,7-5-53 0,-7 0-62 15,-7 1-62-15,7-5-53 0,0-1-27 0,0 5-16 16,-8-4-13-16,8 0-15 0,-8 0-22 15,8 4-27-15,-8-1-28 0,1 3-31 0,-9-2-119 16,8 0 0-16,-8 4 0 0,0 0 0 0,1 1 0 16,-9-1 0-16,8 5 0 0,-7 0 0 15,-1 5 0-15,9-1 0 0,-8 1 0 0,7 4 0 16,-1 5 0-16,3-1 0 0,-3 4 0 16,10 1 0-16,-2-1 0 0,2 1 0 0,7 5 0 15,0-2 0-15,7 2 0 0,2-2 0 16,-2-2 0-16,1 2 0 0,8-7 0 0,0 3 0 15,-1-8 0-15,9 0 0 0,-8-5 0 16,7-4 0-16,-8-4-256 0,9-5-110 0,-8-4-123 16,0-5-168-16,-1-1-195 0,1-6-182 0,-9-1-53 15,2-6 27-15,-1 2 104 0,-1-6 187 16,-7 5 238-16</inkml:trace>
  <inkml:trace contextRef="#ctx0" brushRef="#br0" timeOffset="83721.774">10678 19371 136 0,'-17'-35'614'0,"1"-4"201"16,1 4 151-16,7 4 101 0,-7 5-122 15,6 3-149-15,-6 6-164 0,8 3-172 0,-2 1-131 16,9 8-76-16,-7 5-38 0,7 5-21 16,7 4-3-16,-7 9 18 0,9 4 25 0,-2 3-99 15,1 12-135-15,-1 2 0 0,9 0 0 16,-8 11 0-16,8-2 0 0,-9 5 0 0,9-5 0 16,-8 5 0-16,8 1 0 0,0-6 0 0,-1 1 0 15,-6-1 0-15,6-4 0 0,-7-4 0 16,7-5 0-16,1-4 0 0,-8 0 0 0,0-9 0 15,0 0 0-15,-1-4-389 0,2-6-362 16,-9-3-195-16,0-9-179 0,0 0-43 0,-9-9 32 16,2-3 90-16,-1-6 190 0,0 0 274 15</inkml:trace>
  <inkml:trace contextRef="#ctx0" brushRef="#br0" timeOffset="84117.227">10387 19570 356 0,'-8'0'657'16,"8"-4"160"-16,-8 4 138 0,1 0 20 15,-2-5-131-15,2 5-157 0,-1-3-128 0,-1 3-117 16,9-4-102-16,-7 4-64 0,0 0-42 0,-2 0-34 15,1 0-31-15,8 0-26 0,-7 4-18 16,-2-1-14-16,2 2-10 0,-1 4-7 16,-8 5-2-16,9-1-78 0,-1-1-14 0,0 11 0 15,0-5 0-15,1 4 0 0,7 4 0 0,-9 1 0 16,9-1 0-16,9 5 0 0,-2 0 0 16,1 4 0-16,8-4 0 0,-1 4 0 0,8-4 0 15,1 0 0-15,-1-5 0 0,10 6 0 16,-2-10 0-16,0 0 0 0,8-5 0 0,-8-3 0 15,9-6 0-15,0 1 0 0,-2-9 0 0,2 0 0 16,-2-4 0-16,2-5-337 0,-9 0-187 16,9-4-135-16,-9-6-180 0,1-2-198 0,-1-2-63 15,-7 2 14-15,-1-6 82 0,1 1 178 0,-9-5 242 16</inkml:trace>
  <inkml:trace contextRef="#ctx0" brushRef="#br0" timeOffset="84351.688">11015 19637 22 0,'-16'-18'515'0,"8"1"153"15,0-1 153-15,0 4 133 0,-8-2-58 16,9 6-115-16,7-3-112 0,-8 4-85 16,-1 0-78-16,9 0-66 0,0 5-26 0,-7 0-6 15,7-1 3-15,7 1-309 0,-7 4-102 16,9 4 0-16,-1-4 0 0,-1 9 0 0,2-5 0 16,-2 9 0-16,9-4 0 0,-1 9 0 0,-6-1 0 15,-2 6 0-15,9 3 0 0,-8 1 0 0,-1 4 0 16,2 0 0-16,-2 8 0 0,-7-4 0 15,0 10 0-15,0-6 0 0,0 6 0 0,0-1 0 16,-7 4 0-16,-9 0-480 0,0 6-916 16,1-6-54-16,-9 1 58 0,1-5 112 0,-1 0 197 15,-7-8 344-15</inkml:trace>
  <inkml:trace contextRef="#ctx0" brushRef="#br0" timeOffset="89397.324">1105 11613 480 0,'0'-4'713'0,"-7"4"126"0,-1-4 91 0,0-1-18 15,0 1-226-15,-8-1-201 0,9 1-152 16,-10-1-118-16,3 0-87 0,-3 2-43 0,2-3-20 16,-1 3-15-16,0-1-7 0,1-1-3 15,-1 1 1-15,0 4-9 0,1 0-4 16,-1 0 3-16,9 4 6 0,-9 5 7 0,8 0 11 16,-1-1 13-16,2 6 10 0,0 3 4 15,7 1 0-15,0-5-5 0,0 5-7 0,7-1-11 16,0 1-12-16,2-4-12 0,6-2-6 15,-6 2-7-15,6-5-7 0,1-5-5 16,0 1-2-16,-1-5-3 0,1 0-4 0,0-5 0 16,-1 1-7-16,1-1 3 0,0-8-7 0,-1 5-4 15,-8-1 6-15,2-1 3 0,-1 2 9 16,-8-1-3-16,7-5 8 0,-7 10 3 16,0-5-6-16,0 1-4 0,0-1-2 0,0 4 1 15,-7 1 2-15,7 0 3 0,0 4 2 16,-8 0 5-16,8 0 3 0,0 0 5 0,0 8 2 15,0-3 6-15,0 4 5 0,0 4 3 16,0-5-1-16,8 15-1 0,-1-2-12 0,2 6-8 16,-2-1-7-16,9 6-10 0,-8-6-9 0,8 1-27 15,-9-5-47-15,9-5-91 0,-8 1-167 16,-1-9-280-16,2-1-304 0,-2-8-140 0,1-4-36 16,0-9 47-16,0 0 141 0,-1-9 268 0</inkml:trace>
  <inkml:trace contextRef="#ctx0" brushRef="#br0" timeOffset="89623.723">1161 11371 233 0,'-16'-18'754'16,"8"-1"149"-16,0 8 97 0,8 1 63 15,-8 1-153-15,8 4-245 0,0 1-204 0,8 0-96 16,-8 4-44-16,8 0-10 0,0 0 7 0,-1 0 9 16,9 4 2-16,-8 0-98 0,8 6-231 15,-9 4 0-15,9-3 0 0,1 8 0 0,-3 2 0 16,3 7 0-16,-1 2 0 0,-1 1 0 0,1 9 0 15,0-1 0-15,-9 10 0 0,9 0 0 0,-16 4 0 16,8 0 0-16,-8 3 0 0,7 2 0 16,-14 0 0-16,-1 4 0 0,0 0 0 0,-7-5-998 15,-9 1-422-15,1-2-31 0,-1-7 77 0,1-9 130 16,-1-9 252-16,0-5 439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14:04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4919 17214 90 0,'-9'4'417'0,"2"-4"100"0,-1 0 97 0,0 5 39 16,0-5-30-16,1 0-12 0,7 0-30 15,-9 0-49-15,2 0-54 0,-1 0-58 0,0-5-68 16,0 5-76-16,8-4-43 0,-7 4-17 16,-2-4-8-16,2 4-5 0,7-6-5 15,-8 3-7-15,8 3-14 0,0-4-20 16,-9 4-23-16,9-5-24 0,0 5-23 0,0-4-17 15,0 4-27-15,9-5-43 0,-9 0 0 16,8-4 0-16,-1 6 0 0,2-6 0 0,-2 0 0 16,9 0 0-16,-1-1 0 0,1 6 0 15,0-5 0-15,-1 1 0 0,9-1 0 0,-8 0 0 16,7 5 0-16,1-4 0 0,0 2 0 16,-8 6 0-16,7-3 0 0,1 3 0 0,-1 0 0 15,-8 0 0-15,9 0 0 0,-8 3 0 16,8-3 0-16,-10 6 0 0,10-3 0 15,-8 2 0-15,0-1 0 0,8 0 0 0,-9 1 0 16,8-5 0-16,-7 5 0 0,1-1 0 16,6-4 0-16,-8 0 0 0,9 5 0 0,-8-5 0 15,0 0 0-15,-1 3 0 0,1-3 0 16,-1 0 0-16,1 0 0 0,0 0 0 16,-1 0 0-16,1 0 0 0,-9 6 0 0,10-6 0 15,-10 0 0-15,9 0 0 0,0-6 0 16,-1 6 0-16,1 0 0 0,0-3 0 0,-1-2 0 15,1 1 0-15,0-1 0 0,-1 5 0 16,1-5 0-16,-8 1 0 0,8 0 0 0,-9 4 0 16,10 0 0-16,-10-5 0 0,9 5 0 15,-8 5 0-15,8-5 0 0,-9 0 0 16,1 4 0-16,8 0 0 0,0 1 0 0,-9 0 0 16,9 4 0-16,-1-6 0 0,1 3 0 15,1 1 0-15,-3-2 0 0,10 4 0 0,-8-4 0 16,8 0 0-16,-8-1 0 0,7-1 0 15,1-3 0-15,-9 6 0 0,8-6 0 16,1 3 0-16,0-3 0 0,-1 0 0 0,1 0 0 16,-8 0 0-16,7 0 0 0,1 0 0 15,-9 0 0-15,8 0 0 0,-7 0 0 0,1 0 0 16,-3 0 0-16,-5 0 0 0,6 0 0 16,1 0 0-16,-8 0 0 0,8 0 0 0,0-3 0 15,-9 3 0-15,9-6 0 0,-1 6 0 16,-7-3 0-16,8-1 0 0,-9 4 0 15,2-5 0-15,6 0 0 0,-6 1 0 0,-2 4 0 16,9-5 0-16,-8 0 0 0,-1 5 0 16,9-4 0-16,-8 1 0 0,8-3 0 0,-9-2 0 15,9 4 0-15,0-1 0 0,-1 0 0 16,1 1 0-16,1 0 0 0,-3-1 0 16,3 2 0-16,-1-3 0 0,-1 6 0 0,1-3 0 15,0 3 0-15,-1 0 0 0,1 0 0 16,-1 0 0-16,-7 0 0 0,7 0 0 0,1 0 0 15,-8 3 0-15,8-3 0 0,-9 6 0 16,2-3 0-16,6 2 0 0,-6-1 0 0,-2 0 0 16,0 1 0-16,10 0 0 0,-10-1 0 15,2 1 0-15,-2-2 0 0,1 3 0 16,0-3 0-16,0 1 0 0,8 1 0 0,-9-5 0 16,9 5 0-16,-1-5 0 0,9 0 0 15,-8 0 0-15,8-5 0 0,-1 0 0 0,8 1 0 16,-7 1 0-16,-1-6 0 0,1 4 0 15,-1-4 0-15,1 4 0 0,0 1 0 0,-1 0 0 16,1-1 0-16,-8 2 0 0,-1-3 0 16,1 6 0-16,0 0 0 0,-1-3 0 15,-7 3 0-15,0 0 0 0,7 3 0 0,-7-3 0 16,0 0 0-16,-1 0 0 0,2 0 0 16,-2 0 0-16,-7 6 0 0,8-6 0 0,1 0 0 15,-9 0 0-15,7 0 0 0,1 0 0 16,-8 0 0-16,8 0 0 0,7-6 0 15,-6 6 0-15,-2-3 0 0,9 3 0 0,-1-5 0 16,-6 0 0-16,6 1 0 0,1 0 0 16,0-1 0-16,-1 1 0 0,1 4 0 0,-9-5 0 15,10 2 0-15,-1 3 0 0,-9 0 0 16,9 0 0-16,-8 0 0 0,-1 0 0 0,9 3 0 16,-8-3 0-16,0 5 0 0,0-1 0 15,-1-4 0-15,1 5 0 0,0-1 0 16,0 0 0-16,-1 1 0 0,2 0 0 0,-9-2 0 15,7-3 0-15,1 6 0 0,-8-3 0 16,9 2 0-16,-2-5 0 0,0 4 0 16,10 0 0-16,-10-4 0 0,2 5 0 0,6-5 0 15,1-5 0-15,0 5 0 0,-1 0 0 16,1-4 0-16,7 0 0 0,-7 4 0 0,8-5 0 16,-9 2 0-16,1-3 0 0,0 6 0 15,8-3 0-15,-9 3 0 0,-8 0 0 16,9-5 0-16,0 5 0 0,-1 0 0 0,-6 0 0 15,-2 0 0-15,1 0 0 0,8 0 0 16,-9 0 0-16,2 5 0 0,-2-5 0 0,-7 0 0 16,8 0 0-16,-8 0 0 0,9 3 0 15,-2-3 0-15,-7 0 0 0,7 0 0 0,-7 0 0 16,9 0 0-16,-1 6 0 0,-8-6 0 16,7 0 0-16,2 3 0 0,-2-3 0 15,9 0 0-15,-8 5 0 0,-1-5 0 0,9 0 0 16,0 0 0-16,-8 4 0 0,8-4 0 15,-9 0 0-15,10 0 0 0,-10 4 0 16,9-4 0-16,-8 0 0 0,-1 0 0 0,0 5 0 16,2-5 0-16,-1 0 0 0,-8 0 0 15,7 0 0-15,2 5 0 0,-2-5 0 0,1 0 0 16,-8 0 0-16,8 4 0 0,-8-4 0 16,8 0 0-16,-1 5 0 0,-7-5 0 0,9 0 0 15,-9 0 0-15,7 3 0 0,1-3 0 16,-8 0 0-16,8 6 0 0,0-6 0 15,-1 3 0-15,2-3 0 0,-2 0 0 0,10 4 0 16,-3-4 0-16,-5 0 0 0,6 0 0 16,-6 0 0-16,6 0 0 0,1 0 0 0,-9 0 0 15,2 0 0-15,6 0 0 0,-7 0 0 16,0 0 0-16,-1 5 0 0,2-5 0 0,-9 0 0 16,7 0 0-16,1 0 0 0,0 5 0 15,-8-5 0-15,8 0 0 0,-8 0 0 16,7 0 0-16,-7 0 0 0,0 4 0 0,8-4 0 15,-8 0 0-15,0 0 0 0,8 0 0 16,-8 0 0-16,8 5 0 0,-8-5 0 0,7 0 0 16,2 5 0-16,-9-5 0 0,7 0 0 0,1 4 0 15,1-4 0-15,-2 3 0 0,0-3 0 16,2 0 0-16,6 6 0 0,-6-6 0 0,-2 0 0 16,1 3 0-16,0-3 0 0,0 0 0 15,-1 5 0-15,2-5 0 0,-2 0 0 0,1 0 0 16,8 0 0-16,-9 0 0 0,-7 0 0 15,9 0 0-15,-2 0 0 0,1 0 0 0,1 0 0 16,5 0 0-16,-14 0 0 0,17 0 0 0,-10-5 0 16,2 5 0-16,-2 0 0 0,1-3 0 15,0 3 0-15,0 0 0 0,-1 0 0 0,2 0 0 16,-2 0 0-16,1 0 0 0,-1 0 0 16,2 0 0-16,-2 0 0 0,-7 3 0 0,8-3 0 15,0 0 0-15,-8 0 0 0,8 0 0 0,-1 5 0 16,-7-5 0-16,9 0 0 0,-9 0 0 15,7 0 0-15,1 0 0 0,-8 4 0 0,9-4 0 16,-2 0 0-16,0 0 0 0,2 0 0 16,-1 0 0-16,-8 0 0 0,7 0 0 0,2 0 0 15,-2 0 0-15,1 0 0 0,-8-4 0 16,8 4 0-16,0 0 0 0,-1 0 0 0,2 0 0 16,-2 0 0-16,1 0 0 0,0-5 0 0,0 5 0 15,-1 0 0-15,2 0 0 0,-2 0 0 16,1-3 0-16,0 3 0 0,0 0 0 0,-1 0 0 15,2 0 0-15,-9 0 0 0,7 0 0 16,1 0 0-16,-8 0 0 0,9-6 0 0,-9 6 0 16,7 0 0-16,-7 0 0 0,7 0 0 0,-7 0 0 15,9 0 0-15,-9 0 0 0,0 0 0 16,8 0 0-16,-8 0 0 0,7 0 0 16,-7 0 0-16,7 0 0 0,-7 0 0 0,9 0 0 15,-1 0 0-15,-8 0 0 0,7 0 0 0,2 0 0 16,-2 0 0-16,-7 0 0 0,8 0 0 15,0 0 0-15,0 0 0 0,-1 0 0 16,-7 0 0-16,9 0 0 0,-2 0 0 0,1 0 0 16,0-3 0-16,0 3 0 0,-1 0 0 0,2 0 0 15,-9 0 0-15,7-4 0 0,1 4 0 16,1 0 0-16,-2 0 0 0,0 0 0 0,-7 0 0 16,9-5 0-16,-1 5 0 0,-1-5 0 0,2 5 0 15,-2 0 0-15,1-4 0 0,0 4 0 16,0 0 0-16,-1-5 0 0,2 5 0 0,-2-5 0 15,1 5 0-15,8-4 0 0,-9 1 0 16,2-3 0-16,-2 6 0 0,1-3 0 0,1-2 0 16,-2 1 0-16,0 4 0 0,2-5 0 0,6 0 0 15,-15 5 0-15,16-4 0 0,-8 0 0 16,-1-1 0-16,2 5 0 0,-2-3 0 16,1 3 0-16,0-6 0 0,0 6 0 0,-1-3 0 15,-7-2 0-15,9 5 0 0,-2-5 0 0,1 5 0 16,0-4 0-16,0 4 0 0,-8 0 0 15,7-4 0-15,2 4 0 0,-2 0 0 0,-7 0 0 16,8 0 0-16,0-5 0 0,-8 5 0 16,8 0 0-16,-1 0 0 0,-7 0 0 0,9-4 0 15,-2 4 0-15,1 0 0 0,1 0 0 0,-2 0 0 16,1 0 0-16,0-5 0 0,0 5 0 16,-1 0 0-16,9-3 0 0,-8 3 0 0,0-6 0 15,0 6 0-15,8-4 0 0,-9 4 0 16,1-4 0-16,8-1 0 0,-9 5 0 0,9-4 0 15,-8 0 0-15,-1-1 0 0,2 5 0 16,6-4 0-16,-6-1 0 0,-2 1 0 0,9 4 0 16,-8-5 0-16,-1 1 0 0,2 0 0 0,6 4 0 15,-7-6 0-15,0 3 0 0,-1 3 0 16,2-4 0-16,-2 4 0 0,1-5 0 0,-8 5 0 16,8-4 0-16,-8 4 0 0,8 0 0 15,-8 0 0-15,0-5 0 0,0 5 0 0,0 0 0 16,7 0 0-16,-7 0 0 0,0 0 0 15,0 0 0-15,-7 0 0 0,7 0 0 0,0 0 0 16,0 0 0-16,-8-4 0 0,0-1 0 16,0 5-831-16,1-8-607 0,-2 2-12 0,2-1 87 15,-1-7 144-15,0 0 241 0,8 1 331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12:06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13259 11542 200 0,'0'-4'238'16,"0"-4"-15"-16,-8 2-50 0,8 2-51 0,0-4-35 16,0 3-24-16,0-4-20 0,8 5-12 15,-8-5-8-15,0 4 0 0,7-3 9 16,-7 4 17-16,0-5 32 0,9 4 40 0,-9-3 45 15,0 3 53-15,0 1 49 0,7-1 45 0,-7 1 39 16,0-1 42-16,0 1 42 0,0 4 15 16,0-4-7-16,0 4-26 0,-7 0-42 15,7 0-56-15,0 0-67 0,-9 0-57 0,9 0-40 16,-7 0-25-16,7 0-22 0,-8 0-15 16,-1 0-16-16,2 4-12 0,-9 0-6 0,8 1-2 15,-8 4 5-15,9 4 11 0,-9 0 10 16,1 9 13-16,-1 0 12 0,0 4 11 15,1 2 7-15,-1 7 3 0,-1 0 8 0,10 4-2 16,0 5-8-16,7 0-11 0,0-3-116 16,7 3-1-16,0-4 0 0,2-5 0 0,6 1 0 15,9-6 0-15,-8-3 0 0,15-5 0 16,-8-5 0-16,1-3 0 0,8-6 0 16,-1-8 0-16,-7 0 0 0,7-8 0 0,0-6 0 15,-8-3 0-15,1-11 0 0,-1-2 0 16,1-1 0-16,-8-4 0 0,0-5 0 15,-8 5 0-15,-1-4 0 0,-7 2 0 0,0-1 0 16,-7 2 0-16,-10 1 0 0,3-1 0 16,-3 5 0-16,1 5 0 0,-7 3-74 0,-1 7-138 15,9 2-21-15,-8 5-25 0,-1 4-27 0,1 5-53 16,7 5-126-16,-8 4-191 0,9 0-217 16,-1 3-124-16,9-3-31 0,-2 5 44 0,1 4 135 15,8-6 220-15</inkml:trace>
  <inkml:trace contextRef="#ctx0" brushRef="#br0" timeOffset="515.768">13619 11811 168 0,'8'10'656'0,"-8"-6"210"0,9 1 135 15,-2-1 88-15,0-4-138 0,2 5-176 0,-1-5-181 16,-1 4-180-16,-7-4-108 0,7 3-68 0,2 3-46 16,-1-2-33-16,-1 5-25 0,2 0-21 15,-9 0-18-15,7 8-17 0,-7 1-16 16,0-1-17-16,0 5-15 0,-7 1-11 0,7-2-8 16,0 2-6-16,0-1-5 0,0-4-10 15,0-5-30-15,0 0-29 0,0-4-30 0,0-1-27 16,7-3-21-16,-7-5-13 0,0-5 3 15,8 1 7-15,0-5 9 0,0-4 11 16,-1 0 10-16,2-5 12 0,-2-3 17 0,9 3 21 16,-8-4 18-16,8-6 17 0,-9 7 12 15,10-1 10-15,-10-5 6 0,0 10 9 16,2-1 18-16,-1 1 17 0,-8-1 18 0,7 8 21 16,-7-2 19-16,0 3 10 0,-7 4 0 15,7 1-1-15,-8 4 4 0,-1 4 8 0,9 1 8 16,-7 4 15-16,0 0 18 0,-10 8 19 15,10 1 10-15,-2-1 4 0,9 6-47 0,-7-2-143 16,7-3 0-16,0 4 0 0,0 0 0 16,0-4 0-16,7-1 0 0,9-3 0 15,1 0 0-15,-3-1 0 0,3-9 0 0,6 5 0 16,1-9 0-16,-1 0 0 0,1 0-307 16,-1 0-380-16,1-9-324 0,-1 5-191 0,8-5-35 15,-7-5 47-15,7 0 119 0,1 1 222 16,-1-9 331-16</inkml:trace>
  <inkml:trace contextRef="#ctx0" brushRef="#br0" timeOffset="14501.252">22547 8886 528 0,'0'-4'738'0,"-8"4"135"0,8-5 81 16,-7 1-66-16,7-1-188 0,-7 0-194 0,-2 1-175 15,1-5-125-15,1-3-68 0,-2 2-36 16,2-3-15-16,-9 4-1 0,8-4 7 0,-8 4 10 16,-7 0 10-16,8 5 5 0,-1 0-2 15,-8 8-4-15,1 0-6 0,6 5-5 0,-6 4-3 16,-1 5 0-16,9 0 5 0,-8 3 9 16,7 7 8-16,0 3 1 0,1-1 6 15,7 1 4-15,0 0-3 0,8 5-8 0,0-1-86 16,8-4-34-16,0-1 0 0,-1-3 0 15,9-1 0-15,8-8 0 0,-1-1 0 0,1-3 0 16,7-10 0-16,0-4 0 0,1-4 0 16,-1-5 0-16,0-9 0 0,1-4-60 15,-1-4-252-15,-7-6-76 0,0 2-69 0,-10-10-91 16,3 1-114-16,-1-5-115 0,-9-5-85 16,-7 1-67-16,8-6 8 0,-16 1 92 0,8-4 157 15,-7-1 178-15</inkml:trace>
  <inkml:trace contextRef="#ctx0" brushRef="#br0" timeOffset="14711.246">22563 8458 146 0,'-7'-44'378'15,"7"9"150"-15,-9 8 161 0,9 0 77 0,-8 5-1 16,8 9-32-16,0 4-51 0,0 0-74 16,0 9-87-16,0 5-91 0,0 4-33 0,0 4-6 15,0 9-6-15,0 0-9 0,0 8-16 16,8 1-324-16,-8 10-36 0,9-2 0 16,-9 5 0-16,7 5 0 0,-7 4 0 0,7-4 0 15,2 4 0-15,-1-5 0 0,-1 0 0 16,2 1 0-16,-2-5 0 0,1-4 0 0,0-1 0 15,0-8 0-15,-1 0 0 0,2 0-91 16,-2-8-384-16,-7-2-74 0,0-3-157 16,0-4-237-16,0-10-132 0,0-4-25 0,0-4 34 15,-7-1 104-15,7-8 213 0,-9-6 306 16</inkml:trace>
  <inkml:trace contextRef="#ctx0" brushRef="#br0" timeOffset="18500.347">22148 8660 2 0,'0'-3'528'0,"0"-6"183"16,0 5 153-16,0-6 94 0,0 6-69 15,-8-5-156-15,8 4-152 0,-9-4-151 0,9 6-126 16,-7-6-69-16,7 4-39 0,-7-4-27 16,-2 5-17-16,1-1-8 0,8 2-14 0,-7 3-13 15,-2 0 0-15,-6 0 1 0,7 3 1 0,0 6 1 16,-8 5 6-16,1 7 8 0,7 2 0 16,-7 3 2-16,-1 10-92 0,-1-1-44 15,10 4 0-15,0 1 0 0,-2 4 0 0,9 0 0 16,0 1 0-16,0 3 0 0,9-3 0 15,-2-1 0-15,9 0 0 0,-1-4 0 16,9-5 0-16,-8 0 0 0,7 1 0 0,1-6 0 16,7-9 0-16,1 3 0 0,-1-7 0 15,0-4 0-15,9-4 0 0,-2-5-141 0,2-4-318 16,0-8-146-16,-2-1-228 0,2-4-229 16,-1-5-72-16,-8-8 9 0,8-2 65 0,1-2 160 15,-1-1 272-15</inkml:trace>
  <inkml:trace contextRef="#ctx0" brushRef="#br0" timeOffset="18740.703">22853 8736 411 0,'-7'-22'834'0,"7"0"160"15,-8 4 118-15,0 1 97 0,0 4-201 16,8-1-238-16,0 5-175 0,-7 4-103 16,7-4-67-16,0 6-84 0,7-2-341 0,-7 5 0 15,8 0 0-15,0 5 0 0,0-2 0 16,8 11 0-16,-9-1 0 0,8 4 0 0,-6 11 0 15,6-2 0-15,-6 9 0 0,-2 5 0 16,0-1 0-16,2 5 0 0,-9 6 0 16,0-2 0-16,0 0 0 0,0 1 0 0,-9 4 0 15,2-4 0-15,-9 3-731 0,1-3-504 16,-1 0-97-16,-8-2 28 0,1-2 89 0,8-5 133 16,-9-4 257-16,1-11 387 0</inkml:trace>
  <inkml:trace contextRef="#ctx0" brushRef="#br0" timeOffset="20434.401">18123 11887 90 0,'0'4'525'0,"0"1"139"0,0-1 139 16,0-4 118-16,0 0-112 0,0 0-130 0,0-4-118 16,0-1-112-16,0 1-114 0,-9-5-99 15,9 5-60-15,-7-5-34 0,-1 0-24 16,-8-1-20-16,9 3-14 0,-9 2-17 0,-8 1-14 15,0-1-14-15,1 1-12 0,-1 8-9 16,1 1-7-16,-1-1-3 0,1 5-1 16,8 4 3-16,-9 5 8 0,8-1 9 0,0 5 10 15,9 0 10-15,-1 0 14 0,8 5 10 16,8 0 3-16,-8-5 0 0,16 4-3 0,-1-4-4 16,1 0-11-16,7-4-10 0,1-1-10 15,-1-8-10-15,1 1-5 0,-1-7-6 0,1-3-4 16,0-3-3-16,-1-3 0 0,-7-2-2 15,-1-5-3-15,1-5-6 0,-8 0-7 16,-1 1-5-16,2-5-3 0,-9 3 0 0,0-2-1 16,0-2 5-16,-9 1 5 0,2 6 6 15,-1-3 4-15,1 10 3 0,-2 1 1 0,2 3 1 16,7 5 1-16,-8 5 4 0,0 3 1 16,8 6-2-16,0 3 1 0,0 6 0 15,8-2 0-15,0 7-4 0,-1-2-3 0,9 0-31 16,-8 0-58-16,8 1-81 0,-1-1-117 15,1-4-209-15,-9-3-314 0,9-2-231 0,1-12-81 16,-3-1 4-16,3-8 78 0,-1-10 189 16,-1-3 303-16</inkml:trace>
  <inkml:trace contextRef="#ctx0" brushRef="#br0" timeOffset="20641.847">18256 11808 274 0,'-24'-27'910'0,"0"1"201"15,1-1 165-15,8 5 133 0,-1 0-44 16,0 8-394-16,8 1-248 0,8 0-571 15,0 4-152-15,0 5 0 0,8 4 0 0,0 4 0 16,7 10 0-16,1-1 0 0,1 9 0 16,-3 8 0-16,3 6 0 0,-1 4 0 0,-9 9 0 15,9-1 0-15,-8-24 0 0,-1 63 0 16,2-30 0-16,-2 0 0 0,-7 0 0 16,0-3 0-16,0 3-787 0,0 0-562 0,0-9-53 15,-7 2 60-15,7-12 111 0,0-6 188 16,7-14 337-16</inkml:trace>
  <inkml:trace contextRef="#ctx0" brushRef="#br0" timeOffset="21164.098">19253 11494 416 0,'-9'-5'893'15,"9"1"171"-15,-7-1 126 0,7 5 97 0,-8 0-182 16,8 0-328-16,0 0-208 0,0 0-116 16,0 5-76-16,0 4-317 0,8 9-60 0,-8 0 0 15,7 8 0-15,-7 5 0 0,9 9 0 16,-9 3 0-16,7 10 0 0,1 0 0 16,-8 10 0-16,8-6 0 0,0 4 0 0,-1-3 0 15,2-1 0-15,-2-8 0 0,1-1 0 0,8-8 0 16,-9-1 0-16,2-11 0 0,-9-7 0 15,7-3 0-15,1-9 0 0,-8-9 0 0,0-9 0 16,0-4 0-16,-8-9 0 0,8-10 0 16,-7-3 0-16,-9-9 0 0,0-4 0 15,1-9 0-15,-1-6 0 0,-8-3 0 0,1-4 0 16,-1 4 0-16,0 4 0 0,8 1 0 16,9 7 0-16,-1 6 0 0,0 7 0 0,8 6 0 15,8 5 0-15,0 3 0 0,-1 5 0 16,9 9 0-16,1 4 0 0,6 5 0 0,1 4 0 15,-1 9 0-15,1 4 0 0,7 9 0 16,-8 4 0-16,1 5 0 0,7 8 0 0,-7 5 0 16,-1 1 0-16,-7 3 0 0,-1 5 0 15,1 0 0-15,-8 1 0 0,0-6 0 16,0 5 0-16,-8-4 0 0,-8 0 0 0,0-1 0 16,0-4 0-16,-15-5 0 0,8 2 0 15,-9-6 0-15,-8-4-58 0,1-5-737 0,0-4-173 16,-1-9-189-16,-7-4-42 0,0-9 33 15,-1-4 91-15,9-5 180 0,0-4 264 0</inkml:trace>
  <inkml:trace contextRef="#ctx0" brushRef="#br0" timeOffset="21319.837">19041 12248 30 0,'-24'-21'514'16,"8"-2"288"-16,9 1 200 0,-10 0 147 15,10 5 40-15,7-10-99 0,0 5-150 0,16-4-166 16,-8 0-100-16,15-1-647 0,1 1-27 16,-1-2 0-16,8 2 0 0,0 9 0 0,1-1 0 15,7 5 0-15,1 4 0 0,-1 0 0 16,0 5 0-16,0 4 0 0,1 4 0 15,-9 1 0-15,9 4 0 0,-9 4-241 0,0-5-990 16,0 6-138-16,1-6 9 0,-1 6 84 0,-7 0 132 16,7-7 247-16,1 7 362 0</inkml:trace>
  <inkml:trace contextRef="#ctx0" brushRef="#br0" timeOffset="21674.949">19888 12125 622 0,'-8'18'1023'0,"8"-4"193"0,-8 3 147 16,0-9 102-16,8 2-254 0,0-1-331 15,8-6-469-15,0-3-411 0,0-3 0 16,8-6 0-16,-1-1 0 0,8-3 0 0,-7 1 0 16,1-7 0-16,-3 2 0 0,3-5 0 15,-10 4 0-15,9-4 0 0,-8-1 0 0,0-2 0 16,-8 3 0-16,8-1 0 0,-8 1 0 16,-8 4 0-16,0-4 0 0,0 5 0 0,-15-1 0 15,6 5 0-15,3 0 0 0,-10 0 0 16,0 8 0-16,1 1 0 0,7 8 0 15,-8 1 0-15,8 8 0 0,1 0 0 0,7 5 0 16,0 4 0-16,1 4 0 0,7 0 0 16,0 1 0-16,7-1 0 0,1 6 0 0,0-1 0 15,7-5 0-15,1 0 0 0,8 1 0 16,-1-1 0-16,1-7 0 0,-1 2 0 16,8-7 0-16,2-1 0 0,-10-4 0 0,8-6 0 15,-7-3 0-15,-1-3 0 0,1-6 0 0,0 0 0 16,-10-5-679-16,-5-4-467 0,-1-3-134 15,-1-6 4-15,2 5 70 0,-9-9 137 16,0 1 226-16,0-1 300 0</inkml:trace>
  <inkml:trace contextRef="#ctx0" brushRef="#br0" timeOffset="21865.952">20100 11758 73 0,'-24'-26'707'0,"8"0"225"0,1 4 165 0,-1 0 143 16,0 4-9-16,9-4-163 0,-1 5-204 15,8-1-129-15,-9-1-491 0,9 7-244 0,9-2 0 16,-9 2 0-16,8-1 0 0,-1 3 0 0,9 6 0 15,-8-1 0-15,0 5 0 0,7 0 0 16,-6 9 0-16,6 1 0 0,-7-3 0 16,7 7 0-16,-6 4 0 0,-2 0 0 0,1-1 0 15,1 1 0-15,-9 0 0 0,0-5-1065 16,0-4-450-16,0-1 39 0,-9-3 116 0,9-10 160 16,-8 1 264-16,8-14 417 0</inkml:trace>
  <inkml:trace contextRef="#ctx0" brushRef="#br0" timeOffset="22044.475">20060 11247 396 0,'-15'-40'993'0,"7"10"226"16,-7-7 193-16,15 7 163 0,0 0-61 16,0 2-432-16,7 2-1082 0,9 0 0 15,-8 4 0-15,8 4 0 0,-9 5 0 0,9 4 0 16,-8 9 0-16,8 5 0 0,-9 3 0 0,-7 10 0 16,0 8 0-16,0 1 0 0,0 8 0 15,0 4 0-15,-7 2 0 0,-2 3 0 16,2 4 0-16,-17 1-707 0,8 0-1057 0,-7-2 95 15,-1-2 189-15,0-5 248 0,1-5 385 16,8-9 397-16</inkml:trace>
  <inkml:trace contextRef="#ctx0" brushRef="#br0" timeOffset="23151.537">21480 11846 124 0,'0'-3'660'0,"-7"-1"209"0,7-1 137 15,0 1 89-15,-8-5-111 0,8 4-192 16,-8-9-202-16,0 7-179 0,8-3-110 15,-7-3-70-15,-2 5-49 0,2-6-35 0,-9 5-32 16,1-4-24-16,-1 5-17 0,-8-1-14 16,0 4-10-16,1 0-5 0,-8 5 2 15,-1 0 4-15,8 10 10 0,-7 2 16 0,7 6 18 16,1-1-62-16,-1 6-33 0,1 4 0 0,8 4 0 16,6-5 0-16,2 5 0 0,7 4 0 15,7-5 0-15,2 1 0 0,6-4 0 16,8 0 0-16,1-5 0 0,16 0 0 0,-9-13 0 15,8-1 0-15,0-8 0 0,0-4 0 16,-8-5-195-16,9-8-303 0,-9-5-100 16,1-4-99-16,-8-5-86 0,-9-10-47 0,1 6-7 15,-1-4 46-15,-6-5 116 0,-2 4 177 16,-7-4 212-16,-7 3 200 0,-2-3 189 0,1 5 176 16,-6-1 163-16,-3 1 160 0,1-1 80 0,1 4 22 15,-8-3-19-15,7 8-44 0,-8-1-67 16,8 6-104-16,9 5-81 0,-10 7-49 0,10 5-28 15,0 4-26-15,-2 10-22 0,9 9-263 16,0 7-1-16,0 7 0 0,9 11 0 16,-2 5 0-16,0 4 0 0,2 6 0 0,6 7 0 15,1 2 0-15,-8 2 0 0,8 2 0 16,7-6 0-16,-7 1 0 0,-1-4 0 16,1-5 0-16,1-5 0 0,-10-8 0 0,8-1-676 15,-6-7-468-15,-2-10-145 0,0-6-9 16,2-7 67-16,-9-4 133 0,0-10 240 15,0-4 358-15</inkml:trace>
  <inkml:trace contextRef="#ctx0" brushRef="#br0" timeOffset="23432.808">21174 11676 460 0,'-22'-14'861'15,"-11"1"138"-15,2-1 92 0,8 6 68 0,-8 3-245 16,7-4-298-16,1 9-197 0,-1 0-111 15,1 0-69-15,-1 9-45 0,8 0-29 16,-8 9-8-16,17-1-4 0,-9 10 4 0,0 3 6 16,8 5-27-16,8 6-136 0,-7 3 0 15,14 0 0-15,-7 4 0 0,16 6 0 16,-8-1 0-16,15-1 0 0,1 1 0 0,-1 1 0 16,8-7 0-16,9-2 0 0,0-5 0 15,7-5 0-15,0-5 0 0,8-7 0 0,-1-6 0 16,-7-8-239-16,8-4-259 0,1-10-157 15,-9-7-206-15,0-6-202 0,-9-9-59 0,2-4 14 16,-1-4 83-16,-7-6 181 0,-9-3 261 16</inkml:trace>
  <inkml:trace contextRef="#ctx0" brushRef="#br0" timeOffset="23616.315">21708 11821 58 0,'-16'-49'737'0,"0"5"216"16,9 4 155-16,-9 5 130 0,1 9 7 0,6 4-224 15,2 4-255-15,7 5-144 0,0 4-179 16,0 5-443-16,7 4 0 0,2 4 0 15,-2 5 0-15,9 4 0 0,-1 9 0 0,1 0 0 16,8 4 0-16,-8 10 0 0,-1-1 0 16,1 9 0-16,0 0 0 0,-8 5 0 0,8 4 0 15,-16-1 0-15,7 2 0 0,-14-1 0 0,-2 0-631 16,2-1-889-16,-10-2-9 0,-6-2 96 16,8-4 153-16,-9-4 247 0,1-10 455 15</inkml:trace>
  <inkml:trace contextRef="#ctx0" brushRef="#br0" timeOffset="25190.462">23026 11627 217 0,'8'-5'816'0,"-8"1"204"0,0 4 147 0,0-5 111 15,-8 1-93-15,0 4-264 0,-8-4-258 16,9 4-164-16,-17-5-125 0,8 5-323 15,-8 0-51-15,-7 0 0 0,8 5 0 0,-8-1 0 16,0 5 0-16,-9 4 0 0,9 0 0 16,-9 9 0-16,17 0 0 0,-8 4 0 0,7 1 0 15,8 8 0-15,9-3 0 0,7-1 0 16,7 4 0-16,9-5 0 0,8 1 0 0,-1-5 0 16,8 2 0-16,9-2 0 0,-9 1 0 15,9-5 0-15,-2 0 0 0,2 4 0 16,-9-4 0-16,-7 1 0 0,-1-2 0 0,1 2 0 15,-8-6 0-15,-9 4 0 0,-7 2 0 16,0-2 0-16,-7-2 0 0,-2-1 0 0,-6-1 0 16,-8-4 0-16,-1-4 0 0,1 0 0 15,-10-5 0-15,2-4 0 0,0-4 0 0,0-5 0 16,-1 0 0-16,8-8 0 0,-7-1 0 16,15-4 0-16,1 5 0 0,-1-6 0 15,16 2 0-15,0 2 0 0,0-2-72 0,16 3-251 16,-1 1-15-16,9-2-23 0,-1 6-59 15,17 4-93-15,-9-4-109 0,9 9-81 0,7-5-40 16,0 5 22-16,8-1 77 0,-8 1 159 16,0-1 214-16,0 1 235 0,-7 0 212 15,-2-5 183-15,-7 4 179 0,1-3 100 0,-8 2 20 16,-9-6-40-16,1 3-61 0,-9-1-79 0,2-3-94 16,-9 1-61-16,-9-7-24 0,2 6-11 15,0 0-13-15,-10-4-17 0,-6 3-15 16,-1 1-83-16,1 5-160 0,-1-1 0 0,1 4 0 15,-1 5 0-15,0 5 0 0,1 4 0 16,8 4 0-16,-1 4 0 0,0 5 0 0,8 0 0 16,1 5 0-16,7 4 0 0,7-4 0 15,1 3 0-15,8-3 0 0,0-1 0 0,8-4 0 16,-1-4 0-16,1-5 0 0,7 1 0 16,-8-11 0-16,1-3 0 0,-1 0 0 15,-8-7 0-15,9-7 0 0,-8 0 0 0,-9-8 0 16,2 0 0-16,-1 0 0 0,-1-4 0 15,-7-6 0-15,0 7 0 0,-7-6 0 0,7 5 0 16,-8 3 0-16,-1 1 0 0,9 0 0 16,-7 9 0-16,7-1 0 0,0 6 0 15,0 2 0-15,0 3 0 0,0 6 0 0,7 7 0 16,-7 3 0-16,9 5 0 0,-1 4 0 16,-1 0 0-16,2 1 0 0,-2 3 0 0,1-1 0 15,8 3 0-15,-9-2 0 0,2 1 0 16,-2-1 0-16,1-8 0 0,0 3 0 0,0-7 0 15,-1-1 0-15,2-3 0 0,-9-6 0 16,7-4 0-16,-7-4 0 0,0-2 0 0,8-2 0 16,-8-9 0-16,0 3 0 0,0-4-37 15,9-4-133-15,-9 5 19 0,0-5 23 16,7 4 22-16,-7 1 23 0,7-1 24 0,-7 5 20 16,9 4 15-16,-1 0 14 0,-8 4 21 15,7 5 26-15,2 5 23 0,-2-1 21 0,1 10 15 16,0-7 12-16,0 12-2 0,-1-1-13 15,1-1-14-15,0 1-9 0,7 4-4 16,-6-5-66-16,6 5 0 0,1 0 0 0,0-4 0 16,7-1 0-16,-8 1 0 0,9-4 0 15,-1-5 0-15,1 0 0 0,0-6 0 16,-1-3 0-16,1 0 0 0,-1-3 0 0,1-6 0 16,-8 0 0-16,-1-5 0 0,1 2 0 0,-9-1 0 15,2-1-100-15,-9-3-16 0,0-2 20 16,-9 2 26-16,2-1 20 0,0 1 17 15,-17-1 14-15,8 5 12 0,-8-6 16 0,1 12 13 16,8-3 11-16,-9 6 8 0,8 4 12 16,-7 4 9-16,15 1 4 0,-8 7 3 0,9 2 2 15,-2 4-6-15,9 0-65 0,0-1 0 16,9 5 0-16,-2-4 0 0,9 4 0 0,-1-5 0 16,9 2 0-16,-8-2 0 0,7-3 0 15,1-7 0-15,-1 2 0 0,1-4 0 16,0-5 0-16,-10-5 0 0,3 2 0 0,-1-6 0 15,-1 0 0-15,-7-9-124 0,0 4-41 16,-8-7 0-16,7 4 13 0,-7-6 25 16,-7 1 32-16,7 4 29 0,-8-4 26 0,0 5 16 15,0 4 12-15,1-5 5 0,7 9 3 16,-9 5 7-16,2 4 13 0,7 4 15 0,-8 0 17 16,8 10 21-16,0-1 23 0,8 9 20 15,-8 0 14-15,7 0 14 0,2 9 17 16,-2 4 17-16,9 0-161 0,-8 5-13 0,8 9 0 15,-1-1 0-15,8 0 0 0,-7 6 0 16,1-1 0-16,6 0 0 0,-8 0 0 0,-6 0 0 16,6-6 0-16,-7 3 0 0,-8-6 0 15,0-5 0-15,-8-3 0 0,0-6 0 0,-8-2 0 16,1-7 0-16,-17-3 0 0,8-5 0 16,-7-4 0-16,-8-5 0 0,0-4 0 15,-1-8 0-15,-7-5 0 0,0-10 0 0,0-3 0 16,9-6 0-16,-2-3 0 0,0 0-104 15,17 0-515-15,-1-5-189 0,1 1-272 0,15-5-100 16,8 3-1-16,8-3 56 0,15 1 138 16,9-6 248-16</inkml:trace>
  <inkml:trace contextRef="#ctx0" brushRef="#br0" timeOffset="26548.32">24729 11830 33 0,'39'-22'760'16,"-8"4"224"-16,-15 0 158 0,-1 1 127 0,-6 3 17 15,-9-4-250-15,0 6-285 0,-9-2-182 16,2-4-208-16,-1 5-361 0,-8 0 0 16,-7 0 0-16,-1 0 0 0,-7 4 0 0,8 4 0 15,-10 10 0-15,2-1 0 0,0 9 0 16,8 1 0-16,-1 7 0 0,8 6 0 16,1-1 0-16,15 6 0 0,0-2 0 0,8 6 0 15,8-5 0-15,-1 0 0 0,16 4 0 16,1-5 0-16,6 2 0 0,2-1 0 0,7-6 0 15,-7 3 0-15,-2-2 0 0,2-4 0 16,0 0 0-16,-18 1 0 0,2-6 0 16,-1 1 0-16,-14-6 0 0,-2 2 0 0,-7 0 0 15,-7-7 0-15,-9 2 0 0,0-4 0 16,-8 0 0-16,2-1 0 0,-11-4 0 0,2-4 0 16,0-1 0-16,-1-3 0 0,1-1 0 15,0-4 0-15,8 3 0 0,6-2 0 0,10-1 0 16,-2-1 0-16,9 0 0 0,9 1 0 15,6 0-138-15,8 4-80 0,1-4 53 16,8 0 51-16,7 0 39 0,-7 4 34 0,6-4 36 16,2 4 31-16,-1 0 32 0,-7-4 30 15,6 4 31-15,-6-4 25 0,-1 0 12 0,-7-1 5 16,0-4-157-16,-8 6-4 0,-1-7 0 16,-7 2 0-16,0-1 0 0,-1 5 0 15,-7-5 0-15,-7 5 0 0,-1-4 0 0,0 3 0 16,-7 0 0-16,-1 2 0 0,-1 3 0 15,3 4 0-15,-3 1 0 0,1 4 0 16,1 9 0-16,-1 0 0 0,9 3 0 16,-2 7 0-16,2 3 0 0,7 4 0 0,-8 0 0 15,16 1 0-15,-1-1 0 0,2 6 0 0,-2-6 0 16,9 1 0-16,-1-5 0 0,1 0 0 16,8-1 0-16,-8-3 0 0,8-5 0 0,-1-4 0 15,-8 1 0-15,1-7 0 0,0-3 0 16,-1 0 0-16,-6-9 0 0,-2 1 0 0,1-5 0 15,1-5 0-15,-2 0 0 0,-7-4 0 0,0 0 0 16,0-4 0-16,-7 0 0 0,7 3 0 16,0 2 0-16,-9-2 0 0,9 5 0 0,0 5 0 15,0 4 0-15,0 1 0 0,0 3 0 16,0 10 0-16,0-1 0 0,9 5 0 16,-9 4 0-16,7 0 0 0,-7 5 0 0,0 3 0 15,7 2 0-15,-7-2 0 0,8 3 0 16,-8-3 0-16,9 1 0 0,-9 0 0 0,7 0 0 15,0-4 0-15,-7-1 0 0,9-3 0 0,-9-5 0 16,8-1 0-16,-8-2 0 0,7-6 0 16,-7-6 0-16,9-2 0 0,-9-6 0 15,0 1 0-15,7-4 0 0,-7-6 0 0,8 2 0 16,0-6 0-16,0 4 0 0,-1-2 0 16,9 3 0-16,-8-1 0 0,0 11 0 0,7-2 0 15,-6 5 0-15,6 0 0 0,-6 9 0 16,-2 4 0-16,0 5 0 0,2 4 0 15,-1 0 0-15,-8 6 0 0,7 2 0 0,2 7 0 16,-2-7 0-16,1 6 0 0,0-1 0 16,7 1 0-16,1-6 0 0,0 2 0 0,8-2 0 15,-2-3 0-15,2 1 0 0,8-6 0 0,-8-5 0 16,-1-3 0-16,8-5 0 0,-7-5 0 16,7-3 0-16,-8-5 0 0,1-1 0 15,-1-3 0-15,-6-6 0 0,6 5 0 0,-15-4 0 16,0 0 0-16,0-4 0 0,-16 4 0 15,0-4 0-15,0 3 0 0,-15 2 0 16,6 3 0-16,-6 4 0 0,8 5 0 0,-9 9 0 16,1 0 0-16,7 9 0 0,-8 5 0 15,17-2 0-15,-9 7 0 0,8-1 0 16,-1 3 0-16,2 1 0 0,14 0 0 0,-7 0 0 16,9 0 0-16,6-3 0 0,1 2 0 0,0-7 0 15,8 3 0-15,-9-8 0 0,8 0 0 16,-7-4 0-16,8-5 0 0,-8 0 0 15,-1-9 0-15,-6 4 0 0,6-9 0 0,-7 2 0 16,0-6 0-16,-8 1 0 0,7-6 0 16,-7 1 0-16,0 4 0 0,-7-8 0 0,7 4 0 15,-8 5-42-15,0-1-14 0,8-1 30 16,-8 7 29-16,8 2 35 0,0 6 36 16,-7 4-65-16,7 0-9 0,0 9 0 0,7 5 0 15,-7-2 0-15,8 11 0 0,0-1 0 16,0 9 0-16,-1-1 0 0,1 6 0 0,8 9 0 15,7-1 0-15,-7 0 0 0,8 8 0 16,0-3 0-16,-1 3 0 0,1-2 0 0,-9-2 0 16,1 0 0-16,-9 0 0 0,2-4 0 0,-9-3 0 15,0-1 0-15,-9-10 0 0,-6 1 0 16,-1-4 0-16,-7-6 0 0,-8-3 0 0,7-4 0 16,-16-2 0-16,1-6 0 0,-7-3 0 15,-1-3 0-15,-9-3 0 0,1-6-74 0,1-5-904 16,-2-4-236-16,1-4-69 0,1-3 36 15,7-7 91-15,-1 6 136 0,9-5 243 16,0-4 350-16</inkml:trace>
  <inkml:trace contextRef="#ctx0" brushRef="#br0" timeOffset="29342.587">26949 11957 145 0,'-8'-3'415'0,"1"-7"105"16,-9 1 106-16,16 0 25 0,-16 1-4 16,8-6-16-16,1 1-34 0,-2 0-55 15,1 0-65-15,1-6-71 0,-2 3-75 16,2-3-49-16,-1-2-16 0,0 3 0 0,0 1 3 16,8-1-2-16,0 4-15 0,-7 5-27 0,7 1-40 15,0 3-32-15,0 5-115 0,7 0-38 16,1 10 0-16,0 2 0 0,7 11 0 0,1 3 0 15,1 4 0-15,6 2 0 0,1 8 0 16,-1-1 0-16,0 2 0 0,0-3 0 16,9 3 0-16,-1-6 0 0,0 0 0 0,-7-4 0 15,8-5 0-15,-1 2 0 0,-7-12 0 16,-1 3 0-16,-6-6 0 0,-3-10 0 16,3-3 0-16,-1-3 0 0,-9-10 0 0,1-6 0 15,0-3 0-15,0-9 0 0,-8-4 0 16,0 0 0-16,-8-4 0 0,8-2 0 0,-16 1 0 15,9 1 0-15,-2 4 0 0,2 4 0 16,-1 5 0-16,-1 7 0 0,2 3-23 16,7 6-308-16,-7 6-18 0,14 4-5 0,-7 9-12 15,7-25-43-15,2 63-91 0,6-25-105 16,1 0-85-16,8 4-63 0,-1 1-16 16,8 3 56-16,0-3 127 0,9-1 159 0,-9 2 171 15,1-11 175-15,-1 1 171 0,-7-1 160 0,-1-8 148 16,1 0 147-16,-8-9 114 0,-1 0 35 15,1-9-19-15,-9 0-59 0,1-8-81 16,1-1-111-16,-9-4-116 0,0-4-68 0,-9 3-31 16,1-4-14-16,-6 1-7 0,-3 0-6 15,-6-1-5-15,-1 4-10 0,1 7-12 0,-1-3-19 16,1 10-23-16,-1 6-24 0,1 3-20 16,-1 9-18-16,0 4-18 0,8 5-19 15,9 8-14-15,-1 0 0 0,0 9 0 0,16 0 0 16,-8 2 0-16,15-2 0 0,1 0-18 15,1-4-85-15,6 0-55 0,1-4-58 0,7-6-64 16,-8-4-66-16,8-8-87 0,-7-4-113 16,-1-5-127-16,1-5-110 0,-1-11-90 15,1-3-54-15,-8-7 47 0,-8-1 121 16,-1-3 162-16,2-6 202 0,-9 1 259 0,-9 0 256 16,2-1 209-16,-1 1 185 0,-8 0 180 0,9 4 124 15,-10-4 0-15,3 3-49 0,-3 2-79 16,1 4-97-16,9-1-124 0,-1 4-126 15,0-3-72-15,8 9-40 0,0-1-28 0,8 0-27 16,-8 4-20-16,8 2-12 0,-1 8-14 16,2-1-15-16,-2 5-9 0,10 5-8 0,-10 2-6 15,0 7-11-15,1 4-13 0,1 4-13 16,-2 5-15-16,0 3-40 0,-7 5 0 16,0 1 0-16,0 4 0 0,0-5-51 0,0 0-68 15,-7 1-41-15,7-6-36 0,0-2-19 16,-7-2-2-16,7-8 17 0,0-1 19 0,0-3 26 15,0-7 28-15,0-1 28 0,7-2 26 16,0-8 22-16,2-2 19 0,-1 3 15 0,8-6 5 16,-1-4 11-16,-7 3 15 0,7-2 16 15,-6 3 23-15,6 4 27 0,-7-4 34 16,7 9 34-16,-6 0 29 0,-2 4 25 16,1 1 14-16,1 4 2 0,-2 5 0 0,0 3-15 15,2 1-28-15,-9 4-117 0,8 0-58 16,-1 4 0-16,2 1 0 0,-9 0 0 0,7-6 0 15,1 5 0-15,0-3 0 0,0-2 0 16,8-2-72-16,-9-3-214 0,1-2-82 0,0-5-100 16,0 0-145-16,-1-4-201 0,2-5-192 15,-2-5-61-15,1-8 13 0,-1-6 89 0,2-2 172 16,-2-5 252-16</inkml:trace>
  <inkml:trace contextRef="#ctx0" brushRef="#br0" timeOffset="29508.143">28055 11785 19 0,'-7'-35'796'15,"-2"5"204"-15,1 3 134 0,1 0 101 0,-2 1 38 16,2 8-377-16,-1 1-318 0,8 3-190 16,-7 5-133-16,7 1-106 0,0-1-102 0,0 5-99 15,7-1-91-15,-7 1-87 16,8-1-127-16,8 0-208 0,-9 1-260 0,1-4-194 16,15-2-65-16,-6-7 7 0,6-6 87 0,1 2 193 15,-1-6 282-15</inkml:trace>
  <inkml:trace contextRef="#ctx0" brushRef="#br0" timeOffset="29655.617">28291 11150 623 0,'0'-22'951'0,"-8"-1"147"0,-1 7 119 16,2 2 94-16,-9 0-293 0,8 5-322 0,1 5-190 15,-2 0-124-15,-6 8-103 0,7 5-169 16,0 4-110-16,1 6 0 0,-2 2 0 16,2 6 0-16,7-1 0 0,0 5 0 0,7 4-252 15,2 0-210-15,-2 0-267 0,9 5-325 0,-1-5-127 16,9 2-19-16,-1-2 46 0,10-1 140 15,-2-7 258-15</inkml:trace>
  <inkml:trace contextRef="#ctx0" brushRef="#br0" timeOffset="30074.643">29169 11309 414 0,'-15'-18'956'0,"-1"1"188"0,-8 3 146 16,1-4 128-16,6 5-114 0,-6 5-404 15,8-1-241-15,8 4-553 0,-10 1-106 0,17 13 0 16,-7 0 0-16,7 12 0 0,0 11 0 16,0 3 0-16,7 14 0 0,-7 8 0 0,17 8 0 15,-10 7 0-15,8 7 0 0,-6 4 0 16,14 5 0-16,-8-3 0 0,9-2 0 0,-8-3 0 16,7-5 0-16,-7-5 0 0,8-7 0 15,-17-10 0-15,10-5 0 0,-17-13 0 16,7-3 0-16,-14-11 0 0,-2-2 0 0,1-15 0 15,-8-4-141-15,-7-14-34 0,-8-4 55 0,7-3 49 16,-7-11 43-16,-9-7 38 0,9-5 41 16,-8-5 39-16,0 0 33 0,7 2 30 15,1-3-45-15,7 2-108 0,8 4 0 0,1-1 0 16,7 6 0-16,0 4 0 0,8 4 0 16,0 5 0-16,8 3 0 0,8 2 0 0,0 7 0 15,-1 0 0-15,8 11 0 0,1-3 0 16,8 12 0-16,-1-3 0 0,0 11 0 15,9 4 0-15,-2-1 0 0,2 10-335 0,7-1-343 16,-7 5-181-16,-2 4-185 0,2-4-89 16,-9 1 6-16,1-1 67 0,-8-1 156 0,-2 1 238 15</inkml:trace>
  <inkml:trace contextRef="#ctx0" brushRef="#br0" timeOffset="30911.933">29388 12258 48 0,'-7'18'568'0,"-8"-1"232"0,6-4 174 15,-6 5 131-15,7-5-52 0,0-4-116 16,1 0-140-16,-2-5-164 0,2 1-119 0,7-1-74 15,7-4-118-15,-7 0-322 0,9-4 0 16,6-5 0-16,-7-5 0 0,7-3 0 0,1-1 0 16,-8 1 0-16,8-1 0 0,-1-5 0 15,-7 2 0-15,7-2 0 0,2 1 0 16,-10-3 0-16,2 2 0 0,-9 1 0 0,7 4 0 16,-7-4 0-16,-7 5 0 0,-2 4 0 15,9 0 0-15,-7 3 0 0,-1 2 0 16,-1 8 0-16,2 0 0 0,-1 0 0 0,0 8 0 15,0-3 0-15,1 7 0 0,7 2 0 16,0 0 0-16,0 3 0 0,0 5 0 0,0-4 0 16,7 4 0-16,9 0 0 0,-8 1 0 15,8-2 0-15,-1 2 0 0,9-2 0 0,-8-3 0 16,7 0 0-16,1-1 0 0,-1-3 0 16,1-6 0-16,-1-3 0 0,1-1 0 15,-8-8 0-15,8-1 0 0,-9-3 0 0,8-10 0 16,-7-1 0-16,-8 3 0 0,8-6 0 15,-16 0 0-15,7-6 0 0,1 7 0 0,-8-6 0 16,-8 5 0-16,8 0 0 0,-7 5 0 16,-2-1 0-16,9 5 0 0,-7 4 0 15,-1 5 0-15,8-2 0 0,-8 12 0 16,0-2 0-16,8 9 0 0,0 0 0 0,-7 5 0 16,14-1 0-16,-7 1 0 0,0 4 0 15,8 0 0-15,0 1 0 0,7-6 0 0,-6 1 0 16,6-6 0-16,1 2 0 0,0-5 0 0,-9-9 0 15,10 0 0-15,-3-4 0 0,-5-9 0 16,-1 0 0-16,-1-1 0 0,2-3 0 16,-9-6-106-16,7 2 4 0,-7 2 33 0,-7-3 27 15,7 5 23-15,0-1 31 0,0 5 37 16,0 4 32-16,-9 0 26 0,9 5-18 0,0 4-89 16,-7 4 0-16,7 5 0 0,0 4 0 15,0 5 0-15,0-1 0 0,7 6 0 16,2-2 0-16,-9 6 0 0,15-1 0 0,-7 2 0 15,16-2 0-15,-9-4 0 0,8 0 0 16,1-4 0-16,8-5 0 0,-8 0-72 0,7-9-417 16,0-4-66-16,0-4-69 0,1-5-26 15,-1-4-25-15,0-5 3 0,1-5 35 0,-8 2 89 16,-9-5 146-16,1-1 159 0,-9 0 192 16,2 2 188-16,-9-2 170 0,-9 0 163 0,2 5 94 15,-9 0 38-15,1 5-8 0,-1 4-31 16,-1 3-52-16,3 2-72 0,-3 8-44 0,1 0-25 15,1 8-19-15,7 2-36 0,0 3-315 16,1 4 0-16,-2 1 0 0,9-1 0 16,0 1 0-16,0 4 0 0,9 1 0 0,-2-2 0 15,9-4 0-15,-1 6 0 0,1-5 0 16,1-6 0-16,6 7 0 0,1-6 0 16,-1-4 0-16,1-1 0 0,-1 1 0 0,1-4 0 15,-2 4-104-15,2-9-588 0,-1 4-280 16,1-4-190-16,-8-4-47 0,8-1 13 0,-8-4 70 15,-1 0 193-15,-7 5 340 0</inkml:trace>
  <inkml:trace contextRef="#ctx0" brushRef="#br0" timeOffset="31089.457">30213 12580 677 0,'-40'39'1127'15,"9"-3"204"-15,-8-1 163 0,8-8 159 0,7-5-234 16,1 0-929-16,6-14-490 0,10 1 0 15,7-9 0-15,0 0 0 0,7-9 0 16,2 1 0-16,-1-5 0 0,-1 4-243 0,2-5-1055 16,-2 6-119-16,1-5 20 0,8-6 97 15,-9 7 151-15,9-11 279 0,-8 5 408 0</inkml:trace>
  <inkml:trace contextRef="#ctx0" brushRef="#br0" timeOffset="32872.574">31381 11935 284 0,'-31'19'723'0,"15"-3"175"16,-7-2 116-16,-1 3 87 0,1-3-179 0,8-5-186 15,-1 3-162-15,-1-2-122 0,10-1-76 16,0-5-46-16,-2 5-37 0,9-5-31 16,0 5-36-16,0-4-226 0,9-1 0 0,-2-4 0 15,9 0 0-15,-1 0 0 0,9-9 0 16,-8-4 0-16,15 0 0 0,-8-13 0 16,9-2 0-16,-1-7 0 0,0 0 0 0,-7-5 0 15,0 1 0-15,-8-5 0 0,-1 3 0 0,-15 2 0 16,0-5-42-16,0 9-252 0,-15-5 25 15,-1 5 34-15,-8 3 42 0,-7-3 45 0,0 8 43 16,-9 1 38-16,9 0 33 0,-16 9 30 16,15-1 28-16,-6 13 27 0,5 1 33 0,2 13 35 15,8 0 40-15,-1 8 34 0,9 10 33 16,7 3 30-16,0 6 21 0,16 8-275 16,0 5-2-16,0 8 0 0,15 1 0 0,-8 7 0 15,9 2 0-15,-1-1 0 0,1 0 0 16,8 0 0-16,-8-9 0 0,-1 1 0 0,1-10 0 15,-1-3 0-15,1-10 0 0,-1-4 0 16,1-5 0-16,-9-8 0 0,8-4 0 0,-6-11 0 16,-2-3 0-16,-7-8 0 0,7-5 0 15,-6-5 0-15,-2-4 0 0,1-5 0 0,-8 1 0 16,8 0 0-16,0-1 0 0,-8 1 0 16,7 3 0-16,2 5 0 0,-9 1 0 0,7 8 0 15,-7 0 0-15,8 5 0 0,0 4 0 16,0 4 0-16,-1 5 0 0,2 4 0 15,6 6 0-15,-6-7 0 0,14 7 0 0,-8 2 0 16,9-3 0-16,-1 0 0 0,1-1 0 16,8-3 0-16,-1-7 0 0,0 3 0 0,0-6 0 15,1-4 0-15,-8-4 0 0,7 0 0 16,-15-9 0-16,7 4 0 0,-8-10 0 16,-6 3 0-16,-1-3 0 0,-8 1 0 0,0-3 0 15,0 4 0-15,-8-6 0 0,-8 5 0 16,0 1 0-16,1 4 0 0,-9-5 0 0,1 9 0 15,7 5 0-15,-8-1 0 0,1 10 0 16,-1-1 0-16,8 5 0 0,1 4 0 16,6 5 0-16,-6 4 0 0,15 0 0 0,0 0 0 15,0 1 0-15,15-2 0 0,-6 6 0 16,15-5 0-16,-1 0 0 0,8-5 0 0,9 1-56 16,-2-5-21-16,9 0-13 0,-7-4-9 15,7-9 1-15,0 5 9 0,-8-10 13 0,0 1 16 16,1-5 16-16,-16-4 14 0,-1 4 10 15,1-9 7-15,-9 4 5 0,-7-2 6 16,-8-3 6-16,0-2 11 0,0 3 15 0,-8 1 14 16,0-1 14-16,-8 1 13 0,1 3 14 15,-8 1 5-15,7-1 3 0,-8 5 2 16,0 1 2-16,1 3-17 0,-1 5-80 0,8 0 0 16,1 5 0-16,-1 3 0 0,1 6 0 15,7-1 0-15,0 0 0 0,8 9 0 0,0-3 0 16,0 2 0-16,8-3 0 0,8 3 0 15,-9 2 0-15,9-5 0 0,8-1 0 0,-9 1 0 16,1-1 0-16,7-8 0 0,1 5 0 16,-8-10 0-16,8-4 0 0,-1 0 0 15,-8-4 0-15,1-5 0 0,0 0 0 0,-8-4 0 16,-1-5 0-16,2 0 0 0,-2-3 0 16,-7 3 0-16,8-1 0 0,-8 3 0 15,-8-3 0-15,8 7 0 0,0 2 0 0,0 2 0 16,0 3 0-16,0 1 0 0,-7 8 0 15,7 1 0-15,0-1 0 0,0 10 0 0,0-2 0 16,0 7 0-16,7-3 0 0,-7 3 0 16,8 3 0-16,1 0 0 0,-2-4 0 0,0-1 0 15,2 1 0-15,6-1 0 0,-6-7 0 16,-2 2 0-16,1-8 0 0,8-4 0 0,-9 0 0 16,9-4 0-16,-8-5 0 0,-1-4 0 15,9-4 0-15,-8-1 0 0,0 1 0 0,0-6 0 16,8 2 0-16,-9 3 0 0,1-1 0 15,1 3 0-15,5-3 0 0,-5 7 0 16,-1 2 0-16,-8 2 0 0,7 3 0 0,-7 5 0 16,9 0 0-16,-9 5 0 0,0 3 0 15,7 2 0-15,-7-1 0 0,0 3 0 16,8 7 0-16,0-3 0 0,-8-2 0 0,15 7 0 16,-6-2 0-16,6-6 0 0,1 5 0 15,0-5 0-15,7-4 0 0,1 0 0 0,-9-5 0 16,8-4 0-16,1-4 0 0,0-5 0 15,-1 0 0-15,1-9 0 0,-1 1 0 0,-7-5 0 16,8 0 0-16,-9-6 0 0,1 2 0 16,-9 1 0-16,2-6 0 0,-1-1 0 0,-8-3 0 15,0 0 0-15,-8-5 0 0,-1 5 0 16,-5-5 0-16,-3 9 0 0,1 0 0 16,1 5 0-16,-8 4 0 0,7 8 0 0,0 6 0 15,-8 8 0-15,9 8 0 0,-1 6 0 16,0 2 0-16,1 12 0 0,6-2 0 0,2 9 0 15,-1-4 0-15,8 8 0 0,8-2 0 16,-1 2 0-16,2 1 0 0,6-4 0 16,8-5 0-16,1-1 0 0,0 0 0 15,8-7 0-15,-1-5 0 0,9-1 0 0,-2-8 0 16,-6 0 0-16,7-5 0 0,-7-4 0 16,-1-4 0-16,0 0 0 0,0-1 0 0,1 1 0 15,-1-1 0-15,0 5 0 0,1 5 0 16,-1-1 0-16,-7 5 0 0,0 0 0 0,-8 8 0 15,-1 5 0-15,1 0 0 0,-1 10 0 16,-7-2 0-16,0 1 0 0,-1 0 0 0,-7-4 0 16,0-1 0-16,0 0 0 0,0-8 0 15,-7-4 0-15,-1-2 0 0,-15-7-186 16,7-1-740-16,-8-8-251 0,0-5-84 0,-7-9 24 16,0 1 74-16,-8-10 144 0,-1 1 245 15,-7-9 344-15</inkml:trace>
  <inkml:trace contextRef="#ctx0" brushRef="#br0" timeOffset="33074.16">32143 11627 233 0,'-47'-27'842'0,"7"4"185"0,9 7 144 16,0-3 118-16,7 7-76 0,1-6-312 0,14 4-235 16,2 5-122-16,-1-4-239 0,16 0-305 15,-1 0 0-15,9 4 0 0,0 0 0 0,8 0 0 16,0 5 0-16,-1 4 0 0,1 0 0 15,7 0 0-15,-8 4 0 0,8 5 0 0,0 5-811 16,2-1-509-16,-2 4-83 0,8-4 30 16,0-4 106-16,0 0 198 0,16-9 406 0</inkml:trace>
  <inkml:trace contextRef="#ctx0" brushRef="#br0" timeOffset="34172.739">34238 11489 322 0,'-9'-26'589'0,"2"4"175"16,-1 0 161-16,-1 0 14 0,2-1-86 16,-9 7-103-16,8 2-108 0,1 0-136 15,-2 7-136-15,-6 2-94 0,8 5-59 0,7 9-38 16,-9 8-24-16,9 10-12 0,9 13-1 15,-2 8 9-15,8 5 0 0,9 12-34 0,-1 7-117 16,1 2 0-16,8 5 0 0,-8 2 0 16,7-3 0-16,-8-3 0 0,8-8 0 0,-7-1 0 15,-8-8 0-15,8-9-221 0,-8-5-51 16,-9-9-8-16,-7-5 8 0,0-12 26 16,-7-4 38-16,-17-14 40 0,1-5 35 0,-1-9 33 15,-16-7 33-15,1-6 28 0,0-8 29 16,-8 0 21-16,-9-9 20 0,10 0 21 0,-1-1 18 15,8 1 21-15,-1 5 11 0,9 4 6 16,7 4 0-16,8-1-3 0,1 6 2 0,15 4 8 16,0 4 15-16,15 1 20 0,9-1 22 15,8 5 14-15,15 4-2 0,8-4-18 16,-1 8-38-16,17-4-128 0,-8 4 0 0,8 2 0 16,7 3 0-16,-7-6 0 0,0 3 0 15,-9-1 0-15,1-1-31 0,-16-4-126 0,0 0-21 16,-16-5 0-16,1 2 18 0,-17-2 41 15,1-4 34-15,-16-3 39 0,0-2 27 0,-8 6 19 16,-7-9 10-16,-9 4 5 0,1-1 3 16,-8 2-8-16,-2-2-6 0,2 2-1 15,-8 2-1-15,8 1 10 0,-9 1 16 16,9 8 17-16,0 5 25 0,-1 8 36 0,1 1 33 16,7 8 28-16,1 4 24 0,8 6-38 15,6 7-153-15,2 5 0 0,7 6 0 0,7 7 0 16,2 0 0-16,6 10 0 0,1 0 0 15,15 3 0-15,0 2 0 0,1-2 0 0,-1-4 0 16,9 1 0-16,-2 0 0 0,-6-10 0 16,7-4 0-16,-7-4 0 0,6-10 0 0,-5 2 0 15,-10-11 0-15,0-7 0 0,0-5 0 16,1-9 0-16,-1-9 0 0,-7-5 0 16,1-4 0-16,-3-8 0 0,-5 4 0 0,6-9 0 15,-6 5 0-15,-2-1 0 0,1 1 0 16,0 3 0-16,0 1 0 0,-1 9 0 0,-7 1 0 15,9 2 0-15,-9 6 0 0,7 4 0 16,-7 4 0-16,8 6 0 0,0 2 0 16,0 7 0-16,-1-3 0 0,2 12 0 0,6-7 0 15,-6 6 0-15,5-1 0 0,3 1 0 16,-1-5 0-16,6 0 0 0,-6-1 0 16,0-2 0-16,8-7 0 0,-9-3 0 0,1 0 0 15,0-9 0-15,-1 0 0 0,-7-5 0 16,7-2 0-16,-6-7 0 0,-2 0 0 0,-7-3 0 15,0-1 0-15,0-4 0 0,-7 0 0 16,-2 5 0-16,2-5 0 0,-1 4 0 0,0 5 0 16,0-6 0-16,1 12 0 0,-2-2 0 15,2 4 0-15,7 0 0 0,-8 5 0 0,8 5 0 16,0 4 0-16,0 3 0 0,8 2 0 16,-1 4 0-16,2 4 0 0,-2-4 0 15,1 8 0-15,8-4 0 0,-9 1 0 0,9-7-250 16,-8 7-531-16,8-9-348 0,-9-2-130 15,2-7-5-15,6-5 64 0,1-5 136 0,-8-4 261 16,0-8 377-16</inkml:trace>
  <inkml:trace contextRef="#ctx0" brushRef="#br0" timeOffset="34343.283">35250 11825 477 0,'-32'-44'949'15,"1"4"169"-15,7 0 137 0,0 5 123 0,10 4-167 16,-3 5-363-16,10-1-234 0,-2 10-273 0,2-1-341 15,7 4 0-15,0 5 0 0,0 5 0 16,7 1 0-16,-7 3 0 0,9 3-58 16,-9 1-696-16,0 5-394 0,7 0-153 0,1 1-7 15,1-1 72-15,-2-5 134 0,9-4 281 16,-8-4 385-16</inkml:trace>
  <inkml:trace contextRef="#ctx0" brushRef="#br0" timeOffset="34529.708">35061 11260 753 0,'-16'-9'1037'0,"1"0"160"0,7 1 142 0,8-1 130 16,0 0-317-16,8 0-296 0,7 0-468 15,9 1-388-15,8 3 0 0,-1-3 0 16,9 3 0-16,-2 5 0 0,9 0 0 0,0 5 0 16,0-1 0-16,-7 5 0 0,-1 4 0 15,0 0 0-15,1 5-1137 0,-9-1-308 0,0 6-7 16,0-6 92-16,1 1 138 0,-1-4 264 15,-7-3 449-15</inkml:trace>
  <inkml:trace contextRef="#ctx0" brushRef="#br0" timeOffset="127995.96">20664 13229 271 0,'9'-14'341'0,"-9"5"54"16,7-4-6-16,-7 5-28 0,0-6-2 0,8 5 22 16,-8-5 44-16,8 7 54 0,-8-2 39 15,0-5 3-15,0 0-16 0,0 7-29 16,0-7-53-16,0 0-72 0,-8 1-55 0,8 0-35 16,-8 0-21-16,-8 0-29 0,1 4-19 0,-1 4-17 15,-15 5-14-15,-1 9-6 0,1 0 1 16,-9 9-7-16,-6 3-149 0,7 7 0 15,-8 7 0-15,7 0 0 0,1 0 0 0,0 5 0 16,15 4 0-16,1 0 0 0,15 1 0 16,8-1 0-16,0 4 0 0,15-4 0 0,1 0 0 15,15 5 0-15,1-5 0 0,7 0 0 16,1-5 0-16,7 2 0 0,-8-1 0 0,7-1 0 16,-6 1 0-16,0-5 0 0,-9 1 0 15,-8-1 0-15,8-5 0 0,-15 2 0 0,0-1 0 16,-1-1 0-16,-15 1 0 0,9 0 0 15,-18 5 0-15,2-5 0 0,-1-1 0 0,-8 1 0 16,0 0 0-16,1-5 0 0,-1 6 0 0,-7-6 0 16,-1 1 0-16,8-6 0 0,-8 2 0 15,9-6 0-15,-1-3 0 0,0-1 0 16,1-5 0-16,8 1 0 0,-2 0 0 0,2-4 0 16,7-1 0-16,0-4 0 0,0 4 0 0,7-4 0 15,9 5 0-15,-8-1 0 0,8 0 0 16,-1 1 0-16,1 4 0 0,0-1 0 15,-1 6 0-15,1 3 0 0,0 5 0 0,-8 1 0 16,8 4 0-16,-9 3 0 0,9 1 0 0,-8 9 0 16,-8-1 0-16,7 5 0 0,-7 1 0 15,9 3 0-15,-9-4 0 0,0 4 0 0,0-4 0 16,7 1 0-16,-7-5 0 0,0 4 0 16,0-5 0-16,0 1 0 0,0-5 0 0,0 5 0 15,0-9 0-15,0 0 0 0,0 1 0 16,0-2 0-16,0-8 0 0,0 5 0 0,0-5 0 15,0-4 0-15,0-1 0 0,0-4 0 0,0 1 0 16,0-6 0-16,0-3 0 0,0 3 0 16,0-3 0-16,0-1 0 0,0-8 0 15,-7-1 0-15,7 1 0 0,-9-9 0 0,9 0-624 16,-7-5-599-16,7-4-108 0,-8-4 19 0,8-2 86 16,0-7 116-16,8 0 251 0,-8-9 402 15</inkml:trace>
  <inkml:trace contextRef="#ctx0" brushRef="#br0" timeOffset="146850.723">21489 13520 356 0,'-9'-5'562'0,"9"1"136"16,-7-1 165-16,7 1 3 0,-8 4-86 0,8-4-87 15,-8-4-81-15,8 2-92 0,0 6-140 16,0-4-91-16,0 4-58 0,0 0-31 0,0 0-18 16,8 4-3-16,-8 10 6 0,8-1 7 15,-8 10 0-15,7-2-12 0,2 9-149 16,-2 2-31-16,-7-1 0 0,8 8 0 0,1-4 0 15,-2 6 0-15,-7-6 0 0,7 5 0 16,1-10 0-16,1 2 0 0,-2-11 0 0,0 1 0 16,2-3 0-16,-1-7 0 0,-1 2 0 15,2-14 0-15,-2 0 0 0,-7-10 0 16,8-6 0-16,0-7 0 0,0-4 0 16,-8 1 0-16,7-9 0 0,-7 0 0 0,0-1 0 15,0 1 0-15,0 0 0 0,0 4 0 16,9 0 0-16,-9 5 0 0,0 4 0 0,7 4 0 15,-7 5 0-15,8-1 0 0,-8 9 0 16,8 1 0-16,0 8 0 0,-8 6 0 0,7-1 0 16,9 7 0-16,-8 3 0 0,0 7 0 15,0 1 0-15,-1-1 0 0,2 1 0 0,-2 3 0 16,1-2 0-16,8-2 0 0,-9-1 0 16,2-6 0-16,-1-1 0 0,-1-6 0 15,2 2 0-15,-2-10 0 0,1-4 0 0,8-4 0 16,-9-5 0-16,9-4 0 0,-8-9 0 15,-1 0 0-15,2-5 0 0,-2 1 0 0,1-34 0 16,0 58 0-16,-8-29-17 0,8 5-4 16,-8-1 8-16,7 0 6 0,-7 9 1 0,9 1 1 15,-9 8 6-15,7 0 11 0,-7 9 16 16,0 0 0-16,8 9-28 0,1 5 0 16,-9 4 0-16,7-1 0 0,0 10 0 15,2-1 0-15,-1 0 0 0,-1 5 0 0,2 0 0 16,6 1 0-16,1-2 0 0,0 1 0 15,-9-4 0-15,17-1 0 0,-8-4 0 0,-1-5 0 16,1 1 0-16,8-1-61 0,-8-8-247 16,7 4-65-16,-8-3-95 0,1-6-139 0,8 1-197 15,-9-5-196-15,1-5-69 0,7 1 14 16,-7-6 92-16,8 2 170 0,-9-9 251 16</inkml:trace>
  <inkml:trace contextRef="#ctx0" brushRef="#br0" timeOffset="147095.666">22501 13740 560 0,'-9'0'861'0,"2"5"171"15,7-5 120-15,-8 0 25 0,0 0-211 16,8-5-186-16,-8 1-183 0,8 4-110 0,8-5-63 16,-8 2-269-16,8-3-155 0,0 2 0 15,-8 0 0-15,16 0 0 0,-9 4 0 16,1 0 0-16,8-5 0 0,-1 10 0 0,8-5 0 15,-6 0 0-15,6 4 0 0,1 0 0 16,-1 0 0-16,1 2 0 0,-1-3 0 0,1 6-201 16,7-4-630-16,1 4-252 0,7-37-127 15,-7 60 2-15,6-32 66 0,2 0 108 0,-1-4 187 16,8-1 330-16</inkml:trace>
  <inkml:trace contextRef="#ctx0" brushRef="#br0" timeOffset="147699.053">23316 13471 377 0,'-15'0'740'0,"6"-4"202"15,2 4 138-15,-1-4 87 0,0-1-238 16,0 5-186-16,1-4-147 0,7-1-161 0,0 1-98 15,0-1-48-15,0-3-22 0,7 3-17 16,1 1-211-16,0-5-39 0,0 5 0 16,-1-1 0-16,9 5 0 0,1-4 0 0,-10 4 0 15,9 0 0-15,-8 4 0 0,8-4 0 16,-1 9 0-16,1-4 0 0,0 3 0 0,-1 5 0 16,1 1 0-16,0-1 0 0,-9 4 0 15,10 5 0-15,-10 0 0 0,0 0 0 0,-7 6 0 16,0 3 0-16,0-5 0 0,-7 5 0 15,0 4 0-15,-2-5 0 0,1 2 0 16,-8 3 0-16,1-4 0 0,-8 0 0 0,7-5 0 16,0 0 0-16,-8 1 0 0,0-10 0 15,10 1 0-15,-10-4 0 0,0-5 0 0,1-6 0 16,7-3 0-16,-8-3 0 16,9-6 0-16,-8-1 0 0,7-6 0 0,-1-3 0 0,10-3 0 15,-9 1 0-15,8-2 0 0,8 2 0 16,0-2 0-16,0 6 0 0,8-5 0 15,1 3 0-15,-2 7 0 0,9-2 0 0,-8 5 0 16,8 5 0-16,7 4 0 0,-8 0 0 16,1 9 0-16,8 0 0 0,-9 5 0 0,8-2 0 15,1 6 0-15,-1 3 0 0,1-2 0 16,8 3 0-16,-8 0 0 0,7 0 0 0,0 0 0 16,9-5 0-16,-9 2 0 0,0-7 0 15,1 2 0-15,6-2 0 0,-14-6 0 16,8 1 0-16,-8-2 0 0,-1-5 0 0,-8-5 0 15,9 1 0-15,-8 1-256 0,-9-6-545 16,9-5-249-16,-8 1-147 0,0-1-17 16,0-3 51-16,-1-5 117 0,2 5 215 0,-2-6 315 15</inkml:trace>
  <inkml:trace contextRef="#ctx0" brushRef="#br0" timeOffset="148702.195">24627 13895 417 0,'-32'9'781'0,"9"-1"203"0,0 1 155 0,-1-4 96 16,8-1-205-16,0 1-185 0,1-1-160 16,6-4-147-16,2 4-96 0,7-8-347 0,0 4-95 15,7-4 0-15,9 4 0 0,-8-5 0 16,15 1 0-16,-6-1 0 0,6 5 0 0,1-4 0 16,-1 4 0-16,8 0 0 0,0 0 0 15,2 0 0-15,-2 0 0 0,8 4 0 0,-8-4 0 16,0 0 0-16,1-4 0 0,-8 4 0 15,0-5 0-15,-2 5 0 0,-6-4-470 16,-8-4-391-16,0-1-144 0,0 0-134 0,-8-5-14 16,-8 2 51-16,8-2 121 0,-8-4 191 0,-7 1 248 15</inkml:trace>
  <inkml:trace contextRef="#ctx0" brushRef="#br0" timeOffset="153657.333">24549 13740 106 0,'-9'0'266'0,"2"0"43"0,7 0-9 16,-8-4-13-16,-1 4-2 0,2 0 11 15,0-5 24-15,-2 2 46 0,1 3 66 0,8-6 64 16,-7 2 30-16,-2 0-2 0,2 0-23 16,-1-1-51-16,8 1-79 0,-8 4-82 15,8-5-43-15,-8 5-21 0,8-4-7 0,0 4 1 16,0 0-1-16,0 0 0 0,-7 0-8 15,7 0-13-15,0 0-20 0,0 0-38 0,7 0-139 16,-7 0 0-16,0 0 0 0,8 4 0 16,8-4 0-16,-9 0 0 0,9 0 0 0,1-4 0 15,6 4 0-15,1 0 0 0,-1-5 0 16,8 1 0-16,0 0 0 0,9-1 0 0,-2 5 0 16,-5 0 0-16,5 0 0 0,2 5-494 15,-1-1-210-15,0 0-295 0,-8 1-156 16,9-1-32-16,-1 5 36 0,-8 0 93 0,9-5 212 15,-2 0 346-15</inkml:trace>
  <inkml:trace contextRef="#ctx0" brushRef="#br0" timeOffset="154072.735">25639 13644 104 0,'-9'-14'716'0,"2"6"182"0,-1-1 118 16,1 0 86-16,-2-5-68 0,2 6-240 0,-1-2-240 16,0 2-142-16,0-1-90 0,-8 0-57 15,9 0-49-15,-9 0-32 0,8 6-22 0,-8-7-18 16,1 10-9-16,-8-4-6 0,6 8-125 16,-6 1-4-16,7 3 0 0,-8 10 0 15,9 0 0-15,-8 3 0 0,7 7 0 0,-1 3 0 16,10 4 0-16,0 0 0 0,-2 5 0 15,18 0 0-15,-2 4 0 0,9-5 0 0,-1 1 0 16,9-1 0-16,8-7 0 0,-1-2 0 0,0-7 0 16,9-6 0-16,-9-3 0 0,8-10 0 15,-8 1 0-15,9-10 0 0,-9-8 0 16,0-6 0-16,-8-2 0 0,1-5 0 0,-8-6 0 16,-8 2 0-16,0-5 0 0,-8-1 0 15,0-4 0-15,-8 5 0 0,0 0 0 16,-8-1 0-16,1 1 0 0,-8 4 0 0,-10 1 0 15,2 3 0-15,0 4-616 0,-8 6-165 16,8-1-240-16,-9 9-121 0,9 6-19 0,0 6 43 16,7 3 109-16,-8 6 211 0,9 2 323 15</inkml:trace>
  <inkml:trace contextRef="#ctx0" brushRef="#br0" timeOffset="156193.665">21591 14911 107 0,'0'0'413'15,"-9"0"102"-15,2 0 104 0,7-5 48 16,-8 5 36-16,-1-4-4 0,2 4-30 0,7 0-42 16,-7-5-40-16,-2 0-63 0,1 5-90 15,1-4-50-15,0 4-18 0,7 0-15 0,-9-5-21 16,9 5-134-16,-8 0-196 15,8 0 0-15,0 0 0 0,8-4 0 0,1 4 0 16,-2 0 0-16,0-5 0 0,10 5 0 0,-3 5 0 16,10-5 0-16,-8 4 0 0,8 1 0 15,-8 4 0-15,-1 5 0 0,1-2 0 0,0 2 0 16,-9 8 0-16,1 0 0 0,-8 4 0 16,0 1 0-16,-8 3 0 0,1 2 0 15,-9-7 0-15,8 6 0 0,-8-3 0 0,0-2 0 16,9-4 0-16,-9 0 0 0,1-5 0 15,-1-3 0-15,8-6 0 0,-8 1 0 0,9-5 0 16,-2-4 0-16,1 0 0 0,8 0 0 16,0-4 0-16,0 0 0 0,8-5 0 0,1 0 0 15,5 5 0-15,-5-5 0 0,6 0 0 16,1 0 0-16,8 5 0 0,-1-5 0 16,-7 9 0-16,8-4 0 0,-9 8 0 0,1 1 0 15,0 3 0-15,-1 5 0 16,-6 1 0-16,-2 8 0 0,0 0 0 0,-7 1 0 15,0 2 0-15,-7 1 0 0,7-3 0 0,-7 4 0 16,-2-5 0-16,-6 0 0 0,6 0 0 16,-6-5 0-16,-1-4 0 0,0 1 0 0,-7-6 0 15,8 2 0-15,-9-5 0 0,8-1 0 16,-7-4 0-16,-1-4 0 0,0-1 0 16,10 0 0-16,-10-4 0 0,8-3 0 0,0 3 0 15,1-1 0-15,6-3 0 0,2 1 0 16,7 2 0-16,0 1 0 0,0-4-408 0,7 4-401 15,2-4-303-15,6 0-106 0,8 0-1 16,1-5 58-16,16 1 123 0,-9-6 245 0,8 2 371 16</inkml:trace>
  <inkml:trace contextRef="#ctx0" brushRef="#br0" timeOffset="156778.131">22006 15020 438 0,'-7'-4'897'0,"7"4"161"0,-9 0 113 0,2 0 135 15,7 0-149-15,-8 0-275 0,8 0-184 16,-9 0-114-16,9 0-584 0,0 4 0 0,0-4 0 16,0 9 0-16,0 0 0 0,9 4 0 15,-9 0 0-15,8 9 0 0,-8 0 0 0,7 5 0 16,2 4 0-16,-9 0 0 0,7 0 0 0,1 4 0 16,-8-4 0-16,8 0 0 0,0-1 0 15,-1-2 0-15,2-2 0 0,-2-4 0 0,-7-5 0 16,8-3 0-16,-8-5 0 0,8-1 0 15,0-8 0-15,-8 0 0 0,7-4 0 0,-7-9 0 16,9-1 0-16,-2-7 0 0,-7-2 0 16,0-7 0-16,8 2 0 0,-8-2 0 15,9-5 0-15,-9-1 0 0,7 6 0 0,0-1 0 16,2 3 0-16,-1 3 0 0,-1 2 0 16,2 6 0-16,-2 3 0 0,1 6 0 0,0 8 0 15,0 4 0-15,-1 5 0 0,1 5 0 16,0 7 0-16,-8 2 0 0,8 3 0 15,-1 5 0-15,-7 0 0 0,9-1 0 0,-2 1 0 16,1 0 0-16,0-5 0 0,0-3 0 16,-8-5 0-16,7-1 0 0,2-8 0 0,-2 0 0 15,1-4 0-15,8-10 0 0,-9 1 0 16,2-10 0-16,-1 0 0 0,-1-2 0 0,2-3 0 16,-2-3 0-16,1 0 0 0,0 0 0 15,0 0 0-15,-1-4 0 0,2 4 0 16,-2 4 0-16,-7 1 0 0,8 3 0 0,0 6 0 15,-8 2 0-15,8 12 0 0,-8-2 0 16,0 5 0-16,7 4 0 0,-7 5 0 0,0 4 0 16,0 0 0-16,9 0 0 0,-9 4 0 15,7-4 0-15,1 4 0 0,0 2 0 16,7-2 0-16,1-4 0 0,1 0 0 0,5-4 0 16,1-1 0-16,10-8 0 0,-10 1 0 15,8-7-26-15,0-3-1007 0,2-3-251 16,5-7-65-16,-6-3 44 0,15-9 104 0,-8 4 193 15,1-8 326-15</inkml:trace>
  <inkml:trace contextRef="#ctx0" brushRef="#br0" timeOffset="157030.491">23081 15131 100 0,'-16'4'576'0,"0"1"170"0,1 0 165 15,-1-1 123-15,0 3-84 0,9-1-140 16,-1 2-111-16,0-3-11 0,0 4-4 0,8-5-4 15,-7 1-367-15,7-5-313 0,7 0 0 16,-7 0 0-16,8 0 0 0,8 0 0 0,0 0 0 16,-1 0 0-16,8 0 0 0,-7 0 0 15,8 4 0-15,-1-4 0 0,1 4 0 0,0-4 0 16,-1 5 0-16,1-5 0 0,-8 4 0 16,6 1 0-16,-6-5 0 0,0 4 0 0,-1 0-4 15,9 1-1294-15,-8-1-120 0,8-4 26 16,7 0 107-16,1-4 167 0,-1-1 222 15,0 1 311-15</inkml:trace>
  <inkml:trace contextRef="#ctx0" brushRef="#br0" timeOffset="157420.449">23733 15145 228 0,'-9'17'816'0,"1"1"195"0,1-5 129 0,7 0 127 15,0 0-13-15,0 0-220 0,7-8-232 16,1-1-163-16,1-4-639 0,5-4 0 16,3-5 0-16,-1 0 0 0,-1 0 0 0,1-4 0 15,0 0 0-15,-9-5 0 0,9 1 0 16,-8-6 0-16,-1 2 0 0,9 2 0 16,-16-3 0-16,8 0 0 0,-8 5 0 0,0-5 0 15,0 4 0-15,-8 0 0 0,8 1 0 16,-7-1 0-16,-2 4 0 0,9 7 0 0,-7-2 0 15,-1 4 0-15,8 0 0 0,-8 5 0 16,8 5 0-16,0 0 0 0,0 4 0 0,0 3 0 16,0 2 0-16,0 8 0 0,0-5 0 15,8 10 0-15,0-5 0 0,-1 9 0 0,2-1 0 16,6 1 0-16,-6 1 0 0,5-1 0 16,3-1 0-16,-3-3 0 0,3 3 0 0,-10-3 0 15,9-5 0-15,0 1 0 0,-8-7 0 16,-1-2 0-16,2 0-503 0,-2-1-1146 0,1-9 31 15,0-4 131-15,0-10 193 0,-1-6 306 16,2-6 463-16</inkml:trace>
  <inkml:trace contextRef="#ctx0" brushRef="#br0" timeOffset="158167.451">24846 15145 2 0,'-7'0'565'0,"-2"0"232"0,2 0 174 15,-1 0 130-15,-8 0-22 0,9 4-119 0,-2-4-129 16,2 0-152-16,-1 0-109 0,8 0-75 15,-8 0-354-15,8 0-141 0,0 0 0 16,8-4 0-16,0-1 0 0,-1 5 0 0,9-5 0 16,0 1 0-16,-1 4 0 0,9-5 0 15,-1 5 0-15,1 0 0 0,7 0 0 0,1 0 0 16,-8 0 0-16,7 0 0 0,0 0 0 16,1-5 0-16,-8 5 0 0,-1 0 0 15,1 0 0-15,-9 0-710 0,1 0-207 0,-9 5-154 16,2-5-84-16,-2 5 11 0,-7-1 71 15,-7 6 147-15,-2-3 215 0,2-3 265 0</inkml:trace>
  <inkml:trace contextRef="#ctx0" brushRef="#br0" timeOffset="158359.787">24932 15263 288 0,'-22'9'702'16,"-2"0"198"-16,0-5 140 0,8 0 80 16,-7 1-146-16,15-1-165 0,0 0-165 0,0-4-135 15,8 0-74-15,0-4-41 0,0 4-25 16,8-4-362-16,0 4-7 0,7 0 0 0,1 0 0 15,0 0 0-15,8 4 0 0,0-4 0 16,7 4 0-16,0 2 0 0,0 2 0 16,8-8 0-16,1 4 0 0,-2-4 0 0,2 0 0 15,7-4 0-15,-7-1-766 0,-2-4-528 16,10 5-75-16,-1-9 42 0,-8-5 101 16,9 1 171-16,-10-5 294 0</inkml:trace>
  <inkml:trace contextRef="#ctx0" brushRef="#br0" timeOffset="161020.444">26031 14902 331 0,'0'-5'508'0,"-8"0"100"0,8 1 102 16,-8-1-39-16,8 1-61 0,-8-1-59 15,1 2-60-15,7-6-66 0,0 4-76 0,-9 1-71 16,9-5-53-16,-7 4-39 0,7-4-22 16,-8 6-5-16,8-2-2 0,-8 0 5 0,8 1 0 15,-8 0-6-15,1-1-8 0,-1 1-14 16,0 4-14-16,0 0-13 0,1 0-9 16,-9 4-5-16,8 5 2 0,-8 0 7 0,0-1 9 15,1 10 8-15,-1-4 8 0,0 7-93 16,8 2-34-16,-8 3 0 0,9 4 0 0,-9-2 0 15,16 7 0-15,-8-4 0 0,8-1 0 16,8 5 0-16,0-4 0 0,0 1 0 16,8-6 0-16,-1 5 0 0,1-9 0 0,7 0 0 15,1 1 0-15,0-6 0 0,-1-3 0 16,8-1 0-16,-7-5 0 0,7-4 0 0,-8 1 0 16,1-5 0-16,-1-5 0 0,1 1 0 15,0-10 0-15,-1 1 0 0,-7 0 0 0,0-9 0 16,-1 5 0-16,1-6 0 0,-8-3 0 15,-8 4 0-15,8-4 0 0,-8-2 0 16,-8 3 0-16,8-1 0 0,-8-2 0 0,1 2 0 16,-9 0 0-16,0 0 0 0,1 3 0 15,-9-3 0-15,1 3 0 0,-1 2 0 0,1 3 0 16,-1 1 0-16,0 3 0 0,1 5 0 16,-1 0-283-16,1 5-314 0,-1-1-196 0,1 5-271 15,6 0-95-15,-6 0 0 0,15 5 58 16,-8-1 136-16,9-4 244 0</inkml:trace>
  <inkml:trace contextRef="#ctx0" brushRef="#br0" timeOffset="209897.624">27600 14345 362 0,'-8'0'734'16,"1"-4"166"-16,-2-1 115 0,2 1 62 0,-1 0-202 16,0 4-194-16,0-5-145 0,1 5-111 15,7-4-71-15,-9 4-43 0,9-5-27 0,0 5-19 16,0 0-16-16,0-4-126 0,0 4-123 15,9-5 0-15,-2 5 0 0,9-4 0 16,-8 4 0-16,8 0 0 0,7 0 0 0,1 4 0 16,0-4 0-16,-2 9 0 0,10-4 0 15,-1-1 0-15,-7 5 0 0,7 0 0 0,1-5 0 16,-1 6 0-16,0-7 0 0,1 6-296 16,-1-4-367-16,-7-1-167 0,7 0-206 15,-15-4-92-15,8 5 4 0,-10-5 62 16,-5 0 134-16,-1 5 223 0,-8-5 289 0</inkml:trace>
  <inkml:trace contextRef="#ctx0" brushRef="#br0" timeOffset="210128.532">27843 14399 405 0,'-31'3'840'0,"7"-3"153"0,-7 5 109 16,8-5 88-16,-1 4-207 0,1-4-242 0,6 0-198 15,10 0-113-15,0 0-88 0,-2 0-59 16,1 0-44-16,8 0-139 0,8 0-100 0,1 0 0 15,-2 0 0-15,8 5 0 0,1-1 0 16,0 5 0-16,8-4 0 0,-1 4 0 16,8-2 0-16,0 3 0 0,2-6 0 0,-2 1 0 15,0 0 0-15,1-1-88 0,-1-4-356 16,7 0-104-16,-5 0-118 0,-10-4-142 0,1-6-146 16,-1 6-82-16,1-6 8 0,-9 3 84 15,1-7 152-15,-9 5 207 0</inkml:trace>
  <inkml:trace contextRef="#ctx0" brushRef="#br0" timeOffset="210384.38">28079 14247 12 0,'-31'-13'473'0,"-2"-4"118"0,-5-1 103 15,-2 1 105-15,9-1-19 0,-16 0-82 16,16 1-76-16,-16 4-72 0,7-1-69 0,9 1-76 16,-9 5-110-16,9 3-94 0,8 5-55 15,-1 5-28-15,1 3-17 0,7 1-9 0,8 9 5 16,1 4 10-16,-2 4 5 0,9 0-7 15,9 5-3-15,-2 4-6 0,1 6-16 16,8-6-15-16,7 5-13 0,1-1-10 0,7-4-15 16,0 0-14-16,1-7-20 0,7-2-56 15,0-4-60-15,8-9-65 0,-7-4-72 0,7-5-102 16,-8-4-137-16,0-4-157 0,0-9-177 16,-7 0-145-16,-1-5-41 0,-7 1 42 15,-1-11 119-15,1 7 193 0,-8-5 227 0</inkml:trace>
  <inkml:trace contextRef="#ctx0" brushRef="#br0" timeOffset="210587.836">28165 14244 288 0,'-16'-27'623'16,"-7"0"194"-16,7 1 162 0,-8 4 63 16,9 4-121-16,-8 5-118 0,6 0-103 0,10 4-139 15,-2 1-127-15,-6-1-71 0,15 4-31 16,0 5-21-16,0 0-294 0,8 5-17 16,8-1 0-16,-9 5 0 0,17 4 0 0,-8 0 0 15,8 0 0-15,-1 9 0 0,1-4 0 16,-1 4 0-16,-8 4 0 0,9 2 0 0,-8-2 0 15,-9 5 0-15,2 0 0 0,-9-1 0 16,0 5 0-16,-9 1 0 0,2-1 0 0,-9 1 0 16,1-1-645-16,-1 0-692 0,-8 0-69 15,1-4 41-15,-8 1 110 0,7-11 182 0,1-2 333 16</inkml:trace>
  <inkml:trace contextRef="#ctx0" brushRef="#br0" timeOffset="211435.121">29633 13648 20 0,'0'-4'799'16,"-9"-1"193"-16,1 1 126 0,-8-5 98 16,1 5 34-16,-1-5-369 0,0 0-306 0,-7-5-163 15,-1 6-108-15,1-5-89 0,-8 4-65 0,7-1-46 16,-7 6-40-16,-9-1-29 0,9 1-20 16,-8 8-8-16,8 1-7 0,0 4-1 0,-2 5 0 15,2 2-10-15,8 3-4 0,7 3 6 16,8 0 30-16,1 4 25 0,7 5-42 15,7 0-4-15,9 5 0 0,-1 4 0 0,9-5 0 16,8 9 0-16,-1-5 0 0,0 1 0 16,9 3 0-16,-1-3 0 0,-8 1 0 0,0-2 0 15,0 5 0-15,2-4 0 0,-10-1 0 16,-8 2 0-16,1-6 0 0,-8 5 0 0,0-1 0 16,-8-4 0-16,-8 0 0 0,0 2 0 15,1-7 0-15,-9 1 0 0,0-5 0 16,1 2 0-16,-1-7 0 0,-1-4 0 0,-6 1 0 15,8-4 0-15,-1-5 0 0,1 0 0 16,-1-5 0-16,0-4 0 0,8 0 0 16,1-4 0-16,7 4 0 0,-9-5 0 0,9 1 0 15,9 4 0-15,-9-4 0 0,7 4 0 16,1 0 0-16,8 4 0 0,-9-4 0 0,9 9 0 16,-8-1 0-16,8 6 0 0,-9 3 0 15,9 5 0-15,-8 0 0 0,8 9 0 0,-8 1 0 16,8 3 0-16,-9 4 0 0,1 5 0 15,0-4 0-15,0-1 0 0,-1 5 0 16,-7-3 0-16,9-2 0 0,-9-4 0 0,7 0 0 16,-7 1 0-16,0-1 0 0,0-4 0 15,0-4 0-15,0-1 0 0,0 1 0 0,0-1 0 16,0-4 0-16,0-4 0 0,0-1 0 16,0-4 0-16,0 1 0 0,8-6 0 15,-8 2 0-15,0-5 0 0,0-5 0 0,0 0 0 16,0 0-302-16,0-5-87 0,0-5-100 15,0-3-176-15,0-4-242 0,8-1-148 16,-8-4-41-16,0-9 27 0,8 1 106 0,-1-10 209 16,2-8 299-16</inkml:trace>
  <inkml:trace contextRef="#ctx0" brushRef="#br0" timeOffset="212210.945">30291 13648 457 0,'-7'0'628'0,"-9"-9"118"0,8 5 154 16,-1-1 7-16,2-3-154 0,0 3-130 15,7 1-81-15,-9 0-85 0,1-1-138 0,8 1-79 16,0-1-45-16,0 5-13 0,0 0-3 16,0 0 11-16,8 5 26 0,-8-1 20 0,9 9 16 15,-9 5-83-15,7 4-169 0,-7 8 0 16,7 1 0-16,-7 9 0 0,9 0 0 15,-9 4 0-15,8 0 0 0,-8 0 0 0,7-4 0 16,-7-4 0-16,9-1 0 0,-9-4 0 16,7-5 0-16,1-8 0 0,0-1 0 0,0-8 0 15,-1 0 0-15,2-9 0 0,-2-5 0 16,1-3 0-16,0-6 0 0,0-8 0 0,-1 1 0 16,2-10 0-16,-2-1 0 0,1-8 0 15,-1 1 0-15,-7 0 0 0,9-1 0 16,-9-4 0-16,7 8 0 0,1-4 0 0,1 10 0 15,-2 3 0-15,0 5 0 0,2 9 0 16,-1 4 0-16,-1 5 0 0,2 4 0 0,-9 9 0 16,7 8 0-16,1 1 0 0,0 8 0 15,-8 5 0-15,8 1 0 0,-8 7 0 16,7-4 0-16,-7 0 0 0,9 0 0 0,-9 1 0 16,7-6 0-16,1-2 0 0,0-7 0 15,0-4 0-15,-1-8 0 0,9 1 0 0,-8-10 0 16,8-5 0-16,0-3 0 0,-1-5-166 15,1-6-47-15,0-2 38 0,-8-2 46 16,8-3 41-16,-9-1 38 0,9 1 43 0,-8-1 39 16,-8 6 38-16,7-2 40 0,1 2 40 15,-8 2 24-15,8 7-1 0,-8 3-54 0,0 4-119 16,8 5 0-16,-8 5 0 0,0 4 0 16,0 3 0-16,0 7 0 0,7 2 0 0,-7 6 0 15,9-1 0-15,-9 1 0 0,15 4 0 16,-7-1 0-16,0 2 0 0,8-6 0 15,8 1 0-15,-10-1 0 0,10-8 0 16,0-1 0-16,-1 1-106 0,9-5-651 0,-1-4-282 16,0-5-178-16,9 0-34 0,-1-8 52 15,0 0 121-15,8-9 215 0,8-1 324 0</inkml:trace>
  <inkml:trace contextRef="#ctx0" brushRef="#br0" timeOffset="212729.557">31624 13847 690 0,'-23'9'980'0,"8"-1"156"0,-9 1 134 16,8-5 92-16,-7 1-279 0,15-5-272 16,-8 4-158-16,9-4-447 0,7 0-206 0,0-4 0 15,0 4 0-15,0 0 0 0,7-5 0 16,9 5 0-16,-8 0 0 0,8-4 0 15,7 4 0-15,-8 4 0 0,9-4 0 0,-1 0 0 16,1 5 0-16,0-1 0 0,-1 1 0 0,1-1 0 16,8 5 0-16,-10-5 0 0,2 5 0 15,8 0 0-15,-8-5 0 0,-1 5 0 0,-8 0 0 16,9-1 0-16,-8 1 0 0,-9 0 0 16,2 0-177-16,-2 5-635 0,-7-5-104 0,-7-2-109 15,-2 3-85-15,2-1 8 0,-9-4 78 16,8-1 146-16,-15-1 207 0,-1 6 269 0,1-4 369 15,-1 0 305-15,-7-5 253 0,7 0 254 16,1 0 201-16,-8 0 105 0,7 0-57 16,-8 0-98-16,17 0-101 0,-8-5-139 0,6 5-111 15,1-5-126-15,1 5-453 0,7 0 0 16,0 0 0-16,8 0 0 0,0 0 0 16,8 0 0-16,0 0 0 0,0 0 0 0,8 0 0 15,-1 0 0-15,8 5 0 0,-6 0 0 0,6-5 0 16,1 9 0-16,-1-5 0 0,8 1 0 15,-7 3 0-15,-1-3 0 0,8 3 0 0,-7-3 0 16,8-5 0-16,-8 0 0 0,7 0 0 16,-8 0 0-16,1 0 0 0,0-5-372 0,-8 1-911 15,7 0-88-15,1-1 36 0,-9-3 92 16,8-1 144-16,1 0 240 0,-8-4 345 16</inkml:trace>
  <inkml:trace contextRef="#ctx0" brushRef="#br0" timeOffset="214292.886">32660 13679 166 0,'-15'-5'596'0,"7"1"154"0,-7 0 166 16,6-5 110-16,-6 4-132 0,6-3-156 0,2-1-116 15,0 0-108-15,-2 0-127 0,1 1-88 16,8-6-46-16,0 4-29 0,8 3-19 15,1-7-23-15,-2 5-12 0,0 0 4 0,10 4-99 16,-1 1-75-16,-1 1 0 0,1 3 0 16,7 3 0-16,-7 1 0 0,8 5 0 0,-9 1 0 15,1 2 0-15,0 6 0 0,-9 1 0 16,1 7 0-16,-8-4 0 0,0 8 0 0,-8-3 0 16,1 4 0-16,-9-1 0 0,8 2 0 15,-8-1 0-15,0-1 0 0,-7-3 0 16,8-1 0-16,6-4 0 0,-6 0 0 0,-1-4 0 15,9-4 0-15,7-2 0 0,-9 2 0 16,9-5 0-16,0 0 0 0,9 0 0 16,-2-1 0-16,1-3 0 0,8 4 0 0,0-5 0 15,7-4 0-15,1 5 0 0,7-5 0 16,0 4 0-16,0-4 0 0,9 0 0 0,-1 0 0 16,0 4 0-16,8-4 0 0,-7 5 0 15,-1-1-1-15,0 0-497 0,0 1-183 16,-8 4-261-16,9-1-188 0,-16 1-50 0,7 0 27 15,0 0 100-15,-8-5 199 0,9 5 306 16</inkml:trace>
  <inkml:trace contextRef="#ctx0" brushRef="#br0" timeOffset="-214261.342">30926 14985 40 0,'-7'0'545'16,"-1"-4"160"-16,8 4 169 0,-8-5 113 15,0 5-68-15,1 0-159 0,-2-4-138 0,2 4-113 16,-1 0-127-16,-1 4-80 0,9-4-43 16,-7 5-16-16,0-1-1 0,7 5 2 0,0 4 3 15,-9 5 6-15,9 4-195 0,-8 4-58 16,8 1 0-16,0 4 0 0,-7 0 0 15,7 4 0-15,0 0 0 0,-9 5 0 0,9-4 0 16,0-1 0-16,-7-4 0 0,7-1 0 16,0-3 0-16,0-5 0 0,0 0 0 0,7-9 0 15,-7 0 0-15,0-4 0 0,0-4 0 16,0-5 0-16,9-5 0 0,-9-4 0 0,7-8 0 16,-7-5 0-16,8-5 0 0,1-4 0 15,-9-4 0-15,7-1 0 0,-7 1 0 16,7-5 0-16,2 1 0 0,-1 0 0 0,8 4 0 15,-1-2 0-15,-7 6 0 0,7 10 0 16,-6-1 0-16,-2 13 0 0,9 0 0 16,-16 13 0-16,15 5 0 0,-15 4 0 0,9 9 0 15,-2 0 0-15,-7 9 0 0,8 1 0 16,-8 3 0-16,0 0 0 0,0-4 0 0,0 4 0 16,0-4 0-16,9-4 0 0,-9-1 0 15,0-5 0-15,7-7 0 0,-7 0 0 16,0-5 0-16,7-5 0 0,2-4 0 0,-1-4 0 15,-1-10 0-15,2-3 0 0,-2-5 0 16,9-6 0-16,-8 2 0 0,-1-5 0 0,1 0-60 16,8 1-16-16,-9-1 24 0,2 4 19 15,6 2 15-15,-7 6 13 0,-8 1 21 0,8 10 32 16,-1 4 40-16,-7 4 4 0,9 9-92 16,-9-2 0-16,7 12 0 0,-7-1 0 15,8 3 0-15,1 6 0 0,-9-1 0 0,7 5 0 16,0 0 0-16,2 0 0 0,6-1 0 15,-6-2 0-15,6-2 0 0,1 1 0 0,0-6 0 16,-9-3 0-16,9 0 0 0,-1-10 0 16,1 6-37-16,8-10-384 0,-8 1-94 15,-1-5-166-15,8-9-263 0,1 1-150 0,0-6-35 16,-1-4 33-16,8 0 109 0,9 1 208 16,-9-10 321-16</inkml:trace>
  <inkml:trace contextRef="#ctx0" brushRef="#br0" timeOffset="-210638.831">33084 14883 122 0,'-16'5'685'15,"9"-1"201"-15,-9 1 134 0,1 0 95 0,6-1-91 16,2 1-211-16,-1-1-212 0,-1-4-166 16,2 3-106-16,7-3-60 0,0 0-33 0,0 5-14 15,0-5-2-15,0 0-6 0,7 4-214 16,-7-4 0-16,9 0 0 0,-9 0 0 16,8 5 0-16,-8-5 0 0,0 0 0 0,7 5 0 15,-7-5 0-15,0 0 0 0,9 4 0 16,-9-4 0-16,0 0 0 0,0 0 0 0,0 0 0 15,0 0 0-15,0 0 0 0,0 0 0 16,0 0 0-16,0 0 0 0,0 5 0 16,0-5 0-16,0 0 0 0,0 0 0 0,0 0 0 15,0 0 0-15,0 0 0 0,7 0 0 16,-7 0 0-16,0 0 0 0,0 0 0 0,0 0 0 16,0 0 0-16,0 0 0 0,0 0 0 15,0 0 0-15,0 0 0 0,0 0 0 0,0 0 0 16,0 4 0-16,8-4 0 0,-8 0 0 15,0 0 0-15,8 0 0 0,-8 5 0 16,8-5 0-16,-8 0 0 0,7 0 0 0,2 4 0 16,-2-4 0-16,1-4 0 0,0-1 0 15,7 1 0-15,-6-5 0 0,6-1 0 0,1 1 0 16,-1-7 0-16,1 2 0 0,-9 0 0 16,10-3 0-16,-10-1 0 0,2 1 0 15,6-1 0-15,-15 0 0 0,8 1 0 0,-8 4 0 16,0 0 0-16,0-5 0 0,0 5-10 15,-8-1-44-15,8 5 15 0,-8-3 13 0,1 3 10 16,-2 4 6-16,9-4 2 0,-7 4 2 16,-1 5 1-16,8 0-1 0,-9 0 2 15,9 9 4-15,-7 1 15 0,7-1 20 0,0 8 26 16,0-3 12-16,7 3-73 0,-7 5 0 16,0 0 0-16,9 0 0 0,-9 4 0 0,8 1 0 15,-8 0 0-15,7-1 0 0,2 0 0 16,-9 6 0-16,7-6 0 0,1 0 0 15,-8-4 0-15,8 0 0 0,0 0 0 0,-1-4 0 16,2-1 0-16,-9-4 0 0,7 1 0 16,1 0-269-16,0-7-287 0,-8 3-126 0,8-1-166 15,-8 0-192-15,7-5-59 0,-7 1 16 16,9-5 91-16,-9 4 168 0,0 0 232 16</inkml:trace>
  <inkml:trace contextRef="#ctx0" brushRef="#br0" timeOffset="-210334.664">33124 15245 690 0,'-24'5'930'0,"1"-1"158"15,-1-4 128-15,1 4 57 0,-1-4-218 16,1 0-235-16,6 0-138 0,10 0-245 0,-9 0-437 16,8 0 0-16,0 0 0 0,8 0 0 15,0 0 0-15,8 0 0 0,0 0 0 0,-1 0 0 16,9 0 0-16,1 0 0 0,6 0 0 15,1 5 0-15,7-1 0 0,-8 1 0 0,8-1 0 16,0 5 0-16,9-5 0 0,-9 5 0 16,9 1 0-16,-1-7 0 0,-8 6 0 0,9-4 0 15,-9-1 0-15,9 0 0 0,-2-4 0 0,-7 6 0 16,9-6 0-16,-9 0 0 0,9 0 0 16,-17 4 0-16,8-4-60 0,-7 0-602 0,-1 3-130 15,-14-3-212-15,6 6-144 0,-6-6-13 16,-2 0 63-16,0 0 135 0,-7 0 205 15,0 0 283-15</inkml:trace>
  <inkml:trace contextRef="#ctx0" brushRef="#br0" timeOffset="-209790.588">33391 15457 491 0,'-24'9'910'0,"0"0"161"0,1 0 126 16,7-5 114-16,-8 0-207 0,8 2-292 15,9-6-193-15,-1 0-113 0,0 0-336 0,8-6-170 16,0 2 0-16,8-5 0 0,-8 5 0 16,8-5 0-16,8 0 0 0,-9 0 0 0,9 5 0 15,-1-5 0-15,1 9 0 0,0-4 0 16,-1 0 0-16,9 4 0 0,-8 4 0 0,0 0 0 16,-8-4 0-16,8 9 0 0,-1-5 0 15,-7 5 0-15,-8-28 0 0,8 60 0 16,-8-28 0-16,-8 1 0 0,0 3 0 0,0 2 0 15,1-7 0-15,-9 7 0 0,-1-3 0 16,3 3 0-16,-3-6 0 0,1 0 0 16,1 0 0-16,-1-4-41 0,9 0-76 0,-2 0 19 15,2-5 23-15,-1 0 18 0,8 1 23 16,0-1 26-16,0-4 31 0,8 5 33 0,-8-5 36 16,16 0 39-16,-1 0-3 0,1 0-128 15,0 0 0-15,-1 0 0 0,8 4 0 0,1 0 0 16,-8 1 0-16,0 4 0 0,7-1 0 15,-7 5 0-15,0 1 0 0,-9 0 0 16,9-1 0-16,-8 4 0 0,-1 1 0 0,2-6 0 16,-9 7 0-16,0-1 0 0,0-1 0 15,-9 1 0-15,2-1 0 0,-1 1 0 0,0 0 0 16,-7-5 0-16,-1 0 0 0,0-4 0 16,1 4 0-16,-9-8 0 0,1 4 0 15,-1-9 0-15,0 3 0 0,1-3 0 0,-8-3 0 16,7-6 0-16,-8 0 0 0,1-5 0 15,0 2 0-15,-1-2 0 0,1 1-84 0,7-1-491 16,-7-3-168-16,8 4-262 0,-1-1-136 16,1-3-26-16,6 4 37 0,3-5 114 15,-10 5 216-15,15-5 332 0</inkml:trace>
  <inkml:trace contextRef="#ctx0" brushRef="#br0" timeOffset="-208294.124">32065 15250 175 0,'-9'0'211'0,"9"0"-4"15,-7-5 6-15,7 5 14 0,0 0 21 0,-8 0 21 16,8 0 22-16,-8 0 22 0,8-4 17 16,-8 4 20-16,1 0 30 0,7-4 55 0,-9 4 38 15,2 0 5-15,-1 0-15 0,8 0-28 16,-9 0-47-16,-6 0-69 0,7 0-54 0,0 0-23 15,1 0-3-15,7 0 6 0,-9 0 6 16,2 0 2-16,7 0-2 0,-8 0-11 16,8 0-240-16,0 0 0 0,0 4 0 0,8-4 0 15,-8 0 0-15,7 0 0 0,9 0 0 16,0 0 0-16,-1 0 0 0,9 0 0 16,-8-4 0-16,15 4 0 0,-7 0 0 0,7 0 0 15,-8-5 0-15,9 5 0 0,-1 0 0 16,-7-4 0-16,7-1 0 0,-7 5 0 0,-1-4 0 15,1 0 0-15,-1-1-392 0,-7 5-156 16,1-4-118-16,-3 4-184 0,-5-5-188 0,-1 1-54 16,-1 0 22-16,2-5 92 0,-2 5 163 15,-7-1 248-15</inkml:trace>
  <inkml:trace contextRef="#ctx0" brushRef="#br0" timeOffset="-207980.269">32158 15346 60 0,'-15'9'551'15,"-1"-4"173"-15,8-1 181 0,-8-4 125 0,9 5-74 16,-1 0-140-16,0-5-117 0,0 0-114 16,8 0-129-16,-7 0-82 0,7 0-44 0,0 0-28 15,7-5-29-15,-7 5-143 0,8-5-130 16,0 5 0-16,0 0 0 0,-1 0 0 15,9 0 0-15,-1 5 0 0,1-5 0 0,8 5 0 16,-8-5 0-16,8 4 0 0,-1 1 0 16,1-5 0-16,-1 4 0 0,1-4 0 15,-1 0 0-15,1 0 0 0,0-4 0 0,-1 4-123 16,1-5-305-16,-9 5-48 0,8-4-82 16,-15 4-136-16,8-5-185 0,0-4-126 0,-9 4-28 15,1-4 45-15,0 2 113 0,0-3 193 16,-8 1 251-16</inkml:trace>
  <inkml:trace contextRef="#ctx0" brushRef="#br0" timeOffset="-207611.192">32190 15025 525 0,'-9'-5'767'0,"2"1"176"16,-1-1 123-16,8 1-27 0,-8 4-137 0,0 0-144 15,1-4-150-15,-2 4-113 0,9 0-71 16,-7 0-46-16,7 0-92 0,0 0-286 0,-8 0 0 16,8 4 0-16,0 0 0 0,0 5 0 15,0 5 0-15,0-1 0 0,0 4 0 0,8 5 0 16,-8 0 0-16,0 5 0 0,7 4 0 15,2-4 0-15,-9 8 0 0,7-5 0 16,-7 10 0-16,8-5 0 0,-8 6 0 0,0 3 0 16,8-5 0-16,-8 2 0 0,0-3 0 15,0-1 0-15,8-2 0 0,-8-5 0 0,0-3 0 16,7-5 0-16,-7-5-233 0,9 1-489 16,-9-5-201-16,0-4-206 0,7-5-53 15,1-4 28-15,1-9 85 0,-9 1 169 0,7-10 268 16</inkml:trace>
  <inkml:trace contextRef="#ctx0" brushRef="#br0" timeOffset="-170908.606">20664 15594 362 0,'0'0'528'0,"-7"0"94"15,7 0 88-15,0 0-41 0,-8 0-80 16,8 0-76-16,0 0-61 0,0 5-64 16,-8-5-71-16,8 0-70 0,0 0-64 15,0 0-53-15,0 0-33 0,0 0-14 0,0 0-1 16,0 0 6-16,8 4 6 0,-8-4 8 0,0 0-5 15,0 5-1-15,0-1-5 0,0 1-1 16,0 2-5-16,0 3-6 0,0-1 5 16,0 4-4-16,0 0-7 0,0 0-6 0,0 5-3 15,-8 0-1-15,8-1 0 0,0 5 3 16,0-3 5-16,-8 2 1 0,8 2 1 16,0-2 0-16,0 2-3 0,0-2-4 0,0 6-8 15,0-1-7-15,0 1-8 0,0-1-9 16,0 0-5-16,0 6-8 0,0-6-6 0,0 4-4 15,0 2 0-15,0-1-4 0,0 0-1 16,0-1-1-16,8 2-1 0,-8-1 0 0,0-5-3 16,8 0-1-16,-8 1-1 0,8-5 0 15,-1 0-1-15,-7 0 0 0,9 0 0 16,-2-4 1-16,1 0-1 0,-8-5 1 0,8 0 0 16,0-4 1-16,-8 4-1 0,7-4 0 15,2-5 1-15,-9 5-1 0,7-4 0 16,1-1-1-16,-8 0-10 0,9-4-18 0,-2 0-30 15,0 0-38-15,10 0-45 0,-10 0-48 16,2 0-44-16,-2-4-41 0,9 4-64 0,-8-4-117 16,-1-1-175-16,1 1-220 0,8-1-124 15,-9 1-32-15,2-5 43 0,-2 5 127 0,1-5 206 16</inkml:trace>
  <inkml:trace contextRef="#ctx0" brushRef="#br0" timeOffset="-169244.706">21787 16137 325 0,'0'-9'541'16,"0"-4"145"-16,0 3 151 0,0 3-12 16,0-2-63-16,0 0-81 0,0-1-90 0,-8 1-102 15,8 6-114-15,-9-6-77 0,2 5-46 16,7-1-28-16,-16 5-19 0,8 0-21 0,1 0-13 16,-9 5-7-16,8 4 2 0,-8 4 8 15,0 4 10-15,1 10-127 0,-1-1-57 0,0 9 0 16,1 4 0-16,7 5 0 0,-7 6 0 15,6 2 0-15,9-2 0 0,0 2 0 16,9 1 0-16,-2-9 0 0,9 0 0 0,-1 0 0 16,9-9 0-16,-1 2 0 0,9-11 0 15,-1-4 0-15,0-5 0 0,9-8 0 0,-9 0 0 16,9-9 0-16,-9-4 0 0,-8-5 0 16,8-4 0-16,-14 0 0 0,6-5 0 0,-15-1 0 15,0-2 0-15,-8 4 0 0,-8-6 0 16,0 2 0-16,-8 2 0 0,-8 2 0 0,1-1 0 15,-8 5 0-15,0 0 0 0,-9-1 0 16,2 6 0-16,-2 2 0 0,0-1 0 0,9 2 0 16,0 1 0-16,-1 4 0 0,9 0 0 15,8 0 0-15,6 4 0 0,2 1-157 16,14-1-421-16,2 5-218 0,-2-5-274 0,17 0-103 16,-1 1-5-16,8-1 48 0,1-4 125 15,7-4 268-15</inkml:trace>
  <inkml:trace contextRef="#ctx0" brushRef="#br0" timeOffset="-168610.412">22210 16300 541 0,'-15'0'908'0,"7"-8"147"15,-8 8 112-15,0-5 91 0,9 1-261 0,-1 4-319 16,-1-5-186-16,2 5-118 0,7 5-85 15,0-1-53-15,0 1-40 0,0 3-196 0,7 10 0 16,-7 0 0-16,17-1 0 0,-17 10 0 16,7 3 0-16,2 5 0 0,-2 2 0 15,1-2 0-15,0 0 0 0,0 0 0 0,7 0 0 16,-7 0 0-16,0-7 0 0,-1-2 0 16,2-4 0-16,-2-9 0 0,1 1 0 0,8-6 0 15,-16-3 0-15,7-5 0 0,2-9 0 16,-2-4 0-16,1-5 0 0,0-9 0 0,0 0 0 15,-8-3 0-15,7-5 0 0,-7-1 0 16,0-3 0-16,9 3 0 0,-9 1 0 16,8 0 0-16,-8 3 0 0,0 6 0 0,0 4 0 15,7 5 0-15,-7 8 0 0,0 0 0 16,9 9 0-16,-2 4 0 0,-7 10 0 0,8-1 0 16,0 9 0-16,0 4 0 0,-1 5 0 15,2 0 0-15,-2 5 0 0,-7-1 0 16,16 0 0-16,-8-4 0 0,-1-5 0 0,2 1 0 15,-2-5 0-15,1-1 0 0,8-7 0 16,-9 0 0-16,2-11 0 0,-2-3 0 16,10-3 0-16,-10-6 0 0,8-4 0 0,-6-6 0 15,5 2 0-15,-5-4 0 0,-1-6 0 0,-1 0 0 16,2 5 0-16,-2-4 0 0,1 4 0 16,-8 0 0-16,8 9 0 0,-8-6 0 0,8 10 0 15,-8 0 0-15,7 6 0 0,-7-2 0 16,9 10 0-16,-2-2 0 0,-7 6 0 15,8 5 0-15,0 4 0 0,0 4 0 0,-1 0 0 16,2 0 0-16,-2 4 0 0,10 5 0 16,-10-5 0-16,9 6 0 0,-8-7 0 0,8 3 0 15,-1-6 0-15,-7 0 0 0,7-5 0 16,1-3 0-16,0-1-280 0,-1-4-326 0,1-5-259 16,-1-4-243-16,9 0-77 0,-8-9 12 15,15-4 67-15,-7-5 162 0,8 1 291 16</inkml:trace>
  <inkml:trace contextRef="#ctx0" brushRef="#br0" timeOffset="-168326.73">23301 16454 445 0,'-16'9'892'0,"0"-4"172"16,1 4 140-16,-9-4 125 0,8-1-172 15,9-4-271-15,-9 3-168 0,8 3-222 0,1-6-496 16,-2 0 0-16,9 3 0 0,0-3 0 16,0 0 0-16,0 5 0 0,9-5 0 0,6 0 0 15,1 0 0-15,0 5 0 0,-1-5 0 0,8 0 0 16,1 4 0-16,-1-4 0 0,1 5 0 16,7-1 0-16,-7 1 0 0,8-1 0 15,-1-4 0-15,-8 3 0 0,8 3 0 0,-7-2-184 16,8-4-1226-16,-1 0-70 0,8 0 62 15,0-4 125-15,1 4 195 0,-9 0 307 0,9-9 329 16</inkml:trace>
  <inkml:trace contextRef="#ctx0" brushRef="#br0" timeOffset="-167888.566">24101 16283 317 0,'-24'0'891'0,"8"0"171"0,-7 0 138 16,-1 0 134-16,9-5-77 0,-1 1-358 16,9-1-239-16,-9-3-122 0,8 2-505 0,8-1-33 15,0-2 0-15,0-1 0 0,0 6 0 16,8-5 0-16,8 0 0 0,-9 6 0 16,9 3 0-16,-1-5 0 0,9 10 0 0,-8-5 0 15,7 7 0-15,-6-2 0 0,-3 8 0 0,10 1 0 16,-8 4 0-16,-8-1 0 0,8 5 0 15,-9 5 0-15,-7-1 0 0,0 1 0 0,0 3 0 16,-7 2 0-16,-1-2 0 0,0-4 0 16,-7 6 0-16,-1-6 0 0,8 1 0 0,-8-5 0 15,0 0 0-15,1-5 0 0,-1 1 0 16,8-1 0-16,0-8 0 0,0 5 0 0,1-5 0 16,-2 0 0-16,9-6 0 0,0 7 0 15,0-6 0-15,0 1 0 0,9-1 0 0,-2-4 0 16,9 5 0-16,-1-5 0 0,9 4 0 15,-1-4 0-15,1 5 0 0,0-5 0 0,8 4 0 16,-1-4 0-16,0 4 0 0,0 1 0 16,1-1 0-16,-1-4 0 0,0 4 0 0,1 1 0 15,-1-5 0-15,-7 0-912 0,7 0-511 16,1 0-17-16,-1-5 83 0,8-3 137 0,-7-5 240 16,6-1 358-16</inkml:trace>
  <inkml:trace contextRef="#ctx0" brushRef="#br0" timeOffset="-165858.082">25019 14897 403 0,'-8'-5'531'0,"8"1"113"0,0-5 113 0,0 4-31 16,-8-2-48-16,8 2-57 0,0-4-64 16,0 0-70-16,0 4-75 0,0 1-83 0,0-1-54 15,-8 2-25-15,8-2-15 0,0 5-11 16,0 0-13-16,0 5-6 0,-7 3-4 0,7 5-7 15,0 1-4-15,0 7-129 0,0 7-61 16,7 7 0-16,-7 0 0 0,0 4 0 16,8 5 0-16,-8 0 0 0,8 4 0 0,-8 2 0 15,8-2 0-15,-1 6 0 0,2-2 0 16,-2-3 0-16,1 4 0 0,0-5-424 16,-8 5-356-16,8-8-329 0,-8 3-119 0,0-8 2 15,7-1 61-15,2-4 121 0,-2-8 255 16,-7 0 370-16</inkml:trace>
  <inkml:trace contextRef="#ctx0" brushRef="#br0" timeOffset="-165305.056">25160 16587 359 0,'-7'0'571'0,"-2"4"170"0,2 1 162 16,7-1-21-16,-8-4-60 0,-1 5-68 15,2-1-71-15,0-4-91 0,-2 0-90 16,1 0-45-16,8-4-21 0,0 4-14 0,-7-5-355 16,7 5-67-16,0-4 0 0,7 4 0 15,-7-5 0-15,8 1 0 0,8 0 0 0,-9-1 0 16,10 1 0-16,6 0 0 0,-7 4 0 16,8 0 0-16,-1 0 0 0,1 0 0 15,7 0 0-15,0 4 0 0,0 0 0 0,1 1 0 16,-1-1 0-16,0-4 0 0,-7 4 0 0,8 1 0 15,-17-1-892-15,9-4-332 0,-8 5-78 16,-9-5 25-16,9 4 84 0,-16 1 148 0,0 3 262 16,0-3 340-16</inkml:trace>
  <inkml:trace contextRef="#ctx0" brushRef="#br0" timeOffset="-165087.617">25333 16702 144 0,'-24'9'756'0,"-7"0"193"0,7-6 141 0,1 7 110 16,7-6-49-16,1 1-223 0,-1-1-231 15,8-4-144-15,8 0-92 0,-8 0-199 16,8 0-262-16,8-4 0 0,0-1 0 16,-1 1 0-16,9 4 0 0,0-4 0 0,-1-2 0 15,9 6 0-15,-1 0 0 0,1-3 0 0,7 3 0 16,1 0 0-16,-1 0 0 0,9-4 0 16,-9 4 0-16,0-5 0 0,-7 0 0 15,-1 1 0-15,1 0-679 0,-8-2-296 0,0 2-203 16,-9 1-44-16,8-6 33 0,-15-5 84 15,9 1 172-15,-9-5 287 0</inkml:trace>
  <inkml:trace contextRef="#ctx0" brushRef="#br0" timeOffset="-164872.177">25458 16389 399 0,'-31'-9'876'0,"7"0"172"0,1 4 141 16,-1 1 121-16,8-1-154 0,1 5-312 0,-1-4-207 15,9 8-121-15,-2-4-300 0,1 9-216 16,8 0 0-16,0 5 0 0,0 4 0 15,8 3 0-15,1 5 0 0,-9 6 0 0,7-1 0 16,0 4 0-16,2 4 0 0,-1 5 0 16,-1-3 0-16,2 3 0 0,6 0 0 0,-7 0 0 15,0-5 0-15,8-4 0 0,-9 6 0 16,1-10-675-16,0-5-451 0,0-4-146 0,-1 0-8 16,2-12 60-16,-2-2 114 0,10-4 222 15,-10-8 370-15</inkml:trace>
  <inkml:trace contextRef="#ctx0" brushRef="#br0" timeOffset="-164453.997">26415 16207 253 0,'-7'-3'851'16,"7"-2"193"-16,-9 0 137 0,-6 1 115 0,7-1-79 16,0 1-306-16,1-1-254 0,-9 1-150 15,8 4-233-15,-8-4-274 0,0 8 0 0,1 0 0 16,-1 10 0-16,1 3 0 0,-9 5 0 16,8 10 0-16,0-1 0 0,9 8 0 0,-1 1 0 15,0 4 0-15,8 0 0 0,0 0 0 16,16 5 0-16,-9-10 0 0,17 5 0 15,-1-3 0-15,10-6 0 0,5-4 0 0,-7-9 0 16,9-5 0-16,7-3 0 0,-7-10 0 16,-9-4 0-16,8-9 0 0,-8 0 0 0,-7-8 0 15,-1-5 0-15,-8 0 0 0,1-10 0 16,-8 1 0-16,-8 1 0 0,-8-6 0 0,1 1 0 16,-9 0 0-16,1-4 0 0,-1 2 0 0,-15 2 0 15,-1 0 0-15,-7 4 0 0,-1 1-333 16,1 8-775-16,0 4-172 0,7-1-24 15,-6 12 54-15,14-2 103 0,0 4 203 16,1 0 338-16</inkml:trace>
  <inkml:trace contextRef="#ctx0" brushRef="#br0" timeOffset="-160128.884">29530 15492 187 0,'-8'-4'363'16,"8"0"75"-16,0 4 43 0,0-5-17 0,0 5-17 16,0-4-8-16,0 4-2 0,0-4-2 15,0 4-2-15,0 0-20 0,0-5-33 16,0 5-42-16,0 0-43 0,0 0-46 0,0-4-50 15,0 4-34-15,0 0-19 0,0 0-9 16,0 0-5-16,0 0-5 0,0 4-7 16,0-4-6-16,0 5-9 0,-7-1-12 0,7 0-13 15,0 5-14-15,0 4-14 0,0-4-12 16,0 4-10-16,0 0-9 0,0 5-15 0,0-4-6 16,0 4-2-16,7-1-1 0,-7 1 1 15,0-1-2-15,8 6 8 0,-8-6 4 0,0 5-1 16,8-4-1-16,-8-1-3 0,0 1 1 15,8-1-2-15,-8-4 2 0,7 1-2 16,2-5 0-16,-2 5-2 0,1-10-14 0,8-1-22 16,0-3-36-16,-1-3-48 0,1-1-59 15,8-5-76-15,-8 4-120 0,7-4-179 0,0 1-234 16,0-1-168-16,-7-1-56 0,8 2 17 16,-8 3 99-16,8 1 182 0,-10-1 262 0</inkml:trace>
  <inkml:trace contextRef="#ctx0" brushRef="#br0" timeOffset="-158238.667">34755 14645 676 0,'-15'0'880'16,"-1"0"129"-16,0 0 100 0,1 0 9 16,-9-5-242-16,16 5-244 0,-7-4-150 15,6 4-97-15,9-3-69 0,0-3-54 0,0 2-39 16,9 0-27-16,-2-1-169 0,9-4-27 15,8 5 0-15,-1 0 0 0,1-1 0 0,7 1 0 16,0 4 0-16,1-5 0 0,-1 5 0 0,0 5 0 16,0-5 0-16,9 0 0 0,-9 4 0 15,1-4 0-15,7 5 0 0,-16-1-479 16,10 0-147-16,-19 1-153 0,10-1-143 0,-15-4-117 16,6 5-33-16,-15-5 43 0,0 4 123 15,-15 0 194-15,6 2 220 0</inkml:trace>
  <inkml:trace contextRef="#ctx0" brushRef="#br0" timeOffset="-158041.196">34951 14671 165 0,'-31'6'571'0,"7"-2"199"0,1-1 166 0,-1 2 98 16,1-5-106-16,8 5-125 0,-1-5-124 15,-1 4-164-15,10-4-135 0,7 5-75 16,0 0-40-16,0-1-21 0,16 0-15 0,-1 1-12 16,1-1-67-16,0 0-150 0,7 1 0 15,0-1 0-15,9 1 0 0,-8-1 0 0,7 0 0 16,0-4 0-16,1 0 0 0,-1-4 0 15,0-5 0-15,2 0-305 0,-10 1-150 0,1-5-121 16,-2-1-144-16,-6 1-144 0,-8-10-135 16,0 5-45-16,0-3 36 0,-8-1 112 15,0 0 186-15,-8 0 216 0</inkml:trace>
  <inkml:trace contextRef="#ctx0" brushRef="#br0" timeOffset="-157829.761">35125 14446 328 0,'-33'-17'459'0,"2"4"121"0,0-4 124 0,-8 3 38 15,-1 5-21-15,9 5-45 0,-9-1-48 16,9 5-68-16,0 5-101 0,0-1-112 0,8 5-71 15,-1 5-40-15,0 3-24 16,1 1-16-16,14 3-14 0,-6 11-7 0,15-6-9 16,-8 9-15-16,16-4-13 0,0 4-19 0,8 5-19 15,-1-5-64-15,1 1-36 0,15-5 0 16,-8-1 0-16,10-3 0 0,5-5 0 0,2-4 0 16,-2-9 0-16,2 0-179 0,0-6-93 15,-2-3-103-15,2-7-145 0,0-3-190 16,-9-3-214-16,-8-4-131 0,1-6-25 0,-1 1 45 15,-8-4 129-15,1 4 213 0,-8-9 266 16</inkml:trace>
  <inkml:trace contextRef="#ctx0" brushRef="#br0" timeOffset="-157613.809">35139 14416 494 0,'-14'-9'886'0,"-10"1"165"0,8-1 129 16,8 4 99-16,-8 0-235 0,9 1-269 15,7 0-156-15,0 4-86 0,0 4-203 0,7 0-330 16,9 1 0-16,-1 3 0 0,1 6 0 15,8 4 0-15,-8 0 0 0,8-1 0 0,-2 4 0 16,-6 7 0-16,8-6 0 0,-8 9 0 16,-1-1 0-16,1 1 0 0,-9 0 0 0,2 4 0 15,-9 1 0-15,0-5 0 0,0 4 0 16,0 1 0-16,-9-6 0 0,2 1-97 0,-1-4-1186 16,-8-1-123-16,9-5 16 0,-9-7 90 15,8 0 136-15,0-10 243 0,0-8 407 16</inkml:trace>
  <inkml:trace contextRef="#ctx0" brushRef="#br0" timeOffset="-156871.13">35986 14328 213 0,'-14'0'782'16,"-3"4"173"-16,10 0 125 0,-9 1 98 15,8-5-101-15,0 0-263 0,0 4-238 0,1-4-124 16,7 4-72-16,0 2-50 0,0 2-29 0,0 1-248 16,0 4-53-16,7 1 0 0,1 3 0 15,-8 1 0-15,8 3 0 0,0 5 0 16,-1 2 0-16,2 2 0 0,-2 6 0 0,1-6 0 15,1 5 0-15,-2 6 0 0,0-10 0 0,2 4 0 16,-1-9 0-16,-1 1 0 0,2-5 0 16,-2 0 0-16,1-9 0 0,-8 1 0 0,8-11 0 15,-8 6 0-15,8-9 0 0,-8-4 0 16,0-8 0-16,0-7 0 0,7 1 0 0,-7-8 0 16,0-5 0-16,0 1 0 0,0-1 0 0,0-4 0 15,9-2 0-15,-9 2 0 0,0 5 0 16,7-1 0-16,1 0 0 0,0 8 0 0,0 2 0 15,-1 2 0-15,9 3 0 0,-8 7 0 16,1 0 0-16,5 9 0 0,-5 0 0 16,6 9 0-16,-6 0 0 0,6 3 0 0,-8 6 0 15,9 5 0-15,-8 3 0 0,0 0 0 0,0 5 0 16,-1 0 0-16,2 1 0 0,-2-7 0 16,-7 6 0-16,8-8 0 0,0-1 0 0,0-5 0 15,-1 1 0-15,2-9 0 0,-9-1 0 16,7-8 0-16,1 0 0 0,1-4 0 0,-2-5 0 15,0-4 0-15,2-4 0 0,-1-1 0 0,-1 1 0 16,2-10 0-16,-2 4 0 0,1 1-139 16,0-4-30-16,0-1 30 0,8 6 36 15,-9-2 32-15,1 6 27 0,0-1 27 0,7 4 28 16,-6 5 30-16,-2 6 37 0,1-1 45 0,0 8 48 16,-8-1 40-16,8 6-164 0,-1 1-47 15,-7 8 0-15,9-1 0 0,-9 1 0 0,0 4 0 16,0 0 0-16,0 4 0 0,0 0 0 15,0 2 0-15,0-2 0 0,7-4 0 0,-7 4 0 16,8-8 0-16,-1 4 0 0,2-4 0 16,-1-5 0-16,8-5 0 0,-9 1 0 0,9 0 0 15,-1-4 0-15,1-5 0 0,-8 0 0 0,8 0 0 16,0-5-871-16,-9 1-299 0,9-1-110 16,-1-4 10-16,1 6 71 0,8-7 133 0,0 6 251 15,7 0 352-15</inkml:trace>
  <inkml:trace contextRef="#ctx0" brushRef="#br0" timeOffset="-156492.144">37211 14663 102 0,'-15'8'610'15,"-1"2"196"-15,0-2 163 0,8-3 115 16,-8 4-86-16,9-4-156 0,-1-1-151 0,-1 0-140 16,9 1-115-16,-7-1-77 0,7-4-44 0,0 0-23 15,0 0-156-15,7 0-136 0,2 0 0 16,6 0 0-16,1-4 0 0,0 4 0 0,8-5 0 15,-1 1 0-15,0 4 0 0,0 0 0 16,9 0 0-16,-8 4 0 0,7 1 0 16,0-1 0-16,1 0 0 0,-8 5 0 0,7-4 0 15,-8 3 0-15,1 1 0 0,-8 0 0 0,-1 0 0 16,1-1-514-16,-1 1-180 0,-6 0-151 16,-2 0-209-16,1 0-69 0,0-4 14 0,-8 3 72 15,0-4 152-15,0 1 231 0</inkml:trace>
  <inkml:trace contextRef="#ctx0" brushRef="#br0" timeOffset="-156205.909">37359 14839 172 0,'-23'5'757'0,"-1"-1"181"16,1 1 135-16,-1-1 107 0,9 6-81 0,-1-6-233 16,1-1-228-16,-1 2-139 0,9-1-102 15,-2-4-74-15,2 5-74 0,7-5-249 0,0 4 0 16,0 1 0-16,0 0 0 0,0-1 0 15,7-4 0-15,2 5 0 0,-2-1 0 0,1-4 0 16,8 3 0-16,-9-3 0 0,9 0 0 0,-1 0 0 16,1 5 0-16,0-5 0 0,-1 0 0 0,1 4 0 15,1-4 0-15,6 5 0 0,-8 0 0 16,9-1 0-16,-8 1 0 0,7-1 0 0,1 1 0 16,-1-1 0-16,1-1 0 0,0 2 0 15,-1 0 0-15,-8-5 0 0,9 4 0 0,-8 1-785 16,0-5-333-16,-1 4-127 0,1-4-8 15,0-4 58-15,-1 4 112 0,1-5 225 0,8 1 332 16</inkml:trace>
  <inkml:trace contextRef="#ctx0" brushRef="#br0" timeOffset="-151211.265">38239 14535 209 0,'0'-4'540'15,"0"-2"158"-15,0 3 163 0,0 3 49 16,0-4-69-16,0-1-108 0,-8 1-105 0,8-1-89 15,0 5-99-15,0-9-59 0,-8 4-25 0,8 2-9 16,0-3 4-16,0-1-3 0,0 2-339 16,0 0-9-16,0 1 0 0,0-1 0 0,0 0 0 15,0 5 0-15,0-4 0 0,0 4 0 16,0-3 0-16,0 3 0 0,0 0 0 0,8 0 0 16,0 0 0-16,-1 0 0 0,1 0 0 0,8 0 0 15,0 0 0-15,-1 3 0 0,1 1 0 0,0 1 0 16,-1 0 0-16,9 4 0 0,-8-4 0 0,0 2 0 15,-1 2 0-15,1 1 0 0,0 3 0 16,-9-4 0-16,1 4 0 0,0-4 0 0,-8 9 0 16,8-5 0-16,-16 0 0 0,8 4 0 15,-8 1 0-15,-7-1 0 0,-1 6 0 0,0-5 0 16,1 4 0-16,-9 0 0 0,1 0 0 0,-1-4 0 16,1 3 0-16,-1 2 0 0,0-5 0 0,8-1 0 15,1 1 0-15,-1-1 0 0,9-4 0 16,-2 6 0-16,2-7 0 0,-1 2 0 0,8-1 0 15,0-1 0-15,0 2 0 0,8 0 0 0,8-5 0 16,-9 3 0-16,17-3 0 0,-9 0 0 0,8 0 0 16,1 4 0-16,8-8 0 0,-8 3 0 15,7-3 0-15,-8-1 0 0,8 0 0 0,1-4 0 16,-1 0 0-16,0 0 0 0,9 0 0 0,-9-4 0 16,0 0 0-16,9-1 0 0,-9-3 0 0,-8 3 0 15,1-8 0-15,-8 4-901 0,0 0-524 16,-8-4 2-16,-8 9 81 0,0-5 132 0,0 0 220 15,-8 0 349-15</inkml:trace>
  <inkml:trace contextRef="#ctx0" brushRef="#br0" timeOffset="-139480.155">12662 15298 207 0,'0'0'426'0,"0"-4"90"0,0 4 81 16,0 0 15-16,0-5 15 0,0 5 2 0,0-4-23 15,7 4-36-15,-7-4-51 0,0-1-76 16,-7 1-92-16,7-1-75 0,0 1-41 0,0-5-24 16,-8 5-14-16,8-1-16 0,-8-3-15 15,0 3-14-15,1-4-14 0,-1 5-12 16,0 0-9-16,-7-1-13 0,-1 5-11 0,-8 5-8 16,8 3-78-16,-7 1-7 0,-1 4 0 15,9 5 0-15,-8 4 0 0,6 4 0 0,-6 2 0 16,7 2 0-16,1 5 0 0,6 1 0 15,2-1 0-15,-1 5 0 0,8-1 0 16,0 1 0-16,0-4 0 0,8 3 0 0,8-4 0 16,-1 0 0-16,1 2 0 0,7-7 0 15,8-3 0-15,-7-5 0 0,8-5 0 16,7-4 0-16,-7 1 0 0,-1-10 0 0,0-4 0 16,0-4 0-16,1-5 0 0,-1-4 0 15,-7-9 0-15,-1 0 0 0,1-5 0 0,-1-3 0 16,-6-2 0-16,-3 1 0 0,-5-4 0 0,-1 0 0 15,-1 0 0-15,-7 0 0 0,0-2 0 16,0-1 0-16,-7 2 0 0,-1 1 0 16,-8-5 0-16,0 5 0 0,-8 3 0 0,1-3 0 15,8 8 0-15,-9 1 0 0,8 9 0 16,-7-1 0-16,7 5-184 0,-8 4-205 0,9 4-40 16,-1 1-81-16,0 4-159 0,8 0-230 15,1 0-126-15,-1 0-34 0,8 0 30 0,0 0 119 16,0 0 214-16</inkml:trace>
  <inkml:trace contextRef="#ctx0" brushRef="#br0" timeOffset="-134220.713">13438 15448 5 0,'0'0'278'16,"0"-4"49"-16,0 0 27 0,0-1-24 16,0 5-43-16,0-4-36 0,0 0-28 0,0-5-26 15,0 4-17-15,0 1-16 0,0-5-6 16,-7 5 4-16,7-5 18 0,0 5 25 15,0-5 38-15,0 4 43 0,0 0 46 0,0 1 29 16,0-1 1-16,-8 2-20 0,8 3-31 16,0-6-42-16,-8 6-46 0,8 0-43 0,-8-3-23 15,8 3-10-15,-7 0-6 0,7 3-2 16,-9-3-3-16,2 0 1 0,-1 6 3 0,0-3-5 16,0 2-4-16,1 4-3 0,-2-4-4 15,-6 8 0-15,7 0 0 0,0 0 3 16,1 5-36-16,-1 4-91 0,8 4 0 0,-8 1 0 15,8 3 0-15,0 7 0 0,8-2 0 16,-8-5 0-16,8 6 0 0,-1-1 0 0,1 0 0 16,0-3 0-16,0-2 0 0,8-3 0 15,-9-1 0-15,9-4 0 0,-8 0 0 16,8-4 0-16,-1-1 0 0,1-3 0 0,0-5 0 16,-1 0-280-16,1-6-249 0,0 2-147 15,-1-5-210-15,1 0-183 0,-8-5-50 0,15 2 22 16,-7-2 92-16,0-8 181 0,-1-1 274 15</inkml:trace>
  <inkml:trace contextRef="#ctx0" brushRef="#br0" timeOffset="-133807.087">13815 15577 230 0,'0'-9'718'0,"0"-1"177"15,-7 2 115-15,7 0 79 0,0 2-167 16,-9-2-214-16,9 3-201 0,-7-3-144 15,7 3-88-15,-8 1-50 0,8-1-30 0,-8 2-24 16,8-3-20-16,-8 6-15 0,8 6-9 16,-7-3-11-16,-2 6-6 0,2 0-4 0,-9 5 0 15,8 3-75-15,8 6-31 0,-7-2 0 16,-2 9 0-16,2-2 0 0,7 2 0 0,0 6 0 16,0-1 0-16,7-5 0 0,2 2 0 15,-2-1 0-15,9-5 0 0,-8-4 0 16,15 0 0-16,-7-9 0 0,-1 1 0 0,9-5 0 15,-8-9 0-15,8-5 0 0,-8-4 0 0,7 0 0 16,-8-8 0-16,9-1 0 0,-8-4 0 16,-9-4 0-16,9 0 0 0,-8-5 0 15,-8-1 0-15,8 6 0 0,-16-5 0 0,8 0 0 16,-15 5 0-16,6 0 0 0,-14-2 0 16,-1 7 0-16,9 3 0 0,-8 1 0 15,-10 3-113-15,10 10-87 0,-1-1-20 0,1 5-19 16,-1 5-17-16,9 3-28 0,-8 2-68 15,7-1-118-15,8 3-184 0,-8 2-209 0,16-2-112 16,0 2-22-16,0 0 60 0,7 2 137 16,10-2 215-16</inkml:trace>
  <inkml:trace contextRef="#ctx0" brushRef="#br0" timeOffset="-133543.792">14200 15722 251 0,'7'4'802'16,"-7"-4"181"-16,9 5 119 0,-2-5 96 16,1 4-118-16,-8 0-235 0,9-4-221 0,-2 5-123 15,0-1-64-15,2 1-69 0,-1-1-368 16,-1 9 0-16,2-3 0 0,-2 7 0 16,1 1 0-16,-8 4 0 0,0 5 0 0,0 3 0 15,-8 1 0-15,8 0 0 0,-7 4 0 16,-2-4 0-16,9 1 0 0,-7-6 0 0,7-4 0 15,0-5 0-15,-8 1 0 0,8-9 0 16,-9 0-625-16,9-9-291 0,-7-5-235 0,7-8-70 16,0-5 18-16,0-8 77 0,0-9 166 15,7-1 277-15</inkml:trace>
  <inkml:trace contextRef="#ctx0" brushRef="#br0" timeOffset="-133375.242">14278 15638 585 0,'-7'-14'947'0,"7"2"164"16,-8 3 123-16,-1 0 94 0,9 1-274 15,0-1-313-15,0 0-200 0,-7 4-136 0,7 0-160 16,0-3-245-16,0 3 0 0,0 2 0 16,0 3 0-16,0-6 0 0,0 6 0 0,0 0 0 15,0 0 0-15,0 0-377 0,0 9-222 16,0-4-286-16,7 3-234 0,-7-3-70 0,9 5 18 16,6-6 76-16,1-1 176 15,8 3 307-15</inkml:trace>
  <inkml:trace contextRef="#ctx0" brushRef="#br0" timeOffset="-132974.823">14764 15519 735 0,'0'0'956'0,"0"0"136"0,0 0 100 0,-7-4 25 16,7 4-284-16,-8-5-287 0,0 1-166 15,8 4-98-15,-8-5-70 0,1 5-66 16,-2 0-246-16,2 0 0 0,-9 5 0 0,8 8 0 15,-7-4 0-15,-1 8 0 0,9 6 0 16,-10-2 0-16,10 7 0 0,-2-2 0 0,2 5 0 16,-1 4 0-16,8-5 0 0,0 1 0 15,8 5 0-15,-1-5 0 0,2-4 0 0,6-1 0 16,1 0 0-16,0-8 0 0,7-29 0 16,0 53 0-16,1-34 0 0,8-3 0 15,-9-5 0-15,1-5 0 0,7-3 0 0,-7-5 0 16,-8-5 0-16,7-4 0 0,-8 0 0 15,-6 0 0-15,-2-5 0 0,1 1 0 0,-8 0 0 16,0-6 0-16,0 6 0 0,-8-1 0 16,1 1 0-16,-9 0 0 0,0-2 0 0,1 3 0 15,-9 3 0-15,8-5 0 0,-8 10 0 16,1-6 0-16,7 11 0 0,-8-2-136 16,9 5-350-16,-1 0-118 0,9 5-211 0,-9-1-230 15,8 1-78-15,0 4 4 0,8-5 61 16,0 5 151-16,0 0 266 0</inkml:trace>
  <inkml:trace contextRef="#ctx0" brushRef="#br0" timeOffset="-132692.489">14976 15316 586 0,'0'0'989'0,"-7"0"182"0,7 0 144 16,0-5 118-16,-8 5-237 0,8 0-304 0,8-3-283 15,-8-3-609-15,7 6 0 0,2-4 0 16,6 4 0-16,-6 0 0 0,5 0 0 0,3 4 0 16,-3 5 0-16,3 5 0 0,6 4 0 15,-7-1 0-15,8 10 0 0,-9-1 0 0,1 9 0 16,0 1 0-16,-9 8 0 0,1 1 0 16,0 3 0-16,-8 0 0 0,0 5 0 0,0 1 0 15,-8-6 0-15,0 5 0 0,1-1 0 0,-9-3 0 16,-8 4 0-16,1-9 0 0,-1 5-208 15,-7-10-1417-15,-1 2 32 0,1-11 123 16,0-9 155-16,7-2 242 0,-7-10 428 0</inkml:trace>
  <inkml:trace contextRef="#ctx0" brushRef="#br0" timeOffset="-118017.805">13321 13171 23 0,'0'0'309'0,"0"-4"53"0,0 4 42 0,0 0-46 16,0 0-65-16,0-5-61 0,0 5-50 15,0 0-40-15,0 0-25 0,0 0-2 16,0 0 20-16,0 0 37 0,0 0 57 0,0 0 67 15,0 0 71-15,0 0 55 0,-8 0 19 16,8 0-15-16,0 0-44 0,-7 5-62 0,7-5-73 16,-8 4-68-16,0 1-43 0,0-1-23 15,-8 1-11-15,1 3-3 0,-1 1-2 16,0 0-2-16,1 0-3 0,-1 4 3 0,0 0 5 16,-8 5 6-16,9-1 10 0,-1 5 5 15,9 1 2-15,-9 3 2 0,8 1 0 0,8 4 1 16,0-1 4-16,0 1-2 0,8 0-119 15,8 1-9-15,-9-2 0 0,17-4 0 16,-8-3 0-16,7-1 0 0,1-5 0 0,7 1 0 16,-7-9 0-16,7-1 0 0,-8-8 0 15,8 0 0-15,1-8 0 0,-8-1 0 0,7-4 0 16,-8-5 0-16,1-4 0 0,-8-5 0 16,-1 1 0-16,1-1 0 0,-8-4 0 0,0-4 0 15,-8 0 0-15,-8 0 0 0,8 0 0 16,-8-5 0-16,-8 5 0 0,1 0 0 15,-1 3 0-15,-8 1 0 0,1 0-142 0,-1 10-20 16,1-2-28-16,-1 9-29 0,1 7-38 16,-1 7-60-16,9 3-102 0,-8 10-156 0,7 1-202 15,-1 4-173-15,10 8-63 0,0-4 18 16,7 5 95-16,7-5 179 0,9 4 242 16</inkml:trace>
  <inkml:trace contextRef="#ctx0" brushRef="#br0" timeOffset="-117248.39">13752 13463 215 0,'0'-5'370'0,"-7"5"57"0,7-4 17 0,0 4-61 15,0-5-58-15,-8 1-42 0,8-1-14 16,0 1 6-16,8 0 34 0,-8-1 54 0,0 5 57 15,0-4 30-15,0 0 5 0,0-1-19 16,0 1-42-16,0 4-64 0,0-5-69 16,0 1-47-16,0 4-34 0,0-5-27 0,0 5-23 15,0 0-17-15,0 0-17 0,0 0-11 16,0 0-10-16,0 0-1 0,0 0 3 0,-8 5 10 16,8 4 11-16,-8 0 11 0,8-1 12 15,0 5 7-15,-8 1-86 0,8-1-42 16,0 4 0-16,0 1 0 0,0 0 0 0,8-1 0 15,0 1 0-15,0-4 0 0,-1 2 0 16,9-1 0-16,-8-6 0 0,8-1 0 0,0 1 0 16,-1-5 0-16,1 1 0 0,0-5 0 15,-1-5 0-15,9 1 0 0,-8 0 0 16,0-5 0-16,-1-4 0 0,1-2 0 0,-9 2 0 16,2 1 0-16,6-7 0 0,-15 3-14 15,8 2-124-15,0-4 18 0,-8 1 18 0,0-1 23 16,-8 5 18-16,8-5 17 0,-8 5 12 15,0 0 9-15,1 3 6 0,-2 1 3 16,9 6 3-16,-7-1 1 0,7 4 0 0,-8 0 2 16,8 4 0-16,0 5 2 0,0-1 1 15,0 6 4-15,8-1 9 0,-8 4 11 0,7 6 13 16,2-2 11-16,-2 1 14 0,1 0 12 16,8 5 9-16,-9 3 2 0,1-2-4 15,0 3-1-15,7-1-7 0,-6 6-10 0,-2-6-18 16,-7 5-40-16,8-3 0 0,-8-1 0 15,0 4 0-15,-8-8 0 0,8 3 0 16,-7-7 0-16,-2 2 0 0,2-6 0 0,-1 2 0 16,-8-7 0-16,1-2 0 0,-1-3 0 15,0 1-102-15,-7-6-97 0,-1-4-78 0,9 0-101 16,-8-9-158-16,-1 1-238 0,1-1-239 16,-1-9-89-16,8 4-2 0,8-3 68 0,0-1 169 15,0 0 271-15</inkml:trace>
  <inkml:trace contextRef="#ctx0" brushRef="#br0" timeOffset="-115429.369">27341 6009 280 0,'0'-9'515'16,"8"-5"133"-16,0 0 157 0,-8 2 37 15,7-6-66-15,-7 1-70 0,0-6-67 0,0 2-83 16,-7 3-115-16,-1-5-103 0,0 6-59 16,-7-1-45-16,-1 1-37 0,-8 8-37 15,-7 0-33-15,0 5-31 0,-9 8-27 0,-7 5-24 16,0 8-19-16,0 10-11 0,0 8 6 15,0 5 9-15,0 8-2 0,8 1 4 0,7 4 18 16,1 4 16-16,15 0 4 0,8 6 18 16,8 3-76-16,8 5-12 0,15-1 0 15,9-4 0-15,7 0 0 0,8 1 0 0,8-6 0 16,0-3 0-16,7 3 0 0,-6-3 0 16,-1-5 0-16,-8 4 0 0,0 0 0 0,-8 1 0 15,-7-5 0-15,-17 4 0 0,1 6 0 16,-16-6 0-16,0 0 0 0,-8 5 0 0,-15-4 0 15,7-1 0-15,-15 0 0 0,7 0 0 16,-7-4 0-16,8 1 0 0,-10-11 0 16,10 6 0-16,8-5 0 0,-1-5 0 0,8 1 0 15,0-4 0-15,8-1 0 0,8 0 0 16,0 0 0-16,-1 0 0 0,9-3 0 0,8-1 0 16,-8 0 0-16,-1-1 0 0,8 1 0 15,1 0 0-15,-8-5 0 0,0 6 0 0,-1 3 0 16,-7-4 0-16,0 4 0 0,0 0 0 15,-8 5 0-15,0 0 0 0,0 4 0 16,0-4 0-16,-8-1 0 0,0 1 0 0,8-5 0 16,-8 0 0-16,1 0 0 0,-1-3 0 0,0-6 0 15,0 5 0-15,1-4 0 0,-2-6 0 16,2 6 0-16,-10-4 0 0,10-6 0 0,0 1 0 16,-2-1 0-16,1 1 0 0,1-4 0 0,-2-6 0 15,9 1 0-15,0-5 0 0,0 1 0 16,0-5 0-16,0-5 0 0,9-4 0 0,-2-3 0 15,10-11-662-15,-10-3-591 0,17-6-94 16,-8-7 29-16,7-10 90 0,8 1 137 16,0-13 266-16,0-6 387 0</inkml:trace>
  <inkml:trace contextRef="#ctx0" brushRef="#br0" timeOffset="-110967.832">28330 6317 98 0,'8'-9'518'0,"-1"1"131"16,1-6 135-16,-8 5 120 0,8-4-120 15,0 0-126-15,-8 4-108 0,7-4-104 16,2 0-115-16,-9 0-106 0,7-1-64 0,-7 5-36 16,8 0-27-16,-8 0-16 0,0 1-10 15,0-1-7-15,8 0-5 0,-8 4-6 0,0 1-3 16,0 1-3-16,0-3-1 0,-8 2-1 15,8 0-1-15,0 4-1 0,0-5-3 16,-8 5-2-16,8-4-2 0,-7 4-3 0,7-5-1 16,0 5-3-16,-9-4-4 0,9 4-4 15,0 0-3-15,-7 0-3 0,7 0 1 0,0 0 0 16,-8-4 4-16,8 4 1 0,0 0 2 16,0 0 2-16,-8 0-1 0,8 0-1 15,0 0-2-15,0 0-3 0,0 0-2 0,0 0-2 16,-8 0-1-16,8-5 0 0,0 5-1 15,0 0 0-15,-7 0-3 0,7 0-2 16,-8-4-2-16,0 4-3 0,-7 0-2 0,-1 0-3 16,-1 4-2-16,-6 1-3 0,-1-1 2 15,1 0-3-15,-1 5-1 0,1 0-1 0,-1 4-2 16,-7 5 0-16,8-1 0 0,6 5 2 16,-6 6 2-16,8-2 8 0,-1 5 8 0,1 4 6 15,6 0 5-15,9 5 4 0,0-5 3 16,9 4 0-16,6-2-2 0,1-2-2 15,8 0 0-15,-1-8 1 0,8-6-1 0,0 2 0 16,9-11 0-16,-9-2 0 0,8-6-3 16,1-8-5-16,-1-6-1 0,-8-7-4 0,8-1-4 15,-8-8-4-15,-7-1 0 0,8-8-1 16,-17 5-1-16,9-10-3 0,-16 4 0 16,7-4 1-16,-6 1 3 0,-9 4 0 0,7-1 3 15,-14 1 2-15,7 0-1 0,-9 3 0 16,2 6-3-16,-1 4-2 0,8 4-4 0,-8 5-3 15,0 9 1-15,1-1 0 0,7 10 9 16,-9 4 13-16,9 4 17 0,-7 4 15 0,7 5 14 16,0 6 13-16,7-2 2 0,-7 5-2 15,9 4-72-15,-2-4-2 0,9 4 0 0,-1 1 0 16,1-5 0-16,8-1 0 0,-1 0 0 16,1-2-104-16,7-7-181 0,0 2-140 0,1-6-247 15,-1-4-317-15,0-4-146 0,1 0-27 16,7-5 35-16,1-4 107 0,7 0 228 15,-8-4 347-15</inkml:trace>
  <inkml:trace contextRef="#ctx0" brushRef="#br0" timeOffset="-110094.546">29060 6432 270 0,'-9'5'431'0,"1"-5"118"0,1 0 80 16,7 4 52-16,-7-4 29 0,-2 0-13 0,1 5-49 16,1-1-72-16,7-4-85 0,-9 0-104 15,2 3-90-15,7-3-55 0,0 0-38 0,0 0-31 16,0 5-27-16,0-5-13 0,0 0-3 15,16 0 3-15,-9 0 20 0,10 5 15 16,-3-5 8-16,10 0-10 0,7 0-165 0,1 0-1 16,-1 0 0-16,0 0 0 0,2 0 0 15,5 0 0-15,2 0 0 0,-1-5 0 0,0 5 0 16,0-5 0-16,0 2-55 0,1 3-272 16,-1-4-87-16,-8 4-97 0,-7 0-147 15,-1 0-165-15,1 0-175 0,-17 4-53 0,10-1 20 16,-17 7 101-16,0-1 182 0,0 0 226 15</inkml:trace>
  <inkml:trace contextRef="#ctx0" brushRef="#br0" timeOffset="-109868.152">29357 6577 81 0,'-23'5'667'16,"-1"0"209"-16,9-1 143 0,-8 1 103 0,7-2-72 15,-1 2-198-15,10-1-215 0,0-4-178 16,-2 4-118-16,9-4-75 0,0 5-44 15,9 0-35-15,-2-1-27 0,9-4-17 0,8 5-34 16,-9-5-109-16,8 0 0 0,9 0 0 16,-8 0 0-16,7-5 0 0,0 1 0 0,-7-1-14 15,7-4-242-15,1 0-84 0,-9 1-115 16,1-6-141-16,-9 1-171 0,1-4-170 16,-9-1-101-16,9 0-10 0,-16 1 65 0,8-5 156 15,-8 3 217-15</inkml:trace>
  <inkml:trace contextRef="#ctx0" brushRef="#br0" timeOffset="-109652.721">29546 6269 318 0,'-16'-22'617'16,"1"0"193"-16,-9 0 149 0,8 3 26 16,0 6-110-16,1 4-116 0,-1 1-121 0,0 3-140 15,8 5-99-15,1 5-47 0,-2 3-18 16,9 5-13-16,-7 6-1 0,7-1-314 0,0 12-6 16,0 1 0-16,0 4 0 0,0 9 0 15,0 1 0-15,0-1 0 0,0 5 0 0,7-1 0 16,-7 1 0-16,9-5 0 0,-9 0 0 15,7-4 0-15,1-1 0 0,0-8 0 16,0-5 0-16,-1 0 0 0,10-3 0 0,-10-9 0 16,9-1-590-16,0-5-435 0,-1-8-186 15,9-5-35-15,-1-4 41 0,1-7 88 0,8-12 184 16,-1-2 309-16</inkml:trace>
  <inkml:trace contextRef="#ctx0" brushRef="#br0" timeOffset="-109310.881">30041 6251 322 0,'0'-9'840'0,"0"1"175"16,0-1 129-16,-9 0 103 0,2 5-143 0,7-2-274 15,-8 3-225-15,8-2-137 0,-9 5-107 16,9 0-106-16,-7 0-255 0,7 5 0 0,-8 4 0 16,0 8 0-16,0 1 0 0,1 4 0 15,-2 4 0-15,2 5 0 0,-1 5 0 0,8-5 0 16,0 4 0-16,8 0 0 0,-1 0 0 15,2-4 0-15,-2 0 0 0,9 0 0 16,-1-10 0-16,9 3 0 0,-8-7 0 0,8-4 0 16,-1-4 0-16,1-9 0 0,-9 0 0 15,8-9 0-15,1-4 0 0,-8-4 0 0,0-11 0 16,-1 7 0-16,-6-11 0 0,-2 6 0 16,0-9 0-16,-7 4 0 0,-7-4 0 15,0 0 0-15,-10 4 0 0,1-5 0 0,-7 1 0 16,-1 4 0-16,1 0-51 0,-8 8-385 15,0 6-107-15,0 8-216 0,-9 4-271 0,0 5-104 16,2 9-13-16,-2 5 49 0,0 4 133 16,2 4 264-16</inkml:trace>
  <inkml:trace contextRef="#ctx0" brushRef="#br0" timeOffset="-108648.669">28189 7270 195 0,'-16'-13'426'0,"8"0"93"0,0-1 99 15,8 6 1-15,-8-5-12 0,8 4 5 0,8-4-11 16,-8 4-33-16,8 0-46 0,-8-1-52 16,8 7-75-16,-8-6-73 0,7 9-47 0,2-4-22 15,-9 8-7-15,7 5 2 0,-7 4 5 16,8 5 3-16,-8 8-70 0,8 9-186 0,-8 5 0 15,0 9 0-15,0 4 0 0,0 0 0 16,8 9 0-16,-8-1 0 0,0-3 0 16,7 3 0-16,2-4 0 0,-9-9 0 0,7 2 0 15,1-6 0-15,1-4 0 0,5-5 0 16,-5-5 0-16,-1-7 0 0,-1-5 0 16,2-1 0-16,-9-8 0 0,7-4 0 0,-7-5 0 15,8-9 0-15,0-5 0 0,-8-7 0 16,8-2 0-16,-8-3 0 0,0-6 0 0,0-3 0 15,7 5 0-15,1-6 0 0,0 5 0 16,0 1 0-16,-1 2 0 0,9 7 0 16,0 3 0-16,-8 1 0 0,8 8 0 0,-1 4 0 15,-6 5 0-15,5 5 0 0,3 4 0 16,-10 4 0-16,2 4 0 0,-2 5 0 0,-7 5 0 16,0 0 0-16,-7-1 0 0,-2 5 0 15,-6-4 0-15,-1 3 0 0,0-4 0 0,1 6 0 16,-9-6 0-16,8-3 0 0,-7-2 0 15,7 2 0-15,-7-6 0 0,7 1 0 16,-7-9 0-16,6 4-274 0,10-9-108 0,-9 0-23 16,8 2-52-16,-8-6-105 0,9-6-161 15,7-2-197-15,0-1-80 0,7-4-3 0,2-1 71 16,6-3 149-16,8-1 217 0</inkml:trace>
  <inkml:trace contextRef="#ctx0" brushRef="#br0" timeOffset="-108153.412">29060 7774 234 0,'-9'9'782'0,"9"-2"189"0,-8-1 137 0,8 2 104 15,-7-3-120-15,7 0-240 0,-7-1-236 16,7-4-148-16,7 4-96 0,-7-4-68 0,7 5-124 15,1-5-180-15,1 4 0 0,5 0 0 16,10-4 0-16,-8 0 0 0,8 5 0 0,-1-5 0 16,8 0 0-16,2 4 0 0,-10-4 0 15,8 5 0-15,0-1 0 0,-7 0 0 0,8 1 0 16,-10-1 0-16,2-4 0 0,-8 9 0 16,0-4-308-16,-8-1-240 0,-1 4-81 0,-7 1-110 15,-7 0-112-15,-1-4-91 0,-1 4-52 16,-6 0 36-16,-8-6 106 0,-1 6 168 15,1 0 217-15,-8 0 294 0,-1-4 278 0,1 4 212 16,0-6 176-16,-2 3 173 0,2-3 148 16,0 2 16-16,8-1-36 0,-1 1-59 15,8 0-62-15,0-1-83 0,1 1-113 0,8-1-75 16,-2-4-34-16,9 3-13 0,0-3-8 16,9 6-168-16,-2-2-179 0,8 0 0 0,1-4 0 15,0 5 0-15,8-5 0 0,-1 0 0 16,8 4 0-16,-7-4 0 0,7 0 0 0,-8 0 0 15,10 0 0-15,-2 0 0 0,-8-4 0 16,1 4 0-16,-1-5 0 0,-8 5-1 16,1-4-851-16,0 4-186 0,-8-4-163 0,-1-2-16 15,2-1 56-15,-1-2 108 0,-1-1 184 16,-7-2 275-16</inkml:trace>
  <inkml:trace contextRef="#ctx0" brushRef="#br0" timeOffset="-106738.636">30119 7880 250 0,'0'0'442'16,"0"0"89"-16,-9-5 86 0,9 1-23 15,0 4-13-15,0-5 2 0,0 1-17 0,0-1-25 16,0 1-35-16,0 0-34 0,0-5-44 16,0 4-41-16,-7-3-15 0,7-1-7 0,-8 0-8 15,8 4-23-15,-16-3-69 0,9-1-265 16,-9 5 0-16,1 4 0 0,-1 0 0 15,-8 0 0-15,0 7 0 0,1 3 0 0,-1 8 0 16,-7-1 0-16,15 5 0 0,-7 5 0 16,6 4 0-16,3-1 0 0,5 5 0 0,1 2 0 15,16-2 0-15,1 0 0 0,-2 0 0 16,17 0 0-16,-1 1 0 0,1-9 0 0,7 4 0 16,1-10 0-16,6-3 0 0,-5 0 0 15,5-10 0-15,-7-3 0 0,1-5 0 0,-1-5 0 16,0-3 0-16,-7-1 0 0,-8-9 0 15,8 1 0-15,-8-5 0 0,-9-6 0 0,1 2 0 16,-8-5 0-16,0-4 0 0,-15 0 0 0,6 0 0 16,-15 0 0-16,1-5 0 0,-1 5 0 15,-7-1 0-15,0 5 0 0,-8 0-275 16,-1 9-213-16,2 4-70 0,-2 10-141 0,9 2-208 16,-9 12-133-16,9 7-30 0,0 0 35 15,-1 9 112-15,1 0 201 0,0 4 280 0</inkml:trace>
  <inkml:trace contextRef="#ctx0" brushRef="#br0" timeOffset="-106178.287">28494 8771 420 0,'9'0'669'0,"-9"-4"180"0,0 4 125 0,0-5-28 16,-9 1-105-16,9-1-125 0,-7 1-125 15,-1 0-120-15,-1-1-72 0,-5 1-39 16,-3 0-26-16,-6-1-32 0,-1 1-36 0,1 4-213 15,-1 0-53-15,-7 9 0 0,0-1 0 16,-1 10 0-16,1-1 0 0,0 10 0 0,7-1 0 16,1 5 0-16,7 5 0 0,0-1 0 15,8 0 0-15,8 5 0 0,8-1 0 16,0 2 0-16,16-6 0 0,-9 0 0 0,17 0 0 16,-1-8 0-16,16-1 0 0,-7-4 0 15,6-5 0-15,9-3 0 0,-7-9 0 0,-1-1 0 16,0-4 0-16,0-4 0 0,-9-1 0 15,2-4 0-15,-1-3-244 0,-7 2-755 16,-1-3-236-16,-8 0-52 0,1-1 47 0,-1 1 90 16,8 0 163-16,-7 0 276 0</inkml:trace>
  <inkml:trace contextRef="#ctx0" brushRef="#br0" timeOffset="-104138.155">29373 9027 392 0,'-7'4'574'15,"-9"0"158"-15,8-4 138 0,0 6-18 16,0-3-65-16,1-3-78 0,-9 5-85 0,8-5-97 15,0 0-93-15,8 4-46 0,-8-4-17 16,1 5-13-16,7-5-19 0,-9 0-105 0,9 0-234 16,-7 0 0-16,7 4 0 0,0-4 0 15,7 0 0-15,2 5 0 0,-2-5 0 0,1 4 0 16,8-4 0-16,0 0 0 0,7 0 0 16,1 0 0-16,-2-4 0 0,10 4 0 0,-8-5 0 15,7 1 0-15,9 4 0 0,-9-5 0 16,0 1 0-16,1-1 0 0,-1 2 0 0,-7-3 0 15,7 2 0-15,-8 4 0 0,1-4 0 16,-1 0 0-16,-7-1 0 0,8 5 0 0,-17 0-365 16,10 0-235-16,-10 5-34 0,-7-1-66 15,0 0-83-15,0 0-89 0,-7 5-78 0,-2 0 15 16,1-4 88-16,-8 8 147 0,1-5 172 16</inkml:trace>
  <inkml:trace contextRef="#ctx0" brushRef="#br0" timeOffset="-103929.183">29546 9186 346 0,'-24'13'592'15,"8"-4"196"-15,1 0 161 0,-1-5 10 16,0 5-41-16,9-5-68 0,-1 1-90 0,-1-1-129 16,9-4-96-16,0 4-58 0,0-4-91 0,9 5-386 15,-1-5 0-15,-1 0 0 0,17 0 0 16,-8 0 0-16,7 0 0 0,-7-5 0 16,15 5 0-16,-7-4 0 0,-1 4 0 0,8-4 0 15,-7 4 0-15,8-5 0 0,-9 1 0 16,9-1 0-16,-9-3 0 0,1 3 0 0,0-3 0 15,-10-1 0-15,3 4-672 0,-1-4-214 16,-1 1-217-16,-7-5-76 0,0 4 19 16,-1-5 64-16,-7 0 134 0,9 2 234 0</inkml:trace>
  <inkml:trace contextRef="#ctx0" brushRef="#br0" timeOffset="-103626.688">29726 8780 70 0,'-23'-9'730'0,"7"0"196"0,0 5 138 16,-8-5 114-16,17 5-22 0,-9-1-231 16,8 5-250-16,1-4-149 0,-2 4-92 0,2 4-67 15,7 1-227-15,0 3-140 0,0 6 0 16,7 3 0-16,2 5 0 0,-9 0 0 0,7 4 0 16,1 2 0-16,1 3 0 0,-2 4 0 0,-7 0 0 15,7 0 0-15,2 5 0 0,-1-5 0 16,-8 4 0-16,7 2 0 0,-7-6 0 0,0 4 0 15,9-4 0-15,-9 2 0 0,0-6 0 16,0-1 0-16,7-3 0 0,-7-6 0 0,0 2 0 16,8-10 0-16,-8 1 0 0,8-6 0 15,-8 1 0-15,8-5 0 0,-8-4-565 0,7 0-244 16,-7-9-173-16,8 0-137 0,-8-8-24 16,8-1 38-16,0-4 100 0,8 0 196 15,-9-4 283-15</inkml:trace>
  <inkml:trace contextRef="#ctx0" brushRef="#br0" timeOffset="-103220.219">30518 8789 198 0,'0'4'856'0,"-7"0"182"0,-9 1 120 15,1-1 105-15,6-4-44 0,-6 4-349 16,-1 1-264-16,9-5-135 0,-10 4-88 15,10-4-254-15,-2 5-129 0,-6-1 0 0,8 6 0 16,-9-1 0-16,0 3 0 0,8 2 0 16,-8 4 0-16,9 4 0 0,-9 0 0 0,8 4 0 15,1 0 0-15,-2 5 0 0,9 0 0 0,0-1 0 16,9 2 0-16,-9-1 0 0,15 0 0 16,-7-5 0-16,7 0 0 0,1-4 0 15,0-4 0-15,8-1 0 0,-9 2 0 0,8-10 0 16,1 0 0-16,0-9 0 0,-1 0 0 0,1-6 0 15,-8 3 0-15,7-11 0 0,-8 0 0 16,1-3 0-16,1-1 0 0,-10-4 0 0,0 5 0 16,2-10 0-16,-9 6 0 0,0-7 0 15,-9 3 0-15,2-3 0 0,-9-2 0 0,1-1 0 16,-9 0 0-16,8 5 0 0,-7-5 0 16,-1 9 0-16,1 0-519 0,-1 4-192 0,-7 4-205 15,7 7-179-15,-7 1-51 0,-1 3 19 16,1 3 77-16,0 3 180 0,8-3 295 15</inkml:trace>
  <inkml:trace contextRef="#ctx0" brushRef="#br0" timeOffset="-102510.593">27262 9027 203 0,'0'-4'452'0,"0"4"116"0,0 0 107 15,-7-5 5-15,7 5-16 0,0 0-44 16,0-4-67-16,0 4-83 0,-7 0-86 0,7-5-83 15,0 5-77-15,-9 0-50 0,9-4-27 16,-8 4-12-16,8 0-4 0,-7 0-2 0,7 0-4 16,0 0-3-16,-9 0-4 0,9 4-2 15,0-4 3-15,-7 5 4 0,7 4 13 16,0 3 16-16,0 2 13 0,0-1 6 0,0 10-4 16,0-1-13-16,0 3-141 0,0 7-13 15,0-1 0-15,0-1 0 0,0 1 0 0,7 0 0 16,-7 1 0-16,9-1 0 0,-2-5 0 15,1 0 0-15,1-4 0 0,5-4 0 0,3-1 0 16,-1-4 0-16,7 1 0 0,0-10 0 16,0-4 0-16,1 0 0 0,15-9-135 0,-8 0-267 15,2 1-169-15,-2-1-272 0,8-4-237 16,-8-1-79-16,0-3 11 0,9-1 65 16,-9 1 164-16,0-5 300 0</inkml:trace>
  <inkml:trace contextRef="#ctx0" brushRef="#br0" timeOffset="33455.464">14749 13613 217 0,'0'0'345'0,"-8"0"54"16,8 0 23-16,0-4-1 0,0 4-4 16,0 0-8-16,0 0-3 0,0-5 0 0,0 5-4 15,0 0-2-15,0-4-17 0,0-1-28 16,0 5-34-16,0-5-42 0,0 5-43 0,0 0-46 16,0-5-35-16,0 5-23 0,0 0-18 15,0 5-1-15,0-5 1 0,0 5 5 0,8 4 9 16,-8 0 6-16,0 8 5 0,0 1-4 15,0 4-9-15,8 0-11 0,-8 8-9 16,0 2-9-16,7 3-12 0,-7 0-12 0,9 1-11 16,-2-1-12-16,-7 0-13 0,8-3-9 15,0 3-7-15,-8-5-7 0,8-4-4 16,-1 2-4-16,-7-7-3 0,9-3-2 0,-2 0 0 16,-7-5-1-16,0-5 0 0,8 1 2 15,-8-4 1-15,0-5 1 0,0-5-1 0,0-8-3 16,0 0-6-16,0-5-8 0,-8-4-9 15,8-4-8-15,0-6-4 0,-7 1-1 16,7-4 2-16,0 0 5 0,0 0 6 0,0 0 7 16,7-5 3-16,1 5 3 0,-8 0 1 15,9 0 1-15,-2 8 2 0,0 0 0 0,2 5 2 16,-1 5 2-16,-8 4 12 0,7 4 12 16,2 5 18-16,-2-1 20 0,1 10 22 0,0 3 24 15,0 5-68-15,-8 5-38 0,7 4 0 16,2 0 0-16,-2 8 0 0,1 2 0 15,-8 3 0-15,8 0 0 0,-8 5 0 0,8-4 0 16,-8-1 0-16,7 0 0 0,-7-5 0 16,9 2 0-16,-9-11 0 0,7 2 0 0,1-5 0 15,-8-5 0-15,9-4 0 0,-2-9 0 16,-7 0 0-16,7-9 0 0,1-4 0 16,-8-5-17-16,9-5-81 0,-2-3 23 0,-7-4 19 15,7-2 14-15,-7-3 13 0,9 5 14 16,-9-6 20-16,8 5 21 0,-8 5 23 15,7-1 17-15,-7 5 12 0,9 4 8 0,-9 6-64 16,7 2-22-16,1 6 0 0,-8 4 0 16,8 4 0-16,0 6 0 0,-1 2 0 0,2 6 0 15,-2 4 0-15,-7 1 0 0,16 3 0 16,-8 5 0-16,-1 0 0 0,2-1 0 0,-2 2 0 16,9 3 0-16,-8-5 0 0,8-4 0 15,-8 2 0-15,8-2 0 0,-1-8 0 16,-7-1 0-16,7 1 0 0,-6-10 0 0,-2 1 0 15,1 0 0-15,0-4-169 0,0-5-300 16,-1 0-122-16,2-5-180 0,-9-4-237 0,7 0-97 16,-7-4-9-16,8-4 59 0,-1 4 148 15,2-5 231-15</inkml:trace>
  <inkml:trace contextRef="#ctx0" brushRef="#br0" timeOffset="33949.175">15863 13803 80 0,'0'4'444'16,"0"-4"118"-16,0-4 118 0,0 4 74 15,8-5-4-15,-8 5-39 0,0-4-54 0,8-6-60 16,-8 6-59-16,0-1-69 0,0-2-71 16,8 2-44-16,-8-4-25 0,-8 4-17 15,8-4-19-15,0 5-30 0,-8-1-263 0,0-4 0 16,8 5 0-16,-7 0 0 0,-9 0 0 16,8-1 0-16,-8 1 0 0,0 4 0 0,1 0 0 15,-1 0 0-15,-8 4 0 0,8 5 0 16,-6-1 0-16,-2 6 0 0,8 4 0 0,0 3 0 15,-8 2 0-15,17-2 0 0,-9 7 0 16,8 2 0-16,1-3 0 0,-2 4 0 16,9-4 0-16,0 3 0 0,0-4 0 0,9 0 0 15,-2 2 0-15,1-6 0 0,8 0 0 16,0-5 0-16,8 1 0 0,-9-5 0 0,17 0 0 16,-10 0 0-16,2-7 0 0,-1 1 0 15,10-1 0-15,-10-6 0 0,8-6 0 16,-7 2 0-16,-1 1 0 0,1-7 0 0,-1 6 0 15,-7-5-367-15,-1 0-300 0,-6-4-130 16,-2 4-156-16,1 0-127 0,-8-4-20 0,0 4 53 16,0 0 131-16,-8-4 198 0,1 5 243 15</inkml:trace>
  <inkml:trace contextRef="#ctx0" brushRef="#br0" timeOffset="34180.274">15722 13983 390 0,'-24'-5'866'16,"1"5"187"-16,8 0 143 0,-1 0 125 15,-1 0-161-15,3 0-233 0,5 0-203 16,1-4-170-16,1 4-554 0,7 0 0 0,0 0 0 16,7-4 0-16,1 4 0 0,1-5 0 15,5 2 0-15,3 3 0 0,6-6 0 0,1 6 0 16,-1-3 0-16,1 3 0 0,7-5 0 0,-8 5 0 16,8-5 0-16,2 5 0 0,-2 0 0 15,0-4 0-15,-8 4 0 0,9-4 0 16,-1 4 0-16,-7 0 0 0,0 0 0 0,-10-5-1346 15,3 5-151-15,6 0 59 0,-15-4 119 16,8-5 158-16,0 0 271 0,7-4 418 0</inkml:trace>
  <inkml:trace contextRef="#ctx0" brushRef="#br0" timeOffset="34827.574">17040 13692 29 0,'8'4'323'0,"-8"-4"117"0,8 0 106 15,-8 5 95-15,0-5 99 0,0 0 47 0,8 0-6 16,-16 0-49-16,8-5-78 0,0 5-104 15,-8-4-123-15,8-1-86 0,-8 1-57 0,1 0-45 16,-2-1-44-16,2 1-38 0,-10 0-33 16,3 4-29-16,-3-5-23 0,1 10-38 0,-7-5-34 15,-1 8 0-15,1 1 0 0,-1 0 0 16,-7 9 0-16,7 0 0 0,1 3 0 16,7 5 0-16,-8 2 0 0,9 7 0 0,8 0 0 15,-2 0 0-15,9 5 0 0,0 4 0 16,9-4 0-16,6 0 0 0,8-1 0 0,8-4 0 15,2-4 0-15,5-5 0 0,2-3 0 16,7-5 0-16,0-9 0 0,0-6 0 0,8-6 0 16,-8-6 0-16,-8-4 0 0,0-9 0 15,1-5 0-15,-9-4 0 0,-8-4 0 16,-7-5 0-16,-8-4 0 0,0 0 0 0,-8-1 0 16,-8 2 0-16,-7-1 0 0,-9 0 0 15,1 4 0-15,-1 4 0 0,-8 1 0 0,1 4 0 16,-9 9 0-16,9 0 0 0,0 9-3 15,0 4-475-15,-1 9-70 0,1 0-134 16,7 0-197-16,1 9-162 0,7 0-48 0,1-1 20 16,15 1 95-16,-9-4 185 0,18 3 270 15</inkml:trace>
  <inkml:trace contextRef="#ctx0" brushRef="#br0" timeOffset="35182.625">17126 13312 196 0,'-8'-18'745'0,"1"-3"183"16,-2 4 127-16,2 3 93 0,-1-4-106 0,0 9-213 15,8-4-207-15,-8 9-142 0,8-1-79 16,0 1-38-16,0 8-29 0,0 1-286 16,0 8-48-16,0 5 0 0,0 9 0 0,0 8 0 15,0 5 0-15,0 8 0 0,-7 9 0 16,7 0 0-16,0 10 0 0,0 3 0 0,-8 1 0 15,8 3 0-15,0 2 0 0,-8-1 0 16,8-4 0-16,0-1 0 0,0-4 0 0,0-3 0 16,0-6 0-16,0-5 0 0,0-2 0 0,8-12 0 15,-8 3 0-15,0-6 0 0,0-9 0 16,0 1 0-16,0-10 0 0,-8 1 0 0,8-5 0 16,0-4 0-16,-8-5 0 0,8 1 0 15,-7-10 0-15,7 5 0 0,-9-8-354 16,9 3-104-16,0-3-56 0,0-1-106 0,-7-5-162 15,7 0-193-15,0 2-63 0,0-6 10 16,7 1 88-16,-7-6 161 0,9 5 230 0</inkml:trace>
  <inkml:trace contextRef="#ctx0" brushRef="#br0" timeOffset="36062.655">18640 13127 57 0,'0'-9'689'0,"-7"4"214"0,-1-4 139 16,-1 5 99-16,-5 1-47 0,-3-3-204 0,-6 6-226 16,-8 0-155-16,-1 6-94 0,1-3-66 15,0 7-56-15,-9 3-148 0,-7 5-145 16,8-1 0-16,-8 10 0 0,8 3 0 0,-1 1 0 15,9 4 0-15,0 1 0 0,15 3 0 16,-8-4 0-16,9 1 0 0,7 4 0 0,8-5 0 16,8 4 0-16,7-2 0 0,1-2 0 15,8 0 0-15,7 0 0 0,-8-4 0 0,17 0 0 16,-9-1 0-16,0 2 0 0,1-1 0 0,-1-1 0 16,0 2 0-16,-7-6 0 0,-8 4 0 15,0 2 0-15,-1-2 0 0,-7 2 0 0,0-1 0 16,-8-1 0-16,0 1 0 0,-8 4 0 15,8-3 0-15,-8 3 0 0,-7 0 0 0,7-4 0 16,-7 4 0-16,-1 0 0 0,-1 1 0 0,10-2 0 16,-9-3 0-16,8 6 0 0,-8-7 0 15,9 1 0-15,-1 0 0 0,0-5 0 0,8 6 0 16,0-6 0-16,0-4 0 0,8 5 0 16,0-5 0-16,-1-1 0 0,2-3 0 0,6 5 0 15,1-2 0-15,0-2 0 0,-1 2 0 16,1 2 0-16,0 3 0 0,-1-1 0 0,-7 3 0 15,0 2 0-15,0 1 0 0,-1 0 0 16,2 8 0-16,-9-4 0 0,0 6 0 0,0-1 0 16,0-1 0-16,-9 5 0 0,9 0 0 0,-7-4 0 15,7 4 0-15,0 0 0 0,-8 0 0 16,8-3 0-16,-8 3 0 0,8-4 0 0,0-1 0 16,-8 5 0-16,8-5 0 0,0-2 0 15,0 2 0-15,0-4 0 0,0 0 0 0,0 1 0 16,8-1 0-16,-8-4 0 0,0-1 0 0,8 2 0 15,-8-1 0-15,8-5 0 0,-8 5 0 16,7-5 0-16,-7 6 0 0,9-7 0 0,-9 7 0 16,7-6 0-16,-7 1 0 0,0-1 0 15,0 0 0-15,8 1 0 0,-8-1 0 0,0 2 0 16,0-7 0-16,8 6 0 0,-8-5 0 16,0-4 0-16,0-1 0 0,8 1 0 0,-8-1 0 15,0-4 0-15,0 1 0 0,0-6 0 16,0 2 0-16,0-6 0 0,-8 1-308 0,8-2-389 15,-8-3-177-15,0-3-218 0,8-2-63 16,-7-9 15-16,7 1 73 0,-9-4 150 0,9-10 256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25:09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17095 10034 105 0,'-24'0'570'0,"9"0"118"16,-1 0 106-16,-7 0 94 0,6 4-100 0,3 0-180 16,-3 0-139-16,1 1-99 0,9 4-86 15,-1 0-80-15,0 0-56 0,0 3-29 16,8 2-13-16,0 4-1 0,0-5 0 0,0 4-4 16,8 1-8-16,0-1-11 0,0 1-19 15,-1-4-16-15,9-2-16 0,-8-3-13 0,8 1-10 16,0-6-25-16,-1-4-32 0,1-4-38 15,8-6-47-15,-17 1-73 0,9-3-100 0,-1-6-98 16,1 1-89-16,-8-10-63 0,0 0-24 16,0 1 33-16,-1-5 82 0,-7 0 124 15,0 0 154-15,9-4 154 0,-18 5 142 0,9-7 133 16,0 7 129-16,0 3 111 0,-7 6 51 16,7-2 9-16,-8 9-17 0,8 2-53 0,-8 3-75 15,0 4-84-15,8 5-51 0,-7 0-32 16,7 9-21-16,-9 5-13 0,2 3-4 15,7 1-9-15,0 4-13 0,-8 4-19 0,8 1-23 16,0 4-25-16,0-5-79 0,0 10-23 16,8-5 0-16,-8-1 0 0,7 1 0 0,2 0-50 15,-2-5-172-15,1 1-105 0,0-5-179 16,-8 1-279-16,8-7-265 0,-1-2-94 0,2-5-2 16,-2 0 58-16,1-4 154 0,0-5 274 15</inkml:trace>
  <inkml:trace contextRef="#ctx0" brushRef="#br0" timeOffset="289.193">17009 9852 506 0,'-23'-8'815'0,"6"-5"142"0,-6 4 95 0,7 0 30 16,1 4-241-16,6-3-218 0,-6 2-176 15,7 3-110-15,0 3-76 0,8-4-49 16,-7 8-36-16,-2-1-24 0,2 11-15 0,-1 0-7 15,-1 8-2-15,-5 4-4 0,5 0-10 16,1 10-18-16,-8-1-95 0,9 5-1 0,7-1 0 16,-8 5 0-16,8-4 0 0,0 0 0 15,8 0 0-15,-1 0 0 0,9-5 0 0,1 0 0 16,-3-4 0-16,10-1 0 0,0-7 0 16,8-6-147-16,-1-4-121 0,0-8-102 15,1 0-151-15,7-10-201 0,-8-3-201 0,1-5-134 16,6-6-27-16,-6-6 42 0,-1-3 131 0,-7-2 223 15,0-1 254-15</inkml:trace>
  <inkml:trace contextRef="#ctx0" brushRef="#br0" timeOffset="475.691">17314 10007 241 0,'-7'-23'770'0,"-9"1"187"0,8 6 138 16,1 2 112-16,-9 0-116 0,16 5-208 0,-8 1-214 16,0 3-127-16,8 1-74 0,0 4-200 15,8 0-268-15,0 4 0 0,-1 1 0 16,2-1 0-16,-2 9 0 0,9 1 0 0,-8 3 0 15,-1 5 0-15,2 4 0 0,-2 11 0 16,-7-2 0-16,0 4 0 0,0 5 0 0,-7 5 0 16,-2 4 0-16,-6 5 0 0,-8 4-558 15,-1-2-1010-15,-8 3-11 0,1 3 100 16,-9 0 168-16,2 1 297 0,-2-6 475 0</inkml:trace>
  <inkml:trace contextRef="#ctx0" brushRef="#br0" timeOffset="2102.772">27553 14782 49 0,'0'0'345'16,"0"-4"77"-16,0 4 55 0,0 0-4 15,0 0-33-15,-8-5-28 0,8 5-31 0,0 0-26 16,0 0-23-16,0 0-24 0,0 0-24 16,0 0-24-16,0 0-19 0,0 0-10 0,0 0-11 15,-7 0-11-15,7 0-14 0,0 0-16 16,0 0-22-16,0 0-22 0,0 0-18 15,0 0-9-15,0 0-6 0,0 0-3 0,0 5-3 16,0-5-1-16,0 0 4 0,0 0 2 16,7 0 4-16,-7 0 5 0,0-5 5 0,8 5 4 15,-8 0-4-15,8-4-3 0,0 4-3 16,-1 0-4-16,2-4-4 0,6 4-4 0,-7-5-5 16,0 1-3-16,8-5-89 0,-1 5 0 15,1-5 0-15,-1 0 0 0,1 0 0 16,0-4 0-16,-1-1 0 0,1 2 0 15,0-2 0-15,8 0 0 0,-9-2 0 0,1-3 0 16,7 2 0-16,-6-1 0 0,6-4 0 0,-8 4 0 16,1-3 0-16,8 3 0 0,-8-4 0 15,7 4 0-15,-8-5 0 0,9 6 0 16,-8-1 0-16,8 1 0 0,-10-1 0 0,10 0 0 16,0 1 0-16,-8-1 0 0,7 1 0 15,1-1 0-15,-1 0 0 0,8 1 0 0,-7-1 0 16,8-5 0-16,-1 6 0 0,0-5 0 15,9 4 0-15,-9-4 0 0,0 5 0 16,1-5 0-16,-8 0 0 0,7 3 0 0,-8-2 0 16,8 4 0-16,-7-1 0 0,-1 0 0 15,-6 4 0-15,6-3 0 0,-8 4 0 16,1-1 0-16,0 6 0 0,-8-5 0 0,8-1 0 16,-1 5 0-16,-7-3 0 0,7 3 0 15,-6 0 0-15,-2 0 0 0,1-1 0 0,0 3 0 16,0 2 0-16,-1-4 0 0,-7 5 0 15,9-1 0-15,-9 0 0 0,7 1 0 0,-7 4 0 16,0 0 0-16,0-5 0 0,0 5 0 16,-7 0-91-16,7 5-351 0,-9-1-123 0,-6 1-201 15,7 0-253-15,-7-1-99 0,6 1-9 16,-6 4 48-16,-1-5 137 0,0-1 242 16</inkml:trace>
  <inkml:trace contextRef="#ctx0" brushRef="#br0" timeOffset="2669.968">28204 13661 585 0,'-8'0'837'16,"1"-4"141"-16,-2-1 94 0,2 1-10 0,7 0-211 15,-8-5-216-15,8 4-161 0,-8-3-94 16,8 3-50-16,-8-3-30 0,8 3-26 16,-7 1-33-16,7 4-69 0,-9-5-172 0,2 5 0 15,-1 5 0-15,0-1 0 0,-7 5 0 16,-1 0 0-16,-1 4 0 0,3 0 0 0,-3 9 0 16,1-5 0-16,9 6 0 0,-8-2 0 15,6 2 0-15,2 3 0 0,7-3 0 0,0-2 0 16,7-3 0-16,2 0 0 0,-2-5 0 15,8-4 0-15,1-5 0 0,8-4 0 16,0-4 0-16,-1-5 0 0,1-4 0 0,-1-5 0 16,1 0 0-16,-1-3-294 0,-7-7-55 15,-1 7 15-15,1-11 27 0,-8 6 37 0,1 0 39 16,-9-5 44-16,7 1 39 0,-14-1 37 16,7-1 33-16,-9-3 30 0,1 0 39 0,1 4 42 15,-2-4 37-15,-6 4 33 0,7-1 37 16,0 6 37-16,1 5 23 0,-2-2 10 15,2 10-2-15,-1-1-7 0,8 6 1 0,0 3 8 16,0 10 6-16,0-1 11 0,0 6-58 16,0 7-169-16,0 4 0 0,8 2 0 15,-8 7 0-15,7 5 0 0,2 2 0 0,-9 2 0 16,15 1 0-16,-7 3 0 0,0-2 0 16,-1-1 0-16,9-1 0 0,-8 1 0 0,8-5 0 15,-9-3 0-15,2-2 0 0,-1-4-240 16,-1 1-687-16,2-5-268 0,-2-4-88 15,-7-5 22-15,8-9 79 0,0 0 162 0,0-8 293 16</inkml:trace>
  <inkml:trace contextRef="#ctx0" brushRef="#br0" timeOffset="3017.042">27883 13476 370 0,'-8'-9'656'0,"-8"5"159"0,9-5 127 16,-2 4 21-16,-6 5-171 0,6-4-155 15,-6 4-128-15,7 4-124 0,0-4-99 16,-8 5-54-16,9-1-22 0,-1 5-12 0,-8 0-6 16,9 5 1-16,-2 2 8 0,-6 3 8 0,6 2 2 15,2 5-21-15,0 2-190 0,7 2 0 16,0 6 0-16,0-1 0 0,0 0 0 15,7 4 0-15,0 2 0 0,10-6 0 0,-1 0 0 16,7 0 0-16,1-3 0 0,-1-7 0 16,8-3 0-16,0 1 0 0,9-5 0 0,-9-9 0 15,9-1 0-15,7-3 0 0,0-10 0 16,-8 0 0-16,8-7 0 0,0-6-526 16,0-5-243-16,0 1-182 0,-7-8-157 0,-2-6-43 15,2 1 33-15,-9 0 115 0,1 0 200 16,-8-4 244-16</inkml:trace>
  <inkml:trace contextRef="#ctx0" brushRef="#br0" timeOffset="3206.535">28541 13555 225 0,'0'-35'570'0,"-7"5"212"0,-1 3 169 0,0 4 47 16,0 2-43-16,1 3-74 15,-2-1-92-15,9 7-126 0,-7 3-97 0,-1 4-64 16,8 1-193-16,0-1-309 0,0 5 0 0,0 5 0 16,8-1 0-16,-8 10 0 0,7-2 0 15,2 2 0-15,-2 9 0 0,1-2 0 0,0 10 0 16,0 0 0-16,-8 4 0 0,7 6 0 0,-7 3 0 15,0 4 0-15,0 0 0 0,-7 2 0 16,7 1 0-16,-8 3-675 0,-8-1-870 16,0 4 6-16,1-3 103 0,-8-2 153 0,6-3 260 15,1-5 481-15</inkml:trace>
  <inkml:trace contextRef="#ctx0" brushRef="#br0" timeOffset="23563.541">26776 17550 65 0,'0'0'117'16,"0"0"-2"-16,0 0-2 0,0 0 0 0,0 0-4 16,0 0-5-16,0 0 2 0,0 0 1 15,0-6-4-15,0 6-10 0,0 0-12 0,0 0-16 16,0 0-15-16,0 0-18 0,0-3-15 16,0 3-9-16,0 0-6 0,0-5-5 15,0 5-7-15,0 0-12 0,8-4-16 0,-8 4-29 16,0-5-26-16,0 5-27 0,0-4-17 15,8 4-10-15,-8-5 0 0,0 5 11 0,8-4 16 16,-8 4 15-16,7 0 8 0,-7-5 3 16</inkml:trace>
  <inkml:trace contextRef="#ctx0" brushRef="#br0" timeOffset="24556.731">26863 17506 38 0,'0'0'75'0,"0"0"7"0,0 0 8 0,0 0 10 15,0 0 17-15,0 0 18 0,0 0 20 16,0 0 10-16,0 0 13 0,0 0 11 16,0-6 7-16,0 6 9 0,0 0 8 0,0 0 13 15,7 0 15-15,-7 0 11 0,0-4 12 16,0 4 8-16,0 0 3 0,0 0 5 0,0 0 1 16,0 0 0-16,0 0 0 0,0 0-12 15,-7 0-20-15,7 0-27 0,0 0-33 16,0 0-34-16,0 0-34 0,0 0-24 0,0 0-19 15,0-4-12-15,0 4-13 0,0 0-11 16,0 0-5-16,0 0-3 0,0-4-1 0,0 4 2 16,0 0 5-16,-9 0 5 0,9 0 4 15,0-5 1-15,0 5 3 0,0 0 2 0,0 0-2 16,0 0-4-16,0 0-7 0,-7 0-7 16,7 0-9-16,0 0-7 0,0 0-7 15,-8 0-4-15,8 0-4 0,-8 5-1 0,0-5-1 16,8 0-1-16,-7 4 2 0,-2-4 2 15,2 0 5-15,-1 0 4 0,0 0 4 0,0 0 2 16,1 0 3-16,7 0 1 0,-16 0-1 16,8 0-2-16,0-4-1 0,0 4 10 15,1 0 7-15,-2 0 4 0,2 0 3 0,-1 0 3 16,-8 0 2-16,9 4-9 0,-2-4-8 16,-6 0-6-16,6 0-4 0,2 0-4 0,-1 0-5 15,1 0-1-15,-2 0-3 0,2 0-1 16,-1 0-2-16,0 0-1 0,0 0-1 15,8 0 0-15,-7-4 1 0,-2 4 0 0,9 0 3 16,-7 0 3-16,7-5 4 0,-8 5 2 16,0 0 1-16,8 0-2 0,-8 0-2 0,8 0-3 15,-7 0-4-15,7 0-4 0,0 0-2 16,-9 0 0-16,9 0-1 0,-7 0-1 16,7 0 1-16,0 0-1 0,0 0 1 0,0 0 0 15,-8 0 1-15,8 0 0 0,0 0-1 16,0 5 0-16,0-5 0 0,0 0 0 0,-9 0 0 15,9 0 0-15,0 0 0 0,0 0 1 16,0 0-1-16,0 0 0 0,0 0 1 16,0 0-1-16,0 0 0 0,0 0 0 0,0 0 1 15,0 0 0-15,0 0 1 0,0 0 4 16,0 0-1-16,0 0 3 0,0 0 2 0,0 0 1 16,0 0 1-16,0 0-4 0,0 0 1 15,0 0-1-15,0 0-4 0,0 0-1 0,0 0 1 16,0 0-1-16,0 0 0 0,0 0-1 15,0 0 1-15,0 0 1 0,0 4 6 16,0-4 12-16,0 4 6 0,0 6 9 0,0-7 6 16,0 6 6-16,0 0 1 0,0 5-3 15,0-2-4-15,0 2-4 0,0 0-7 0,0-1-7 16,0 4-8-16,0 1-5 0,-7-1-4 16,7 1-3-16,0 4 0 0,0-4 0 15,0-1-2-15,0 2-27 0,0-3-46 0,7-2-61 16,-7 3-78-16,0-4-98 0,0-3-164 15,-7 2-240-15,7-2-284 0,0-1-115 16,0-5-16-16,0 5 48 0,0-4 141 0,0 3 250 16</inkml:trace>
  <inkml:trace contextRef="#ctx0" brushRef="#br0" timeOffset="39173.847">11203 14363 503 0,'0'0'905'0,"0"-5"151"16,0 5 105-16,-8-3 84 0,8 3-238 15,0-6-290-15,-8 2-195 0,8 0-112 0,-7-1-68 16,-2-3-51-16,2 3-259 0,-9 1-32 16,1-1 0-16,-1 1 0 0,-1 4 0 0,-6 0 0 15,-1 4 0-15,1 10 0 0,8-1 0 16,-17 4 0-16,17 10 0 0,-9 4 0 16,8 3 0-16,1 3 0 0,6 1 0 0,9 3 0 15,0 3 0-15,0-5 0 0,17 1 0 16,-3-4 0-16,3-1 0 0,6-9 0 0,8 1 0 15,1-10 0-15,-1-3 0 0,0-10 0 16,9-4 0-16,-9-4 0 0,9-10 0 0,-9-3 0 16,-8-1 0-16,1-8 0 0,0 0 0 15,-8-5 0-15,-9-4 0 0,1 3 0 16,-8-3 0-16,0 4 0 0,-8-4 0 0,1 4 0 16,-9 5 0-16,-8-1 0 0,0 1 0 15,10 8 0-15,-10 1 0 0,0 8 0 0,1-1-389 16,-1 10-219-16,8 0-191 0,0 5-251 15,9 0-85-15,-1 4-4 0,-1-6 49 16,18 6 141-16,-1-4 246 0</inkml:trace>
  <inkml:trace contextRef="#ctx0" brushRef="#br0" timeOffset="39628.633">11532 14376 455 0,'9'0'872'0,"-2"-4"166"16,-7 4 116-16,0-5 97 0,0 1-216 0,0-1-263 15,0 5-191-15,0 0-128 0,-7-3-94 16,7 6-138-16,0-3-221 0,-9 9 0 16,9 4 0-16,-7 6 0 0,-1 2 0 0,-1 5 0 15,2 6 0-15,0 8 0 0,-2-5 0 16,1 9 0-16,1-5 0 0,-2 2 0 0,2-6 0 16,-1 0 0-16,0-4 0 0,8-5 0 15,0-3 0-15,0-6 0 0,0-4 0 0,0-8 0 16,0 0 0-16,8-10 0 0,-8-9 0 15,8-4 0-15,-1-3 0 0,2-6 0 16,-2-4 0-16,1-4 0 0,1-4 0 0,5 2 0 16,-5-2 0-16,6 0 0 0,-6 2 0 15,-2 2 0-15,1 5 0 0,0 4 0 0,0 3 0 16,-1 2 0-16,2 3 0 0,-9 4 0 16,7 5 0-16,1 5 0 0,-8 0 0 15,8 8 0-15,0 0 0 0,-1 5 0 0,-7 5 0 16,16 4 0-16,-8-1 0 0,-1 5 0 15,2 4 0-15,6-3 0 0,-6 3 0 0,-2 1 0 16,9-1 0-16,-8 0 0 0,8 1 0 0,-9-1 0 16,9-4 0-16,-1 4 0 0,-6-2 0 0,6-3 0 15,-7 1 0-15,0 0 0 0,-1-4 0 16,2 0-556-16,-9-5-517 0,7 0-149 16,-7-4-24-16,0-9 56 0,-7 4 113 0,-2-4 190 15,2 0 254-15</inkml:trace>
  <inkml:trace contextRef="#ctx0" brushRef="#br0" timeOffset="39832.095">11650 14813 325 0,'-31'-13'472'0,"0"-1"133"16,-9 1 84-16,9 0 53 0,-1 0 10 16,8 0-21-16,1 0-50 0,-1 0-61 0,9 3-65 15,-1-4-77-15,9 1-55 0,-2 0-27 16,9 4-18-16,0-4-34 0,0 0-344 16,9 4 0-16,6 0 0 0,-7-4 0 0,7 9 0 15,9-5 0-15,-1 9 0 0,-7-4 0 0,15 4 0 16,-7 0 0-16,0 4 0 0,8-4 0 15,-9 4 0-15,8 1 0 0,-7 4 0 0,0-1-405 16,-1-3-655-16,-8 4-207 0,9-5-40 16,-8 0 50-16,0-4 105 0,-9-4 207 15,1 0 352-15</inkml:trace>
  <inkml:trace contextRef="#ctx0" brushRef="#br0" timeOffset="41301.579">12482 14645 373 0,'-16'0'485'16,"0"0"112"-16,8 4 76 0,-8-4 12 0,9 0-5 16,-1 0-31-16,0 0-45 0,0 0-59 15,1 0-67-15,-2 0-78 0,9-4-65 0,-7 4-31 16,7-5-7-16,0 5 4 0,0 0 6 15,0-4 7-15,7 4-150 0,-7 0-164 16,9 0 0-16,6 0 0 0,-7 0 0 0,7 0 0 16,1 0 0-16,1 4 0 0,6-4 0 15,1 5 0-15,-1-5 0 0,1 4 0 0,7 1 0 16,0-1 0-16,-8-4 0 0,8 5 0 16,-7 0 0-16,0-2 0 0,-1 3 0 0,1-6 0 15,-8 4 0-15,0-1-435 0,-1 2-262 16,-7-5-130-16,0 5-146 0,-8-5-108 15,0 4-10-15,0 1 59 0,-8-5 140 0,-8 5 205 16,0-1 244-16</inkml:trace>
  <inkml:trace contextRef="#ctx0" brushRef="#br0" timeOffset="41503.043">12576 14760 409 0,'-32'9'691'16,"9"0"183"-16,-1-1 128 0,-7 1 10 16,15-4-129-16,-8 4-142 0,9-5-134 0,7-4-132 15,0 4-83-15,1-4-47 16,-2 5-21-16,18-5-15 0,-9-5-182 0,7 5-127 15,1 0 0-15,8-4 0 0,0 4 0 0,-1 0 0 16,1-4 0-16,8-1 0 0,-1 1 0 16,1 4 0-16,-1-5 0 0,8 5 0 0,-7-4 0 15,7 4 0-15,1-5 0 0,-8 5 0 0,7 0 0 16,-8 0 0-16,1 5-1051 0,-8-1-311 16,-1 1-27-16,8-5 70 0,-7 0 117 15,-8 4 217-15,8-4 352 0</inkml:trace>
  <inkml:trace contextRef="#ctx0" brushRef="#br0" timeOffset="65627.357">13565 14186 154 0,'7'0'635'0,"1"0"182"0,-8 0 140 15,0 0 89-15,8-4-139 0,-8 4-181 16,0-5-172-16,-8 1-152 0,8-5-109 15,0 0-63-15,-8 5-34 0,8-5-19 0,-7 0-16 16,-2 0-14-16,-6 1-15 0,7 3-16 16,-7 1-20-16,-9-1-21 0,8 1-20 0,-8 4-14 15,1 4-12-15,-8 1-9 0,7 8-6 16,1-4-2-16,-1 8-2 0,1 1 0 16,7 4 4-16,1 1 4 0,-1 2 6 0,8 2 10 15,8 3 13-15,-9 2-5 0,18 0-42 16,-1-2 0-16,-1-4 0 0,9 0 0 0,8 1 0 15,-9-4 0-15,8-6 0 0,9 1 0 16,-1-5 0-16,0-4 0 0,2 0 0 0,-2-5 0 16,8-4 0-16,-8 5-7 0,9-10-214 15,-2 5-57-15,-7-4-48 0,2 4-41 0,-2 0-71 16,-8 0-109-16,1 0-146 0,-1 0-120 16,-6 4-125-16,-3-4-26 0,-5 5 69 0,6-1 139 15,-15 0 190-15</inkml:trace>
  <inkml:trace contextRef="#ctx0" brushRef="#br0" timeOffset="65917.583">13509 14677 330 0,'-31'7'796'0,"7"3"162"16,1-6 106-16,-1 6 85 0,1-2-179 0,-1 1-213 15,8-5-192-15,1 1-113 0,-1-1-79 16,9 1-56-16,7-1-34 0,-8-4-106 0,16 0-177 15,-1 0 0-15,1 0 0 0,8 0 0 16,0-4 0-16,7-1 0 0,1 1 0 0,-1-1 0 16,1 1 0-16,7 0 0 0,0-1 0 0,1 1 0 15,7 4 0-15,-7-4 0 0,6 4 0 16,10 4 0-16,-9-4 0 0,-8 0 0 16,9 4 0-16,-2 1 0 0,-5-1 0 0,-2 5 0 15,-8 0-251-15,8-5-595 0,-15 5-253 16,8-5-120-16,-9 1-5 0,-7-5 56 15,0 4 124-15,-1-8 238 0,-7 4 336 0</inkml:trace>
  <inkml:trace contextRef="#ctx0" brushRef="#br0" timeOffset="66435.198">13596 14959 508 0,'-16'8'831'16,"1"-3"149"-16,6 4 101 0,-6-5 23 0,7 1-211 16,0-5-214-16,1 4-178 0,-2 1-103 15,9-5-62-15,0 0-31 0,-7 4-16 16,7 0-4-16,0 0-284 0,7 10-1 0,-7-1 0 16,9 10 0-16,-2-2 0 0,1 5 0 15,0 6 0-15,0 3 0 0,-1 0 0 0,2 5 0 16,-2-1 0-16,1 5 0 0,8-3 0 15,-9-2 0-15,2-4 0 0,6 1 0 0,-6-5 0 16,-2-4 0-16,0-1 0 0,2-8 0 16,-1-1 0-16,-1-8 0 0,-7 0 0 0,0-6 0 15,7-6 0-15,-7-6 0 0,-7 0 0 16,7-8 0-16,0-1 0 0,-7-5 0 16,-1 1 0-16,8-3 0 0,0-2 0 0,0 4 0 15,0-3 0-15,0 0 0 0,8 4 0 16,-1 0 0-16,9 3 0 0,-8 2 0 0,8 3 0 15,-9 1 0-15,17 9 0 0,-8 0 0 16,-1 4 0-16,8 0 0 0,-7 4 0 16,8 5 0-16,-8-1 0 0,-1 6 0 0,-6 9 0 15,6-7 0-15,-7 12 0 0,-8-7 0 16,8 10 0-16,-8-4 0 0,-8 3 0 0,0 1 0 16,8-4 0-16,-15 0 0 0,6-1 0 15,-6-5 0-15,-1 2 0 0,-8-5 0 0,8-5 0 16,-7 0 0-16,-1-4-429 0,1-9-309 15,-1 4-253-15,0-8-165 0,10 0-32 16,-10-5 41-16,8-4 104 0,8-5 201 0,1 0 314 16</inkml:trace>
  <inkml:trace contextRef="#ctx0" brushRef="#br0" timeOffset="67115.75">15252 14633 416 0,'-9'-6'629'0,"9"2"146"0,-7-5 133 15,7 0-18-15,0 1-126 0,0-1-127 16,0 0-110-16,0 0-107 0,0 1-96 0,7 3-52 16,-7 1-25-16,9-1-13 0,-2 1-5 15,1 4-1-15,0 4-1 0,0 1-3 0,8 4-8 16,-9 4-192-16,9 4-24 0,-8 10 0 15,-1-1 0-15,9 0 0 0,-8 11 0 0,-8-7 0 16,7 5 0-16,2 5 0 0,-2-5 0 16,-7 5 0-16,0-10 0 0,0 7 0 15,0-11-394-15,0 0-253 0,-7-8-289 0,-2-5-202 16,2-4-56-16,-1-9 24 0,1-9 85 16,-2-9 194-16,2-12 327 0</inkml:trace>
  <inkml:trace contextRef="#ctx0" brushRef="#br0" timeOffset="67257.914">15236 14605 471 0,'-17'-35'896'0,"10"4"141"0,-9 5 100 16,1 0 73-16,-1-1-221 0,0 4-343 16,8 6-206-16,1-1-122 0,-2 6-93 0,2 2-71 15,7 2-55-15,0 3-56 0,0 1-90 16,0 4-107-16,0 0-155 0,7 4-283 16,2 1-363-16,-9-1-178 0,7 5-42 0,1-4 36 15,0-2 119-15,0 3 266 0</inkml:trace>
  <inkml:trace contextRef="#ctx0" brushRef="#br0" timeOffset="67812.5">16404 14579 448 0,'-8'-4'591'0,"1"-5"122"0,0 0 126 0,-2 0-25 16,-6 0-112-16,6 1-106 0,2-1-87 0,-9 0-93 16,1 5-105-16,-1-1-90 0,-8 1-54 15,8-1-35-15,-8 5-26 0,1 5-18 16,-1-1-10-16,1 5-9 0,-1 3-1 0,1 7 2 16,-1 7 8-16,0 1 12 0,10 9 11 15,-3-1 12-15,3 5 8 0,5 3 13 0,9 6 11 16,0-5 4-16,9 0-1 0,5 0-4 15,10-4-114-15,0-9-30 0,7-5 0 16,8-8 0-16,1-9 0 0,-2-4 0 0,2-15 0 16,7-3 0-16,-7-5 0 0,-2-8 0 15,2-6 0-15,-9-3 0 0,-7 0 0 0,-1 0 0 16,-7-5 0-16,-1 5 0 0,-15 0 0 16,0 0 0-16,0 4 0 0,-7-1 0 15,-1 6 0-15,-8 0 0 0,-7-1 0 0,-1 10 0 16,1-1-171-16,-1 5-209 0,0 4-80 15,1 5-141-15,-1 4-195 0,1 0-209 0,8 4-72 16,6 1 2-16,-6 2 75 0,15 3 164 16,0-1 246-16</inkml:trace>
  <inkml:trace contextRef="#ctx0" brushRef="#br0" timeOffset="68481.227">16828 14478 65 0,'16'-4'785'0,"-8"4"189"0,-8 0 127 0,0 0 94 16,0 0-6-16,0-5-334 0,0 5-283 0,0 5-153 16,0-5-89-16,0 0-57 0,0 7-33 15,0 2-47-15,7 1-193 0,-7 8 0 0,9-1 0 16,-9 10 0-16,0-1 0 0,7 9 0 16,-7 0 0-16,0 5 0 0,0 0 0 15,0 0 0-15,8 4 0 0,-8-4 0 0,8 0 0 16,-8-5 0-16,8 0 0 0,-8-8 0 15,7-6 0-15,-7-7 0 0,9-1 0 0,-9-9 0 16,0 1 0-16,7-14 0 0,-14 0 0 16,7-9 0-16,0-8 0 0,-9-1 0 0,2-3 0 15,-1-10 0-15,-8 0 0 0,9-4 0 16,-9-4 0-16,-1-1 0 0,10 1 0 16,0 3 0-16,7 1 0 0,0 0 0 0,0 9 0 15,7-1 0-15,0 6 0 0,2 3 0 16,-1 10 0-16,8-1 0 0,-1 4 0 15,1 5 0-15,-9 9 0 0,9 0 0 0,0 6 0 16,-1 2 0-16,1 5 0 0,-8 4 0 16,1 6 0-16,5-2 0 0,-14 6 0 0,9-1 0 15,-9 2 0-15,0 2 0 0,0-3 0 16,0-5 0-16,-9 4 0 0,9-9 0 16,-7 1-16-16,7 1-239 0,-7-7 22 0,7-3 28 15,0 1 36-15,0-6 37 0,0 0 33 16,0-4 30-16,0 0 21 0,7-4 18 0,0 4 12 15,10-4 8-15,-10-1 6 0,17 0 11 16,-8 1 12-16,-1-1 12 0,8 0 15 16,1 5 17-16,-8 5 15 0,7 0 19 0,1 4 17 15,-8 0 20-15,-9 8 16 0,10 1 11 16,-10 4 2-16,1 0-8 0,-8 4-85 0,0 5-70 16,0-5 0-16,-8 6 0 0,-8-1 0 15,8-1 0-15,-8-3 0 0,1-1 0 16,-8 1 0-16,7-10 0 0,-8 1 0 0,1-4 0 15,-8-2 0-15,7-8 0 0,1-4 0 16,-1 0 0-16,0-4-56 0,8-4-204 0,1-6-55 16,-1 1-65-16,9 1-118 0,-2-2-174 15,18-4-209-15,-9 0-141 0,15-3-38 0,1 3 38 16,0 1 127-16,8-6 208 16,-1 6 259-16</inkml:trace>
  <inkml:trace contextRef="#ctx0" brushRef="#br0" timeOffset="68751.5">17934 14760 311 0,'0'5'835'0,"0"-5"185"0,0 4 136 16,-7-4 112-16,7 0-136 0,-9 4-247 0,9-4-211 15,0 0-118-15,0-4-202 0,9 4-354 16,-2-4 0-16,1-1 0 0,8 1 0 0,0-1 0 15,-1 1 0-15,1 4 0 0,8-4 0 16,-1 4 0-16,1 0 0 0,-1 0 0 16,1 4 0-16,-1-4 0 0,1 4 0 0,0 1 0 15,-1-1 0-15,-8 1 0 0,1 3-16 16,-8 1-850-16,0 0-231 0,-8 0-142 16,-8 0-11-16,0-1 60 0,1 2 130 0,-9-2 231 15,-8 1 307-15</inkml:trace>
  <inkml:trace contextRef="#ctx0" brushRef="#br0" timeOffset="68927.065">18036 14879 232 0,'-31'9'774'0,"0"0"189"0,-1 0 132 16,1 0 108-16,7-6-99 0,1 6-224 0,7-4-220 16,1 0-125-16,6-1-64 0,9-4-197 15,0 5-274-15,9-10 0 0,6 5 0 16,1-4 0-16,0 4 0 0,7-5 0 0,1 5 0 16,-1-5 0-16,8 5 0 0,-7-4 0 15,7 4 0-15,1 0 0 0,-1 0 0 16,-7-5 0-16,-1 5 0 0,1 5-643 0,0-5-726 15,-10-5-70-15,-5 5 47 0,6-3 116 16,-6-6 208-16,-2 0 378 0</inkml:trace>
  <inkml:trace contextRef="#ctx0" brushRef="#br0" timeOffset="73328.718">19276 14129 537 0,'8'-5'821'0,"-1"1"148"0,-7 0 94 15,0-1-6-15,0 1-212 0,0-1-207 16,0 1-181-16,0-5-109 0,-7 5-57 0,7-5-29 16,0 5-22-16,-8-5-21 0,0 4-16 15,0-3-21-15,1 2-123 0,-9 3-59 0,-1-1 0 16,3-1 0-16,-10 5 0 0,0 0 0 15,1 9 0-15,-8-6 0 0,-1 11 0 16,8 4 0-16,-7 4 0 0,8 0 0 0,-1 4 0 16,8 1 0-16,1 3 0 0,6 1 0 15,2 1 0-15,7-7 0 0,7 7 0 0,2 0 0 16,6-7 0-16,1 2 0 0,8-5 0 16,-1-1 0-16,8-2 0 0,9-1 0 15,-9-5 0-15,8-9 0 0,0 5 0 0,1-9 0 16,-1 0 0-16,0-4 0 0,0-1 0 15,1-4-286-15,-9 4-96 0,0-4-83 0,0 2-126 16,-7 2-161-16,-8 0-152 0,7 1-112 16,-15 4-12-16,1 0 65 0,-2 4 148 0,-7 1 204 15</inkml:trace>
  <inkml:trace contextRef="#ctx0" brushRef="#br0" timeOffset="73629.486">19088 14681 214 0,'-31'8'699'0,"-1"1"184"16,1-4 115-16,0 4 85 0,7-5-145 0,-8 1-186 15,17-1-173-15,-1 0-141 0,0 1-84 16,8-1-39-16,1 1-12 0,7-1-2 0,7 0 8 16,-7 1-284-16,16-1-25 15,-8 1 0-15,15-1 0 0,1 5 0 0,7-5 0 16,1 0 0-16,-1 1 0 0,9-1 0 0,-2-4 0 15,2 5 0-15,7-5 0 0,0 0 0 0,0 0 0 16,8-5 0-16,-8 1 0 0,0 4 0 16,0-5 0-16,-8 1 0 0,8 0 0 15,-7 4 0-15,-9 0 0 0,1 0 0 0,-9 4-577 16,1-4-173-16,-9 4-193 0,1 1-166 16,-9-1-39-16,2 1 27 0,-2 4 103 0,-7-1 198 15,0 2 270-15</inkml:trace>
  <inkml:trace contextRef="#ctx0" brushRef="#br0" timeOffset="74145.108">19629 15152 144 0,'-8'10'728'16,"1"-2"203"-16,-2 2 138 0,2-6 99 0,-1 0-88 15,-1-4-208-15,2 0-226 0,0-4-155 16,-10 4-100-16,10-4-71 0,-9-1-59 0,0-4-171 15,1 9-90-15,-9-4 0 0,8-2 0 16,-15 6 0-16,8 0 0 0,-8 6 0 0,-2-2 0 16,10 5 0-16,-8 4 0 0,0 0 0 15,-2 5 0-15,10 0 0 0,-1 3 0 16,1 2 0-16,8 4 0 0,-1-6 0 0,8 5 0 16,8 2 0-16,0-2 0 0,8 0 0 15,8-4 0-15,-1 0 0 0,8 0 0 0,10-4 0 16,-2-4 0-16,8-5 0 0,0-6 0 15,0-3 0-15,1-9 0 0,7 1 0 16,-8-5 0-16,-8-1 0 0,8-3 0 0,-15-5 0 16,0 4 0-16,-8-4 0 0,-1 4 0 15,-7-3 0-15,-8 2 0 0,0 1 0 0,-8 5 0 16,0 0 0-16,1 1 0 0,-2 2 0 16,2 1 0-16,-10 5 0 0,10 0 0 15,0 4 0-15,-2 0 0 0,9 4 0 0,-8 0 0 16,8 1 0-16,-7 9 0 0,7-6 0 15,0 5 0-15,7 4 0 0,-7-3 0 0,8 4 0 16,1 4 0-16,5-4 0 0,-5 4 0 16,-1-5 0-16,8 5 0 0,-1-3 0 15,1 2 0-15,0-7 0 0,-9 3 0 0,9-4 0 16,-1 1 0-16,1-5 0 0,0-6-101 0,-1 2-744 16,-6-5-310-16,6 0-111 0,-6-8 7 15,6-5 52-15,1-6 126 0,-1-7 263 0,8-4 383 16</inkml:trace>
  <inkml:trace contextRef="#ctx0" brushRef="#br0" timeOffset="74324.627">20398 14932 10 0,'8'-5'977'0,"-8"5"318"0,0-4 233 16,0-1 182-16,0 2 123 0,0-6-995 15,8 5-838-15,-8-1 0 0,7 0 0 0,-7 1 0 16,9-1 0-16,-2-4 0 0,1 9 0 15,0-3 0-15,-8-1 0 0,8 4 0 16,-8 0-54-16,0 0-1458 0,-8 4-54 0,8-1 63 16,-8-3 144-16,0 5 226 0,8-5 414 15</inkml:trace>
  <inkml:trace contextRef="#ctx0" brushRef="#br0" timeOffset="112365.334">10465 16631 300 0,'-16'-4'795'0,"1"4"142"0,-1 0 92 0,0 4 80 16,9 0-157-16,-9 5-243 0,8-4-197 15,1 3-88-15,-2 6-42 0,9-6-31 0,9 5-27 16,-2-3-36-16,1 4-209 0,8-7-79 16,7 7 0-16,-7-5 0 0,15-4 0 0,-7-5 0 15,7 0 0-15,1-5 0 0,7-4 0 16,-8-5 0-16,8-3 0 0,-8-1 0 0,2-3 0 15,-2-5 0-15,-8-1 0 0,1 0 0 16,-8 1 0-16,-1-2 0 0,-7 3 0 16,-8 3-23-16,0-1-34 0,-8 2 24 0,0 3 14 15,-8 4 11-15,9 1 1 0,-9 5 3 16,1-1 0-16,-1 9 1 0,0 0 10 0,8 4 18 16,-8 5 21-16,9 5 26 0,-1-2-64 15,-1 11-8-15,2 3 0 0,7 1 0 16,0 4 0-16,0 4 0 0,0 0 0 0,7 0 0 15,2 5 0-15,-1 5 0 0,-1-6 0 16,9 5 0-16,0-5 0 0,-8 1 0 0,8-4 0 16,-1 4 0-16,1-10 0 15,0 6 0-15,-1-5-399 0,-7-1-544 0,0-7-255 16,-1-2-73-16,-7-3 33 0,9-1 85 16,-9-8 172-16,0-4 289 0</inkml:trace>
  <inkml:trace contextRef="#ctx0" brushRef="#br0" timeOffset="112617.179">10434 17214 240 0,'-32'9'763'0,"9"0"175"0,-1-5 126 15,9 0 106-15,-8 5-123 0,14-4-214 0,-6-5-205 16,15 4-104-16,-9 0-49 0,9-4-32 16,9 5-377-16,6-5-66 0,1 0 0 15,8 4 0-15,-1-4 0 0,8 0 0 0,9 0 0 16,0 0 0-16,7 0 0 0,0 0 0 0,7 0 0 15,8 0 0-15,-6 0 0 0,6 0 0 16,-6 0 0-16,-1 0 0 0,-1 0 0 16,1 0 0-16,-8 4 0 0,0-4 0 0,-7 5 0 15,-1-1-738-15,-8 1-510 0,0-1-82 16,-7 1 25-16,0-1 87 0,-8-4 140 0,-1 4 262 16,-7-4 382-16</inkml:trace>
  <inkml:trace contextRef="#ctx0" brushRef="#br0" timeOffset="113022.094">11109 17514 23 0,'-23'22'708'0,"-1"0"196"0,0-4 133 0,-8 0 105 16,9-6 2-16,-1-2-233 0,-7 3-238 16,7-10-141-16,-7 6-86 0,8-4-64 15,-8 0-93-15,-1-1-289 0,-7 1 0 0,7 4 0 16,-6 0 0-16,-2 3 0 0,9 6 0 15,-9 0 0-15,9 4 0 0,0 5 0 16,8-2 0-16,-1 7 0 0,0-1 0 0,16 0 0 16,0 4 0-16,1 0 0 0,7 0 0 0,7-3 0 15,9 3 0-15,-1-9 0 0,9 5 0 16,8-9 0-16,-1-4 0 0,0-1 0 16,9-4 0-16,-2-8 0 0,9-10 0 0,-7 1 0 15,0-8 0-15,7-2 0 0,-16-8 0 16,9 0 0-16,-17-9 0 0,-1 5 0 0,-5-5 0 15,-1-1 0-15,-16 6 0 0,0-5 0 16,-9 0 0-16,-6 5 0 0,-8 0 0 0,-8-1 0 16,-2 0 0-16,-5 6 0 0,-2-2 0 15,1 5 0-15,8 5 0 0,-9 4 0 0,9 5 0 16,0 0 0-16,7 8 0 0,8 0 0 16,1 5-410-16,-1 4-266 0,9 0-261 15,-2 1-191-15,9-6-53 0,9 1 27 0,6 0 81 16,1-9 186-16,7 0 318 0</inkml:trace>
  <inkml:trace contextRef="#ctx0" brushRef="#br0" timeOffset="113334.32">11164 17660 91 0,'0'0'621'0,"0"0"211"0,0 0 148 16,-8 0 101-16,8 0-94 0,0 0-161 16,0 0-174-16,-8 0-167 0,8 0-111 0,0 0-72 15,0 4-42-15,0-4-20 0,0 5-3 16,0 4-14-16,0-1-223 0,0 10 0 0,0-1 0 16,0 2 0-16,0 2 0 0,0 5 0 15,0 6 0-15,0-2 0 0,0 1 0 16,0 0 0-16,0-5 0 0,0 5 0 0,8-9 0 15,-8 6 0-15,8-12 0 0,-1 3 0 16,-7-3 0-16,9-7-160 0,-9 5-806 16,7-9-259-16,-7-10-70 0,8 1 32 0,-8-9 88 15,8 0 167-15,7-10 273 0</inkml:trace>
  <inkml:trace contextRef="#ctx0" brushRef="#br0" timeOffset="113560.607">11352 17721 170 0,'8'-17'775'0,"-1"3"201"15,2 2 143-15,-9-2 112 0,7 5-67 16,1 5-234-16,-8-1-229 0,8 0-142 0,-8 2-90 16,8 6-372-16,-1 2-97 0,-7 0 0 0,9 8 0 15,-2 1 0-15,1 3 0 0,-8 5 0 16,8 4 0-16,0 1 0 0,-1 3 0 16,-7 2 0-16,9 3 0 0,-2-4 0 0,1 0 0 15,1 0 0-15,-2-1 0 0,0 2 0 16,10-6 0-16,-10 1 0 0,2-1 0 0,-9-4-865 15,7-4-327-15,1-5-116 0,-8-4 12 16,8-9 79-16,-8 0 149 0,0-5 265 16,-8-3 376-16</inkml:trace>
  <inkml:trace contextRef="#ctx0" brushRef="#br0" timeOffset="113740.123">11273 17981 669 0,'-31'-8'898'15,"0"-1"144"-15,0 0 104 0,7 0 11 16,8 0-253-16,0-4-255 0,1 5-167 0,6-1-96 15,9-4-68-15,0 4-54 0,0 0-47 16,9 0-158-16,6 5-59 0,1 0 0 0,0-1 0 16,8 5 0-16,-1 0 0 0,1 0 0 15,7 0 0-15,0 5-438 0,0-5-311 0,9 0-360 16,-9 0-142-16,8-5-11 0,-8-8 69 16,9 0 144-16,0-1 296 0</inkml:trace>
  <inkml:trace contextRef="#ctx0" brushRef="#br0" timeOffset="114078.779">11752 17585 737 0,'-8'3'1016'0,"-8"-3"163"15,9 0 130-15,-1-3 83 0,-1 3-335 0,2-4-319 16,7-1-187-16,0 0-339 0,0-4-212 16,0 5 0-16,7-1 0 0,2 2 0 15,-1-3 0-15,-8 3 0 0,16 3 0 0,-9 0 0 16,1 0 0-16,0 3 0 0,0 3 0 0,-1 2 0 15,2 5 0-15,-9 1 0 0,7 3 0 16,-7 1 0-16,0 3 0 0,0 2 0 16,0 3 0-16,-7 1 0 0,7-4 0 0,-9 2 0 15,2-3 0-15,7-4 0 0,-8-1 0 16,8 2 0-16,0-6 0 0,0-4 0 16,0 0 0-16,0-5 0 0,15 0 0 0,-6 1 0 15,6-5 0-15,1-5 0 0,0 5 0 16,8-8 0-16,-1 3 0 0,8 1 0 0,-7-5 0 15,7 0 0-15,-8 5 0 0,8-5 0 16,1 5-675-16,-8-2-281 0,0 3-224 0,-10-2-53 16,10 1 34-16,-8-6 89 0,-8 6 182 15,8-8 282-15</inkml:trace>
  <inkml:trace contextRef="#ctx0" brushRef="#br0" timeOffset="114502.68">11282 17315 360 0,'-17'0'550'15,"10"4"130"-15,-9-4 134 0,8 5-8 0,-8-5-61 16,9 4-80-16,-1 1-78 0,0-5-79 16,0 4-87-16,8-4-69 0,-7 0-36 15,-2 5-11-15,9-5-5 0,0 0-12 0,-7 0-12 16,7 0-58-16,0 0-218 0,0-5 0 16,7 5 0-16,-7-4 0 0,9-1 0 15,-2-4 0-15,1 5 0 0,8-1 0 0,0 1 0 16,8-4 0-16,-2 3 0 0,1 5 0 0,1-4 0 15,8-1 0-15,-1 5 0 0,9 0 0 16,-9 0 0-16,9 0 0 0,-2 5 0 0,2-5 0 16,-1 4 0-16,0 1 0 0,-8 3 0 15,9-4 0-15,-9 5 0 0,1-4 0 16,-1 4-13-16,-8-5-741 0,1 6-245 0,-8-1-193 16,8-5-45-16,-9-1 40 0,8-6 97 0,1 3 202 15,-1-4 303-15</inkml:trace>
  <inkml:trace contextRef="#ctx0" brushRef="#br0" timeOffset="114849.752">12521 17236 182 0,'-15'9'756'16,"6"-5"193"-16,-6 1 134 0,-1-1 102 0,0 0-99 16,8 1-221-16,1-5-222 0,-2 4-146 15,2-4-94-15,-1 0-65 0,8 0-134 0,0 0-204 16,0 0 0-16,8 0 0 0,-1 0 0 16,2 0 0-16,6 0 0 0,-6 0 0 0,14 0 0 15,-8 0 0-15,9 0 0 0,-1 0 0 16,1 0 0-16,-1 0 0 0,1 4 0 0,-1-4 0 15,1 0 0-15,0 0 0 0,-1 5 0 0,1-5 0 16,-8 4 0-16,-1 1 0 0,-7-1-91 16,0 5-682-16,-1-1-106 0,-7 1-114 15,-7-4-94-15,7 4-9 0,-16-5 54 0,8 6 128 16,-8-7 198-16,1 7 227 0</inkml:trace>
  <inkml:trace contextRef="#ctx0" brushRef="#br0" timeOffset="115036.254">12654 17382 268 0,'-23'9'528'0,"-1"-5"208"15,8 5 183-15,-7-1 73 0,8-3-55 16,-9-1-97-16,16 5-105 0,-7-4-116 0,6-5-113 15,2 4-70-15,-1-4-34 0,8 5-129 16,0-5-273-16,0 0 0 0,8 0 0 16,-1 0 0-16,9 0 0 0,0 0 0 0,-1 0 0 15,1 0 0-15,8 4 0 0,-8-4 0 16,7 4 0-16,0-4 0 0,0 4 0 16,10-4 0-16,-10 5 0 0,1-5 0 0,-1 0 0 15,1 4-628-15,-1-4-576 0,1 0-128 16,0-4 21-16,-1-5 93 0,1 1 162 0,7-6 254 15,-8 1 282-15</inkml:trace>
  <inkml:trace contextRef="#ctx0" brushRef="#br0" timeOffset="115806.981">13518 16932 497 0,'-16'8'703'0,"8"-3"175"0,-8-1 121 16,9 5-31-16,-10-4-123 0,10-1-131 0,7-1-130 15,-9 3-117-15,9-6-57 0,0 4-30 16,9-4-25-16,6-4-17 0,1-5-285 0,15 0-53 16,-7-4 0-16,8-6 0 0,6 3 0 15,2-12 0-15,-2 7 0 0,2-10 0 16,-9 0 0-16,9 0 0 0,-9 0 0 16,-8-4 0-16,1 4 0 0,-8 4 0 0,0 1 0 15,-8 4 0-15,-8 4-91 0,0 1-76 16,-8 3 34-16,-8 6 34 0,0 2 29 0,1 3 23 15,-1 3 21-15,-8 0 27 0,8 3 20 16,1 7 21-16,-1-1 20 0,0 4 18 0,1 0 15 16,-1 5 15-16,16 4 17 0,-7 1-32 15,-2 3-95-15,9 5 0 0,0 0 0 0,9 4 0 16,-2 4 0-16,1-4 0 0,0 5 0 16,0 1 0-16,8-2 0 0,-9 1 0 15,9-4 0-15,-1-1 0 0,-6 0 0 0,6 0 0 16,-6-5-79-16,5 2-445 0,-5-6-194 15,-9 1-263-15,8-6-164 0,-1-3-32 0,-7-1 42 16,9-8 111-16,-9 0 213 0,0 0 311 16</inkml:trace>
  <inkml:trace contextRef="#ctx0" brushRef="#br0" timeOffset="116077.259">13478 17404 393 0,'-31'4'809'0,"-1"5"161"0,1-5 115 15,7 1 87-15,1-1-180 0,-1 1-197 16,9-1-190-16,-1-4-121 0,9 5-64 0,7-5-44 16,0 0-286-16,7-5-90 0,9 5 0 15,-1-4 0-15,16-1 0 0,1 1 0 0,7 4 0 16,0-5 0-16,16 1 0 0,-8-1 0 16,9 1 0-16,6 0 0 0,-7 0 0 0,8-1 0 15,-9 5 0-15,10-4 0 0,-10 4 0 16,1 0 0-16,-8 0 0 0,0 4 0 0,0 1 0 15,-7 3 0-15,-9 1 0 0,1 0-354 16,-8 0-587-16,-9 0-246 0,1-1-66 16,-9 1 25-16,2-5 75 0,-2 5 158 0,-7-4 269 15</inkml:trace>
  <inkml:trace contextRef="#ctx0" brushRef="#br0" timeOffset="116473.2">13917 17876 278 0,'-15'13'826'15,"-8"0"169"-15,-10-4 114 0,10 0 89 0,-8 0-130 16,-9-5-297-16,9 5-234 0,-9-5-132 16,2 5-85-16,-2 0-68 0,9 0-54 15,-8 5-43-15,8 3-76 0,0 4-79 0,7 2 0 16,0 4 0-16,8-1 0 0,0 5 0 15,9 0 0-15,7-1 0 0,7 1 0 0,2 1 0 16,6-6 0-16,8 1 0 0,1-5 0 16,16-5 0-16,-9-4 0 0,8-8 0 0,8-5 0 15,-7-9 0-15,6 0 0 0,-6-13 0 16,-1 5 0-16,-8-10 0 0,0 1 0 16,-7-6 0-16,-8 6 0 0,0-1 0 15,-16 1 0-15,0 4 0 0,-8-4 0 0,-7 4 0 16,-9 4 0-16,1 0 0 0,-10 1 0 15,2 3 0-15,0 1 0 0,-8 5 0 0,0-2 0 16,7 6 0-16,1 4 0 0,7 0-34 16,1 0-477-16,7 0-144 0,1 4-210 0,6-4-217 15,9 0-64-15,0 0 15 0,9-4 80 16,6 4 174-16,1-5 264 0</inkml:trace>
  <inkml:trace contextRef="#ctx0" brushRef="#br0" timeOffset="116886.095">14075 17885 405 0,'0'4'904'0,"7"-4"185"0,-7 0 133 16,0 0 100-16,-7-4-171 0,7-1-322 15,0 5-237-15,-9-4-153 0,9 4-201 16,0 0-238-16,0 4 0 0,0 1 0 16,0 8 0-16,0 5 0 0,-8 3 0 0,8 10 0 15,-7 0 0-15,-2 4 0 0,2 6 0 0,-1-2 0 16,0 1 0-16,8-5 0 0,-8 0 0 15,8-8 0-15,0-1 0 0,0-7 0 16,0-2 0-16,0-8 0 0,8-5 0 0,-8-8 0 16,8-5 0-16,-8-4 0 0,8-10-168 15,-8 2 22-15,7-11 47 0,-7 1 40 0,0-4 24 16,0 0 16-16,0 0 10 0,9-5 18 16,-9 4 29-16,7 1 31 0,-7 4 29 15,8 5 26-15,1 4 27 0,-2 9-105 0,0 0-46 16,10 8 0-16,-10 5 0 0,9 0 0 15,-8 9 0-15,8 4 0 0,0 5 0 0,-1 4 0 16,1 4 0-16,0 0 0 0,-1 1 0 16,8 4 0-16,1 5 0 0,0-5 0 15,-1-1 0-15,1-3 0 0,-1 3 0 0,-7-8 0 16,8 5 0-16,-9-4 0 0,1-1-496 16,-9-6-539-16,2 3-206 0,-9-6-36 15,0-4 53-15,-9-5 110 0,2 1 201 0,-9-5 276 16</inkml:trace>
  <inkml:trace contextRef="#ctx0" brushRef="#br0" timeOffset="117052.649">14169 18300 195 0,'-32'-4'717'0,"1"-5"206"16,0 4 150-16,7-5 111 0,8 6-105 0,-8 1-176 15,17-6-184-15,-1 0-140 0,8-1-89 16,0-3-161-16,8 4-329 0,-1-4 0 0,9 0 0 16,8 1 0-16,0 2 0 0,-1 1 0 15,8 1 0-15,9 3 0 0,-2-4 0 16,2 5 0-16,0-5 0 0,7 5-714 0,-9-5-560 15,-7 5-113-15,9-10 28 0,-9 0 104 16,9-2 183-16,-17-3 323 0</inkml:trace>
  <inkml:trace contextRef="#ctx0" brushRef="#br0" timeOffset="117373.041">14545 17791 471 0,'-15'-4'932'15,"-1"-5"180"-15,0 6 133 0,1-7 102 0,6-3-197 16,2 4-313-16,7-4-212 0,0 0-153 15,0 0-472-15,7-1 0 0,2 10 0 16,-2-4 0-16,1 3 0 0,0 5 0 0,0 0 0 16,-1 5 0-16,2-1 0 0,-2 9 0 15,1 0 0-15,0 0 0 0,-8 9 0 0,0 0 0 16,8-3 0-16,-16 7 0 0,8-4 0 16,0 0 0-16,-8 0 0 0,8 0 0 15,-8 0 0-15,1-5 0 0,7 1 0 0,-9 0 0 16,2-4 0-16,7-6 0 0,0 1 0 15,0-1 0-15,0-2 0 0,7-2 0 0,2-4 0 16,6 0 0-16,1-4 0 0,0 4 0 16,7-6 0-16,1-2 0 0,7 3 0 15,0 1-350-15,0-1-206 0,1 2-187 0,7-7-297 16,8 1-91-16,-7 1 11 0,-1-6 61 16,8 1 76-16,1-4 198 0,-3-5 367 15</inkml:trace>
  <inkml:trace contextRef="#ctx0" brushRef="#br0" timeOffset="117751.029">15212 17553 313 0,'-8'-3'833'15,"-8"-6"175"-15,9 4 118 0,-2-4 93 16,9 0-143-16,0-3-273 0,0 2-208 16,0 2-118-16,9-1-71 0,-2 0-71 0,9 4-335 15,-1 1 0-15,2-1 0 0,6 5 0 16,-7 0 0-16,8 0 0 0,7 0 0 0,-8 0 0 15,1 0 0-15,7 0 0 0,-8 0 0 16,1 0 0-16,0-4 0 0,-8 4-203 16,-1-4-553-16,-7 4-184 0,0-9-160 0,-1 5-66 15,-7-1 30-15,0-4 97 0,-7 0 174 16,-9 5 284-16,8-4 382 0,-8-1 351 0,1 0 286 16,-1-1 265-16,-8 1 210 0,8 2 97 15,1-2-19-15,-8 4-67 0,7-4-96 0,8 4-124 16,-8 1-108-16,9 4-71 0,-1-5-324 15,8 5-201-15,-8 5 0 0,8-5 0 16,0 9 0-16,8 0 0 0,-8-1 0 0,8 10 0 16,-8 5 0-16,7-2 0 0,2 11 0 0,-2-6 0 15,-7 4 0-15,8 2 0 0,-1 3 0 16,2-5-629-16,-2 2-970 0,-7-1 14 0,8-5 122 16,0-4 193-16,-8-4 279 0,8-10 465 15</inkml:trace>
  <inkml:trace contextRef="#ctx0" brushRef="#br0" timeOffset="118271.151">16130 17116 268 0,'-8'-3'737'0,"0"3"173"0,8-5 106 0,-8 5 70 15,8 0-179-15,0 0-200 0,0 0-179 16,8 0-121-16,0-4-58 0,7 4-21 0,1-5-6 15,8-4-17-15,-8 0-22 0,15-3-245 16,-7-2-38-16,-1-4 0 0,8 1 0 0,-7-5 0 16,-1 0 0-16,1-5 0 0,-1 4 0 15,-6-3 0-15,-3 4 0 0,-5 0 0 16,-1 0 0-16,-1 0 0 0,-7 5 0 0,-7-1 0 16,7 5 0-16,-17-5 0 0,10 9-61 15,-9 1-46-15,1-1 33 0,-9 5 28 16,8-1 22-16,-7 5 29 0,8 5 26 0,-1-1 19 15,0 9 23-15,8 0 24 0,1 1-41 16,-2 7-56-16,2 1 0 0,7 5 0 0,0-1 0 16,7 6 0-16,-7-1 0 0,9 4 0 0,6 4 0 15,1 5 0-15,0-3 0 0,-1-3 0 16,1 3 0-16,-9-1 0 0,17-5 0 16,-15 0-16-16,5-4-600 0,-6-1-223 0,1-2-278 15,-9-2-91-15,7-4 13 0,-7 0 69 16,-7-9 145-16,-2 0 249 0</inkml:trace>
  <inkml:trace contextRef="#ctx0" brushRef="#br0" timeOffset="118494.553">16106 17527 148 0,'-31'5'783'0,"8"-1"191"0,-8 4 137 16,7-8 118-16,0 6-46 0,8-3-251 0,9-3-225 16,-2-3-106-16,9-3-78 0,9 3-523 15,-2-6 0-15,9 0 0 0,8 0 0 0,0-5 0 16,7 6 0-16,0-1 0 0,8 5 0 15,0-1 0-15,8 1 0 0,0-1 0 0,9 1 0 16,-2-1 0-16,1 1 0 0,8 4 0 16,-8-4 0-16,-1 4 0 0,2 0 0 0,-1 4 0 15,-17 0 0-15,9 1-676 0,-14-1-630 16,-2 1-64-16,0-1 47 0,-8 5 99 0,1-4 161 16,-8 3 268-16,0-4 372 0</inkml:trace>
  <inkml:trace contextRef="#ctx0" brushRef="#br0" timeOffset="118867.094">16608 17726 429 0,'-31'8'858'0,"-8"1"161"16,-1 0 115-16,9 0 91 0,-9 0-218 0,9-1-259 15,-7 5-206-15,14 1-122 0,-8 3-82 0,9 2-64 16,-1-1-77-16,9 3-197 0,-1 6 0 15,9-1 0-15,-2 1 0 0,1 0 0 16,16 4 0-16,1-6 0 0,-2 7 0 0,9-6 0 16,-1-4 0-16,9 5 0 0,8-10 0 15,-1-4 0-15,0 0 0 0,0-8 0 0,9-1 0 16,-1-8 0-16,-8-5 0 0,0-3 0 16,1-7 0-16,-1 2 0 0,-14-5 0 15,-3 0 0-15,3 0 0 0,-17-5 0 0,0 4 0 16,-8-3 0-16,-1 4 0 0,-5 0 0 15,-10 0 0-15,0 0 0 0,-8 0 0 0,1 5 0 16,0-1 0-16,-1 5 0 0,1 0 0 16,0 4 0-16,7 4 0 0,1 5-61 15,7 0-558-15,1 5-187 0,6-2-265 0,2 3-101 16,7-2-4-16,7-1 54 0,2-3 130 16,6 6 239-16,8-12 337 0</inkml:trace>
  <inkml:trace contextRef="#ctx0" brushRef="#br0" timeOffset="119494.416">16781 17748 15 0,'0'0'806'0,"0"0"238"15,-8 0 164-15,8 0 124 0,-8 0 48 16,8 0-328-16,0 0-319 0,-8 4-189 16,8-4-467-16,8 9-77 0,-8 0 0 0,8 5 0 15,0 7 0-15,-8-4 0 0,7 10 0 16,2 4 0-16,-2 5 0 0,-7-6 0 0,8 11 0 15,1-6 0-15,-2 0 0 0,0-4 0 16,2 0 0-16,-1 0 0 0,-1-10 0 0,2 1 0 16,-2-8 0-16,1 0 0 0,0-11 0 15,-8 1 0-15,0-8 0 0,0 1 0 0,0-11 0 16,-8-4 0-16,8-4 0 0,-8-4 0 16,-8-1 0-16,1 1 0 0,6-5 0 15,-5-1 0-15,5 2 0 0,-6-5 0 0,6 4 0 16,9 0 0-16,0 5 0 0,0-5 0 15,9 4 0-15,-2 4 0 0,1 2 0 0,8 3 0 16,-9 6 0-16,2 2 0 0,6 1 0 16,1 5 0-16,-8 0 0 0,8 8 0 0,-9 0 0 15,9 5 0-15,-8 1 0 0,0 6 0 0,0 3 0 16,-8-3 0-16,7 7 0 0,-7-2 0 16,0 3 0-16,0-7 0 0,-7 5 0 15,7-4 0-15,0-5 0 0,-8 0 0 0,8-4 0 16,-8 0 0-16,8-5 0 0,0 0 0 15,0 1-90-15,0-5-25 0,0 0 30 0,8 0 26 16,0 0 24-16,8-5 15 0,-9 1 10 16,10 4 6-16,-3-4 15 0,10 4 23 15,-8 0 30-15,0 4 28 0,-1 0 34 0,1 5-35 16,-1 1-91-16,1 2 0 0,-8 7 0 16,8-6 0-16,-9 9 0 0,-7-6 0 15,9 7 0-15,-9-1 0 0,-9 0 0 0,9 0 0 16,-7-3 0-16,-9 2 0 0,1-7 0 0,-1 2 0 15,-8-2 0-15,9-5 0 0,-17-1 0 16,8-2 0-16,1-6 0 0,-1 0 0 16,1-9 0-16,-1 4 0 0,1-9 0 0,8 1 0 15,-1 1-381-15,-1-7-433 0,17 3-281 16,-7-7-122-16,14 1-3 0,2-9 58 16,6 5 135-16,1-6 237 0,8-3 343 0</inkml:trace>
  <inkml:trace contextRef="#ctx0" brushRef="#br0" timeOffset="119850.479">17252 17620 568 0,'0'0'942'0,"0"-4"159"0,-8 4 121 15,8-5 100-15,0 5-262 0,-8 0-299 16,8-5-189-16,0 1-116 0,0 4-269 16,8-5-187-16,-8 2 0 0,8 3 0 0,-8-6 0 15,8 6 0-15,-1-3 0 0,2 3 0 16,-2-4 0-16,9 4 0 0,-8 4 0 0,-1-4 0 15,2 3 0-15,-2 3 0 0,1 2 0 16,0 1 0-16,-8 5 0 0,8-1 0 0,-8 4 0 16,0-3 0-16,-8 3 0 0,8 5 0 15,-8-4 0-15,0-1 0 0,8 1 0 0,-7-4 0 16,-2 2 0-16,2-2 0 0,7-5 0 16,-8 5 0-16,8-7 0 0,0-1 0 15,8-2 0-15,-8 0 0 0,7 1 0 0,2-5 0 16,6 0 0-16,1-5 0 0,0 5 0 15,8-4 0-15,-10 0 0 0,10-2 0 0,7 3 0 16,-7-1 0-16,8-2 0 0,-1 3 0 16,-8-2-391-16,1 5-615 0,7-4-223 15,-7-1-59-15,-8 0 23 0,15 1 91 0,-15-5 204 16,7-3 343-16</inkml:trace>
  <inkml:trace contextRef="#ctx0" brushRef="#br0" timeOffset="121283.006">30817 13273 577 0,'-9'4'914'0,"-6"-4"141"0,7 0 108 16,0 0 94-16,-8 0-259 0,9 0-283 15,-1 0-164-15,8 0-111 0,-8 4-75 0,8-4-209 16,8 0-156-16,0 0 0 0,8 5 0 16,7-5 0-16,8 0 0 0,0 0 0 0,2 0 0 15,5 0 0-15,9 0 0 0,0 0 0 16,-7 5 0-16,7-5 0 0,0 0 0 16,-8 0 0-16,-7 3-177 0,7 3-399 0,-16-3-102 15,1 2-145-15,-16-1-137 0,0 1-94 16,-8 4 1-16,0 0 80 0,-8 0 126 0,-15-1 209 15,-1 6 235-15</inkml:trace>
  <inkml:trace contextRef="#ctx0" brushRef="#br0" timeOffset="121651.451">31193 13410 270 0,'-39'13'437'0,"7"0"162"16,-6-4 165-16,-2 4 56 0,2-4-11 0,5 0-45 15,-5-1-62-15,14 1-81 0,-8-4-101 0,8-1-82 16,10-4-56-16,-3 0-49 0,1 4-46 16,16-4-32-16,-7 0-65 0,14 0-190 15,2 0 0-15,6-4 0 0,1 4 0 0,8-4 0 16,-1-1 0-16,1 2 0 0,7-3 0 15,1 2 0-15,-1-5 0 0,9 5 0 0,-9-5 0 16,-8 0 0-16,8 0-408 0,-7-4-90 16,-1 5-74-16,-6-6-66 0,-10 0-35 0,0 2 16 15,2-1 50-15,-9-6 92 0,-9 7 156 16,2-2 198-16,-9 1 198 0,1-1 168 0,-9 1 153 16,1 5 94-16,-1-1 39 0,-7 1-7 15,-8-2-34-15,8 1-54 0,-9 5-84 16,0 0-51-16,-7-1-30 0,9 1-19 0,-2 4-15 15,0 0-16-15,2 9-12 0,7-1-13 16,-1 5-12-16,8 5-18 0,0 0-18 0,10 4-15 16,5 5-68-16,9-1-25 0,0 4 0 15,9 2 0-15,5-1 0 0,10-1 0 16,0 1 0-16,15-5 0 0,0 2 0 0,8-7 0 16,9-2-92-16,-9-6-201 0,15 0-177 15,-6-9-293-15,-2-4-301 0,1-9-115 16,-1-4-9-16,-7 0 57 0,9-9 149 0,-17 0 280 15</inkml:trace>
  <inkml:trace contextRef="#ctx0" brushRef="#br0" timeOffset="121876.347">31390 13250 461 0,'-32'-13'870'0,"8"-9"154"16,1 9 119-16,8-4 99 0,-9 3-210 16,8 5-278-16,9 1-173 0,-2-1-97 15,9-1-57-15,0 7-254 0,9-2-173 0,6 1 0 16,-7 4 0-16,16 0 0 0,-9 4 0 15,8 4 0-15,-7 2 0 0,8 3 0 0,-8 5 0 16,-1 4 0-16,1 4 0 0,-9 6 0 0,1 3 0 16,1 5 0-16,-9-1 0 0,0 5 0 15,0-4 0-15,-9 4 0 0,9-5 0 0,-8 6 0 16,1-5 0-16,0-1-740 16,-2 1-608-16,1-10-52 0,1-3 52 0,7-10 108 0,7-12 177 15,1-5 351-15</inkml:trace>
  <inkml:trace contextRef="#ctx0" brushRef="#br0" timeOffset="122283.281">32346 12894 764 0,'-15'7'1065'0,"-1"2"183"16,9 5 160-16,-9-9 133 0,8 4-310 0,0-5-314 15,8-4-900-15,-8 0-17 0,16 0 0 0,0-4 0 16,0-5 0-16,8-5 0 0,-1 6 0 16,1-10 0-16,0 4 0 0,8-4 0 0,-10 1 0 15,3-1 0-15,-1 1 0 0,-1-1 0 16,-8-4 0-16,2 5 0 0,-2-1 0 16,-7-1 0-16,0 3 0 0,-7 2 0 15,-2-3 0-15,-6 3 0 0,-1 1 0 0,1 5 0 16,-1 2 0-16,0 6 0 0,1 0 0 0,-1 9 0 15,0 5 0-15,8 0 0 0,-8 2 0 16,9 12 0-16,7-2 0 0,0 5 0 16,0 0 0-16,0 8 0 0,7 1 0 0,2 4 0 15,-2 0 0-15,9 0 0 0,-1 0 0 16,1 6 0-16,1-6 0 0,6 0 0 16,1-5 0-16,-9 1 0 0,1-1 0 0,7-4 0 15,-8 2-75-15,-6-7-886 0,6-3-270 0,1-1-70 16,-9-8 39-16,2-1 91 0,-9-4 141 15,7-4 267-15</inkml:trace>
  <inkml:trace contextRef="#ctx0" brushRef="#br0" timeOffset="122529.6">32181 13502 381 0,'-38'13'858'0,"-2"-8"168"16,9 3 128-16,0-2 108 0,8 1-166 15,-1-2-261-15,15-1-179 0,2 1-84 0,7-5-221 16,7 5-351-16,2-1 0 0,15-4 0 15,-1 0 0-15,8 5 0 0,8-5 0 0,8 0 0 16,0 0 0-16,9 0 0 0,-2 0 0 0,10 0 0 16,-10 0 0-16,8 0 0 0,-6 0 0 15,6 3 0-15,-6-3 0 0,-2 6 0 0,1-2 0 16,-8-1 0-16,8 2 0 0,-16 0 0 0,8-5 0 16,-7 5 0-16,-9-1 0 0,-7 1-662 15,-8-5-714-15,-1 4-45 0,-15-4 64 16,0 0 127-16,0 4 193 0,-15 1 298 0</inkml:trace>
  <inkml:trace contextRef="#ctx0" brushRef="#br0" timeOffset="122933.04">32495 14107 762 0,'-15'13'1025'0,"-1"0"180"15,0-8 155-15,1-1 96 0,-1 0-316 16,1-4-299-16,-1-4-439 0,0 4-402 0,1-4 0 16,-1-1 0-16,-8 5 0 0,8-4 0 15,-7 4 0-15,-1 4 0 0,-7 5 0 0,7 4 0 16,1 5 0-16,-1 5 0 0,1-2 0 16,-1 6 0-16,9-1 0 0,-1 5 0 15,9 4 0-15,7-4 0 0,0 4 0 0,7-3 0 16,9-6 0-16,-1 4 0 0,16-2 0 0,-7-11 0 15,8 1 0-15,6-5 0 0,10-9 0 0,-9-4 0 16,8-4 0-16,-7-5 0 0,-1-4 0 16,0-6 0-16,-8 3 0 0,-7-6 0 15,-1-5 0-15,-6 4 0 0,-10-3 0 0,0 0 0 16,-7-1 0-16,-7 1 0 0,0-1 0 16,-10 1 0-16,-6 0 0 0,-8-1 0 0,7 4 0 15,-8 2 0-15,-6-2 0 0,7 10 0 16,-2 0 0-16,2 9 0 0,8-1-37 0,-1 5-657 15,1 5-217-15,6-1-226 0,10-4-70 16,0 5 17-16,7-5 76 0,7 0 166 0,9-5 281 16</inkml:trace>
  <inkml:trace contextRef="#ctx0" brushRef="#br0" timeOffset="123166.419">32684 13983 620 0,'0'0'1018'16,"8"0"193"-16,-8 0 148 0,0 5 119 15,0-5-235-15,8 0-310 0,-8 4-604 0,7 1-329 16,2 4 0-16,-9 3 0 0,7 2 0 0,1 7 0 16,0 2 0-16,-8-1 0 0,0 9 0 15,8-1 0-15,-8 1 0 0,0 5 0 16,0-1 0-16,0 1 0 0,0-1 0 0,7 0 0 16,-7-9 0-16,9 1 0 0,-2-1 0 15,1-8 0-15,-1-1 0 0,2-3 0 0,-2-9-1302 16,1-5-249-16,1-5 70 0,-2-9 140 15,9-3 185-15,-1-10 299 0,1 1 401 0</inkml:trace>
  <inkml:trace contextRef="#ctx0" brushRef="#br0" timeOffset="123354.911">33014 14120 613 0,'7'-22'1022'0,"-7"9"200"16,9 0 150-16,-9-1 107 0,0 6-249 16,0 2-316-16,0 6-575 0,7 6-339 0,-7-3 0 15,8 7 0-15,0 3 0 0,0 5 0 16,-1-1 0-16,2 5 0 0,-2 4 0 0,1 5 0 15,0-4 0-15,0 3 0 0,-1 2 0 0,2-1 0 16,-2 0 0-16,1 0 0 0,-1-4 0 16,2-6 0-16,-2 5 0 0,1-8 0 15,-8-1-1268-15,9-3-244 0,-18-5 42 0,9-4 122 16,-8-1 177-16,-8-4 293 0,9 0 404 16</inkml:trace>
  <inkml:trace contextRef="#ctx0" brushRef="#br0" timeOffset="123534.506">32818 14416 364 0,'-33'-5'852'0,"2"1"186"0,8-1 145 0,-1 2 118 16,9-6-159-16,-1 4-262 0,16-4-199 16,0 0-124-16,8 0-364 0,8-4-193 0,7 4 0 15,1 1 0-15,-1-1 0 0,8 4 0 16,0 1 0-16,2 4 0 0,5 0 0 16,-6 0 0-16,-1 0 0 0,9 0 0 0,-9 4-379 15,0-4-620-15,1 0-246 0,7-4-56 16,-8-5 53-16,1-1 127 0,-1-2 188 0,0-6 261 15</inkml:trace>
  <inkml:trace contextRef="#ctx0" brushRef="#br0" timeOffset="123826.724">33288 14044 436 0,'-24'-3'908'16,"9"-1"175"-16,7-1 128 0,0 0 103 16,1 1-186-16,7-6-321 0,0 3-209 0,7-2-120 15,1-5-250-15,0 5-228 0,7-3 0 16,-6 3 0-16,6-1 0 0,-7 6 0 0,0 0 0 15,8 4 0-15,-9 0 0 0,1 4 0 16,0 5 0-16,-8-1 0 0,0 6 0 0,0 4 0 16,0 0 0-16,0 3 0 0,-8-4 0 15,0 6 0-15,1-1 0 0,-2 0 0 0,2-4 0 16,-1 4 0-16,8-5 0 0,-8-3 0 16,8 0 0-16,-8-1 0 0,16-1 0 15,-8-2 0-15,8-1 0 0,0-2 0 0,8-1 0 16,-1-6 0-16,8 0 0 0,-7 0 0 15,8-6 0-15,0 3 0 0,7-7-556 0,-8 2-262 16,8-1-286-16,1-5-84 0,-1 1 23 16,9-4 41-16,-9-5 90 0,9 0 252 15,-2-5 365-15</inkml:trace>
  <inkml:trace contextRef="#ctx0" brushRef="#br0" timeOffset="124114.955">33962 13427 160 0,'-7'-8'743'0,"7"-1"208"0,-8 0 150 0,0 4 123 15,8 0-58-15,-8-4-181 0,1 6-191 16,7-1-121-16,-9 4-279 0,9-5-394 16,-7 5 0-16,7-4 0 0,0 4 0 0,7 0 0 15,2 0 0-15,-2 0 0 0,1 0 0 16,8 4 0-16,0 1 0 0,8-1 0 0,-1-1 0 15,1 3 0-15,-1 2 0 0,8-3 0 0,-7 4 0 16,7 0 0-16,-8-5 0 0,1 5 0 16,0-1 0-16,-8-3 0 0,-1 4 0 15,-15 0-621-15,0-1-392 0,0 1-122 0,-8 1-57 16,-8-2 36-16,1-4 94 0,-8 5 172 16,-1-5 211-16,-7 6 251 0</inkml:trace>
  <inkml:trace contextRef="#ctx0" brushRef="#br0" timeOffset="124272.531">34018 13550 118 0,'-32'10'608'16,"8"-6"234"-16,1 4 166 0,-1-2 123 15,9 1-56-15,-1-2-147 0,0 0-156 0,9 0-144 16,-1-5-93-16,16 4-57 0,-8-4-410 16,16 5-68-16,-9-5 0 0,9 4 0 0,-1-4 0 15,9 0 0-15,-1 4 0 0,-7-4 0 16,8 5 0-16,0-5 0 0,-1 4 0 0,1 0 0 16,-1-4 0-16,-7 5 0 0,-1-5-376 15,1 4-1012-15,-1-4-81 0,-6 0 45 16,6-4 122-16,-6-1 201 0,-2-8 351 0</inkml:trace>
  <inkml:trace contextRef="#ctx0" brushRef="#br0" timeOffset="130945.38">34991 12699 375 0,'0'-18'715'0,"-8"4"155"16,-1 2 109-16,2-2 38 0,0 5-172 16,-2 6-164-16,1-7-134 0,1 6-97 0,-2 0-55 15,9-1-37-15,-7 5-35 0,7 0-34 16,-8 0-21-16,8 5-189 0,0 3-79 16,0 10 0-16,0 0 0 0,0 8 0 0,0 10 0 15,0 3 0-15,0 6 0 0,0 8 0 16,0-20 0-16,0 57 0 0,0-28 0 15,0 3 0-15,8 2 0 0,-8-5 0 0,0-4 0 16,7-5 0-16,-7-6 0 0,9-2 0 0,-9-10 0 16,7-4 0-16,-7-8 0 0,8-7 0 15,-8-2 0-15,0-9 0 0,0-15 0 0,9-3 0 16,-9-9 0-16,0-3 0 0,0-11 0 16,7-4 0-16,-7 1 0 0,0-1 0 15,7-4 0-15,2 3 0 0,-1 2 0 0,8 4 0 16,-9 0 0-16,9 7 0 0,-1 3 0 15,1 6 0-15,0 6 0 0,-1 10 0 0,1 3 0 16,1 3 0-16,6 6 0 0,-8 9 0 16,-6-1 0-16,-2 10 0 0,1 4 0 15,-8 4 0-15,0 1 0 0,-8 3 0 0,1 1 0 16,-9-4 0-16,-1 2 0 0,3-1 0 16,-10-7 0-16,8 1 0 0,-8-9 0 0,8 1 0 15,-7-11 0-15,8-3 0 0,-9 0 0 16,8-9 0-16,0-5 0 0,1-4 0 0,6-4-3 15,2 0-610-15,7-4-149 0,7-1-240 16,2-4-138-16,6-9-21 0,8 5 45 0,1-5 104 16,8-4 211-16,-1-6 309 0</inkml:trace>
  <inkml:trace contextRef="#ctx0" brushRef="#br0" timeOffset="131296.437">35485 12699 44 0,'8'-23'824'16,"-8"2"217"-16,0 3 158 0,-8 0 137 15,8 1 77-15,0 3-348 0,0 1-280 0,0 0-301 16,0 0-484-16,8 0 0 0,-1 4 0 16,2 0 0-16,6-4 0 0,-8 9 0 15,9-6 0-15,1 6 0 0,-10 0 0 0,9 4 0 16,-8 4 0-16,-8 0 0 0,7 6 0 16,-7 3 0-16,0 0 0 0,-7 5 0 0,-1 4 0 15,-1-1 0-15,-5 6 0 0,5-5 0 16,-6 1 0-16,-1 2 0 0,1-2 0 15,-1-6 0-15,8 1 0 0,-8 0 0 0,9-5 0 16,-2 0 0-16,2-4 0 0,-1 0 0 16,8-1 0-16,0 1 0 0,8-4 0 0,-1-1 0 15,2 5 0-15,6-5 0 0,8 1 0 16,-7 0 0-16,15-5 0 0,-7 3 0 0,7 3 0 16,1-6 0-16,-1 3 0 0,9-3 0 15,-2 0 0-15,10 5-83 0,-9-5-570 0,8 4-181 16,-8 1-257-16,0-1-84 0,-8-4 3 15,2 5 55-15,-10 4 145 0,-8-6 239 0</inkml:trace>
  <inkml:trace contextRef="#ctx0" brushRef="#br0" timeOffset="131805.122">34693 13722 163 0,'-24'0'486'0,"8"-4"133"0,0 4 141 0,1 0 75 15,-1-4-47-15,9 4-74 0,-9-4-78 16,8 4-83-16,-1-5-92 0,2 5-94 0,0-4-51 16,7-1-24-16,-9 5-10 0,9-4-2 15,9-1 4-15,-2 1 11 0,0 4-235 16,10-4-60-16,6-1 0 0,1 5 0 0,7-4 0 15,1 0 0-15,15 4 0 0,0-5 0 0,0 5 0 16,8-4 0-16,7-1 0 0,1 5 0 16,8-4 0-16,-8 4 0 0,7 0 0 0,-7-4 0 15,0 4 0-15,-1 0 0 0,-15 0 0 0,9 0 0 16,-18 4 0-16,2-4 0 0,-9 0 0 16,0 0 0-16,-7 0 0 0,-8 0 0 15,0 0 0-15,-9 0 0 0,1 0 0 0,1 4 0 16,-18-4-675-16,9 5-205 0,-8-5-203 15,-8 4-90-15,9-4 11 0,-9 5 66 0,1 3 142 16,-9 1 227-16,8 0 301 0</inkml:trace>
  <inkml:trace contextRef="#ctx0" brushRef="#br0" timeOffset="132178.128">35226 14133 204 0,'-8'13'779'0,"8"-8"191"16,-8-1 136-16,1 0 103 0,-2 1-100 0,2-5-240 15,-1 0-242-15,1 0-151 0,-2-5-106 16,2 1-84-16,-10 0-100 0,10-1-186 0,-9-3 0 16,-8 3 0-16,1 5 0 0,-1-4 0 15,1 4 0-15,-8 4 0 0,0 1 0 16,7 3 0-16,-8 1 0 0,8 9 0 0,1-5 0 15,8 10 0-15,-1-6 0 0,1 4 0 16,6 2 0-16,2 4 0 0,7-1 0 16,7-4 0-16,2 5 0 0,6 0 0 0,8-6 0 15,1 2 0-15,-1-2 0 0,8-4 0 16,9 2 0-16,0-6 0 0,7-4 0 16,0-6 0-16,0-3 0 0,-8 0 0 0,8-3 0 15,-8-1 0-15,-8-10 0 0,9 0 0 0,-9-2-138 16,-7-3-706-16,-1 1-209 0,-7-3-149 15,-1-2-12-15,1 6 54 0,0-4 117 16,-8-2 206-16,-1 1 289 0</inkml:trace>
  <inkml:trace contextRef="#ctx0" brushRef="#br0" timeOffset="132566.087">35446 13988 72 0,'-8'-14'559'0,"0"5"175"0,0-3 163 16,1 2 118-16,7-3-84 0,-9 4-136 15,9 0-116-15,-7 1-101 0,7-1-92 0,-8 0-48 16,8 0-16-16,0 5-7 0,0-1-245 16,0 1-170-16,0 0 0 0,8 0 0 15,-8-1 0-15,7 5 0 0,2-4 0 0,-2 4 0 16,9 0 0-16,-8 0 0 0,8 0 0 16,-1 4 0-16,-7-4 0 0,7 5 0 0,1-1 0 15,-8 0 0-15,8 0 0 0,-9 5 0 16,-7 0 0-16,0 0 0 0,0 4 0 15,-7 5 0-15,-2-5 0 0,2 4 0 0,-1 1 0 16,-8 0 0-16,9-1 0 0,-9-3 0 16,1 4 0-16,6-6 0 0,-6 2 0 0,7-5 0 15,0 4 0-15,8-4 0 0,-7-5 0 16,7 5 0-16,0-4 0 0,7-1 0 16,-7 0 0-16,16 1 0 0,-8-1 0 0,8-4 0 15,7 0 0-15,-8 0 0 0,9 0 0 16,-1-4 0-16,1 4 0 0,0-5 0 0,-1 1-9 15,1 4-601-15,-1-4-234 0,1-1-268 16,7 1-93-16,-8-1 4 0,10-3 61 0,-2-5 145 16,0-1 271-16</inkml:trace>
  <inkml:trace contextRef="#ctx0" brushRef="#br0" timeOffset="133223.78">36465 13564 165 0,'-7'5'527'16,"-1"-5"154"-16,0 0 164 0,0 0 74 15,1 0-68-15,-2 0-103 0,2 0-108 0,-1 0-106 16,0-5-122-16,8 5-94 0,-8-4-58 0,8 4-31 16,8 0-15-16,-8-5-14 0,8 5-13 15,7-5-4-15,1 5-7 0,8 0-74 0,-1 0-102 16,1 0 0-16,7 0 0 0,0 5 0 15,1-5 0-15,-1 5 0 0,-7-1 0 0,7-4 0 16,-8 5 0-16,1-2-165 0,-1-3-250 16,-6 6-146-16,-1-6-190 0,-9 0-210 0,1-6-121 15,-8 3-22-15,0-2 51 0,0-4 124 0,0 0 221 16,-8 0 272-16</inkml:trace>
  <inkml:trace contextRef="#ctx0" brushRef="#br0" timeOffset="133384.864">36724 13480 9 0,'-16'-9'537'0,"-7"-4"220"0,8 4 175 0,-9 0 130 16,1 5-28-16,7 0-143 0,0 4-146 0,1 0-154 15,6 0-114-15,-6 4-69 0,15 5-40 16,-9 0-29-16,9 4-298 0,0 4-41 0,0 5 0 16,9 0 0-16,-9 10 0 0,8-2 0 15,-8 6 0-15,7-1 0 0,2 0 0 0,-2 0 0 16,1 2 0-16,0-7 0 0,0 5-226 16,-8-8-821-16,7-1-232 0,2-4-55 0,-2-4 41 15,-7-9 102-15,8-1 201 0,0-8 381 0</inkml:trace>
  <inkml:trace contextRef="#ctx0" brushRef="#br0" timeOffset="137096.038">37510 13132 266 0,'0'0'492'0,"0"0"85"0,0 0 83 15,0 0-7-15,0-5-59 0,-9 5-56 16,9-4-49-16,-8-1-50 0,8 0-60 0,-7 2-74 16,-2-3-78-16,2-1-72 0,-1 1-46 15,0-2-25-15,0 3-14 0,-8-4-8 0,1 5-7 16,-1-5-6-16,0 6-7 0,-8 3-4 15,10-6-7-15,-10 6-4 0,8 6-2 0,-8-3 1 16,1 6 4-16,7 0 5 0,1 5 7 0,-1-2 6 16,1 11 7-16,-1-5 5 0,8 3 4 15,8 2 1-15,-8 3-1 0,16 0 1 0,-8 1-8 16,15 0-5-16,-6-1-4 0,14-5-5 16,-8 2-5-16,9-5-5 0,-1-6-2 0,8-2-2 15,2-6-3-15,-10-4-3 0,8-4-3 16,0-6-2-16,-7 1-2 0,-1-7-2 0,1-3-1 15,-1 3-2-15,-6-7-2 0,-1 1-1 16,-9-5-2-16,1 5 0 0,-8-4-2 0,7 4-3 16,-14 0-1-16,-1 0-1 0,1 0 0 0,-2 3-3 15,2 3-1-15,-1 2 1 0,-8 0 1 16,9 7-2-16,-2-3-1 0,1 10 4 16,1 0 2-16,-2 4 6 0,9 5 9 0,-7 4 9 15,7 1 12-15,0 3 9 0,7 6 6 0,-7-1-2 16,9 0-5-16,-2 4-6 0,10 5-10 15,-10-5-9-15,9 5-8 0,-1-4-15 0,1 0-34 16,-1-1-49-16,1-5-57 0,0 2-67 0,8-9-91 16,-9-1-155-16,1 0-202 0,7-9-264 15,-6-4-113-15,6-4-25 0,1-5 44 16,-9 0 139-16,8-4 220 0</inkml:trace>
  <inkml:trace contextRef="#ctx0" brushRef="#br0" timeOffset="137422.164">37854 12973 240 0,'-16'-44'673'0,"9"4"170"16,-1 0 118-16,0 0 82 0,0 9-180 0,1 1-178 16,-2 3-162-16,9 1-136 0,0 7-92 15,0 3-60-15,0 2-46 0,9 0-34 0,-9 5-31 16,7 1-22-16,9 8-20 0,-8 0-14 0,-1 0-12 16,2 4-10-16,6 6-9 0,-7-2-8 15,0 5-5-15,-1 1-4 0,-7 3-3 16,0 6-3-16,0-2-2 0,0 6-3 0,-7-1-1 15,-1 5-2-15,0-4 0 0,-7 3-3 0,6-2-1 16,-6 2 0-16,7-3-2 0,-7-1 0 16,6-4-2-16,2 0 0 0,-1-4 0 15,0-1-2-15,8-4 2 0,0 1 0 0,8-6 2 16,0 1 1-16,8-5 1 0,-1 2 2 0,1-6 0 16,7 0-1-16,1 0-20 0,7-6-30 15,-8 2-44-15,8 4-53 0,2-3-63 0,-2 3-90 16,8 0-153-16,-15 0-212 0,7 3-267 15,-7-3-113-15,7 10-24 0,-8-7 44 0,1 7 148 16,-8 2 227-16</inkml:trace>
  <inkml:trace contextRef="#ctx0" brushRef="#br0" timeOffset="137827.083">37392 13710 180 0,'-24'4'371'16,"8"4"74"-16,-8-8 96 0,8 6-20 0,9-6 1 15,-9 0 34-15,8-6 33 0,1 6-2 16,-2-4-38-16,9 0-51 0,-7 0-62 0,7 4-71 15,-8-5-59-15,8 5-37 0,-8-4-33 16,8 4-28-16,0 0-22 0,0 0-11 0,0 4-6 16,8-4-3-16,0 5 8 0,-1-1-32 0,9 4-142 15,0-2 0-15,8-3 0 0,7 2 0 16,0-5 0-16,1 0 0 0,15 0 0 0,-8 0 0 16,8 0 0-16,8-5 0 0,0 2 0 15,0-3 0-15,-8 2 0 0,8 0 0 0,-8 4 0 16,0-4 0-16,-7 4 0 0,-9 0 0 15,0 0 0-15,-8 4 0 0,1 4-341 0,-8-2-159 16,0 2-124-16,-16 5-183 0,7-4-210 0,-7 1-75 16,0 2 2-16,-7-3 66 0,7 0 166 15,-9 5 245-15</inkml:trace>
  <inkml:trace contextRef="#ctx0" brushRef="#br0" timeOffset="138255.981">37831 14186 405 0,'-8'4'693'0,"0"2"152"16,0-3 113-16,1-3 10 0,-2 0-189 0,2 0-189 15,-1 0-151-15,8-3-132 0,-8 3-99 16,8-6-60-16,-8 2-27 0,8 4-12 0,0-4-4 15,-7 4 0-15,7-5 3 0,-9 5 6 0,2-4-1 16,-1 4-5-16,-8-5-10 0,0 5-7 16,1 0-10-16,-9 0-11 0,1 5-10 0,7-5-8 15,-8 4-9-15,1 5-8 0,-1 1-7 16,0-3-7-16,1 2-3 0,-1 5-2 0,9 4 6 16,-8-1 8-16,14 1 9 0,-6 0 14 15,7 4 13-15,0 0 12 0,1 4-11 0,7-3-67 16,0 3 0-16,7 1 0 0,9 4 0 15,-1-5 0-15,1-4 0 0,0 4 0 0,8-4 0 16,7-4 0-16,0-1 0 0,-7-3 0 0,7-6 0 16,8 1 0-16,-8-9 0 0,2 0 0 15,-2-3 0-15,0-3 0 0,1-7-40 0,-9 4-371 16,8-4-106-16,-15-4-144 0,8 4-186 0,-9-10-188 16,8 6-54-16,-15-1 15 0,8-5 91 15,0 6 173-15,-8-1 251 0</inkml:trace>
  <inkml:trace contextRef="#ctx0" brushRef="#br0" timeOffset="138634.971">37972 14102 415 0,'-16'-13'845'0,"9"-4"141"16,-2-2 95-16,-6 7 72 0,6-6-218 15,2 4-275-15,-1 2-196 0,1-2-102 16,7 5-60-16,0 0-49 0,0 0-40 0,0 6-31 0,0-7-26 15,7 6-26-15,1 4-76 0,8-4-54 16,-9 4 0-16,10 0 0 0,-3 0 0 16,3 0 0-16,-1 4 0 0,-1 0 0 0,-7 1 0 15,7 0 0-15,-6 4 0 0,-2-1 0 0,1 0 0 16,-8 6 0-16,0 0 0 0,0 3 0 16,-8 1 0-16,1-1 0 0,-2 1 0 15,2 0 0-15,-9-1 0 0,1-4 0 0,6 5 0 16,-6-1 0-16,6-3 0 0,-5-1 0 0,5-3 0 15,9 3 0-15,-8-5 0 0,8 1 0 16,8-4 0-16,-8-2 0 0,9 3 0 0,5-6 0 16,3 0 0-16,-1 0 0 0,7-6 0 15,1 3 0-15,7-2 0 0,0 0 0 0,1-4-79 16,-1 6-233-16,0-3-138 0,9 6-171 16,-9-4-270-16,9 4-187 0,-9-3-51 0,8 3 18 15,0-6 100-15,-7 6 173 0,6-4 303 0</inkml:trace>
  <inkml:trace contextRef="#ctx0" brushRef="#br0" timeOffset="140039.093">30841 15846 247 0,'-17'4'350'0,"1"1"91"16,1-1 38-16,7 1 50 0,0-1 82 15,1 0 63-15,-2-4 16 0,2 5-26 0,7-1-59 16,-8-4-79-16,8 0-99 0,0 4-82 15,-8-4-39-15,16 0-13 0,-8 5-3 0,8-1-3 16,8-4-5-16,-1 5-137 0,1-1-145 16,7 1 0-16,1-1 0 0,7 0 0 15,1 5 0-15,7-5 0 0,0 1 0 0,-8-1 0 16,9 5 0-16,-1-4 0 0,-7-1 0 16,-1 1 0-16,0-5 0 0,-8 4-105 0,1-4-290 15,-8 5-3-15,0-5 15 0,-8 3 5 16,-8-3-3-16,0 5 3 0,-8-5 20 15,-8 0 30-15,0 4 41 0,-8-4 65 0,-7 0 101 16,0 5 121-16,-1-5 116 0,-6 0 80 16,-2 4 49-16,2-4 32 0,-10 5 2 0,9-1-21 15,-1 1-34-15,2 0-18 0,5 2 5 16,2 2 7-16,8 0 5 0,7 5 8 0,8-5 7 16,8 3-4-16,0 2-9 0,16-5-8 15,-1 3-81-15,9-2-136 0,8-1 0 16,-1-5 0-16,9 1 0 0,-2-5 0 0,9 0 0 15,-7-5 0-15,7-4 0 0,-8 1 0 16,0-5 0-16,-8-1 0 0,2 0 0 0,-10-2 0 16,1 2 0-16,-9-4-71 0,-7 1-86 15,0-1 36-15,-8 1 35 0,-8-1 32 16,0 0 22-16,-7 0 16 0,-9 5 10 0,1-5 4 16,-10 5 3-16,2 0 2 0,-8 0-2 15,0 4 2-15,-8-4 7 0,7 9 11 16,-7-5 11-16,0 9 9 0,9 0 9 0,-2 4 9 15,0 8-1-15,9 2-2 0,8 0-1 16,-1 8-5-16,9 0-1 0,7 4-7 0,0 1-28 16,8 3-14-16,16 5 0 0,-1 2 0 15,1-2 0-15,15 0 0 0,0-4 0 0,1-1 0 16,7 1 0-16,8-8 0 0,-7-1-81 16,7-9-115-16,0 0-76 0,0-8-88 15,0-5-110-15,-8-5-134 0,0-8-147 0,-8 3-132 16,2-6-101-16,-10-7-9 0,1 2 83 15,-1-2 148-15,-15-3 188 0,8-1 227 0</inkml:trace>
  <inkml:trace contextRef="#ctx0" brushRef="#br0" timeOffset="140231.579">31350 16070 56 0,'-7'-30'309'0,"7"0"155"16,-9-2 156-16,-6 1 139 0,7 0 46 15,-7 0-22-15,6 1-56 0,-6 2-69 0,7 3-87 16,0 6-118-16,1 3-88 0,7-3-39 16,0 10-13-16,0 1-3 0,7-1 3 0,1 5 8 15,0 4-283-15,0 4-38 0,8 5 0 16,-1 4 0-16,1 0 0 0,0 10 0 0,-1 3 0 15,1 9 0-15,0 5 0 16,-9 4 0-16,1 4 0 0,1 5 0 0,-9 1 0 16,7-1 0-16,-7-1 0 0,-7 2 0 0,7-6 0 15,-17 5-643-15,10-9-693 0,-9 0-73 16,0-4 46-16,1-5 112 0,-1-8 170 16,0-5 342-16</inkml:trace>
  <inkml:trace contextRef="#ctx0" brushRef="#br0" timeOffset="140806.52">32379 15789 404 0,'-9'0'647'0,"1"3"149"0,1-3 129 15,7 0-2-15,-9 5-132 0,9 0-127 0,0-5-99 16,0 4-86-16,0 5-73 0,9-4-33 16,-2-1-17-16,1-1-20 0,1-3-27 15,14 0-92-15,-8-3-217 0,9-6 0 0,-1-9 0 16,1 1 0-16,-1-6 0 0,1-3 0 0,-1-1 0 16,-6 1 0-16,6-5 0 0,-8 1 0 15,1 2 0-15,-8 2 0 0,0-1 0 0,-8 1 0 16,-8 4 0-16,8 0-49 0,-15 0-38 15,-1 5 33-15,-1 3 23 0,3 5 17 16,-10 1 14-16,8 8 19 0,-8 0 21 0,8 4 19 16,1 9 26-16,7-29-53 0,-7 63-32 15,6-25 0-15,2 4 0 0,7 5 0 0,0 0 0 16,0 9 0-16,7-4 0 0,2 8 0 16,6 0 0-16,1 5 0 0,7-1 0 15,-7-4 0-15,8 0 0 0,0 0 0 0,-1-4 0 16,1-5 0-16,-1 4 0 0,1-7-139 15,-9-1-758-15,-7-5-300 0,7-8-94 0,1-1 16 16,-8-8 77-16,-8 1 156 0,0-7 282 16</inkml:trace>
  <inkml:trace contextRef="#ctx0" brushRef="#br0" timeOffset="141066.47">32308 16163 238 0,'-47'0'716'0,"14"5"170"0,-5-1 119 16,14 0 93-16,1 1-148 0,-1-1-205 0,8 5-169 15,9-4-99-15,-1 0-46 0,16-2-23 16,-1 1-3-16,9 1-149 0,8 4-256 0,7-5 0 16,9-4 0-16,7 5 0 0,0-5 0 15,7-5 0-15,10 1 0 0,-2-1 0 0,1 1 0 16,-1-1 0-16,1 5 0 0,0-4 0 16,-1 4 0-16,2 0 0 0,-10 0 0 0,1 0 0 15,-8 4 0-15,-7-4 0 0,-1 5 0 16,-8-5 0-16,-7 0 0 0,0 0 0 0,-10 0 0 15,3 4-661-15,-10-4-586 0,-7 0-83 16,0 0 32-16,0 0 81 0,-7 0 133 0,-1 0 248 16,8 5 374-16</inkml:trace>
  <inkml:trace contextRef="#ctx0" brushRef="#br0" timeOffset="141609.031">32707 16799 279 0,'-7'0'743'0,"-1"-4"163"0,-8-1 108 16,0-4 79-16,1 5-175 0,-1-5-218 16,0 5-194-16,-8-5-121 0,1 5-71 0,-1-1-46 15,1 5-31-15,-8 0-29 0,7 0-16 16,-7 9-18-16,8 4-18 0,-8 0-58 15,7 9-98-15,8 5 0 0,0 4 0 0,1 4 0 16,6 4 0-16,9 6 0 0,9 3 0 16,-2-4 0-16,9 6 0 0,-1-6 0 0,18 0 0 15,-10-9 0-15,16-5 0 0,0-3 0 0,0-10 0 16,0-3 0-16,9-14 0 0,-9-5 0 16,0-8 0-16,0-9 0 0,-8-4 0 15,-7-5 0-15,-8-4 0 0,-1 0 0 0,-15-6 0 16,0 2 0-16,-8 4 0 0,-8-5 0 15,-6 5 0-15,-2-1 0 0,-8 6 0 0,-6-2 0 16,6 6 0-16,-7 4 0 0,7 4 0 16,-7 9 0-16,16 1-314 0,-9 8-262 15,8 0-155-15,9 4-245 0,-1 0-125 0,9 1-21 16,-1-5 33-16,16 4 102 0,-1-4 209 16,9-4 316-16</inkml:trace>
  <inkml:trace contextRef="#ctx0" brushRef="#br0" timeOffset="141849.377">32888 16641 706 0,'8'3'964'0,"-8"-3"129"15,0 5 85-15,0-5 53 0,0 4-288 0,7 0-286 16,-7 1-141-16,9 4-57 0,-9 5-17 16,7-1-440-16,1 5-2 0,0 3 0 15,-8 6 0-15,8 4 0 0,8 4 0 0,-9 4 0 16,1 2 0-16,1-2 0 0,-2 5 0 15,0 0 0-15,10-3 0 0,-10-3 0 0,9-1 0 16,0-7 0-16,-8 1 0 0,8-9 0 16,-9-4 0-16,1-5-503 0,0-9-693 0,0-4-128 15,-1-13 12-15,2-5 83 0,6-8 140 16,-8-5 237-16,2-9 311 0</inkml:trace>
  <inkml:trace contextRef="#ctx0" brushRef="#br0" timeOffset="142040.864">33217 16856 198 0,'0'-31'783'16,"0"5"195"-16,9 0 128 0,-9 4 93 0,0 4-96 15,0 5-249-15,7-1-245 0,-7 6-138 16,8 2-77-16,-8 2-49 0,8 8-194 0,0 6-151 16,-1-1 0-16,2 9 0 0,-2 4 0 15,9 4 0-15,-8 0 0 0,-1 5 0 0,9 10 0 16,-8-6 0-16,8 4 0 0,-9 5 0 16,9-9 0-16,1 6 0 0,-10-6 0 15,9-5 0-15,-8 2 0 0,-1-6-789 0,2-4-315 16,-9-4-153-16,0-5-11 0,-9-4 62 15,2-5 128-15,-10 0 227 0,3-4 333 0</inkml:trace>
  <inkml:trace contextRef="#ctx0" brushRef="#br0" timeOffset="142206.421">33100 17153 194 0,'-39'-14'798'0,"8"0"180"16,-2 5 119-16,10 1 87 0,-1-1-94 16,9 0-287-16,7 0-242 0,8 0-129 0,8-4-84 15,0 5-66-15,15-6-52 0,1 5-50 16,0 1-166-16,7-1-14 0,8 5 0 15,-8-1 0-15,9 1 0 0,-2-1-150 0,-5 1-190 16,-2 4-181-16,8-5-244 0,-15 1-289 16,-1-6-100-16,8-2 1 0,-14-1 62 0,6 0 151 15,1-9 241-15</inkml:trace>
  <inkml:trace contextRef="#ctx0" brushRef="#br0" timeOffset="142495.205">33461 16702 466 0,'-16'-10'870'0,"9"-3"147"16,-2 5 95-16,2-1 72 0,-1 4-253 0,8-3-294 15,0 0-213-15,0-2-128 0,8 6-85 16,-8-1-62-16,7 1-44 0,2 4-31 0,-2 0-21 16,1 4-13-16,0 1-9 0,0 3-5 15,-8 1-3-15,0 9-4 0,7-4-4 16,-14 2-3-16,7 3-1 0,0 3-3 0,-8-4 0 16,8-1-4-16,-8 5-2 0,8-9-2 15,-8 5-1-15,8-5-1 0,-7 0 0 16,7 1-1-16,0-6 1 0,-9 1 2 0,9-5 7 15,0 5 11-15,0-4 14 0,9-1 9 16,-2 1 5-16,1-5 3 0,0 0-6 0,7 0-11 16,1 0-27-16,-1-5-60 0,1 1-81 15,0-1-104-15,8 2-130 0,0-3-148 0,-1-1-219 16,8-3-262-16,0 1-86 0,9-4 9 16,0-5 86-16,7 1 121 0,-1-5 221 0</inkml:trace>
  <inkml:trace contextRef="#ctx0" brushRef="#br0" timeOffset="142751.035">34127 16283 342 0,'-15'4'847'0,"-1"-4"162"0,0 0 114 0,9 0 103 15,-1 0-144-15,0 0-305 0,0 0-208 16,8 0-105-16,0 0-73 0,8-4-74 0,8-1-273 15,0 1-44-15,7 4 0 0,1-5 0 16,7 5 0-16,0 0 0 0,-7 0 0 16,7 0 0-16,-8 5 0 0,1-5 0 0,-8 4 0 15,0 1 0-15,-1-1-364 0,1 5-217 16,-16-5-166-16,0 5-188 0,0 0-146 0,-7 0-28 16,-10 0 38-16,1-1 117 0,1 1 199 15,-8 0 257-15</inkml:trace>
  <inkml:trace contextRef="#ctx0" brushRef="#br0" timeOffset="142914.595">34120 16397 602 0,'-24'4'845'0,"1"2"157"0,-1-6 111 16,8 3-10-16,1 2-173 0,7-5-221 0,0 4-170 16,1-4-94-16,7 0-51 0,7 0-37 15,1 0-205-15,0-4-152 0,16 4 0 16,-9 0 0-16,8 0 0 0,1 0 0 0,-1 0 0 16,8 4 0-16,-7 1 0 0,8-5 0 15,-8 4 0-15,-1 1 0 0,1-5-20 0,-1 0-934 16,-8 0-300-16,9 0-100 0,-8-5 31 15,0 1 100-15,-1-5 184 0,1-5 340 16</inkml:trace>
  <inkml:trace contextRef="#ctx0" brushRef="#br0" timeOffset="143548.902">34755 15427 114 0,'0'-23'355'0,"-8"2"119"16,1-2 124-16,-2 6 81 0,9-1 60 15,-7 1 22-15,-1 3-24 0,0 5-62 0,8-4-96 16,-8 8-133-16,1 1-113 0,7 4-60 16,0 0-29-16,-9 9-15 0,18 8-11 0,-9 5-2 15,7 6 5-15,1 2-7 0,0 10-128 16,7-1-86-16,1 11 0 0,1 2 0 15,-3 6 0-15,3-1 0 0,-1 0 0 0,7-3 0 16,-8 3 0-16,1-13 0 0,-1 0 0 16,-6-4 0-16,6-5 0 0,-7-9 0 15,0-3 0-15,-1-7 0 0,-7-7 0 0,0-9 0 16,0-3 0-16,0-10 0 0,-7-6 0 16,-1-6 0-16,0 2 0 0,0-8 0 0,1 0 0 15,-2 0 0-15,2-4 0 0,7 3 0 16,0 2 0-16,0 3 0 0,7 1 0 0,2 4 0 15,-2 0 0-15,1 9 0 0,8 0 0 16,-9 8 0-16,9 5 0 0,1 9 0 0,6 0 0 16,-8 8 0-16,-6 5 0 0,-2 0 0 15,1 10 0-15,-8-1 0 0,0-1 0 0,0 1 0 16,-8 5 0-16,1-6 0 0,-9 2 0 16,8-6 0-16,-8 0 0 0,9-8 0 0,-10 3 0 15,1-7 0-15,9 0-373 0,-9-10-82 16,1 1-113-16,6-10-177 0,-6-4-242 0,15-8-91 15,-8-1-10-15,16-5 51 0,-8 2 137 16,15-11 232-16</inkml:trace>
  <inkml:trace contextRef="#ctx0" brushRef="#br0" timeOffset="143880.013">35179 15374 344 0,'0'-28'884'15,"-7"2"158"-15,-2 4 120 0,2 5 118 16,-1-1-91-16,-1 5-340 0,2 0-214 0,7 4-114 15,-7 0-236-15,7 5-285 0,7-1 0 16,-7 1 0-16,7-1 0 0,2 5 0 0,6 5 0 16,-6-5 0-16,6 9 0 0,-8-5 0 15,2 9 0-15,6-4 0 0,-15 8 0 0,8-3 0 16,-8 8 0-16,0 0 0 0,0 1 0 16,-8-2 0-16,8 2 0 0,-8 3 0 15,-8-4 0-15,9 4 0 0,-1-4 0 0,1-3 0 16,-2-2 0-16,2 1 0 0,-1-1 0 15,-1-9 0-15,9 7 0 0,0-8 0 0,0 2 0 16,9-4 0-16,-1 0 0 0,-1-1 0 16,9-4 0-16,8 0 0 0,7 0 0 15,-8-4 0-15,17 4 0 0,-9 0 0 0,9 0-245 16,7 4-412-16,-9 1-276 0,2-1-214 16,7 5-54-16,-9-6 27 0,10 3 77 0,-1-2 182 15,-8 0 310-15</inkml:trace>
  <inkml:trace contextRef="#ctx0" brushRef="#br0" timeOffset="144276.908">35838 15885 525 0,'-15'9'919'0,"-1"-4"142"0,8-1 98 0,0 1 87 15,0-5-226-15,8 0-296 0,8 0-168 16,0-5-87-16,7 1-55 0,1-5-316 15,8 4-98-15,-1-3 0 0,8-1 0 0,-7 5 0 16,7-1 0-16,-8 1 0 0,10 4 0 16,-10-5 0-16,-8 1 0 0,9-1 0 0,-16 1-356 15,7 0-147-15,-6-2-79 0,-2-1-69 16,-7 2-54-16,8-4-14 0,-16 0 36 0,8 1 83 16,-7-1 158-16,-2-1 205 0,2 2 249 15,-9-6 242-15,1 1 198 0,-1 0 123 0,0 4 58 16,-8 0 13-16,9 1-42 0,-1-1-79 15,9 4-92-15,-10 1-62 0,10 4-35 0,-2 0-16 16,2 4-12-16,7 1-299 0,0 4-9 16,0 4 0-16,0 0 0 0,0 9 0 15,7 1 0-15,-7 7 0 0,9 0 0 0,-2 7 0 16,1 2 0-16,1 1 0 0,-2-5 0 16,0 4 0-16,2-2 0 0,-1-2 0 0,8-5 0 15,-16 1-868-15,15-5-410 0,-7-8-77 16,0-8 42-16,15-3 96 0,-7-11 174 0,8-4 300 15</inkml:trace>
  <inkml:trace contextRef="#ctx0" brushRef="#br0" timeOffset="144701.282">36552 15757 283 0,'-9'-13'844'16,"9"-5"155"-16,-7 5 94 0,-1 4 85 15,1-4-102-15,-9 4-335 0,8-4-234 0,-8 5-116 16,9-1-66-16,-9 0-65 0,0 4-63 0,1 1-44 15,-1 0-22-15,0 8-118 0,1 5-13 16,-1 0 0-16,-1 8 0 0,3 1 0 16,-3 4 0-16,10 4 0 0,-2 1 0 0,2 0 0 15,14 4 0-15,-7-1 0 0,16-3 0 0,-8-1 0 16,15-4 0-16,-6 0 0 0,6-4 0 16,8-10 0-16,-7 1 0 0,8-4 0 15,-9-5 0-15,8-5 0 0,-7-7 0 0,0-2 0 16,-9-4 0-16,1 1 0 0,0-5 0 0,-9 0 0 15,1-5 0-15,-8 4 0 0,0-2 0 16,0 3 0-16,-8-1 0 0,1 1 0 0,-2 0 0 16,2 9 0-16,-1 0 0 0,0 4 0 0,8 5 0 15,-8 4 0-15,1 0 0 0,7 8 0 16,-9 1 0-16,9 4 0 0,0 5 0 16,0-1 0-16,0 6 0 0,0 4 0 0,9 4 0 15,-2-5 0-15,1 5 0 0,0-5 0 16,7 5 0-16,1-4 0 0,0-6 0 15,8-3 0-15,-9-4 0 0,1-2 0 0,0-7 0 16,-1-5-328-16,-6-9-689 0,-2 1-227 0,9-10-56 16,-8 0 45-16,8-4 102 0,-9-5 202 15,1 1 290-15</inkml:trace>
  <inkml:trace contextRef="#ctx0" brushRef="#br0" timeOffset="144990.51">36732 15501 149 0,'-8'-39'681'0,"-8"-1"207"0,9 8 145 0,-1 2 104 16,8 9-96-16,-8-7-166 0,8 11-175 15,0-5-139-15,0 4-85 0,8 5-61 0,0 0-180 16,-1 4-235-16,2 0 0 0,-9 0 0 0,7 5 0 16,10 4 0-16,-10 0 0 0,-7 0 0 15,7 4 0-15,2 1 0 0,-9 8 0 0,8-4 0 16,-8 8 0-16,-8 1 0 0,8 0 0 16,0 3 0-16,-9 2 0 0,9-2 0 0,-7 2 0 15,7-5 0-15,0 4 0 0,7-4 0 16,-7-5 0-16,9 4 0 0,-1-3 0 0,8-6 0 15,-1 1 0-15,1-5 0 0,0 2 0 16,7-3 0-16,1-3 0 0,-2-3 0 16,2-3 0-16,8 2 0 0,-1 0 0 0,9-5 0 0,-9 0 0 15,8 0-240-15,-15 5-487 0,7-1-320 16,-15 1-180-16,8 0-33 0,-9 4 57 16,-7 0 122-16,0 0 245 0,-8 4 350 0</inkml:trace>
  <inkml:trace contextRef="#ctx0" brushRef="#br0" timeOffset="145755.977">34960 16375 15 0,'-9'5'267'0,"-6"-1"63"0,6 1 38 16,2-1-8-16,-1 0 10 0,-8 0 19 0,9 2 21 16,7-3 15-16,-9 2 3 0,2-1 10 15,-1 1-14-15,0-5-35 0,0 4-50 16,1 1-53-16,-1-1-49 0,8 1-45 0,-8-2-36 15,0 3-24-15,1-6-13 0,7 3-8 16,-9-3-3-16,2 5 1 0,7-5 7 0,-8 4 12 16,8-4 16-16,-9 0 15 0,9 0 16 15,0 0 9-15,0 5 5 0,0-5-5 0,0 0-7 16,0 0-11-16,0 0-7 0,9 0-151 16,-9 0-8-16,8 0 0 0,8 0 0 15,-1-5 0-15,1 5 0 0,7-4 0 0,8-1 0 16,0 2 0-16,9-3 0 0,7 3 0 15,8-2 0-15,1 1 0 0,-2-1 0 0,17 1 0 16,-1 4 0-16,9-5 0 0,-1 1 0 0,9-1 0 16,-2 2 0-16,2-3 0 0,0 2 0 15,-2 4 0-15,-7-4 0 0,2 4 0 0,-9 4 0 16,-2-4 0-16,2 4 0 0,-8 2 0 0,-8-3 0 16,0 2 0-16,-8-1 0 0,-1 1 0 15,-6-5 0-15,-9 4 0 0,1-4 0 0,-8-4 0 16,-9 4 0-16,8 0 0 0,-7-5 0 15,1 1 0-15,-10 4 0 0,9-5 0 0,-8 2 0 16,-1-3 0-16,-7 2 0 0,9 0 0 0,-9 0 0 16,0-1 0-16,0 5 0 0,0-4 0 15,-9-1 0-15,2 5-6 0,-1-4-343 0,-1 4-31 16,-5 0-56-16,-3 0-98 0,1 0-155 0,-7 0-186 16,8 4-125-16,-9-4-32 0,1 5 51 15,-1 4 127-15,-8-1 204 0</inkml:trace>
  <inkml:trace contextRef="#ctx0" brushRef="#br0" timeOffset="146171.391">36034 16861 542 0,'0'8'864'0,"0"-8"138"0,-8 6 97 16,1-12 38-16,7 6-232 0,-9-4-263 16,2-5-174-16,-1 5-95 0,-1-5-64 0,2 0-48 15,0 0-48-15,-10 5-35 0,1-5-38 16,-7 5-82-16,-1-1-58 0,1 5 0 16,0 0 0-16,-9 0 0 0,1 5 0 0,0 4 0 15,-1-1 0-15,1 5 0 0,0 1 0 16,7 3 0-16,1 2 0 0,7 3 0 0,-1 0 0 15,3 0 0-15,14 4 0 0,0 1 0 16,0 0 0-16,7 3 0 0,9-4 0 0,-1 6 0 16,9-6 0-16,8 0 0 0,-1 1 0 15,0-5 0-15,1 0 0 0,7-5 0 16,0-4 0-16,0-4 0 0,-7 0 0 0,6-9 0 16,-5 0 0-16,-2-9 0 0,0 0 0 15,1-8 0-15,-9-1 0 0,1-4 0 0,0-4-378 16,-1 0-474-16,-8-6-154 0,1 2-140 15,-1-2-18-15,-6-3 51 0,-2 5 110 0,-7-7 194 16,0 7 253-16</inkml:trace>
  <inkml:trace contextRef="#ctx0" brushRef="#br0" timeOffset="146516.47">36151 16716 409 0,'-14'-14'766'16,"5"0"170"-16,1 2 121 0,1 3 38 16,7-1-138-16,-9 6-175 0,9-5-169 0,-7 0-114 15,14 1-67-15,-7-1-46 0,9 0-127 16,-2 0-259-16,10 5 0 0,-10-1 0 0,9 1 0 15,-1 0 0-15,-6 4 0 0,6 4 0 0,1-4 0 16,-1 4 0-16,-7 5 0 0,7 0 0 16,-6 4 0-16,-9 0 0 0,7 1 0 15,-7 4 0-15,-7 3 0 0,7-3 0 0,-9 5 0 16,2-1 0-16,-1-5 0 0,-8 5 0 0,9-4 0 16,-9-1 0-16,8-4 0 0,1 1 0 15,-2-1 0-15,2 0 0 0,-1-9 0 0,8 5 0 16,-9-4 0-16,9-1 0 0,0 1 0 15,0 0 0-15,9-5 0 0,-1 4 0 0,8-8 0 16,-9 4 0-16,17-5 0 0,-9 0 0 16,8 1 0-16,1-1 0 0,-1 2 0 0,1-3 0 15,-1 2 0-15,1-5 0 0,0 5 0 0,-1 0 0 16,-7-5 0-16,8 4-169 0,-8 1-551 16,-9-1-216-16,9 1-212 0,-8-5-50 0,-8 5 32 15,7 0 93-15,2-1 168 0,-9 1 275 16</inkml:trace>
  <inkml:trace contextRef="#ctx0" brushRef="#br0" timeOffset="151064.182">31060 18595 75 0,'-7'9'555'15,"-2"-5"164"-15,-6-4 154 0,-1 5 112 0,9-5-97 16,-10 4-134-16,1-4-128 0,1 0-108 15,-1 0-91-15,9 0-56 0,-9 0-24 0,8 0-18 16,8 0-22-16,-8 0-32 0,8-4-133 16,0 4-142-16,8 0 0 0,0 0 0 15,8 0 0-15,-1 0 0 0,8-5 0 0,10 5 0 16,-2 0 0-16,8 0 0 0,0-4 0 16,0 4 0-16,9-5 0 0,-10 1 0 15,2 0 0-15,-1 4 0 0,-8-4-206 0,0 4-264 16,-7 0-19-16,-1 0-31 0,-6 4-53 15,-2-4-82-15,-7 4-98 0,-8-4-95 0,0 0-47 16,0 0 43-16,-16 4 103 0,9-4 145 16,-10 0 162-16</inkml:trace>
  <inkml:trace contextRef="#ctx0" brushRef="#br0" timeOffset="151487.192">31202 18631 159 0,'-33'9'527'0,"10"0"155"0,-1-1 162 0,1 1 84 15,0 4-73-15,7-3-95 0,0-3-109 16,1 7-114-16,6-5-117 0,2 5-89 0,7-7-52 15,7 7-33-15,2 0-21 0,-1-1-19 16,15-5-30-16,-7 1-32 0,7 0-31 16,-7 0-32-16,15-5-54 0,-8-4-27 0,1 0 0 15,-1 0 0-15,10-4 0 0,-10 0-84 0,1-5-96 16,-1 0-61-16,1 0-61 0,-9 1-47 0,1-6-27 16,0 5-26-16,-9-5-22 0,1 2-18 15,-8 3 6-15,0-5 21 0,-8 5 56 16,1-3 78-16,-2-2 86 0,2 1 77 0,-9-1 61 15,-8-3 58-15,9 4 49 0,-8-5 51 16,-1 1 71-16,-8-1 76 0,1 1 68 0,-9-1 28 16,9-1 1-16,-8 7-18 0,0-1-41 15,8 3-55-15,-9 1-54 0,1 9-30 16,0 5-17-16,7 4-8 0,1 5-6 0,7 2-4 16,-7 7-2-16,15 3-3 0,0 6-4 0,9 3 1 15,-1 0-6-15,8 4-6 0,15 5-8 16,-6-3-13-16,14 3-12 0,1-5-17 15,0 1-14-15,14-1-10 0,-6-7-6 0,15-6-4 16,-8-4-9-16,8-4-29 0,0-5-42 16,0-8-47-16,0-5-55 0,1-5-58 0,-9-4-84 15,0-8-95-15,0-1-112 0,-8-4-125 0,-7 0-135 16,-8-1-131-16,8-2-11 0,-17-3 67 16,1-2 126-16,0 3 154 0</inkml:trace>
  <inkml:trace contextRef="#ctx0" brushRef="#br0" timeOffset="151695.635">31421 18684 15 0,'-16'-23'497'0,"1"2"203"0,-1 3 183 15,0 0 122-15,8 5-56 0,-8 0-110 16,9 4-130-16,-1 0-153 0,8 0-130 0,0 5-68 16,0-5-34-16,8 5-16 0,8-1-22 15,-9 1-13-15,9-1-210 0,-1 1-63 16,1 8 0-16,8-4 0 0,-9 9 0 0,9 0 0 16,-8 4 0-16,7 5 0 0,-7 4 0 15,-1 0 0-15,1 8 0 0,-8 6 0 0,0-1 0 16,0 5 0-16,-8 0 0 0,7-1 0 0,-7 1 0 15,-7 0 0-15,-1 0-191 0,0-1-709 16,0 1-286-16,-8-9-95 0,1 0 15 16,7-4 70-16,-7-6 155 0,-1-2 292 15</inkml:trace>
  <inkml:trace contextRef="#ctx0" brushRef="#br0" timeOffset="152492.446">32575 18494 126 0,'7'0'537'16,"-7"0"154"-16,0-4 159 0,0 4 89 0,0-5-81 16,0 1-120-16,0-6-122 0,0 6-117 15,-7-4-124-15,7-2-86 0,-9 6-59 16,1-5-36-16,1 0-24 0,-2 0-15 0,-6 1-13 16,-8 3-15-16,-1 1-8 0,1 0-9 15,-1 4-12-15,-7 4-12 0,-1 0-14 0,1 5-13 16,0 0-9-16,-1 9-8 0,8 3-23 15,-7 2-19-15,15 8 0 0,-8 0 0 0,17 9 0 16,-1-1 0-16,0 1 0 0,16 4 0 16,0 0 0-16,8-4 0 0,-1 4 0 0,17-9 0 15,-1 0 0-15,0-9 0 0,9 2 0 16,7-15 0-16,0 0 0 0,-8-9 0 0,8-8 0 16,-8-6 0-16,1-2 0 0,-9-6 0 0,0-9 0 15,-7 1 0-15,-8-5 0 0,0-4 0 16,-9 0 0-16,1 0 0 0,-16-5 0 0,1 5 0 15,-2 0 0-15,-6 3 0 0,-8 2 0 16,-1 3 0-16,1 1 0 0,-1-2 0 16,-8 12 0-16,8-3-337 0,-7 3-45 15,8 6-12-15,7 6-54 0,-8-1-115 0,9 5-174 16,8 0-195-16,-2 5-75 0,9-1 0 0,0 0 78 16,9 6 161-16,6-7 226 0</inkml:trace>
  <inkml:trace contextRef="#ctx0" brushRef="#br0" timeOffset="159551.646">32959 18405 234 0,'-9'-4'661'0,"2"0"168"16,-1-1 123-16,0 1 79 0,0-5-163 0,8 4-175 15,-7-3-148-15,-2-1-118 0,9 5-67 16,0-5-32-16,-7 5-23 0,7-1-20 15,0 1-25-15,-8 4-34 0,8 0-39 0,0 4-187 16,0 1 0-16,0 3 0 0,0 1 0 16,0 8 0-16,8 1 0 0,-8 8 0 15,7 1 0-15,-7 9 0 0,9-1 0 0,-2 4 0 16,-7 5 0-16,8 0 0 0,0 2 0 0,0-2 0 16,-1-5 0-16,2 1 0 0,-2-5 0 15,1-5 0-15,1-3 0 0,-2-1 0 0,0-8 0 16,10-4-315-16,-10-1-478 0,2-10-265 0,-2-6-137 15,9-10-15-15,-8-6 45 0,8-3 117 16,-1 0 218-16,1-8 340 0</inkml:trace>
  <inkml:trace contextRef="#ctx0" brushRef="#br0" timeOffset="159763.703">33249 18485 605 0,'0'-18'948'0,"0"0"135"0,0 10 78 15,-8-1 46-15,8 0-316 0,0 4-322 0,0 5-192 16,8 0-101-16,-8 5-43 0,8 4-10 15,-8 0-8-15,7 9-18 0,2-1-20 16,-2 10-148-16,1-1-29 0,0 9 0 0,0 0 0 16,-1 6 0-16,2-2 0 0,-2 1 0 0,1 0 0 15,0-1 0-15,0 1 0 0,-1-5 0 16,2-4 0-16,-2-1-225 0,1-2-196 16,-8-2-164-16,9-4-209 0,-9-4-242 0,-9-5-89 15,9-4 1-15,-8-5 66 0,1-4 159 0,-2-4 246 16</inkml:trace>
  <inkml:trace contextRef="#ctx0" brushRef="#br0" timeOffset="159964.678">32966 18740 172 0,'-31'-12'805'0,"-1"-2"172"0,1 1 110 16,8 8 68-16,6-2-73 0,3 2-304 16,5 0-236-16,9 1-111 0,9 4-55 0,-2-5-22 15,17 5-28-15,-8 0-220 0,15-4-106 16,0 8 0-16,1-4 0 0,-1 5 0 0,9-5 0 15,-2 4 0-15,-6 1 0 0,7-5 0 16,-8 0 0-16,9 0-288 0,-9-5-379 16,-8 1-271-16,9-5-212 0,-8 0-55 15,-9-8 25-15,8-1 93 0,-7-5 197 0,1 2 302 16</inkml:trace>
  <inkml:trace contextRef="#ctx0" brushRef="#br0" timeOffset="160284.824">33367 18207 8 0,'-9'-22'771'0,"-6"4"192"15,7 1 117-15,-7-1 77 0,6-4 17 16,2 4-344-16,7 4-308 0,0-2-174 16,0 2-104-16,7 0-65 0,-7 5-50 0,9 2-41 15,-2-3-27-15,1 6-16 0,0-1-8 16,-8 5 0-16,8 0 9 0,-1 5 12 0,-7-1 12 16,9 6 9-16,-9 3 3 0,0-1-6 15,-9 7-15-15,9-3-15 0,-7 7-46 0,7-1 0 16,-8 0 0-16,8 0 0 0,-8 0 0 15,0 1 0-15,8-7 0 0,0 7 0 16,-7-6 0-16,7-3 0 0,7 4 0 0,-7-5 0 16,8 0 0-16,0-4 0 0,-8 0 0 15,15 0 0-15,-6-5 0 0,6 0 0 16,8 1 0-16,-6-5 0 0,6 0 0 0,1 0 0 16,-1-5-94-16,1 5-131 0,7 0-102 15,0 0-158-15,1 0-171 0,-1 5-206 0,9-1-179 16,-2-4-46-16,2 4 30 0,0-4 121 15,-2 5 168-15,2-1 242 0</inkml:trace>
  <inkml:trace contextRef="#ctx0" brushRef="#br0" timeOffset="160678.769">34112 18652 417 0,'-16'9'889'0,"0"-4"165"0,1 4 111 15,-1-5 97-15,0-4-172 0,9 5-306 16,-1-5-221-16,0 0-140 0,8 0-86 0,0 0-130 16,0 0-207-16,8-5 0 0,7 5 0 15,1-4 0-15,8-5 0 0,-1 4 0 16,8 1 0-16,-7-1 0 0,7 2 0 0,-8 3 0 16,10-6 0-16,-10 12 0 0,1-6 0 15,7 3 0-15,-8 2 0 0,1 4 0 0,-8-5 0 16,-1 10-345-16,1-5-320 0,-8 3-186 15,0 2-212-15,-8 0-82 0,0-2 8 0,-8 2 75 16,8-1 159-16,-15 0 230 0</inkml:trace>
  <inkml:trace contextRef="#ctx0" brushRef="#br0" timeOffset="160867.288">34214 18873 373 0,'-16'10'841'0,"0"-7"171"16,1 1 120-16,6 5 82 0,-6-4-198 15,8-1-238-15,7-4-202 0,0 5-108 0,0 0-55 16,7-5-45-16,1 3-368 0,-1-3 0 15,9 0 0-15,8 0 0 0,-8 0 0 0,-1 0 0 16,9 6 0-16,-8-6 0 0,7 0 0 0,-7 3 0 16,8-3 0-16,-9 4 0 0,1 2 0 15,0-6 0-15,-8 3 0 0,8 2-754 0,-9-5-398 16,1 0-130-16,0 0 4 0,0-5 65 16,-1 5 132-16,2-3 227 0,-9-3 364 0</inkml:trace>
  <inkml:trace contextRef="#ctx0" brushRef="#br0" timeOffset="163610.794">35382 18445 356 0,'-7'-13'664'0,"7"4"121"0,-7-4 98 16,-2 0 38-16,1-1-181 0,-8 1-179 15,1 4-144-15,-1-4-101 0,0 5-86 0,-7-6-73 16,-1 5-49-16,1 1-28 0,-8 2-15 16,7 3-8-16,-7 3-1 0,0 0 4 15,-1 3 6-15,1 7 7 0,7-1 7 0,1 4 8 16,-1 0 7-16,8 9 8 0,1 0 7 16,-1 0 9-16,8 9 8 0,8 0 3 0,0 4 2 15,8 1-5-15,-1-1-7 0,17 0-11 0,-8 0-18 16,15 2-14-16,-7-2-17 0,8-5-32 15,-1-3-28-15,9-1 0 0,-2-8 0 0,-7-5 0 16,9-9-21-16,-1-4-119 0,0-4-60 0,-7-5-63 16,6-8-58-16,-5-1-66 0,-10-4-105 15,1-5-136-15,-9 1-140 0,1-4-130 16,-9-2-78-16,2-3 25 0,-2 4 112 0,-7-5 172 16,0 1 186-16</inkml:trace>
  <inkml:trace contextRef="#ctx0" brushRef="#br0" timeOffset="163965.356">35438 18242 23 0,'-8'-30'522'15,"0"3"176"-15,1 5 174 0,-2 0 123 16,2 0-60-16,-1 4-121 0,-1 0-130 0,9 1-122 16,0 4-126-16,0-1-80 0,0 0-52 15,9 1-35-15,-1 0-29 0,-1 4-29 16,2 6-29-16,6-3-94 0,-7 2-88 0,7 4 0 16,1 4 0-16,0 2 0 0,-8-3 0 15,8 6 0-15,-1 0 0 0,-8 5 0 0,2-2 0 16,-2 2 0-16,1 0 0 0,-8 2 0 15,0 7 0-15,0-5 0 0,-8-1 0 0,1 5 0 16,-2-3 0-16,2 2 0 0,-1-4 0 16,1 1 0-16,-2-4 0 0,2-2 0 15,7 1 0-15,-8-3 0 0,8-1 0 0,-8-4 0 16,8-1 0-16,8 5 0 0,-8-5 0 16,8 0 0-16,-1-4 0 0,2 5 0 0,6-5 0 15,1 4 0-15,8-4 0 0,-10-4 0 16,10 4 0-16,8 0 0 0,-8-5 0 15,7 5 0-15,-8 0 0 0,8 0-81 0,2 5-239 16,-10-1-82-16,8 1-110 0,-7-1-151 16,-1 5-182-16,-8 0-171 0,1-1-50 0,0 1 30 15,-1 0 115-15,1 0 186 0,-8 4 237 16</inkml:trace>
  <inkml:trace contextRef="#ctx0" brushRef="#br0" timeOffset="164500.548">34740 18930 172 0,'-24'4'647'16,"1"2"164"-16,-1-3 127 0,8-3 88 16,-7 0-138-16,7 0-174 0,1 5-158 0,6-5-113 15,-6 0-82-15,15 0-43 0,-9-5-10 16,9 5 1-16,9-3 11 0,-1-3 11 0,8 2-282 15,7 1-49-15,1-3 0 0,14 3 0 0,-6 3 0 16,16-5 0-16,-1 5 0 0,-1 0 0 0,9 0 0 16,7 5 0-16,2-5 0 0,6 3 0 15,1 3 0-15,7-3 0 0,-7 1 0 0,7 2 0 16,-7-3 0-16,7 2 0 0,-7 0 0 0,-1-1 0 16,-6 1 0-16,6-5 0 0,-8 0 0 0,-6 0 0 15,-1 0 0-15,-8 0 0 0,-8 0 0 0,0 0 0 16,-7-5 0-16,-1 5 0 0,0-4 0 0,-15 4 0 15,-1 0 0-15,1-5 0 0,-8 5 0 16,0 0 0-16,-8 0 0 0,8-5 0 0,-8 5 0 16,7 0 0-16,-7 0 0 0,0 0 0 0,-7 0 0 15,7 0-74-15,-8 5-333 0,0 0-6 16,-7-1-38-16,6 1-88 0,-6-1-140 0,-1 5-172 16,-7-6-130-16,8 3-29 0,-9 2 56 15,-8 1 133-15,8-4 193 0</inkml:trace>
  <inkml:trace contextRef="#ctx0" brushRef="#br0" timeOffset="165062.081">35234 19465 75 0,'-16'9'649'16,"-8"-5"202"-16,17-4 126 0,-8 0 86 15,-1 0-75-15,8 0-207 0,-1 0-191 16,-5 0-143-16,14 0-73 0,-9 0-46 0,1 0-37 16,8 0-34-16,-7 4-29 0,7 1-30 0,-9 4-104 15,9 4-94-15,0 4 0 0,0 5 0 16,0 5 0-16,0 8 0 0,9-3 0 0,-2 7 0 16,1 5 0-16,8 0 0 0,-9 0 0 15,10 0 0-15,-10 1 0 0,9-1 0 0,-8-5 0 16,8 2 0-16,-9-11 0 0,9 1 0 0,-8-4 0 15,-1-6 0-15,2-3 0 0,-9-5 0 16,7-4 0-16,-7-5 0 0,0-4 0 0,0-8 0 16,0-1 0-16,0-9 0 0,-7 1 0 15,-2-5 0-15,2-6 0 0,-1 2 0 0,0-4 0 16,0-2 0-16,1 2 0 0,7-1 0 16,-9 0 0-16,9 1 0 0,0 2 0 0,9-3 0 15,-2 10 0-15,1-1 0 0,0 5 0 16,7-1 0-16,-6 9 0 0,14 0 0 0,-8 4 0 15,1 5 0-15,8 0 0 0,-1 5 0 16,1 8 0-16,0-4 0 0,-8 8 0 0,7 1 0 16,1 5 0-16,-9-2 0 0,-7 5 0 0,0 2 0 15,-1-2 0-15,-7 5 0 0,-7-5 0 16,7 5 0-16,-8-5 0 0,-8 0 0 16,9-3 0-16,-17-2 0 0,8-2 0 0,0-6 0 15,-8 0 0-15,10-8 0 0,-10-1 0 0,0-4 0 16,8-4-136-16,-7-5-298 0,7 0-69 15,1-4-135-15,6-6-187 0,2 3-189 0,-1-6-66 16,8-1 10-16,0 1 88 0,8-4 180 16,-1-1 251-16</inkml:trace>
  <inkml:trace contextRef="#ctx0" brushRef="#br0" timeOffset="165417.131">35531 19513 87 0,'9'-22'801'0,"-2"0"205"16,-7 5 124-16,0-1 87 0,0 0-20 0,0 4-311 15,-7 2-300-15,7 3-181 0,7-1-108 16,-7-3-78-16,8 10-64 0,1-7-56 0,-9 1-36 16,14 5-22-16,-5-1-39 0,6 1-2 15,-6 4 0-15,-2-3 0 0,9 3 0 0,-8 0 0 16,-1 3 0-16,-7 1 0 0,9 1 0 16,-9-1 0-16,7 5 0 0,-7-24 0 0,-7 52 0 15,7-23 0-15,0 0 0 0,-9 3 0 16,2 1 0-16,-1-5 0 0,0 4 0 0,0 1 0 15,1-5 0-15,7 0 0 0,-9 0 0 0,9-4 0 16,-7 5 0-16,7-6 0 0,7-2 0 16,-7 1 0-16,9-2 0 0,-2-1 0 0,1 1 0 15,8-5 0-15,0 4 0 0,-1-8 0 16,1 4 0-16,7 0 0 0,-6 0 0 0,6 0 0 16,1-5 0-16,-1 5 0 0,8 5 0 15,-7-5 0-15,-1 4-123 0,1-4-397 0,7 5-164 16,-8 0-215-16,-6-1-191 0,6 1-51 15,-8-5 17-15,1 4 100 0,0-4 184 0,-8 0 271 16</inkml:trace>
  <inkml:trace contextRef="#ctx0" brushRef="#br0" timeOffset="165683.421">36057 19787 444 0,'-7'13'914'0,"-1"-9"162"16,8 5 97-16,0-4 60 0,0-5-205 0,0 0-318 16,0 0-212-16,15 0-113 0,-6-10-51 0,6 6-25 15,-7-5-222-15,16 1-87 0,-9 4 0 16,8-6 0-16,1 2 0 0,0-1 0 0,-1 1 0 16,1-2 0-16,7 6 0 0,1 0 0 15,-8-1 0-15,7 1 0 0,-8-1 0 0,8 1 0 16,-7 4 0-16,-8 0-353 0,7 0-164 0,-7 0-132 15,-1-5-171-15,-6 5-193 0,6-8-76 16,-15 3 8-16,7-3 90 0,-7-1 162 0,-7 0 227 16</inkml:trace>
  <inkml:trace contextRef="#ctx0" brushRef="#br0" timeOffset="165864.447">36465 19610 38 0,'-15'-8'663'0,"-1"-1"227"0,0 5 148 0,1-1 98 16,-1 0-46-16,9 5-190 0,-9-4-232 0,8 4-176 15,-1 0-97-15,2 0-53 0,7 4-29 0,-7 1-87 16,7 4-226-16,-9 3 0 0,9 7 0 15,0-1 0-15,-8 3 0 0,8 2 0 0,8 3 0 16,-8 0 0-16,0 5 0 0,9 4 0 0,-9-3 0 16,0 3 0-16,7-4 0 0,-7 4 0 0,7-4-626 15,-7-5-390-15,9 1-203 0,-9-1-43 16,8-8 42-16,-1 0 97 0,-7-10 204 0,9-3 322 16</inkml:trace>
  <inkml:trace contextRef="#ctx0" brushRef="#br0" timeOffset="166362.637">36708 19699 437 0,'9'-5'788'0,"-9"-3"157"0,7 3 105 16,-7 1 32-16,0-1-196 0,0 1-205 0,8-1-169 15,-8-3-102-15,0 2-51 0,0-1-26 0,0-2-16 16,-8 0-11-16,8-1-221 0,0 1-85 0,-7 6 0 15,7-6 0-15,-9 5 0 0,9 4 0 16,-7 0 0-16,-1 0 0 0,-8 9 0 0,9-2 0 16,-2 2 0-16,-6 10 0 0,7-3 0 15,0 3 0-15,1 3 0 0,-2 0 0 0,2 4 0 16,7 5 0-16,0-5 0 0,7 6 0 0,-7-6 0 16,9 5 0-16,-2-4 0 0,9-1 0 0,-8 0 0 15,8-4 0-15,-1 0 0 0,1-8 0 0,0-2 0 16,-1 2 0-16,8-10 0 0,-6-4 0 15,-1 0 0-15,7-4 0 0,-8-4 0 0,-6-5 0 16,6-6 0-16,-7 1 0 0,0-3 0 0,-1-1 0 16,2-5 0-16,-9 5 0 0,0-4 0 15,0-2 0-15,-9 3 0 0,2-1 0 0,-1 3 0 16,8 2 0-16,-8-2 0 0,0 10 0 0,1 0 0 16,-2 0 0-16,9 8 0 0,-7 1 0 15,-1-1 0-15,8 10 0 0,0-1 0 0,-8 9 0 16,8-4 0-16,0 9 0 0,0-5 0 0,8 9 0 15,0-5 0-15,-1 5 0 0,2 1 0 0,-2-2 0 16,1 7 0-16,8-7 0 0,-9 2 0 16,9-6 0-16,-8 5 0 0,8-9 0 0,-1 5 0 15,-6-10-127-15,-2 1-604 0,0 0-211 0,2-9-211 16,-1-4-51-16,-1-5 29 0,2-4 95 16,-9-5 180-16,7-4 268 0</inkml:trace>
  <inkml:trace contextRef="#ctx0" brushRef="#br0" timeOffset="166725.667">36889 19460 408 0,'-7'-35'847'0,"-9"0"152"0,8 3 92 16,0 1 58-16,-7 5-227 0,15 0-265 0,-9 0-210 15,9 3-112-15,0 2-55 0,0-2-27 16,9 2-21-16,-9 2-22 0,7 7-19 0,1-2-21 16,-8 1-170-16,8 4 0 0,0 4 0 0,-1 2 0 15,2 3 0-15,-9 0 0 0,7 3 0 16,1 6 0-16,-1 0 0 0,-7 5 0 0,0 3 0 15,9 1 0-15,-9 0 0 0,0 4 0 0,0 4 0 16,0-4 0-16,0 4 0 0,0 1 0 0,0-4 0 16,0 2 0-16,0 1 0 0,0-2 0 15,0-3 0-15,0-3 0 0,7 0 0 0,-7-1 0 16,8-4 0-16,1-4 0 0,-2 4 0 0,0-8 0 16,2 3 0-16,6-3 0 0,-6-1 0 15,-2 1 0-15,9-5 0 0,-1 0 0 0,1-5 0 16,0 1 0-16,-1 4 0 0,1-9 0 15,0 5 0-15,-8-5 0 0,8 5 0 0,-8-5 0 16,-1 4 0-16,2-3 0 0,-2-1-211 0,-7 0-245 16,8 0-122-16,-8-4-168 0,0 0-215 0,0 0-120 15,0 0-16-15,0 3 61 0,-8-4 136 0,8 7 207 16,0-2 271-16</inkml:trace>
  <inkml:trace contextRef="#ctx0" brushRef="#br0" timeOffset="167872.832">31343 20824 142 0,'-24'5'294'0,"8"-5"53"0,0 4 18 0,1 0 2 16,-1-4 23-16,0 5 45 0,1-5 72 16,-1 4 80-16,0-4 29 0,1 4-5 0,6 1-29 15,-6-5-46-15,7 4-67 0,0 1-82 16,1-5-47-16,-2 4-27 0,9 0-20 0,-7-4-4 16,14 5 1-16,-7-5-259 0,9 4-31 0,6 1 0 15,1 0 0-15,7-2 0 0,8 2 0 16,2-1 0-16,-2 0 0 0,0 1 0 0,8-1 0 15,1 1 0-15,-2 0 0 0,2-1 0 0,-1 1 0 0,0-2 0 16,1-3 0-16,-16 4 0 0,7-4 0 16,-8 5 0-16,-7-5-276 0,-1 4-198 0,1 1 5 15,-16 4-9-15,0-4-23 0,-7 4-36 16,-9-6-43-16,0 7-22 0,1-6 19 0,-9 1 64 16,1 4 94-16,-1-5 125 0,-8 0 152 0,-7 1 144 15,7-1 136-15,-6-4 120 0,7 5 117 16,-9-1 103-16,0 0 62 0,9 1 19 0,-8-1-17 15,15 0-41-15,-7 1-61 0,7 4-86 0,8-5-83 16,1 1-47-16,7 3-26 0,8-4-12 0,0 1-10 16,0 4-1-16,8-5-1 0,7 5-6 15,9-4-15-15,-1-1-47 0,10 0-100 0,-2 0 0 16,0-4 0-16,8 0 0 0,1 0 0 0,-2-4 0 16,2-4 0-16,-1 3 0 0,0-8-95 15,-8-1-176-15,2 2-48 0,-10-2-41 0,1-3-60 16,-9-5-65-16,1 4-61 0,-9-5-39 0,-7 2-7 15,0-2 40-15,-7-3 95 0,-1 5 128 16,0-2 155-16,-7 5 150 0,-9-3 139 0,1 3 123 16,-10-4 118-16,2 9 87 0,0-6 33 0,-8 7-1 15,-1-1-32-15,1 3-49 0,0 6-75 16,0 4-65-16,7 0-36 0,1 4-22 16,0 1-13-16,-1 4-7 0,8 3-5 0,9 2-5 15,-8 0-5-15,-1-1-6 0,8 4-4 0,1 6-32 16,-1-6-119-16,9 1 0 0,-2 4 0 0,2-1 0 15,7-2 0-15,0 2 0 0,0 2 0 16,7-1 0-16,9-4 0 0,0-1 0 0,7 1 0 16,0-1 0-16,9-8 0 0,-1 0 0 15,0-1-281-15,9-8-68 0,0 0-70 0,-2-4-103 16,2 0-140-16,-9-5-166 0,9-4-154 0,-9 4-52 16,0-8 41-16,1 3 114 0,-9-3 180 0,8 4 225 15</inkml:trace>
  <inkml:trace contextRef="#ctx0" brushRef="#br0" timeOffset="168783.254">31742 20630 182 0,'-7'0'386'0,"7"0"81"0,-8-5 56 16,0 1 2-16,8-1-3 0,-8 1 12 16,8 0 23-16,0-1 4 0,-7 1-20 0,7-5-32 15,0 5-46-15,0-5-51 0,7 0-57 0,-7 5-32 16,0-5-8-16,8 5-2 0,0-1-1 15,0 1-7-15,-1 0-219 0,9 4-86 0,-8 0 0 16,8 4 0-16,-1 0 0 0,8 5 0 16,-6 4 0-16,-1 0 0 0,7 5 0 0,-8 4 0 15,1 4 0-15,0 1 0 0,-8 9 0 0,-1-1 0 16,2 0 0-16,-9 5 0 0,7-1 0 16,-7 1 0-16,-7-1 0 0,7 2 0 0,0-2 0 15,-9-4-422-15,2 0-221 0,-9-3-187 16,8-2-232-16,-8-4-83 0,1-3 0 0,7-5 65 15,-7-9 164-15,-1-1 253 0</inkml:trace>
  <inkml:trace contextRef="#ctx0" brushRef="#br0" timeOffset="179142.994">32865 20639 392 0,'0'-5'630'0,"0"1"147"0,7-5 137 16,-7-4-13-16,-7 4-105 0,7-9-133 0,0 5-119 15,-9 0-110-15,2-4-101 0,-1-1-64 0,-1 5-37 16,2-5-26-16,-9 5-21 0,1 0-17 15,-1 4-21-15,-8-5-22 0,9 5-18 0,-17 4-14 16,9 1-14-16,-8 0-2 0,7 8-4 16,-7 0-27-16,8 5-46 0,-1 5 0 0,8 3 0 15,-8 6 0-15,17 2 0 0,-2 7 0 0,2 3 0 16,14 5 0-16,2-1 0 0,6 5 0 16,1-3 0-16,7-6 0 0,1 0 0 15,7 0 0-15,1-8 0 0,7-10 0 0,-7 1 0 16,6-9 0-16,2-4 0 0,-9-5 0 0,0-10 0 15,1 1 0-15,-8-7 0 0,-1-7 0 0,-8 1 0 16,1-4 0-16,-8-5 0 0,1 4 0 16,-9-3 0-16,0-1 0 0,-9-1 0 0,-6 2 0 15,-1-1 0-15,0 4 0 0,1 1 0 0,-9-1 0 16,1 6 0-16,-1 3-130 0,1 5-216 16,6 3-76-16,1 7-129 0,-6 3-206 0,6 3-245 15,8 1-88-15,0 5-8 0,0 1 67 16,16-6 148-16,0 4 250 0</inkml:trace>
  <inkml:trace contextRef="#ctx0" brushRef="#br0" timeOffset="179366.397">33108 20396 770 0,'-8'4'1079'0,"8"-4"161"0,0 0 98 16,0 0 71-16,0 5-361 0,0-5-358 15,0 0-201-15,0 4-361 0,8 5-128 0,-1-5 0 16,2 9 0-16,-2 1 0 0,1 3 0 15,-1 1 0-15,2 9 0 0,-2 0 0 0,1 3 0 16,-8 1 0-16,9 4 0 0,-2 0 0 16,0 0 0-16,2 2 0 0,-1-7 0 0,-1-3 0 15,2-1 0-15,-2-4 0 0,1-4 0 0,0-1-816 16,7-4-451-16,-6-4-81 0,6-9 38 16,1-4 90-16,0-9 170 0,7-9 277 0</inkml:trace>
  <inkml:trace contextRef="#ctx0" brushRef="#br0" timeOffset="179563.87">33484 20551 60 0,'0'-23'858'0,"0"2"242"16,-8-2 158-16,8 5 116 0,-7 6 30 16,7-2-376-16,0 5-342 0,0 4-263 0,0 1-423 15,0 0 0-15,7 8 0 0,1 0 0 16,-8 5 0-16,8 5 0 0,0 3 0 0,-1 6 0 16,2 2 0-16,-2 7 0 0,1 3 0 15,0 0 0-15,7 6 0 0,-6 3 0 0,6 0 0 16,-6-4 0-16,5-1 0 0,3-4 0 0,-1 0 0 15,-9-3 0-15,9-7 0 0,-8 3-994 0,-1-6-312 16,2 0-52-16,-9-9 53 0,7-4 103 0,-7-1 201 16,0-8 301-16</inkml:trace>
  <inkml:trace contextRef="#ctx0" brushRef="#br0" timeOffset="179778.297">33264 20815 613 0,'-47'-13'1006'16,"0"0"147"-16,8 0 103 0,0-1 87 15,8 6-256-15,7-5-353 0,8 4-201 0,1-5-98 0,6 6-404 16,9-5-31-16,9 3 0 0,-1-3 0 16,8 5 0-16,7-1 0 0,1-1 0 15,-1 6 0-15,1 0 0 0,7-1 0 0,0 5 0 16,9 5 0-16,-2-5 0 0,2 4 0 16,-1 0 0-16,9 1 0 0,-1 3 0 0,-1-2-690 15,9-3-549-15,0-3-103 0,8 5 25 16,-8-5 90-16,8 4 193 0,-8 1 233 0,7-1 328 15</inkml:trace>
  <inkml:trace contextRef="#ctx0" brushRef="#br0" timeOffset="180264.023">34308 20846 743 0,'-8'0'998'0,"-7"0"170"0,6 0 123 0,-6 0 26 16,-1 0-198-16,9-4-281 0,-2 4-178 0,2-5-603 15,-1 1-57-15,8 0 0 0,0-5 0 16,8 4 0-16,-1-4 0 0,2 1 0 0,6-1 0 16,1 5 0-16,0-5 0 0,7 4 0 0,1 5 0 15,0-4 0-15,-1 4 0 0,8 4 0 16,-7 1 0-16,7-1 0 0,-8 5 0 0,1-6 0 15,-1 7 0-15,1-1 0 0,0 4 0 0,-8-4 0 16,-9 4 0-16,9 0-69 0,-16 0-700 16,8 1-71-16,-16-1-78 0,8-5-73 0,-8 6-65 15,0 0 31-15,1-7 108 0,-9 7 170 0,-8-5 192 16,8 1 254-16,-8-3 316 0,9 3 282 0,-8-1 247 16,7 0 249-16,-8-5 193 0,9 0 81 0,-1 5-32 15,0-4-85-15,9-1-103 0,-1 0-134 16,-1-4-100-16,2 5-285 0,7-5-328 0,0 0 0 15,0 0 0-15,7 0 0 0,2-5 0 0,6 5 0 16,1-4 0-16,0 0 0 0,-1 4 0 0,9-5 0 16,-8 5 0-16,7 5 0 0,1-5 0 0,-9 0 0 15,8 4 0-15,-6 0 0 0,-1-4 0 16,-1 5 0-16,1-5 0 0,0 0 0 0,-1 0 0 16,-7 0 0-16,0 4-334 0,-1-4-1207 0,2-4 1 15,-2 4 108-15,-7-9 144 0,8 0 240 16,-8-4 356-16</inkml:trace>
  <inkml:trace contextRef="#ctx0" brushRef="#br0" timeOffset="183149.126">34936 20334 52 0,'0'0'66'0,"-9"0"12"0,9-4 9 0,0 4 3 16,0 0 4-16,-7 0 3 0,7-5 2 15,0 5 7-15,0 0 9 0,0 0 5 0,-8 0 1 16,8-5 2-16,0 5-6 0,0-3-12 0,0 3-13 16,-8 0-6-16,8-6-1 0,0 6 6 15,0-3 12-15,-8-1 31 0,8-1 23 0,0 1 27 16,0-1 42-16,0-4 24 0,0 4 26 0,0-4 20 15,-7 6 43-15,7-6 41 0,0 4 6 16,0-4 0-16,0 0-23 0,-9 6-40 0,9-6-57 16,0 4-64-16,-7-4-47 0,7 5-29 15,0-1-11-15,0 1-9 0,-8 4-11 0,8-5-11 16,0 5-15-16,0-3-14 0,0 3-19 0,0 0-12 16,0 0-1-16,0 3 9 0,8 2 11 15,-8 4 5-15,7-1 12 0,2 5 14 0,-9 5 6 16,7 1-2-16,1-3-2 0,-8 12 4 15,8-7-5-15,0 6-9 0,-8 4-12 0,7-5-11 16,-7 5-9-16,9-1-12 0,-2 1-7 16,1 1-6-16,-8-1-4 0,9 0-4 0,-2-5-2 15,0 0-1-15,-7 1-13 0,9-4-31 16,-1-7-41-16,-1 3-44 0,2-3-50 0,-2-2-53 16,-7 0-64-16,8-5-94 0,0-2-119 0,-8 3-159 15,8-10-198-15,-8 4-105 0,7-8-9 16,2 0 79-16,-9-5 135 0,0 5 193 15</inkml:trace>
  <inkml:trace contextRef="#ctx0" brushRef="#br0" timeOffset="183527.366">35462 20498 216 0,'0'-5'296'0,"0"5"17"0,0-4-53 0,0 4-81 16,0-5-72-16,0 5-60 0,0-5-47 16,0 5-41-16,0-3-35 0,0 3-36 15,0-6-31-15,7 6-19 0,-7-4-13 0,8 4-5 16,-8-3 0-16,0 3 4 0,0 0 15 15</inkml:trace>
  <inkml:trace contextRef="#ctx0" brushRef="#br0" timeOffset="183864.021">35500 20435 310 0,'0'0'440'0,"0"-4"100"0,0 4 41 15,0 0 3-15,0-5-2 0,0 5-1 0,0-4-15 16,-7 0-40-16,7-1-54 0,0 1-64 15,-8 0-69-15,0-5-81 0,0 5-70 16,1-1-46-16,-9 1-28 0,8-1-17 0,-15 1-15 16,7-1-11-16,-1 5-7 0,-6 0-4 0,-1 0-3 15,1 5-4-15,-1-1 0 0,1 5 1 16,8 0-1-16,-9 4 2 0,16 4-1 0,-7-3 3 16,6 9 4-16,9-7 2 0,9 6 3 15,-9 1 3-15,15 4 4 0,1-5-1 0,0 0-2 16,7-1-3-16,1 2-5 0,-1-5-8 15,8-1-12-15,0 1-10 0,2-6-13 0,-2 2-19 16,0-5 0-16,1-4 0 0,-1 4-2 0,-7-9-79 16,7 0-66-16,-8 0-75 0,-7-5-83 15,8 1-124-15,-9-6-136 0,1 1-156 0,-9-3-158 16,2-2-123-16,6 1-23 0,-6-1 72 16,-2-3 132-16,0-1 194 0</inkml:trace>
  <inkml:trace contextRef="#ctx0" brushRef="#br0" timeOffset="184178.699">35783 20330 219 0,'-7'-13'465'0,"7"0"97"0,-9-1 100 0,9-3 5 16,0 8-27-16,-7-5-28 0,7 5-40 16,-8-3-47-16,8 3-59 0,-9-1-65 0,9 2-69 15,0 3-61-15,-7 1-34 0,7-1-15 0,0 2-11 16,-7 3-10-16,7-6-7 0,0 12 2 15,0-3 4-15,0 2 1 0,0 8-66 16,0 1-135-16,0 3 0 0,0 6 0 0,0-2 0 16,7 6 0-16,-7-1 0 0,7 5 0 0,2 4 0 15,-1-4 0-15,8 4 0 0,-9 0 0 16,9 2 0-16,-8-2 0 0,-1 0 0 0,9-4 0 16,-8-1 0-16,8 2 0 0,-9-6 0 15,1 1 0-15,0-5 0 0,0-6 0 0,-1 3 0 16,-7-6-180-16,9 0-360 0,-9-4-109 0,0 0-154 15,0-5-175-15,-9-4-93 0,9 0-11 0,-7-4 71 16,-1-1 145-16,0 1 220 0</inkml:trace>
  <inkml:trace contextRef="#ctx0" brushRef="#br0" timeOffset="184963.123">35061 21027 68 0,'-7'0'237'15,"7"0"17"-15,-9 0-13 0,2 5-22 0,-1-5-18 16,0 4-11-16,0-4 2 0,1 4 6 0,7 1 12 15,-9-1 17-15,2-4 17 0,-1 4 20 0,-1 1 20 16,2-1 23-16,0 1 32 0,-2-5 32 16,-6 4 20-16,6 1 4 0,2-1-16 0,-1 0-33 15,0-4-47-15,0 4-53 0,1 1-47 0,7-1-29 16,-9-4-8-16,2 5 5 0,7-1 9 16,0-4 11-16,-8 5 5 0,8-5 6 0,0 0 3 15,0 0 9-15,0 0 13 0,0 0-219 0,8 0-4 16,-1 0 0-16,2 0 0 0,6-5 0 15,1 1 0-15,7-1 0 0,1 5 0 0,0-9 0 16,7 5 0-16,8 0 0 0,-8-5 0 0,16 5 0 16,-7-1 0-16,15 5 0 0,-8-4 0 0,16 4 0 15,-8 0 0-15,-1 0 0 0,9 4 0 0,-8 1 0 16,8-1 0-16,-8 1 0 0,8-1 0 0,-8 0 0 16,-1 0 0-16,1 5 0 0,1-9 0 0,-9 5 0 15,0-1 0-15,0-4 0 0,-9 0 0 0,2 0 0 16,-1 0 0-16,-16-4 0 0,9 4 0 0,-8 0 0 15,0 0 0-15,-1-5 0 0,-8 5 0 0,1 0 0 16,-8-4 0-16,0 4 0 0,0 0 0 0,-1-5 0 16,2 5 0-16,-9-4 0 0,7 4 0 0,-7 0 0 15,8 0 0-15,-8 0 0 0,0 0 0 0,0 0 0 16,0 0 0-16,0 0 0 0,0 0 0 0,0 0 0 16,0 0 0-16,0 0 0 0,0 0 0 0,0 0 0 0,0 0 0 15,0 0 0-15,-8 0 0 0,8 0 0 16,-7 4 0-16,-2-4 0 0,2 0 0 0,-1 5 0 15,0-1 0-15,-7-4 0 0,-1 5 0 0,8-1-191 16,-8 1-205-16,-8-1-21 0,8 1-52 0,-7-1-96 16,-1 0-129-16,1-4-165 0,-8 4-119 0,7-4-13 15,-7 6 71-15,0-6 139 0,-1 3 183 0</inkml:trace>
  <inkml:trace contextRef="#ctx0" brushRef="#br0" timeOffset="185989.521">35014 21587 239 0,'-16'-4'436'15,"1"4"69"-15,-1-5 58 0,9 5-28 0,-10-3-51 16,10 3-20-16,-2-6 5 0,2 6 20 0,-1 0-7 16,8 0-26-16,0 0-41 0,0-4-53 0,0 4-60 15,0 0-53-15,0 0-24 0,8 0-7 0,-1 0 4 16,-7 4 2-16,9-4-2 0,-2 6-5 16,10 2-13-16,-10 1-12 0,0-1-175 0,10 11-17 15,-10 3 0-15,9 0 0 0,-8 0 0 0,8 0 0 16,-9 4 0-16,2 0 0 0,-2 1 0 15,1-1 0-15,0 6 0 0,7-1 0 0,-6-5 0 16,-2 5 0-16,1 0 0 0,1-1 0 16,5 1 0-16,-5 0 0 0,-1-5 0 0,8 2 0 15,-9-2 0-15,1-4 0 0,-1 0 0 16,2-5 0-16,-2 1 0 0,1-5 0 16,0-3 0-16,0-7 0 0,-8 2 0 0,7-10 0 15,-7 2 0-15,0-11 0 0,0 1 0 16,0-5 0-16,0-4 0 0,0 0 0 0,-7-13 0 15,7-4 0-15,-8-11 0 0,8 2 0 16,-8 0 0-16,0-1 0 0,8 5 0 0,-7 0 0 16,7 4 0-16,-9 4 0 0,9 6 0 0,-7 2 0 15,7 7 0-15,-8-2 0 0,8 7 0 16,0-3 0-16,0 10 0 0,-7-4 0 0,7 5 0 16,0 3 0-16,0 1 0 0,0-1 0 0,7 1 0 15,-7 0 0-15,8 4 0 0,-1 0 0 16,2 0 0-16,-2 0 0 0,9 0 0 0,-1 0 0 15,1 4 0-15,0-4 0 0,-1 4 0 0,9-4 0 16,-1 5 0-16,10-1 0 0,-10-4 0 0,8 0 0 16,0 5 0-16,1-5 0 0,-1 0 0 15,0 0 0-15,9 0 0 0,-1-5 0 0,0 5 0 16,1-4 0-16,-2-5 0 0,10 5 0 0,-9-1 0 16,8-4 0-16,-8 5 0 0,8 0 0 0,-7-5 0 15,-1 5 0-15,8-5 0 0,1 4 0 16,-1 1 0-16,-1-5 0 0,1 5 0 0,0-2 0 15,0 3 0-15,9-1 0 0,-9-1 0 0,7 1 0 16,-6 4 0-16,6-5 0 0,-7 1 0 0,8-1 0 16,-8 0 0-16,0 5 0 0,0-3 0 0,-7 3 0 15,-2 0 0-15,-5-6 0 0,5 6 0 0,-14 0 0 16,-1 0 0-16,-7 0 0 0,8 0 0 0,-17 0 0 16,2 0 0-16,-1 0 0 0,-1 0 0 15,2 0 0-15,-9 0 0 0,0 0 0 0,7 0 0 16,-7 0 0-16,-7 0 0 0,7 0 0 0,0 0 0 0,0 0 0 15,-9 0 0-15,9 0 0 0,-7 0 0 16,-1 0 0-16,8 0 0 0,-9 0 0 0,-6 0 0 16,7-3 0-16,-7 3-1 0,6-4-301 0,-6 4-37 15,-8 0-57-15,7 0-101 0,-8 0-144 0,1 0-177 16,-1 0-170-16,0 0-55 0,1 4 37 0,-1-4 118 16,-7 3 178-16,8 3 227 0</inkml:trace>
  <inkml:trace contextRef="#ctx0" brushRef="#br0" timeOffset="186579.473">35752 21795 350 0,'-9'0'634'16,"-5"-4"131"-16,5-1 116 0,1-4 26 0,1 5-136 16,-2-4-144-16,2 2-133 0,-1 3-104 15,8-7-93-15,-8 6-77 0,0 0-42 0,8-1-22 16,0 5-10-16,-7 0-7 0,7-4-10 0,0 4 2 16,0 4 4-16,0 1 6 0,0-1 3 15,7 5 3-15,-7 5 7 0,8-2-1 0,-8 2-51 16,8 4-102-16,0-1 0 0,-1 10 0 15,-7-5 0-15,9 4 0 0,-2 1 0 0,1-1 0 16,1 0 0-16,-2 0 0 0,0 2 0 16,2-7 0-16,-1 2 0 0,-1-2 0 0,2-3 0 15,-2-4 0-15,1-1 0 0,0-5 0 16,-8-3 0-16,8-1 0 0,-1-8 0 16,2-1 0-16,-9 1 0 0,7-5 0 0,-7-4 0 15,8 4 0-15,0-4 0 0,-8 0 0 16,8 0 0-16,7 4 0 0,-7-5 0 15,0 5 0-15,-1 6 0 0,9-3 0 0,0 3 0 16,-1 3 0-16,-6 0 0 0,6 3 0 0,1 3 0 16,0 1 0-16,-8 7 0 0,8-4 0 15,-9 7 0-15,1-4 0 0,0 5 0 0,0-1 0 16,-1 1 0-16,-7 0 0 0,0 3 0 16,0-3 0-16,-7-1 0 0,-1 1 0 0,0 1 0 15,0-3 0-15,-8-2 0 0,1 0 0 16,-1-5 0-16,0-2 0 0,1-2 0 15,-1-5-91-15,0 0-151 0,8-5-46 0,-8 2-83 16,9-1-143-16,7-5-216 0,-8-5-253 16,8 5-100-16,0-3-16 0,0-7 68 0,8 6 153 15,-1-5 246-15</inkml:trace>
  <inkml:trace contextRef="#ctx0" brushRef="#br0" timeOffset="186941.504">36097 21954 515 0,'7'-18'874'0,"2"1"147"0,-9-5 94 15,0 4 46-15,0-5-233 0,-9 11-255 0,2-2-188 16,7 1-110-16,-8-1-67 0,8 6-56 0,0-5-53 16,0 4-48-16,0 1-43 0,0-1-82 15,8-1-26-15,-1 2 0 0,2 3 0 0,-2 1 0 16,1-1 0-16,8 2 0 0,-9 3 0 0,10 0 0 16,-10 0 0-16,2 3 0 0,6 2 0 15,-8-1 0-15,2 5 0 0,-2 0 0 0,-7-1 0 0,0 1 0 16,8 0 0-16,-16 0 0 0,8 0 0 0,0-1 0 15,0 1 0-15,-7 0 0 0,-2 0 0 16,9 1 0-16,-7-3 0 0,7 2 0 16,-8 0 0-16,8-4 0 0,-7 0 0 0,7 4 0 0,0-5 0 15,0-1 0-15,0-3 0 0,0 6 0 16,0-6 0-16,0 0 0 0,0 4 0 16,7-4 0-16,1-4 0 0,8 4 0 0,-1 0 0 15,-7 0 0-15,7-6 0 0,9 3 0 0,-8-1 0 16,7-1-3-16,1 1-278 0,0-1-102 15,7 0-140-15,-8 1-178 0,1 4-215 0,8-5-152 16,-9 2-37-16,1-3 45 0,-2 3 136 16,2-1 205-16,-8-1 261 0</inkml:trace>
  <inkml:trace contextRef="#ctx0" brushRef="#br0" timeOffset="187374.97">36755 21901 256 0,'0'9'795'0,"-7"0"181"0,7-5 116 0,0 5 77 16,-7-5-157-16,7 1-246 0,0-1-238 16,-9 0-141-16,9 1-81 0,0-1-48 0,9-4-33 15,-9 5-31-15,7-5-35 0,0 0-91 16,2 0-68-16,-1 0 0 0,8 0 0 0,-9 0 0 16,9-5 0-16,8 1 0 0,-9-1 0 0,1 1 0 15,7 0 0-15,-8-1 0 0,9-3-107 16,-1-1-153-16,-6 0-67 0,-1 4-65 0,-1 1-77 15,1 0-81-15,0-2-83 0,-9 3-81 16,1-1-66-16,0-1-29 0,0 1 21 0,-1-1 78 16,-7 0 132-16,0 5 175 0,-7-4 193 15,7-1 188-15,-8-4 181 0,-8 2 158 0,9 2 127 16,-9-4 103-16,0 4 85 0,1-4 78 0,6 6 20 16,-6-6-16-16,6 4-48 0,2 5-68 0,-9-4-89 15,16 4-102-15,-8 0-66 0,1 0-38 0,7 0-20 16,0 4-16-16,0 1-142 0,0 4-125 15,0-1 0-15,0 1 0 0,0 5 0 0,0-1 0 16,7 4 0-16,-7 1 0 0,0 4 0 0,8 0 0 16,-8 0 0-16,9 4 0 0,-2 0 0 15,-7 2 0-15,7-2 0 0,2 1-64 0,-1-1-597 16,-8 0-260-16,7-4-230 0,2 0-71 16,-2-4 17-16,1-5 77 0,0-4 185 0,0-5 303 15</inkml:trace>
  <inkml:trace contextRef="#ctx0" brushRef="#br0" timeOffset="187878.626">37289 21963 188 0,'8'-9'685'0,"0"0"202"16,-8 0 137-16,7 5 96 0,-7-5-132 0,9 0-181 15,-9 0-186-15,0 1-159 0,0-1-94 16,0 0-58-16,0 0-39 0,-9 0-30 15,2 1-22-15,7-1-219 0,-8 5 0 0,-8-6 0 16,9 6 0-16,-2-1 0 0,2 5 0 0,-1 0 0 16,0 5 0-16,0-1 0 0,1 6 0 0,-1-3 0 15,0 2 0-15,0 5 0 0,8 0 0 0,-7 3 0 16,7 1 0-16,0-1 0 0,0 5 0 16,0 0 0-16,0-3 0 0,7 2 0 0,1 2 0 15,0-6 0-15,7 1 0 0,-7-5 0 16,8 5 0-16,0-10 0 0,-1 6 0 0,1-10 0 15,0 0 0-15,-9 1 0 0,10-10 0 16,-3 1 0-16,-5 0 0 0,-1-5 0 0,-1-4 0 16,2-1 0-16,-2-3 0 0,1-1 0 0,-8 1 0 15,0-6 0-15,0-4 0 0,-8-3 0 16,1 3 0-16,-2 1 0 0,2 0 0 0,-1 7 0 16,-1 1 0-16,2 1 0 0,0 8 0 0,7 0 0 15,-9 6 0-15,9 3 0 0,0 0 0 0,0 3 0 16,0 2 0-16,0 4 0 0,0 0 0 15,9 0 0-15,-9 3 0 0,0 2 0 16,7 0 0-16,0 3 0 0,2 1 0 0,-1 4 0 0,-1-5 0 16,2 5 0-16,-2 0 0 0,1-4 0 15,0-1 0-15,7 1 0 0,-6 1-219 16,-2-6-443-16,1-5-228 0,0 1-230 0,-8-4-74 16,8-5 12-16,-1-5 79 0,2 0 183 0,-9-3 278 15</inkml:trace>
  <inkml:trace contextRef="#ctx0" brushRef="#br0" timeOffset="188259.116">37399 21676 296 0,'-16'-22'739'0,"9"0"182"0,-10 0 122 15,3 4 72-15,5 1-165 0,1 4-197 0,1-1-183 16,-2 5-132-16,2-4-72 0,7 4-41 0,0 4-28 16,0-3-23-16,0-1-170 0,7 5-104 0,-7-5 0 15,9 4 0-15,-2 1 0 0,1-1 0 0,1 5 0 16,-2-4 0-16,0 4 0 0,2 0 0 15,-1 0 0-15,-1 0 0 0,2 0 0 0,6 0 0 0,-7 0 0 16,0 4 0-16,-1 1 0 0,2-1 0 0,-2 1 0 16,1-1 0-16,-8 5 0 0,8 0 0 15,-8-1 0-15,0 6 0 0,8-1 0 0,-8 0 0 16,0 0 0-16,0 0 0 0,-8 1 0 0,8 4 0 16,0-6 0-16,0 2 0 0,-8 4 0 0,8-5 0 15,0 0 0-15,0 1 0 0,8-6 0 0,-8 5 0 16,0-4 0-16,8 0 0 0,-1 0 0 15,2 0 0-15,-2-4 0 0,10-2 0 0,-10 3 0 16,9-3 0-16,-1-3 0 0,1 5 0 0,-1-5 0 16,1 0 0-16,0 0 0 0,-1 0 0 0,1 0 0 15,0-5 0-15,-8 2 0 0,8-3 0 0,-1 3-266 16,-6-7-92-16,-2 6-47 0,0-5-87 0,2 5-127 16,-9-4-167-16,0 2-182 0,0-2-64 0,0-5 25 15,0 4 107-15,0 0 169 0,0-4 217 0</inkml:trace>
  <inkml:trace contextRef="#ctx0" brushRef="#br0" timeOffset="188594.047">37116 21499 284 0,'-15'0'568'0,"-1"-4"126"16,0 4 126-16,1-4 45 0,7-1-66 0,-7 1-99 16,6 4-92-16,2-5-81 0,-1 5-80 0,0-4-89 15,8 4-54-15,-8-5-25 0,8 5-2 0,0 0 4 16,8-4 9-16,0 4-200 0,-8 0-90 16,15 0 0-16,-6 0 0 0,6 0 0 0,1 0 0 15,0 0 0-15,7 0 0 0,1 0 0 0,0 4 0 16,7-4 0-16,-8 5 0 0,8-5 0 0,0 4 0 15,-7-4 0-15,8 5 0 0,-8-5 0 0,7 4 0 16,-8-4 0-16,1 0 0 0,-8 5 0 0,7-5 0 16,-8 0-51-16,-6 4-645 0,-2-4-189 0,1 4-237 15,-8-4-72-15,9 5 12 0,-9-5 75 0,-9 4 161 16,9 0 254-16</inkml:trace>
  <inkml:trace contextRef="#ctx0" brushRef="#br0" timeOffset="190926.681">29051 9994 257 0,'23'3'361'16,"-6"-3"54"-16,6-3 32 0,-7-1-58 15,-1 4-5-15,1-9 31 0,-8 4 45 0,8-4 40 16,-9 0-3-16,2-3-31 0,-9 2-50 15,7-3-71-15,-7-1-82 0,0-3-69 16,-7 4-36-16,7-5-24 0,-16 5-16 0,8-4-12 16,-15 3-16-16,7 1-5 0,-15-4-9 15,-2 3-8-15,-5 4-7 0,-9-3-6 0,0 5-3 16,-17 4-14-16,-6-6-9 0,-1 6-7 16,-7 4-2-16,-8-4-2 0,0 4-2 15,-9 4-2-15,-6-4-8 0,6 4-5 0,-6 1 6 16,-1-5 1-16,-1 5 3 0,9-1 3 15,-8 1 12-15,8-5 4 0,8 3-6 16,-1 3-5-16,9-6-5 0,0 3-6 0,-1 6-7 16,8 0-5-16,9 5-4 0,-1 3 0 15,1 6 6-15,6 3 7 0,1 0 4 0,1 5 4 16,7 8 4-16,0 2 2 0,-1-1-8 16,1 4-4-16,8 4-2 0,-9 1 9 0,10 0 14 15,-2-1 8-15,9 4 8 0,-1-2 4 0,1-3 2 16,0 1-9-16,0 6-11 0,7-6-8 15,1 2-7-15,-1-3-3 0,1 2-1 16,7 0-2-16,0-1 0 0,8 0 1 0,1 2 3 16,7-2 2-16,7 0 5 0,9-4 2 15,-1 0 5-15,9 0-2 0,8-3-1 0,6-1-1 16,9-1-5-16,1-4-2 0,6 0-3 16,2-3-3-16,6-1 4 0,1 4 15 0,-1-4 18 15,9-1 10-15,0 1 8 16,-1 1 7-16,10 3 5 0,-2 0-54 0,0-4-23 15,0 4 0-15,9 0 0 0,-9 0 0 16,0-3 0-16,9-1 0 0,0 0 0 0,-9 0 0 16,16-5 0-16,-8 0 0 0,1 0 0 15,7-3 0-15,0-2 0 0,8 3 0 0,-8-7 0 16,8 1 0-16,0-5 0 0,8 0 0 16,-8 0 0-16,-1-4 0 0,10 0 0 0,-10 0 0 15,10-1 0-15,-2 1 0 0,1-5 0 16,-8 2 0-16,8-3 0 0,-8 2 0 0,0-1 0 15,0 1 0-15,0-1 0 0,0 0 0 16,-8 2 0-16,8-2 0 0,0-1 0 16,-8-3 0-16,0 6 0 0,1-6 0 0,-10 0 0 15,2 0 0-15,0-6 0 0,-9 6 0 16,0-3 0-16,0 3 0 0,2-4 0 0,-10 4 0 16,-8-6 0-16,9 2 0 0,-8 0 0 15,8-5 0-15,-9 1 0 0,1-2 0 0,-8-3 0 16,8 0 0-16,-1-1 0 0,-6-3 0 15,6-1 0-15,-6 1 0 0,-2-2 0 16,8-2 0-16,-6 4 0 0,-9-6 0 0,8 2 0 16,-1-7 0-16,1 6 0 0,-8 1 0 15,-7-2 0-15,7 6 0 0,-7-5 0 0,-2 3 0 16,2-2 0-16,-9 4 0 0,8-1 0 16,-8-5 0-16,0 6 0 0,2-5 0 0,-2 0 0 15,-8 0 0-15,8 0 0 0,-7-5 0 16,-1 1 0-16,-6-9 0 0,6-1 0 15,-7 1 0-15,-8-5 0 0,-1-5 0 0,2-2 0 16,-9-2 0-16,-9-4 0 0,-6-4 0 16,-1-6 0-16,-7-7 0 0,-8 0 0 0,-2-2 0 15,2-2 0-15,-16-1 0 0,7-1 0 16,-7 6 0-16,1 4 0 0,-1 3 0 16,0-2 0-16,0 3 0 0,-9 5 0 0,2 0 0 15,-1-1 0-15,1 1 0 0,-2-1 0 16,-6 0 0-16,-9 1 0 0,0 0 0 0,-15 5 0 15,0-2 0-15,-8 1 0 0,-8 5 0 16,-16 4 0-16,0 4 0 0,-16 5 0 0,-7 3 0 16,-15 10 0-16,-2 5 0 0,-22 9 0 15,-1 2 0-15,-15 6 0 0,-7 0 0 16,-9 14 0-16,0-5 0 0,0 9 0 0,-8 3 0 16,8 5 0-16,-8 11 0 0,10 2-31 0,-2 5-155 15,16 4-22-15,7 6-11 0,8 8-33 16,9-1-42-16,7 5-120 0,8 1-257 0,16-1-260 15,16 0-125-15,14 0-26 0,17-8 30 16,0 8 132-16,8-5 290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4:29:01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27106 13983 295 0,'0'-5'455'0,"-9"5"105"0,9 0 110 0,-7 0 1 15,0 0 3-15,7 0-27 0,-9-4-47 16,9 4-67-16,-8 0-83 0,1 0-99 16,7 0-92-16,-9-4-49 0,9 4-22 15,-7 0-18-15,7-5-20 0,0 5-16 0,0 0-13 16,0 0-9-16,0-3-10 0,7 3-7 15,2-6-6-15,6 6-6 0,1-3-13 0,0-2-14 16,8 5-14-16,-1-5-11 0,1 1-10 16,-1 0-8-16,1-1-4 0,7 1-3 0,-7-1-13 15,7-4-38-15,-8 5-48 0,8 0-56 16,-7 0-62-16,-1-5-72 0,1 4-105 0,-1 1-130 16,-6 4-155-16,-1-5-160 0,-1 1-129 15,-7 4-31-15,0 0 61 0,-1 0 139 16,-7 0 187-16</inkml:trace>
  <inkml:trace contextRef="#ctx0" brushRef="#br0" timeOffset="291.221">27255 14000 266 0,'-16'6'437'0,"1"-3"97"0,-1 1 94 15,8 1-23-15,-8-5-5 0,9 5 4 16,-2-5-24-16,2 4-50 0,-1 1-66 0,8-5-77 15,-8 5-88-15,8-5-82 0,-8 4-40 16,8-1-20-16,0-3-8 0,0 6-1 0,0-3 2 16,0 2 4-16,8 0-8 0,0-1-9 15,0 1-11-15,-1-5-14 0,9 4-14 0,-8-4-18 16,15 0-18-16,-7-4-16 0,8 4-13 16,0-5-12-16,-1 1-12 0,8-6-34 15,0 7-46-15,-7-6-56 0,8 0-59 0,-8 4-63 16,-1-4-79-16,1 4-100 0,-1 1-135 15,-8 1-156-15,1-3-156 0,0 3-99 0,-8-2-5 16,-1 1 83-16,2 4 156 0,-2-5 196 16</inkml:trace>
  <inkml:trace contextRef="#ctx0" brushRef="#br0" timeOffset="617.356">27514 13798 1 0,'-16'-9'367'0,"9"-5"100"15,-9 7 123-15,-1-7 105 0,10 5 20 0,0 0-9 16,-10 1-18-16,10 2-42 0,-9-2-62 16,8 4-83-16,-8-5-94 0,9 4-48 0,-2 1-19 15,2-1-9-15,7 1-16 0,-8 0-27 16,8 4-97-16,0-5-191 0,0 5 0 0,0 0 0 16,8 0 0-16,-1 5 0 0,9-1 0 15,0 0 0-15,-1 1 0 0,1 4 0 16,8 4 0-16,-8-5 0 0,8 6 0 0,-1 4 0 15,-8-4 0-15,9 2 0 0,-8 3 0 16,0-3 0-16,-1 3 0 0,-7 3 0 16,0 4 0-16,-8-4 0 0,0 5 0 0,0 3 0 15,-8-3 0-15,0 4 0 0,-7-1 0 16,-1-2 0-16,0 2 0 0,1 1-563 0,-9 0-300 16,1-5-265-16,-1 1-86 0,1 0 7 15,6-10 61-15,-6 1 144 0,7-5 282 16</inkml:trace>
  <inkml:trace contextRef="#ctx0" brushRef="#br0" timeOffset="3025.275">28298 13666 2 0,'0'0'208'0,"0"-5"27"0,0 5 15 16,9 0 11-16,-9 0 5 0,0 0 1 15,0-4-7-15,0 4-8 0,0-5-9 0,0 5-10 16,0-4-10-16,0 4-13 0,0-4-15 16,0 4-19-16,0 0-21 0,0-5-22 0,0 5-22 15,0-4-20-15,0 4-19 0,0 0-14 16,0-5-14-16,0 5-8 0,0 0-8 16,0-4-6-16,0 4-8 0,0 0-6 0,0 0-1 15,0 0-3-15,0-4-3 0,0 4 0 16,0 0 1-16,0 0 0 0,0 0 0 15,0 0 0-15,0 0 0 0,0 0 1 0,0 0-1 16,0 0 0-16,0 0-2 0,0 0 0 16,0 0-2-16,0 0-3 0,0 0-4 0,0 0-2 15,0 0 1-15,0 0-1 0,0 0 1 16,0 0 3-16,0 0 0 0,0 0-7 16,0 0-20-16,0-5-35 0,0 5-46 0,0 0-58 15,0 0-61-15,0 0-64 0,0 0-61 16,0 0-58-16,0 0-53 0,0 0-18 0,0 0 25 15,0 0 51-15,0 5 69 0</inkml:trace>
  <inkml:trace contextRef="#ctx0" brushRef="#br0" timeOffset="3883.527">28291 13626 342 0,'-8'-4'557'0,"8"4"153"0,-9-5 154 16,9 5-25-16,0 0-75 0,-7-4-89 15,7 4-103-15,0 0-117 0,-7-4-119 0,7 4-73 16,0 0-44-16,-9 0-35 0,9 0-29 16,0 0-22-16,0 4-11 0,0 0-5 0,0 5 0 15,0 4 9-15,0 0 15 0,0 5 12 16,9 4 1-16,-9 4-1 0,7 5-113 0,0 0-40 16,2 5 0-16,-1 4 0 0,8-5 0 15,-1 0 0-15,1 1 0 0,-1-6 0 16,8-4 0-16,1 0 0 0,-1-3 0 0,1-5 0 15,8-9 0-15,-8-1 0 0,7-8 0 16,0-4 0-16,1-5 0 0,-8-8 0 16,-1-2 0-16,1-2 0 0,-9-2 0 0,1-3 0 15,-1-1 0-15,-7 1 0 0,0 0 0 16,-8-1 0-16,0-3 0 0,0 2 0 0,-8 3 0 16,8 3 0-16,-8-1 0 0,-7 5 0 15,6 1 0-15,2 4 0 0,-1 4 0 16,1 9 0-16,-2 0 0 0,2 0 0 0,7 9 0 15,-8 0 0-15,8 3 0 0,0 6 0 16,0 5 0-16,0-2 0 0,8 11 0 0,-1-1 0 16,2 4 0-16,-2 0 0 0,8 4 0 15,1 5 0-15,0 0 0 0,-1 1 0 0,9 4 0 16,-8-1 0-16,0 0 0 0,-1 2 0 16,1-6 0-16,0 4 0 0,-9-4 0 15,1 0 0-15,1-4 0 0,-2-5 0 0,-7 1 0 16,0-6 0-16,0-2 0 0,-7-7 0 15,-2 2 0-15,-6-6 0 0,6 1 0 0,-14-9 0 16,8-1 0-16,-9 1 0 0,-8-9 0 16,9 0 0-16,-8-9 0 0,0 1 0 0,7-5 0 15,-7-1 0-15,-1-3 0 0,8-2 0 16,1-3 0-16,8 5 0 0,-1-5 0 16,8 0-31-16,-1 0-455 0,9 0-153 0,9 0-269 15,-1-6-196-15,-1 2-57 0,17-4 15 16,-1-2 72-16,9-3 182 0,7 0 322 15</inkml:trace>
  <inkml:trace contextRef="#ctx0" brushRef="#br0" timeOffset="4183.443">29538 13842 398 0,'-16'14'845'0,"9"-6"157"0,-2 1 114 16,2-5 94-16,-1 1-183 0,8-1-257 0,-8 1-188 16,8-5-105-16,0 4-61 0,8-4-68 15,0 0-348-15,8-4 0 0,-9 4 0 16,9 0 0-16,8 0 0 0,-1 0 0 0,-8 0 0 16,9-5 0-16,8 5 0 0,-8 0 0 15,-1-4 0-15,0 4 0 0,9 0 0 0,-9 0 0 16,-8 4 0-16,9-4 0 0,-8 5-62 15,0 4-554-15,-8-5-132 0,-1 4-165 16,-7-3-169-16,0 4-43 0,-7 0 28 0,-1-1 101 16,-1 5 183-16,2-4 247 0</inkml:trace>
  <inkml:trace contextRef="#ctx0" brushRef="#br0" timeOffset="4380.96">29664 14058 187 0,'-31'9'667'0,"7"0"211"0,0 4 150 0,1-8 112 15,7 3-117-15,0 1-156 0,1-4-165 16,6-1-159-16,2-4-93 0,7 4-48 15,7 1-98-15,2-5-304 0,6 0 0 0,1 4 0 16,7-4 0-16,1 0 0 0,-1 0 0 16,1 0 0-16,0 0 0 0,-1 0 0 0,8 0 0 15,-7 0 0-15,7 5 0 0,-8-5 0 16,1 4 0-16,-1-4 0 0,1 0 0 0,0 0 0 16,-8 0 0-16,0 0-130 0,-1-4-1152 15,1-1-124-15,-9 1 23 0,2-5 92 0,-2 0 138 16,1 0 244-16,-8-4 391 0</inkml:trace>
  <inkml:trace contextRef="#ctx0" brushRef="#br0" timeOffset="7045.494">30581 13471 24 0,'-7'5'275'0,"-2"-5"73"15,2 0 55-15,-1 0 37 0,0 0 49 16,8 0 74-16,-8 0 66 0,1-5 11 15,-2 5-26-15,9-4-52 0,-7 0-73 0,7-1-92 16,-8-4-95-16,8 5-54 0,0-5-28 16,0 0-23-16,0 1-20 0,0 3-24 0,8-4-20 15,-1 0-24-15,9 1-22 0,-8 2-22 16,8-1-15-16,0 2-14 0,8 5-12 16,-10 0-6-16,10 0-6 0,-8 0-3 0,8 9-2 15,-17-6-2-15,9 6-2 0,-8 5-1 16,0 0-2-16,-8 3 1 0,0-28 1 0,-8 62 1 15,-7-29 1-15,6 5 1 0,-14-6 2 16,-1 5 0-16,9-3-1 0,-8 4-2 0,-10-5-2 16,10-5 1-16,-1 1-2 0,1-1-1 15,8-3 0-15,-1-6-1 0,-1-4-2 16,10 2-1-16,0-6-4 0,7 0 2 0,0-6-2 16,7 2 2-16,0 0 2 0,10-5 2 15,-1 0 2-15,7 0 0 0,1 5 0 0,-1-5 1 16,1 5-1-16,0 4 0 0,-1 0 0 15,1 9 1-15,-1-5 2 0,-8 9 1 0,1 1 2 16,0 4 1-16,-8-1 5 0,-8 6 15 16,0 3 19-16,0-1 18 0,-8 3 16 15,0-2 12-15,-7 1 6 0,-1-6-81 0,8 1-17 16,-8 0 0-16,0 1 0 0,1-5 0 16,-1-6 0-16,0 2 0 0,8-5 0 0,-8 0 0 15,9-6 0-15,-9 2-10 0,8-5-203 16,1 0-75-16,-2 0-77 0,9 0-114 15,-7 0-182-15,-1-5-233 0,8 2-143 0,0-3-41 16,0 3 29-16,8-1 117 0,-8-1 212 16,0 5 283-16</inkml:trace>
  <inkml:trace contextRef="#ctx0" brushRef="#br0" timeOffset="7357.58">30322 14138 8 0,'-15'8'528'0,"-1"-3"180"16,0-5 172-16,9 4 122 0,-10 0-37 16,10-4-121-16,0 5-126 0,7-5-145 0,-9 0-132 15,18 0-76-15,-9 0-50 0,7 0-32 0,9 0-22 16,-1-5 0-16,9 5-222 0,-1-4-39 16,9 0 0-16,-1 4 0 0,8-5 0 15,1 5 0-15,-1-4 0 0,8 4 0 0,1-4 0 16,-1 4 0-16,0-5 0 0,-1 5 0 15,-7 0 0-15,1 0 0 0,-2 0 0 0,-5 0 0 16,-2 0 0-16,0 0 0 0,-8 0 0 16,1 0 0-16,-8 0-96 0,0 5-288 0,-8-5-34 15,-1 4-83-15,-7-4-157 0,9 4-213 16,-9-4-147-16,0 0-42 0,0 0 23 16,-9 0 110-16,2 0 202 0,-1 0 274 15</inkml:trace>
  <inkml:trace contextRef="#ctx0" brushRef="#br0" timeOffset="7900.841">30598 14407 255 0,'-9'9'767'0,"-6"-5"173"0,6-4 118 16,2 5 89-16,-1-5-146 0,0 4-225 0,0-4-211 15,1 0-139-15,-2 5-94 0,2-5-73 16,-1 3-58-16,0 3-41 0,0-3-35 0,1 6-22 16,-2 0-27-16,-6 5-76 0,6-5 0 15,-5 4 0-15,-3 5 0 0,1-5 0 16,1 0 0-16,-1 0 0 0,9 0 0 0,-1-4 0 16,-8 4 0-16,16-4 0 0,-7-5 0 15,7 5 0-15,0-4 0 0,7-1 0 0,1 0 0 16,8 2 0-16,0-3 0 0,6-3 0 15,2 0 0-15,8 0 0 0,-1 4 0 16,9-4 0-16,-2-4 0 0,2 4 0 0,0 0 0 16,7-3 0-16,-9-3 0 0,2 2 0 15,-9 0 0-15,0-1 0 0,-8-4-219 0,1 9-125 16,0-4 51-16,-8 0 62 0,0-1 66 16,-9 1 56-16,-7-5 44 0,0 5 33 15,0-5 22-15,0 5 25 0,-7-5 21 0,-9 4 25 16,8-4 30-16,-8 5 33 0,9-6 28 15,-9 7 24-15,8-1 16 0,-1-1 6 0,2 5-1 16,0 0 0-16,7 0-168 0,-9 5-29 16,9 2 0-16,-8 3 0 0,8 3 0 15,0 5 0-15,0-5 0 0,-7 9 0 0,7 0 0 16,0 4 0-16,0-4 0 0,0 10 0 16,0-6 0-16,0 1 0 0,0 3 0 0,0-3 0 15,7-1 0-15,-7-3 0 0,0 3-394 16,8-8-823-16,1-1-141 0,-9-3-2 0,14-10 73 15,3-8 128-15,-1-10 276 0,7-7 413 16</inkml:trace>
  <inkml:trace contextRef="#ctx0" brushRef="#br0" timeOffset="8417.458">31428 13780 664 0,'-14'0'910'0,"-3"-5"131"16,10 5 113-16,-9-3 67 0,8 3-282 16,0 0-269-16,8 0-150 0,-8-4-88 15,8 4-67-15,8 0-90 0,0 0-275 0,0 4 0 16,8-4 0-16,-9 3 0 0,10 2 0 16,-3-1 0-16,3 6 0 0,6-1 0 0,-15 4 0 15,8 0 0-15,-1 5 0 0,-7 3 0 16,-8 6 0-16,0 4 0 0,0-1 0 15,-8 2 0-15,0 3 0 0,1 0 0 0,-2-4 0 16,-6-4 0-16,7-1 0 0,0-4 0 16,1-4 0-16,-2-1 0 0,9-7 0 0,0-2 0 15,0-8 0-15,9-5-245 0,-2-4-85 16,9-4 27-16,-1-4 29 0,1-5 39 0,0 0 45 16,8-9 45-16,-9 5 47 0,1-5 39 15,7-1 40-15,-15 1 38 0,8 1 38 16,-9 3 39-16,2 1 39 0,-9 8 41 0,8-3 31 15,-16 7 16-15,8 1 3 0,0 8 4 16,-9 0 2-16,2 5 4 0,0 5-175 0,-2 4-61 16,-6 5 0-16,6 3 0 0,2 5 0 15,-1 0 0-15,8 5 0 0,-8 3 0 16,8 2 0-16,0-6 0 0,8 4 0 0,-8-2 0 16,15-2 0-16,1-4 0 0,1 0 0 15,6-9 0-15,1 0 0 0,-1 0 0 0,8-7 0 16,-7-3 0-16,7 1 0 0,0-4-2 15,1-4-1054-15,-1 1-228 0,9-7-39 16,-9-3 58-16,8-1 89 0,-7-7 151 0,7 3 309 16</inkml:trace>
  <inkml:trace contextRef="#ctx0" brushRef="#br0" timeOffset="8978.959">32315 13921 85 0,'-7'0'289'0,"7"5"56"16,0-1 49-16,0-4 45 0,-9 5 40 16,9-5 43-16,-7 4 45 0,-1-4 30 0,8 4-9 15,-8-4-36-15,8 5-53 0,-8-5-61 16,1 0-70-16,7 5-62 0,-9-5-29 0,9 0-10 16,0 0-4-16,-7 0-8 0,7 0-15 15,0 0-11-15,7 0-37 0,2 0-192 0,-2 0 0 16,1 0 0-16,8 0 0 0,7 0 0 15,1 0 0-15,-1 0 0 0,8 0 0 16,2 3 0-16,-2-3 0 0,7 0 0 0,-6 0 0 16,-1 6 0-16,0-6 0 0,2 0 0 15,-2 0-207-15,-8 0-403 0,1 3-177 0,-8-6-235 16,-1 3-116-16,-7-6-9 0,0 6 50 16,-8-3 131-16,0-2 218 0,0 0 309 15</inkml:trace>
  <inkml:trace contextRef="#ctx0" brushRef="#br0" timeOffset="15052.94">33296 13768 168 0,'0'0'472'0,"-8"0"139"0,0 4 144 0,1-4 50 16,7 0-19-16,-9 3-57 0,9-3-79 0,0 0-93 15,-7 0-107-15,7 5-109 0,0-5-70 16,0 0-41-16,7 0-25 0,-7 0-18 15,9-5-17-15,6 5-18 0,1-3-22 0,0-6-28 16,-1 0-28-16,1 0-28 0,7-5-18 16,-6-3-14-16,6 4-9 0,1-9-7 0,-1 4-13 15,-8-4-16-15,1 0-20 0,-1 5-14 16,-6-5-12-16,-2 4-7 0,1-1 6 0,0-2 13 16,-8 7 16-16,0-2 13 0,-8-3 14 15,0 6 9-15,1 0 7 0,-2 4 4 0,2-4 3 16,-1 9 6-16,-8-1 11 0,9 1 21 15,-1 4 24-15,0 4 30 0,0 1 31 16,1 8 29-16,-2 0 23 0,2 0-1 0,7 9-175 16,-8 0 0-16,8 1 0 0,0 2 0 15,0 7 0-15,0-1 0 0,0 0 0 0,8 4 0 16,-8-4 0-16,7 4 0 0,2 0 0 16,-9-3 0-16,7-2 0 0,9-4 0 15,-8 6 0-15,-1-11 0 0,1 6 0 0,0-10 0 16,0 6 0-16,-1-5-61 0,-7-6-545 15,9 7-173-15,-2-12-232 0,1 2-133 0,0 1-17 16,-8-6 44-16,8 5 123 0,-8-9 217 16,7 5 304-16</inkml:trace>
  <inkml:trace contextRef="#ctx0" brushRef="#br0" timeOffset="15346.156">33296 14129 586 0,'-32'4'838'0,"9"-4"149"15,-1 5 113-15,0-5 9 0,10 0-164 0,-3 4-178 16,1-4-145-16,9 0-93 0,-1 0-70 16,1 4-210-16,-2-4-249 0,9 5 0 0,9-5 0 15,-2 4 0-15,1 0 0 0,15 1 0 16,-6 4 0-16,6-5 0 0,8 1 0 16,0-1 0-16,9 0 0 0,-1-4 0 0,0 6 0 15,8-6 0-15,-7 0 0 0,7 0 0 0,-9 0 0 16,2 0 0-16,0-6 0 0,-2 6 0 0,-6 0 0 15,-8 0 0-15,7 0 0 0,-7-4 0 16,-8 4 0-16,-1 0 0 0,1-4 0 0,-1 4 0 16,-7 0 0-16,-8 0 0 0,8 0-925 15,-8 0-220-15,0 0-101 0,0 4 10 16,-8-4 65-16,8 4 125 0,-8 2 223 0,0 1 323 16</inkml:trace>
  <inkml:trace contextRef="#ctx0" brushRef="#br0" timeOffset="15884.758">33539 14504 480 0,'-8'9'893'0,"0"-4"172"16,1-1 132-16,-2-1 111 0,9-3-215 15,-7 0-283-15,7 0-182 0,-8 0-122 0,8 0-295 16,0 0-211-16,0 0 0 0,0 0 0 15,-8 0 0-15,8 0 0 0,0 6 0 0,-8 2 0 16,1 1 0-16,-9 5 0 0,1-1 0 16,-1 4 0-16,-1-4 0 0,3 5 0 15,-3-1 0-15,1-3 0 0,1 0 0 0,-1-1 0 16,0 0 0-16,9 1 0 0,-1-6 0 16,0 1 0-16,8-5 0 0,0 5 0 0,8-4 0 15,0-1 0-15,8 0 0 0,-1 1 0 16,8-5 0-16,1 0 0 0,8 0 0 0,-1 0 0 15,0-5 0-15,0 1 0 0,9 4 0 16,0-4 0-16,-9-1 0 0,0 5 0 16,1-4 0-16,-9 4 0 0,1-5 0 0,0 1 0 15,-1 4 0-15,-8-4 0 0,-6 4-142 0,-2-5-258 16,1 1 69-16,-8 4 77 0,0-9 71 16,0 4 57-16,-8 1 55 0,1-6 56 15,-2 3 54-15,2-2 59 0,-1-1 57 0,-1 6 55 16,2-1 34-16,0 1 16 0,-2 4 12 15,9 0-28-15,-8 0-244 0,8 4 0 0,0 5 0 16,0 1 0-16,0 3 0 0,0 4 0 16,8 1 0-16,-8 0 0 0,0 8 0 0,9 0 0 15,-9 5 0-15,0 0 0 0,7 4 0 16,-7 0 0-16,7 6 0 0,-7-6 0 0,9 0 0 16,-9-3 0-16,0-2 0 0,8-4 0 15,-8-3-829-15,0-1-737 0,0-4 28 0,0-10 118 16,0-8 167-16,0-8 290 0,0-6 452 15</inkml:trace>
  <inkml:trace contextRef="#ctx0" brushRef="#br0" timeOffset="16697.13">35273 13812 194 0,'0'0'649'0,"-8"0"177"0,8-5 124 15,0 1 81-15,0-1-159 0,-8 1-189 16,8-6-162-16,0 6-148 0,0-1-98 0,-7 2-58 16,7-1-33-16,0-1-26 0,-9 0-22 15,2 1-12-15,-1 4-3 0,0 0 1 16,-7 0 4-16,-1 0 10 0,1 4 11 0,-9 1 8 16,1 4 3-16,-1-1-125 0,0 1-33 15,1 5 0-15,-9 2 0 0,8 7 0 0,9-1 0 16,-8 5 0-16,6-1 0 0,10 0 0 15,-2 5 0-15,2 1 0 0,14-1 0 0,2-1 0 16,-2-8 0-16,10 5 0 0,6-10 0 16,1-4 0-16,7-4 0 0,0-5 0 15,8-8 0-15,-8-5 0 0,2-4 0 0,-2-9 0 16,0 0 0-16,0-9 0 0,-8-4-287 16,-7 0-171-16,0-5 33 0,-8 0 47 0,-1-4 50 15,2-1 55-15,-9 1 50 0,-9 0 45 16,2-4 47-16,-1 0 46 0,-8 3 64 0,0-4 60 15,1 6 50-15,7 3 47 0,-7 1 44 16,6 8 42-16,-6 4 10 0,15 10 10 16,-8-1 21-16,0 13 25 0,8 1 27 0,0 8 21 15,0 6 27-15,0 6-281 0,8 7-82 16,-8 3 0-16,8 5 0 0,-8 9 0 0,8-1 0 16,-1 5 0-16,2 6 0 0,-2-2 0 15,1 5 0-15,0 0 0 0,0 0 0 0,-1 0 0 16,2-1 0-16,-2-8 0 0,1 0 0 15,0 0 0-15,-8-7 0 0,8-7 0 16,-1 1 0-16,-7-9 0 0,9 0 0 0,-9-9-498 16,-9 0-841-16,2-8-61 0,7-10 53 0,-8-4 100 15,8 2 157-15,-8-12 275 0,0 1 382 16</inkml:trace>
  <inkml:trace contextRef="#ctx0" brushRef="#br0" timeOffset="17054.174">34967 13722 182 0,'-16'-8'508'0,"8"-1"135"0,-8 0 145 0,9 5 75 16,-9-5-85-16,8 0-96 0,-8 5-90 15,9-5-95-15,-9 5-111 0,8-5-95 0,-7 5-47 16,7-1-20-16,0 5-10 0,-8-4-6 15,9 8-2-15,-10-4 3 0,3 9 3 16,-3-5 7-16,1 10 3 0,1 3-199 16,-1 5-23-16,9 9 0 0,-9 1 0 0,8 7 0 15,0 1 0-15,0 4 0 0,8 4 0 0,8 1 0 16,0 0 0-16,7-1 0 0,9 0 0 16,-1-4 0-16,10-4 0 0,5-1 0 0,2-4 0 15,-2-3 0-15,9-10 0 0,0 0 0 16,9-9 0-16,-9-3 0 0,8-7 0 0,-8-6 0 15,0-2 0-15,0-8-93 0,0-1-1058 16,-8-8-186-16,1-4-25 0,-9-5 69 0,8-1 123 16,-15-3 219-16,-1-4 341 0</inkml:trace>
  <inkml:trace contextRef="#ctx0" brushRef="#br0" timeOffset="17262.167">35531 13745 630 0,'-7'-17'970'0,"-1"3"165"0,1 5 125 16,-2 5 112-16,2-1-263 0,14 1-269 0,-7 8-138 15,16 1-529-15,-8 4-173 0,15-1 0 16,-6 10 0-16,6 0 0 0,1 3 0 16,-1 2 0-16,1 3 0 0,-9 6 0 0,1 3 0 0,-9 4 0 15,2 1 0-15,-2-1 0 0,-14 10 0 16,7-5 0-16,-16 5 0 0,8-1 0 16,-15 0 0-16,-1 2 0 0,1-2 0 0,-10 0 0 15,-5-4-1599-15,-2-3-131 0,2-6 142 16,-9-4 203-16,0-9 288 0,-1-9 506 0</inkml:trace>
  <inkml:trace contextRef="#ctx0" brushRef="#br0" timeOffset="22097.293">3051 15859 488 0,'0'0'621'0,"0"0"102"0,0-4 102 16,-7-1-42-16,7 1-133 0,0-5-125 0,-8-4-92 15,8 4-74-15,0-9-75 0,-8 4-67 16,0-2-40-16,1-3-22 0,-10 2-11 0,10-1-7 15,-9 1-5-15,-8-1-7 0,8 5-7 0,-7-5-6 16,-8 5-16-16,-9 3-19 16,2 3-21-16,-2 7-17 0,-7 0-17 0,0 4-15 0,-1 9-7 15,10 0-1-15,-2 9 3 0,1 5 10 16,8 8 10-16,0 1 17 0,7 8 16 16,0 0 10-16,17 4 12 0,-2 1 15 0,9-1 12 15,9 1 7-15,6 0 7 0,1-10 6 0,15 0-58 16,9-8-66-16,7-4 0 0,7-10 0 15,1-7 0-15,8-10 0 0,-1-10 0 0,2-12 0 16,-1-3 0-16,7-20 0 0,1-3 0 0,-9-9 0 16,1-6 0-16,-15-3 0 0,-1 5 0 15,-9-1 0-15,-6-1 0 0,-1 2 0 0,-14 7 0 16,-10-2 0-16,0 7-94 0,-14 1-7 16,-9 4 17-16,1 4 12 0,-9 5 18 0,-8-1 19 15,1 5 16-15,-9 9 10 0,2 0 4 0,-2 4 3 16,1 10 0-16,8-1 6 0,-8 13 16 15,16 5 22-15,-10 9 28 0,18 3 30 16,-8 10 34-16,14 5-27 0,2 3-107 0,-1 6 0 16,8 3 0-16,8 5 0 0,-1 0 0 0,2 5 0 15,6-5 0-15,1 4 0 0,0 1 0 16,-1-6 0-16,9-3 0 0,-8-1 0 0,7-8 0 16,1-4 0-16,-9-1 0 0,8-9 0 0,-7-3 0 15,0-2 0-15,-1-7 0 0,1-1 0 16,-8-4 0-16,8-9 0 0,0 0 0 0,-8-5 0 15,-1-4 0-15,9-4 0 0,-8-4 0 0,0-1 0 16,-8-5 0-16,8 7 0 0,-1-7 0 16,2 6 0-16,6 3 0 0,-15 1 0 0,16 4 0 15,-9 4 0-15,2 5 0 0,-2 5 0 16,1 4 0-16,1 4 0 0,5 4 0 0,-5 1 0 16,6 5 0-16,1-1 0 0,-1 0 0 15,1 4 0-15,8-4 0 0,-1-4 0 0,1-1 0 16,-1 2 0-16,8-7 0 0,-7-3 0 15,8-5 0-15,-1-4 0 0,0-4 0 0,1-5 0 16,-9-3 0-16,0-2 0 0,1-4 0 0,-8 1 0 16,0-5 0-16,-8 0 0 0,-8-5 0 15,0 4 0-15,-8 2 0 0,-1 3 0 16,-14 1 0-16,8-1 0 0,-17 1 0 0,9 3 0 16,-9 5 0-16,1 0 0 0,0 9 0 0,8 0 0 15,-1 5 0-15,1 4 0 0,6 4 0 16,1 0 0-16,9 9 0 0,-1-5 0 0,8 6 0 15,0-2 0-15,0 2 0 0,15-2 0 0,-6-2 0 16,6-2 0-16,8-3 0 0,-6 3 0 16,14-8 0-16,-8 0 0 0,9 0 0 15,-8-4-52-15,-1-5-613 0,0-5-406 0,0 0-187 16,1-4-33-16,-8 0 52 0,8-4 107 0,-8-4 238 16,-1-5 398-16</inkml:trace>
  <inkml:trace contextRef="#ctx0" brushRef="#br0" timeOffset="22914.993">4730 15789 129 0,'-7'3'451'0,"-2"-3"121"16,2 5 133-16,-1-5 89 0,0 0-34 0,-7 0-47 16,6 0-57-16,9 0-66 0,-7 0-85 15,-1 0-102-15,0 0-72 0,8 0-43 16,-8 0-32-16,8 0-31 0,0-5-32 0,0 5-24 15,8 0-22-15,0 0-20 0,0 0-14 16,8 0-49-16,-1 5-64 0,8 4 0 16,-7 0 0-16,8 9 0 0,-8-1 0 0,6 5 0 15,-5 5 0-15,-10 3 0 0,2 6 0 16,-2-1 0-16,-7 5 0 0,0-5 0 0,0-5 0 16,0 2 0-16,-7-1 0 0,7-9 0 15,-9-1 0-15,9-7 0 0,-7 0 0 16,-1-5 0-16,8-9 0 0,-9 0 0 0,9-9 0 15,-7-1 0-15,14-8-76 0,-7 1-141 0,9-5 6 16,6 0 17-16,-6-4 26 0,14 0 29 16,-8-2 30-16,9 3 29 0,-1-3 26 15,1 7 20-15,-1-2 15 0,-7 2 9 0,1 7 8 16,-3 1 21-16,3 0 30 0,-10 4 38 16,-7 5 33-16,9-5 25 0,-9 4 18 15,0 1 5-15,0 0-6 0,-9-1-18 0,2 1-15 16,-1 0-4-16,-1 4-123 0,-5 0-2 15,5 0 0-15,1 0 0 0,-8 4 0 0,9 5 0 16,-9-1 0-16,8 6 0 0,1-1 0 16,-2 9 0-16,9-4 0 0,-7 3 0 15,14 2 0-15,-7 3 0 0,9 1 0 0,-2-1 0 16,9-3 0-16,8 3 0 0,0-4 0 16,-1 0 0-16,1-5 0 0,7 2 0 0,8-7 0 15,-8 1 0-15,8-3 0 0,-7-6 0 16,7-4 0-16,-7 0-601 0,6 0-340 0,-5-9-230 15,5 0-64-15,2-9 22 16,-2-4 79-16,2 0 174 0,-1-8 302 0</inkml:trace>
  <inkml:trace contextRef="#ctx0" brushRef="#br0" timeOffset="23184.274">5875 15890 176 0,'-7'13'765'15,"-1"-4"195"-15,0 0 143 0,0-1 121 16,1-3-65-16,-2 4-207 0,2-5-213 0,7-4-135 16,-8 5-95-16,8-5-509 0,0 4 0 15,0-4 0-15,0 5 0 0,8-5 0 16,-1 0 0-16,2 0 0 0,6-5 0 0,1 5 0 16,0-4 0-16,7-1 0 0,8 1 0 15,-7-1 0-15,7 1 0 0,1-5 0 0,-1 5 0 16,0-1 0-16,2 1 0 0,-10 4 0 15,8-4-232-15,-16 4-472 0,9 4-116 16,-16 0-136-16,0 1-124 0,-8 3-14 0,-8 1 46 16,0 0 119-16,0 0 191 0,-8 0 242 15</inkml:trace>
  <inkml:trace contextRef="#ctx0" brushRef="#br0" timeOffset="23375.782">6033 16045 445 0,'-31'16'785'16,"7"-2"164"-16,-8 4 119 0,8-6 36 15,1 2-162-15,8 0-197 0,-1-6-194 0,8-3-134 16,0-1-85-16,0 1-43 0,8-1-22 15,8-4-2-15,0 0-233 0,0 0-32 0,8 0 0 16,-1 0 0-16,8-4 0 0,1 4 0 16,-1 0 0-16,10 0 0 0,-2 0 0 15,0-5 0-15,1 5 0 0,6-4 0 0,-7-1 0 16,9 1 0-16,0 4-97 0,-9-4-684 16,8-1-209-16,0-4-173 0,1 1-24 0,-9-5 37 15,8-1 74-15,0-3 176 0,0-1 283 16</inkml:trace>
  <inkml:trace contextRef="#ctx0" brushRef="#br0" timeOffset="23722.834">6786 15767 111 0,'-8'-14'717'0,"1"5"195"16,-2 0 134-16,2 0 105 0,-1 1-56 16,-1-1-201-16,-5 4-213 0,-3-3-128 0,10-1-71 15,-9 4-50-15,0 1-315 0,1 0-117 16,-1-1 0-16,0 10 0 0,1-1 0 15,-9 0 0-15,8 10 0 0,0-1 0 0,-8 4 0 16,9 5 0-16,7 0 0 0,0 10 0 0,1-1 0 16,-1 0 0-16,8 4 0 0,8 0 0 15,-1-4 0-15,9 0 0 0,-1-1 0 0,9-2 0 16,-1-2 0-16,1-8 0 0,8-1 0 16,-1-4 0-16,0-4 0 0,2-5 0 0,-2-4 0 15,0 0 0-15,-8-8 0 0,8-6 0 0,-7 0 0 16,-8-2 0-16,0-3 0 0,-1-2 0 15,-7-6 0-15,0 5 0 0,-8-5 0 0,-8 1 0 16,0 0 0-16,0 4 0 0,-8-5 0 16,1 1 0-16,-1 4 0 0,-7 0 0 0,-1 0 0 15,9 4-586-15,-8 4-314 0,-1 5-239 16,1 1-70-16,-1 8 17 0,8-5 67 16,-8 10 148-16,8-1 259 0</inkml:trace>
  <inkml:trace contextRef="#ctx0" brushRef="#br0" timeOffset="24560.503">7806 15916 345 0,'-8'5'600'16,"8"-1"175"-16,-8-4 159 0,1 0 1 16,-2 4-72-16,2 1-91 0,-1-5-94 0,-1 4-109 15,2-4-105-15,0 0-70 0,-2 5-54 16,9-5-54-16,0 0-59 0,0 0-218 0,0 4-9 15,9-4 0-15,-2 5 0 0,9-5 0 16,8 0 0-16,-9 0 0 0,17 0 0 0,-9 0 0 16,8 4 0-16,0-4 0 0,0 5 0 15,9-1 0-15,-9-4 0 0,1 5 0 16,-1-5 0-16,-7 0-474 0,0 0-142 0,-8 3-123 16,-1-3-102-16,-7 5-61 0,-8-1-19 15,0 5 37-15,-8 0 120 0,-7 5 184 0,-1-6 236 16,-1 1 227-16,-6-5 208 0,-8 6 186 15,7-6 173-15,-7 1 162 0,-1-5 102 16,8 4 35-16,1-1-15 0,-8-3-45 0,7 6-73 16,1-6-103-16,8 0-93 0,-1 0-61 15,0 0-48-15,8 0-55 0,8 0-52 16,-7 0-48-16,7 0-125 0,7 0-31 0,1 0 0 16,8 3 0-16,0-3 0 0,-1 5 0 0,8-5 0 15,8 9 0-15,2-4 0 0,-2 4 0 16,0-5 0-16,8-1 0 0,1-3-141 15,-9 0-234-15,9-3-145 0,-9-6-206 0,0 0-183 16,-8-5-154-16,1 2-30 0,-1-1 36 16,-7-1 114-16,-1-3 196 0,-6 3 240 0</inkml:trace>
  <inkml:trace contextRef="#ctx0" brushRef="#br0" timeOffset="24771.938">8292 15947 277 0,'-8'-13'548'0,"-16"4"183"0,9-4 167 16,-8 4 44-16,-1 0-76 0,1 0-98 0,7 1-102 15,-8 3-112-15,9-3-99 0,-1 3-57 16,8 1-39-16,0-1-34 0,0 5-40 15,8-4-166-15,-7-1-119 0,14 5 0 0,-7-4 0 16,8 4 0-16,0-4 0 0,7 4 0 16,-6 4 0-16,6 0 0 0,1 1 0 15,0 8 0-15,-1 0 0 0,1 5 0 0,-1 4 0 16,-6 4 0-16,-2 1 0 0,1 4 0 0,0-1 0 16,-8 5 0-16,0-3 0 0,0 3 0 15,0-4-38-15,-8 0-525 0,0-5-217 16,1 1-298-16,-2-6-109 0,9-2-8 0,-7-6 50 15,14-9 118-15,2-8 255 0</inkml:trace>
  <inkml:trace contextRef="#ctx0" brushRef="#br0" timeOffset="25288.084">8833 15762 223 0,'0'-5'865'0,"-7"5"191"0,7 0 132 0,-8 0 113 15,0 0-54-15,0 0-347 0,8 0-272 0,-7 0-162 16,7 0-149-16,-9 10-317 0,9-1 0 16,0 4 0-16,0 0 0 0,0 9 0 15,9 0 0-15,-9 4 0 0,7 1 0 16,1 3 0-16,0-3 0 0,7 4 0 0,1-4 0 16,8-1 0-16,-1-5 0 0,1 2 0 15,14-9 0-15,-5-1 0 0,5-5 0 0,-6-8 0 16,7 0 0-16,1-8 0 0,-9-1 0 15,1-4 0-15,-10-6 0 0,2 3 0 0,-8-3 0 16,-9-2 0-16,2 3 0 0,-9-5 0 16,0 2 0-16,-9-2 0 0,2 6 0 0,-1-5 0 15,-8 9 0-15,0 0 0 0,9 4 0 16,-1 0 0-16,-8 4 0 0,9 1 0 0,-1 4 0 16,8 4 0-16,-8 1 0 0,8 8 0 15,0 0 0-15,0 0 0 0,0-24 0 16,8 62 0-16,0-24 0 0,-1-1 0 0,9 6 0 15,-8 3 0-15,8-5 0 0,-1 6 0 16,1 3 0-16,-9-4 0 0,9 9 0 0,1-4 0 16,-3 0 0-16,-5 0 0 0,6-5 0 15,-6 5 0-15,-9-5 0 0,0-5 0 0,0 7 0 16,-9-11 0-16,2 0 0 0,-1-4 0 16,-8 0 0-16,-8 0 0 0,8-4 0 0,-7-4 0 15,-8-2 0-15,0-2 0 0,0-6 0 16,-2 0 0-16,-5-4-288 0,6 0-414 0,-7-4-152 15,7-6-183-15,1-3-82 0,7 5 5 0,1-10 55 16,-1 6 132-16,17-7 234 0</inkml:trace>
  <inkml:trace contextRef="#ctx0" brushRef="#br0" timeOffset="25750.494">9947 15731 75 0,'-15'4'543'0,"-1"5"159"0,1-5 142 15,-1 5 100-15,0-4-91 0,8 3-142 16,1-2-150-16,-2-2-138 0,2 5-124 0,-1-9-86 16,0 3-44-16,8 2-11 0,0 0 11 15,0-1 28-15,0 1 31 0,0-1 29 16,8 1 21-16,0-1 11 0,8-1-11 0,-1-3-278 15,8 6 0-15,1-6 0 0,0 0 0 16,7 0 0-16,1 0 0 0,6-6 0 16,2 6 0-16,0-3 0 0,-2 3 0 0,-6 0 0 15,7 0 0-15,-8 0 0 0,-8 0-228 16,1 3-268-16,-1 3-95 0,-6-2-136 0,-10 5-169 16,-7 0-136-16,-7 4-30 0,-1-4 37 0,-1-1 118 15,-5 6 196-15,-3-1 250 0</inkml:trace>
  <inkml:trace contextRef="#ctx0" brushRef="#br0" timeOffset="25922.064">10097 15978 595 0,'-32'9'849'0,"8"0"151"0,1 0 110 0,-1 0 1 16,1-1-179-16,8-4-222 0,-1 5-187 15,8-4-115-15,-1-5-62 0,9 5-40 0,9-5-27 16,-1 0-257-16,-1 0-22 0,9 4 0 16,0-4 0-16,8 0 0 0,-1 5 0 0,1-5 0 15,-1 4 0-15,8-4 0 0,1 3 0 16,-9-3 0-16,9 6 0 0,-1-6 0 15,0 0-127-15,-7 0-788 0,-1 0-302 0,1 0-92 16,0 0 30-16,-1-6 89 0,-7 3 168 16,8-1 272-16</inkml:trace>
  <inkml:trace contextRef="#ctx0" brushRef="#br0" timeOffset="26715.941">11046 15682 208 0,'-8'5'695'0,"0"-1"200"0,0 1 136 16,1-5 93-16,-9 4-112 0,8 0-147 0,0-4-169 15,0 5-131-15,1-5-91 0,-2 0-77 16,9 4-168-16,0-4-229 0,0 0 0 15,9 5 0-15,6-1 0 0,1-4 0 0,0 4 0 16,7-4 0-16,1 5 0 0,0-5 0 16,-1 4 0-16,8-4 0 0,-7 4 0 15,7-4-352-15,-8 0-697 0,10 0-237 0,-11-4-54 16,10 0 53-16,-8-1 105 0,7-3 217 16,-8-1 403-16</inkml:trace>
  <inkml:trace contextRef="#ctx0" brushRef="#br0" timeOffset="27111.506">11588 15621 256 0,'-9'17'838'0,"2"1"178"0,-9-5 127 0,16 5 106 16,-8-9-91-16,1 4-290 0,7-9-216 16,0 5-115-16,7-5-70 0,-7 1-460 0,8-10-7 15,8 5 0-15,0-8 0 0,-1 3 0 16,1-8 0-16,-1 4 0 0,1-8 0 0,7 4 0 15,-6-10 0-15,-3 2 0 0,3-2 0 16,6-3 0-16,-15 0 0 0,8 3 0 16,-9-4 0-16,2 6 0 0,-9-2 0 0,7 2 0 15,-14 3-31-15,7-1-101 0,-9 3 40 16,2 2 33-16,-9 0 24 0,8 7 18 0,-8 1 17 16,9 2 23-16,-1 8 31 0,-8 2 32 15,9 1 32-15,-2 7-33 0,1 4-85 0,8 4 0 16,-7-4 0-16,7 8 0 0,0 1 0 15,0 0 0-15,0 3 0 0,7 0 0 0,-7 1 0 16,8 4 0-16,1-3 0 0,-2 3 0 16,9 0 0-16,-8-4 0 0,8 1 0 15,-9-6 0-15,1 0 0 0,8-3 0 0,-9-2 0 16,2-3-511-16,-9 4-477 0,7-9-221 16,-7 1-56-16,0-5 37 0,8-5 89 0,-8-4 185 15,0 0 313-15</inkml:trace>
  <inkml:trace contextRef="#ctx0" brushRef="#br0" timeOffset="27430.02">11423 16089 416 0,'-24'9'845'0,"1"-2"170"0,-1-1 127 15,1 2 114-15,-1-3-182 0,1-5-216 16,6 4-174-16,3-4-110 0,-3 0-247 0,10 0-327 15,-2 0 0-15,9-4 0 0,0 4 0 16,9-5 0-16,6-3 0 0,1 2 0 16,-1-1 0-16,8-2 0 0,10 0 0 0,-2 4 0 15,0 0 0-15,8 2 0 0,1 3 0 0,7-6 0 16,0 6 0-16,0 0 0 0,-1 0 0 16,1-3 0-16,9 3 0 0,-9 0 0 0,1 0 0 15,-10 0 0-15,2 0 0 0,-2 0 0 16,-6 0 0-16,-8 3 0 0,-1-3 0 15,-8 0 0-15,1 0 0 0,-8 0-266 0,1 0-697 16,-9 0-237-16,-9 6-59 0,9-6 29 16,-8 3 79-16,-8 2 149 0,9 0 257 15</inkml:trace>
  <inkml:trace contextRef="#ctx0" brushRef="#br0" timeOffset="27983.976">11666 16401 290 0,'-9'6'807'0,"2"-3"185"0,-9 2 137 16,8-5 117-16,-7 0-123 0,7 0-215 0,0 0-199 16,1-5-125-16,-2 5-181 0,2 0-403 15,-1 0 0-15,0 0 0 0,8 0 0 0,-8 0 0 16,8 0 0-16,-7 5 0 0,7-1 0 15,-9 5 0-15,9 0 0 0,-7 5 0 16,-1-2 0-16,-1 7 0 0,2-3 0 0,-9 3 0 16,8-3 0-16,1 3 0 0,-2-1 0 15,9-1 0-15,-7-4 0 0,-1 1 0 0,8-1 0 16,0-5 0-16,0 1 0 0,0 0 0 16,8-5 0-16,-1 6 0 0,9-6 0 0,1 1 0 15,-3-2 0-15,10 3 0 0,8-6 0 16,-1 0 0-16,0 0 0 0,0 0 0 0,9 0 0 15,0-6 0-15,-2 3 0 0,2-2 0 0,0 1 0 16,-2-1 0-16,-6 0 0 0,-1-3 0 16,-7 3 0-16,-1-4 0 0,-8 5 0 15,-6-5-116-15,6 1-249 0,-15-1 82 0,0-5 80 16,0 6 78-16,-8-1 77 0,1 0 70 16,-9 0 64-16,0 0 68 0,8 5 63 0,-15 0 51 15,15-2 31-15,-8 6-205 0,1 0-94 16,7 6 0-16,0 2 0 0,1 1 0 15,-2 5 0-15,2 3 0 0,7 1 0 0,-8-1 0 16,8 5 0-16,0 5 0 0,0 4 0 0,8 0 0 16,-8 0 0-16,7 4 0 0,-7 0 0 15,9 6 0-15,-2-6 0 0,1 4 0 16,-8-4 0-16,8 5-1313 0,-8-5-200 0,0-4 35 16,0 1 131-16,-8-11 169 0,0-4 320 15,1-8 402-15</inkml:trace>
  <inkml:trace contextRef="#ctx0" brushRef="#br0" timeOffset="29534.936">13447 15418 321 0,'-16'-14'737'0,"0"6"154"0,1-1 94 16,-1 0 61-16,0 5-223 0,1-1-224 0,-1 0-189 15,8 5-138-15,0 0-85 0,0 0-51 16,1 5-31-16,7 0-18 0,0-1-11 15,0 5 2-15,0 4 9 0,7 0 10 0,-7 1 6 16,0 3 5-16,8 1 4 0,0-1-3 16,-8 5-5-16,8 0-15 0,-1 0-16 15,2 6-13-15,-2-2-16 0,-7 5-14 0,8 0-13 16,0 4-1-16,0 0-2 0,-8 4-3 16,7 2-3-16,2-6-5 0,-9 4-29 0,7-8-39 15,1 5-47-15,-8-6-57 0,8-2-70 16,0-3-106-16,-8-2-162 0,0-6-249 0,0 1-217 15,7-9-86-15,-7 0-4 0,0-9 69 16,0 0 169-16,0-9 275 0</inkml:trace>
  <inkml:trace contextRef="#ctx0" brushRef="#br0" timeOffset="29780.278">13195 15797 270 0,'-23'0'790'0,"-1"0"149"0,1-28 100 15,-8 56 77-15,14-28-140 0,-6 0-272 16,8-5-204-16,-1 5-106 0,8-3-63 0,0-3-38 16,8-1-28-16,0 1-31 0,8-7-27 15,0 4-74-15,15 0-133 0,-6 1 0 16,14-5 0-16,0 4 0 0,1 0 0 0,6 5 0 16,9-1 0-16,1 1 0 0,-1 4 0 15,7 0 0-15,2 4-195 0,-9 5-302 0,8 0-197 16,-8 4-220-16,0 0-183 0,0 0-42 15,0 1 29-15,-8 0 96 0,0-1 195 0,1 0 266 16</inkml:trace>
  <inkml:trace contextRef="#ctx0" brushRef="#br0" timeOffset="30177.217">14011 15872 148 0,'8'5'640'0,"0"-1"209"0,-8 0 140 16,0-4 92-16,0 0-120 0,-8 0-169 16,0-4-175-16,-7 0-167 0,-1-1-105 0,0 1-73 15,1-5-49-15,-8 5-40 0,7-5-33 16,-15 4-23-16,7-3-19 0,-8 2-4 0,8 3-12 15,-7-1-32-15,0 4-60 0,-1 4 0 16,1-1 0-16,0 7 0 0,7 3 0 16,8 1 0-16,-7 3 0 0,15 1 0 0,1 4 0 15,7 4 0-15,0-3 0 0,15-2 0 16,1 2 0-16,0-2 0 0,15 2 0 16,0-6 0-16,0-3 0 0,1-5 0 0,7-5 0 15,-7-4 0-15,6-4 0 0,-5-5 0 16,-2 0 0-16,0-4 0 0,-8 4 0 0,-7-9 0 15,8 4 0-15,-17-2 0 0,9-3 0 16,-16 1 0-16,8 1 0 0,-8-1 0 0,-8 1 0 16,0 4 0-16,0-1 0 0,1 1 0 15,-1 4 0-15,0 5 0 0,-7 0 0 16,6-1 0-16,2 10 0 0,7-1 0 0,-8 5 0 16,0-1 0-16,8 6 0 0,0-1 0 15,8 0 0-15,-8 5 0 0,15 0 0 0,-6-6 0 16,6 2-111-16,1-1-140 0,-1 1-127 15,8-2-227-15,1-3-325 0,8-4-186 16,-1 0-48-16,9-5 25 0,-2-5 91 0,9 0 207 16,1-4 337-16</inkml:trace>
  <inkml:trace contextRef="#ctx0" brushRef="#br0" timeOffset="30471.43">14906 15827 353 0,'-15'0'816'0,"-1"-7"154"0,-1 2 105 16,3 1 78-16,-10-5-195 0,0-1-261 16,1 1-204-16,-9 2-113 0,8-2-68 0,1 4-43 15,-9 0-26-15,9 1-18 0,-1 4-17 16,1 4-169-16,-8 6-39 0,7 3 0 16,1 4 0-16,-1 1 0 0,8 8 0 0,1-3 0 15,-1 7 0-15,16 1 0 0,0-4 0 16,0 3 0-16,16 2 0 0,-1-6 0 0,9-5 0 15,-1 2 0-15,17-9 0 0,-9-7 0 16,8-1 0-16,1-12 0 0,-9-1 0 16,8-7 0-16,-7-9 0 0,-1 2-356 15,0-9-303-15,-8-2-132 0,1-3-141 0,-8 0-135 16,-8-5-24-16,0-1 43 0,0-3 127 16,-8 5 194-16,0-5 227 0</inkml:trace>
  <inkml:trace contextRef="#ctx0" brushRef="#br0" timeOffset="30664.911">14851 15479 135 0,'-24'-39'597'0,"8"3"225"0,1 6 159 0,-1 8 103 15,0-1-73-15,1 10-132 0,7-1-148 16,0 10-151-16,8 4-88 0,0 0-49 16,0 10-33-16,0 2-384 0,8 7-26 0,0 2 0 15,0 9 0-15,-1 2 0 0,9 8 0 16,-8 4 0-16,8 4 0 0,0 1 0 0,-1 4 0 16,1 0 0-16,0-5 0 0,-8 1 0 0,8 0 0 15,-1-5 0-15,1 0 0 0,0-5 0 16,-1-7 0-16,-7-1 0 0,0-6 0 0,-1 3-1140 15,2-11-213-15,6-4-17 16,-6-4 75-16,5-9 121 0,-6-4 210 0,8-10 324 16</inkml:trace>
  <inkml:trace contextRef="#ctx0" brushRef="#br0" timeOffset="30947.205">15306 15925 402 0,'0'0'870'0,"0"-4"168"0,-7 4 122 0,-2-5 97 15,2 1-183-15,-1 0-297 0,0-1-211 16,0 1-129-16,1-5-90 0,-2 4-84 0,-6 1-263 16,-1 0 0-16,0 4 0 0,-8 0 0 15,9 4 0-15,-8 5 0 0,7 0 0 16,-8 4 0-16,8 0 0 0,9 9 0 0,-10-4 0 16,10 8 0-16,7-3 0 0,0 3 0 0,0 4 0 15,16-2 0-15,-8-2 0 0,8 0 0 16,7-4 0-16,-8 5 0 0,9-10 0 15,-1 1 0-15,9-1 0 0,-8-4 0 0,0 1 0 16,-1 0 0-16,1-6-609 0,-1 1-617 16,-8 0-114-16,1 0 14 0,-1 0 82 0,-6-1 137 15,-2 1 260-15,-7 0 397 0</inkml:trace>
  <inkml:trace contextRef="#ctx0" brushRef="#br0" timeOffset="31104.097">15236 16587 21 0,'-24'31'870'0,"-7"-5"241"0,7-8 180 15,1-1 141-15,7-4 106 0,-8-3-424 16,8-1-346-16,9-4-722 0,-10-5-46 0,10 4 0 16,7-8 0-16,-7-1 0 0,7 0 0 15,0 1 0-15,0 0-10 0,-9-2-770 16,1-1-292-16,1-2-174 0,0 0-24 0,-2-5 58 16,9-8 122-16,-15 5 236 0,6-10 326 15</inkml:trace>
  <inkml:trace contextRef="#ctx0" brushRef="#br0" timeOffset="31307.605">14521 15943 181 0,'-31'-27'849'0,"0"1"176"15,-1 4 125-15,8 0 115 0,1 0-11 16,15 0-363-16,1 0-231 0,7 4-112 0,0 0-180 16,15 0-368-16,1 5 0 0,0 0 0 15,8 0 0-15,-1 8 0 0,1 1 0 0,7 0 0 16,0 4 0-16,1 0 0 0,6 0 0 15,-5 4 0-15,5 0 0 0,-7 1 0 0,9 4-927 16,-1-1-302-16,0 1-93 0,1-4 26 16,7-1 83-16,-8 0 157 0,9-4 298 15</inkml:trace>
  <inkml:trace contextRef="#ctx0" brushRef="#br0" timeOffset="32146.214">16538 15573 68 0,'0'-5'668'15,"0"5"215"-15,0-5 135 0,0 0 95 0,-8 1-63 16,8 0-176-16,-8 4-214 0,8-5-163 16,-8 5-100-16,1 0-69 0,7 0-58 15,-9 5-50-15,2 3-75 0,-1 2-145 0,0 8 0 16,0 4 0-16,1 4 0 0,-2 5 0 16,-6 4 0-16,6 4 0 0,-5 5 0 0,5 0 0 15,-6 6 0-15,-1-2 0 0,1 0 0 16,6 1 0-16,2-10 0 0,-1-7 0 0,0-1 0 15,8-9 0-15,-8-5 0 0,8-4 0 16,8-4 0-16,-8-13 0 0,8-5 0 16,0-13 0-16,8-4 0 0,-9-5 0 15,10-8 0-15,-10-5 0 0,8-1 0 0,-6-4 0 16,5-3 0-16,-5-1 0 0,-1-1 0 16,-1 6 0-16,2 4 0 0,-2 0 0 0,9 9 0 15,-8 3 0-15,-1 6 0 0,2 8 0 16,-2 6 0-16,1 6 0 0,0 6 0 0,0 9 0 15,-8 5 0-15,7 7 0 0,9 1 0 0,-8 6 0 16,8 3 0-16,0 4 0 0,-1 0 0 16,1 0 0-16,0 5 0 0,-1-5 0 15,9 5 0-15,-8-5 0 0,0 1 0 0,6-6 0 16,-6 2 0-16,8-2 0 0,-8-4 0 16,-1 2 0-16,1-2 0 0,-9-8 0 0,2 3-91 15,-1-3-787-15,-1 0-189 0,-7-5-144 16,9-5-9-16,-9-3 58 0,0-1 129 15,-9 1 209-15,2-5 274 0</inkml:trace>
  <inkml:trace contextRef="#ctx0" brushRef="#br0" timeOffset="32367.701">16483 16093 442 0,'-39'-13'880'0,"-9"-6"158"0,10 7 125 16,-2-2 119-16,1 5-168 0,8 0-244 0,0 2-166 15,7-3-81-15,8 1-548 0,0 5-75 16,8-5 0-16,8 1 0 0,0 3 0 0,8-4 0 15,8 0 0-15,0 0 0 0,8 5 0 16,-1-5 0-16,8 9 0 0,0-4 0 0,9 4 0 16,0 0 0-16,-2 0 0 0,2 4 0 0,7-4 0 15,0 0 0-15,0 0 0 0,-9 0 0 16,10 0 0-16,-9 0 0 0,0 0-1066 16,-7 0-312-16,-1 0-4 0,0 0 76 0,1-4 117 15,-1-1 211-15,9 1 341 0</inkml:trace>
  <inkml:trace contextRef="#ctx0" brushRef="#br0" timeOffset="33354.769">17385 15519 138 0,'-8'-9'646'0,"8"0"199"0,-7 6 131 15,7-7 88-15,-9 6-119 0,2-1-174 0,-1-3-169 16,-8 3-147-16,9 1-83 0,-2-1-46 15,2 1-28-15,-9 4-26 0,8 0-21 16,-8 0-21-16,1 9-230 0,-1 0 0 0,0-1 0 16,1 11 0-16,-1-2 0 0,-8 1 0 15,8 3 0-15,9 5 0 0,-1 6 0 16,0-1 0-16,0 4 0 0,1 0 0 0,7 5 0 0,7 4 0 16,-7 0 0-16,16 5 0 0,-8-5 0 15,-1 4 0-15,9 1 0 0,8-5 0 16,-8-4 0-16,-1 0 0 0,9-5 0 0,-1 0 0 15,1-9 0-15,-1 1 0 0,1-5 0 0,-1-4 0 16,1 0 0-16,-8-10 0 0,8 1 0 0,-10-5 0 16,10 1 0-16,-8-5 0 0,8 0 0 15,-17 0 0-15,9-5 0 0,-8 1 0 16,0 0-1016-16,-8-1-307 0,0-3-26 0,0-1 60 16,8 0 101-16,-8 0 179 0,0-4 312 15</inkml:trace>
  <inkml:trace contextRef="#ctx0" brushRef="#br0" timeOffset="35682.953">18045 15757 84 0,'0'-4'648'0,"0"4"202"0,-9-5 128 15,9 5 86-15,-7 0-92 0,-10 0-187 0,10 0-209 16,-9 0-166-16,1 0-101 0,-1 0-62 16,0 0-42-16,-8 5-30 0,-7-5-29 15,8 4-20-15,-8-4-14 0,-2 5-13 0,2 0-7 16,0-2-9-16,-8 7-6 0,15-1-8 0,-7-1-6 16,8 6-42-16,-1-1-21 0,8 9 0 15,1 0 0-15,6 4 0 0,9 5 0 16,0 0 0-16,16 4 0 0,1 0 0 0,6 6 0 15,1-10 0-15,14 4 0 0,2-9 0 16,-1 0 0-16,7-7 0 0,2-3 0 0,-1-7 0 16,0-4 0-16,-8-10 0 0,1 1 0 15,-1-10 0-15,-16-3 0 0,8-1 0 16,-15-8 0-16,0 0 0 0,-1 0 0 0,-15-5 0 16,9-1 0-16,-18 7 0 0,2-7 0 15,-9 10 0-15,8 0 0 0,-15 0 0 0,8 4 0 16,-9 9 0-16,8 1-273 0,-7 3-69 15,-1 5-39-15,8 5-100 0,-8 3-174 16,17 1-229-16,-1 5-136 0,0-6-41 0,8 5 24 16,8 1 117-16,0-5 215 0,8 0 283 15</inkml:trace>
  <inkml:trace contextRef="#ctx0" brushRef="#br0" timeOffset="35900.428">18366 16031 796 0,'0'23'1012'0,"0"-10"131"0,0 4 105 0,7-3 82 16,-7-1-365-16,0 0-275 0,9 0-148 16,-9 0-78-16,8 0-463 0,-8 5-1 15,7-5 0-15,-7 9 0 0,0-4 0 0,0 3 0 16,0 7 0-16,0-6 0 0,-7 4 0 16,-1-4 0-16,8 5 0 0,-9-10 0 0,9 1 0 15,-7-5 0-15,7-4-512 0,-7-1-603 16,-2-8-169-16,9-3-19 0,0-6 60 15,0-9 104-15,0-4 218 0,9-5 385 0</inkml:trace>
  <inkml:trace contextRef="#ctx0" brushRef="#br0" timeOffset="36065.982">18421 15872 406 0,'-8'-17'936'16,"-8"8"168"-16,9 0 125 0,-10-1 94 0,10 7-148 15,0-1-412-15,-2-1-255 0,1 1-158 16,8 4-120-16,0-5-94 0,0 5-105 0,0 0-66 15,0 0-109-15,8 0-97 0,-8 0-119 16,9 5-204-16,-9-1-287 0,7 1-216 0,-7-1-70 16,7-1 11-16,10 3 75 0,-1-6 181 15,-1 0 301-15</inkml:trace>
  <inkml:trace contextRef="#ctx0" brushRef="#br0" timeOffset="36331.273">18892 15744 438 0,'0'9'813'16,"-9"-5"202"-16,2 1 158 0,7 0 76 16,0-2-155-16,-8-3-192 0,8 6-188 0,0-6-163 15,0 0-309-15,8-6-242 0,-1 6 0 16,9 0 0-16,8-3 0 0,-8 3 0 0,8-5 0 15,7 5 0-15,-8 0 0 0,8-5 0 16,1 5 0-16,-1 0 0 0,0 0-131 0,-7 0-769 16,-1 5-306-16,1-5-105 0,-8 5 17 15,8-5 83-15,-1-33 160 0,1 56 322 16</inkml:trace>
  <inkml:trace contextRef="#ctx0" brushRef="#br0" timeOffset="36735.193">19441 15731 525 0,'-8'13'803'0,"0"0"161"0,1 0 111 0,-9 0 28 0,16-4-98 16,-8-4-131-16,8 0-148 0,-9-1-106 16,18-4-124-16,-9 0-496 0,8-4 0 15,8-6 0-15,-1-2 0 0,1-31 0 0,0 59 0 16,6-34 0-16,-6 1 0 0,8-1 0 15,-8-4 0-15,8 0 0 0,-10 0 0 0,3 0 0 16,-1 4 0-16,-9-3 0 0,9 2 0 16,-8 1 0-16,-8 1 0 0,0 4 0 0,0-5 0 15,0 9 0-15,-8-4 0 0,0 4 0 16,0 0 0-16,1 5 0 0,-2 0 0 16,2 4 0-16,7 0 0 0,-8 4 0 0,-1 0 0 15,2 5 0-15,7 5 0 0,0-1 0 16,0 4 0-16,0 5 0 0,0 5 0 15,0 0 0-15,7-1 0 0,2 9 0 0,-1-4 0 16,-1 4 0-16,9 0 0 0,-8 2 0 16,0-2 0-16,7 0 0 0,-6-4 0 0,6 0 0 15,-7-1 0-15,0 2 0 0,8-6 0 16,-9 0-477-16,-7-3-694 0,8-7-154 16,0 3-7-16,0-6 79 0,-1-4 130 0,-7 0 242 15,0-5 367-15</inkml:trace>
  <inkml:trace contextRef="#ctx0" brushRef="#br0" timeOffset="36996.494">19441 16207 456 0,'-32'9'907'0,"8"-5"182"0,1 1 149 16,-1-1 137-16,9 1-155 0,-1-5-265 0,0 5-173 16,9-5-613-16,7 0-169 0,-8 0 0 15,16-5 0-15,-8 0 0 0,16 5 0 0,-1-4 0 16,8-1 0-16,1 5 0 0,-1-4 0 0,10 4 0 15,-2 0 0-15,7 0 0 0,2 0 0 16,0 0 0-16,-2 0 0 0,2 0 0 0,-1 4 0 16,-8-4 0-16,9 0 0 0,-9 5 0 15,8-5 0-15,-16 4 0 0,9 1 0 16,-8 0 0-16,-1-1 0 0,-8 1 0 0,1-2-928 16,-8 7-344-16,1-7-41 0,-2 2 45 15,-7 0 87-15,0 4 149 0,-7-5 256 0,-2 1 359 16</inkml:trace>
  <inkml:trace contextRef="#ctx0" brushRef="#br0" timeOffset="37491.195">19684 16445 165 0,'-16'9'792'0,"0"0"201"0,9 0 153 0,-17 1 140 15,17-6-26-15,-9-1-234 0,-1 3-224 16,10-3-126-16,0 7-631 0,-10-6-45 0,10 5 0 15,-2 0 0-15,-6 0 0 0,7-1 0 16,-7 6 0-16,6-5 0 0,-6 4 0 0,8 0 0 16,-9 5 0-16,8-5 0 0,0-5 0 15,0 6 0-15,1-6 0 0,-2 2 0 0,9-6 0 16,-7 4 0-16,7-2 0 0,7-3 0 0,-7 7 0 16,9-6 0-16,-2-4 0 0,1 4 0 15,8 1 0-15,0-5 0 0,6 0 0 0,-6 5 0 16,8-5 0-16,7 0 0 0,-8 0 0 15,10 0 0-15,-2 0 0 0,0-5 0 0,1 5 0 16,-1 0 0-16,-8-5 0 0,1 1 0 16,7 4 0-16,-15-10 0 0,-1 6 0 15,1-5 0-15,0 1 0 0,-8-1 0 0,-8 0-166 16,0-3-47-16,0 2 69 0,-8-3 62 16,0 4 60-16,0 0 59 0,1 0 53 0,-9 5 47 15,8 0 44-15,0 4 1 0,0 0-182 16,1 4 0-16,-1 5 0 0,0 4 0 15,0 0 0-15,8 0 0 0,0 5 0 0,0 0 0 16,0 3 0-16,8 3 0 0,-8 2 0 0,8 0 0 16,0 5 0-16,-1 0 0 0,1 4 0 15,0-4 0-15,0 5 0 0,8-5 0 0,-9-1 0 16,1-8 0-16,-8 5 0 0,8-10-485 16,-8 2-1007-16,0-11-24 0,0-8 84 15,0-8 144-15,8-11 224 0,-8-6 416 0</inkml:trace>
  <inkml:trace contextRef="#ctx0" brushRef="#br0" timeOffset="37777.43">20265 15444 213 0,'7'-26'942'15,"1"8"228"-15,-8 1 153 0,0 3 122 16,0 5 17-16,0 1-369 0,0 2-550 0,8 6-543 15,0-3 0-15,8 6 0 0,-9 3 0 16,17 2 0-16,-8 10 0 0,-1 4 0 0,9 5 0 16,-8 3 0-16,0 5 0 0,-1 9 0 15,1 6 0-15,0 2 0 0,-9 10 0 0,-7 0 0 16,8 9 0-16,-8-5 0 0,0 8 0 16,-8 2 0-16,1-1 0 0,-9 5 0 0,0-6 0 15,-8 5 0-15,1 1 0 0,-8-5-422 0,0-4-1362 16,-9-5 100-16,0 1 190 0,-7-15 207 15,9-8 355-15,-10-4 437 0</inkml:trace>
  <inkml:trace contextRef="#ctx0" brushRef="#br0" timeOffset="40003.597">4778 17894 2 0,'-8'-9'355'0,"-1"0"116"0,2-4 143 0,0-1 114 15,7 0 66-15,-9 1 13 0,1 1-17 16,8-7-38-16,-7 6-69 0,-2-4-109 0,9 8-95 16,-7-3-60-16,7 2-46 0,-8 6-53 15,8-1-290-15,0 1-30 0,-8 8 0 16,8 1 0-16,0 3 0 0,8 10 0 0,-8 5 0 16,8 7 0-16,-1 6 0 0,2 3 0 15,-2 5 0-15,10 5 0 0,-10 0 0 0,9-2 0 16,6-2 0-16,-5-1 0 0,6-4 0 15,1-5 0-15,-1-9 0 0,8 2 0 16,-7-12 0-16,-1-2 0 0,10-5 0 0,-2-9 0 16,0-4 0-16,-8-5 0 0,1-8 0 15,-1-2 0-15,1-2 0 0,-8-7 0 0,-1 2 0 16,-6 1 0-16,-2-2 0 0,-7 0 0 16,0 1 0-16,0 4 0 0,-7 0 0 15,-2 3 0-15,1 3 0 0,1-3 0 0,-2 10 0 16,-6 0 0-16,7 1 0 0,0 3 0 15,1 5 0-15,-1 5 0 0,8 9 0 0,-8-2 0 16,8 7 0-16,8 2 0 0,-8 6 0 16,15 4 0-16,-7-1 0 0,8 6 0 15,0 3 0-15,-1 1 0 0,8 0 0 0,1 4 0 16,0 0 0-16,-1 0 0 0,1 1 0 16,-8-1 0-16,7 0 0 0,-6-4 0 0,6-1 0 15,-8 1 0-15,-6-10 0 0,6 7 0 16,-15-7 0-16,8-4 0 0,-8 1 0 0,-8-5 0 15,8 0 0-15,-8-5 0 0,-8 1 0 16,1 0 0-16,-1-4 0 0,0-7 0 0,-8 2 0 16,1-4 0-16,-1-5 0 0,1 0 0 15,-1-5 0-15,0-4 0 0,1-4 0 0,-1 5 0 16,9-10 0-16,-1 6-361 0,9-7-49 16,-1 2-72-16,8-1-139 0,0-4-176 0,8 4-192 15,-1-3-65-15,1-7 7 0,15 7 87 16,-7-5 182-16,8-6 235 0</inkml:trace>
  <inkml:trace contextRef="#ctx0" brushRef="#br0" timeOffset="40316.397">5875 18110 404 0,'-7'9'936'0,"-9"-5"181"0,8 0 128 16,1 1 114-16,-9-1-123 0,8 1-333 16,1-5-225-16,-2 0-365 0,2 0-313 15,7 0 0-15,-8 0 0 0,8 0 0 0,0 0 0 16,8 0 0-16,-8 0 0 0,16 0 0 16,-9-5 0-16,17 5 0 0,-9-4 0 15,8 4 0-15,1-5 0 0,8 1 0 0,-1 0 0 16,-7 4 0-16,7-5 0 0,1 5 0 15,-9-4 0-15,8 8 0 0,-14-4-160 0,6 5-534 16,-8 3-132-16,-8 1-140 0,-7 0-128 16,0 4-17-16,0-4 48 0,-7 4 127 0,-8 0 200 15,6 1 233-15</inkml:trace>
  <inkml:trace contextRef="#ctx0" brushRef="#br0" timeOffset="40503.894">5993 18277 96 0,'-31'10'685'0,"0"-1"222"0,7-2 151 15,-8-1 119-15,9-2-45 0,-1 5-159 16,2-9-208-16,6 4-160 0,8-4-115 15,-1 0-187-15,2 0-303 0,7 0 0 0,0 0 0 16,7 0 0-16,2 0 0 0,6-4 0 16,9 4 0-16,-1 4 0 0,1-4 0 0,7 0 0 15,8 5 0-15,1-1 0 0,-1-4 0 16,8 0 0-16,0 0 0 0,0-4 0 16,0-1-290-16,8 1-395 0,-8-9-171 0,9 0-194 15,-9-1-61-15,0-9 3 0,-1-3 36 16,-7 0 130-16,1-1 242 0</inkml:trace>
  <inkml:trace contextRef="#ctx0" brushRef="#br0" timeOffset="40794.117">6676 17911 318 0,'-16'-22'840'0,"0"5"173"0,-7 4 117 15,-1-1 85-15,0 10-159 0,1-2-305 16,8 6-223-16,-9 6-120 0,8-2-76 0,1 10-36 16,7-1-18-16,-7 4-252 0,6 5-26 15,9 4 0-15,0 5 0 0,0 0 0 0,0 4 0 16,16 0 0-16,-8 2 0 0,15-2 0 15,-7-5 0-15,8-3 0 0,0-4 0 0,-1-7 0 16,8 3 0-16,0-10 0 0,1-6 0 16,-1-3 0-16,0 0 0 0,2-9 0 0,-10 1 0 15,-8-6 0-15,1-2 0 0,-1-3 0 0,-6-3 0 16,-2 5 0-16,-7-10 0 0,0 5 0 16,-7-4 0-16,-9 0 0 0,1-5 0 15,-1 4 0-15,-8 0 0 0,1 1 0 0,-8-1 0 16,-2 5 0-16,10 5-627 0,-8-1-234 15,0 10-253-15,-2-2-74 0,10 10 12 0,-1 0 56 16,1 10 129-16,-8-2 250 0</inkml:trace>
  <inkml:trace contextRef="#ctx0" brushRef="#br0" timeOffset="41217.983">8049 18224 116 0,'0'-3'210'0,"0"3"3"15,-8-6-67-15,8 3-78 0,0-2-69 0,8 0-57 16,-8 1-46-16,0-1-50 0,0 1-27 16,8 0-3-16</inkml:trace>
  <inkml:trace contextRef="#ctx0" brushRef="#br0" timeOffset="41486.267">8057 18163 162 0,'-8'-5'327'16,"8"5"119"-16,0 0 129 0,-8-4 117 0,8 4 83 15,0 0 17-15,-8 0-33 0,1 4-67 16,-2-4-76-16,9 5-81 0,-7-5-77 0,-1 0-38 16,8 0-23-16,0 0-28 0,-8 4-193 15,8-4-176-15,0 0 0 0,0 0 0 16,8 4 0-16,-8-4 0 0,8 6 0 0,8-6 0 15,-1 3 0-15,1 2 0 0,7-5 0 16,1 0 0-16,7 4 0 0,1-4 0 0,7 0 0 16,0-4 0-16,-8 4 0 0,9 0 0 15,-2-5 0-15,2 5 0 0,-9 0-269 0,-7 0-376 16,8 0-126-16,-17 0-131 0,1 5-112 16,0-1-56-16,-16 0 25 0,8 5 112 15,-16 1 179-15,-1-1 211 0</inkml:trace>
  <inkml:trace contextRef="#ctx0" brushRef="#br0" timeOffset="41689.721">8378 18303 198 0,'-31'6'529'0,"0"2"192"16,-1-3 184-16,8-1 56 0,-7 1-46 16,8-1-71-16,-8 1-82 0,7-5-117 15,8 4-123-15,1-4-84 0,-1 0-72 0,8 0-72 16,0 0-203-16,8 0-91 0,0-4 0 16,8 4 0-16,0 0 0 0,8-5 0 0,8 1 0 15,-1-1 0-15,8 5 0 0,8-4 0 16,-7-1 0-16,6-3 0 0,9 2 0 0,-7-1-74 15,0-7-327-15,-2 4-130 0,-5-3-152 16,-2-4-176-16,0-1-173 0,-8 1-52 16,-7-1 24-16,8 0 98 0,-17-3 177 0,1 3 234 15</inkml:trace>
  <inkml:trace contextRef="#ctx0" brushRef="#br0" timeOffset="41911.194">8621 18053 360 0,'-15'-10'721'0,"-1"1"190"0,0 0 130 0,-8 2 44 15,2-3-121-15,6 1-152 0,0 0-164 16,1 0-125-16,-1 5-81 0,8 0-59 0,0-1-82 15,0 1-301-15,1 0 0 0,7 4 0 16,7-5 0-16,-7 5 0 0,8 0 0 0,8 0 0 16,-9 0 0-16,17 5 0 0,-8 3 0 15,8 1 0-15,-1 1 0 0,-8 2 0 16,9 7 0-16,-1 2 0 0,-7 6 0 0,0-1 0 16,-1 5 0-16,-6 4 0 0,6 5 0 15,-15-1 0-15,0 1 0 0,0 0 0 0,0 9 0 16,-15-5 0-16,6 5-576 0,-14-5-639 15,-1 4-124-15,1-4 0 0,-1-4 78 16,-7-9 137-16,7-1 278 0,1-12 396 0</inkml:trace>
  <inkml:trace contextRef="#ctx0" brushRef="#br0" timeOffset="43091.404">9642 17987 87 0,'-9'-6'727'0,"9"6"201"0,-7-4 128 16,-1 0 87-16,0 4-73 0,8-5-236 0,-8 1-268 15,8 0-159-15,0-1-91 0,8 1-55 16,0-5-35-16,0 4-26 0,8 1-26 0,-1 0-29 16,8 4-94-16,1 0-51 0,-1 4 0 15,1 5 0-15,0 0 0 0,-1 8 0 16,1 5 0-16,-8 0 0 0,0 9 0 0,-1 1 0 15,-6-1 0-15,-9 4 0 0,7 1 0 16,-7 2 0-16,0-2 0 0,-7-5 0 0,7-4 0 16,-9-1 0-16,9-8 0 0,-8-1 0 15,8-8 0-15,0 0 0 0,-7-5 0 16,7-8 0-16,0-1-79 0,0-8-107 0,7 0 1 16,1-9 0-16,1 0 8 0,-2-9 11 15,9 0 14-15,-1 1 21 0,1-2 21 0,-1-3 28 16,9 0 22-16,-8 4 17 0,0-4 14 15,-1 7 10-15,1 2 19 0,-9 8 30 16,2 1 36-16,-9 4 31 0,7 4 26 0,-7 0 24 16,-7 0 14-16,7 5-5 0,-9 4-9 15,2 0-9-15,-1 0-5 0,-8 4-6 16,9 1-7-16,-9 3-5 0,8 1-71 0,-8 0-44 16,9 4 0-16,-2 0 0 0,2 5 0 0,-1 1 0 15,8-3 0-15,0 12 0 0,0-7 0 16,8 6 0-16,-1-1 0 0,9 1 0 15,0 3 0-15,-1-2 0 0,9-2 0 0,-1-5 0 16,9 7 0-16,7-7 0 0,-7-3 0 16,7-5 0-16,0 0 0 0,8 0-114 15,-8-4-584-15,8-4-309 0,-7-1-191 0,7-8-47 16,-7-1 42-16,7-8 96 0,0-4 204 16,-1-5 348-16</inkml:trace>
  <inkml:trace contextRef="#ctx0" brushRef="#br0" timeOffset="43407.117">11258 18075 410 0,'-16'8'837'0,"1"1"169"0,-1-4 124 15,0 4 103-15,1-5-180 0,6 0-222 16,-6-4-177-16,7 5-113 0,8-5-77 0,-8 0-432 15,8 0-32-15,0 0 0 0,0 0 0 16,8 0 0-16,8-5 0 0,-9 5 0 0,17-4 0 16,-8 4 0-16,7-4 0 0,8 4 0 15,-7 0 0-15,7 0 0 0,1 0 0 0,-1 4 0 16,0-4 0-16,1 0 0 0,-8 4 0 16,7-4 0-16,-7 5 0 0,-1-1 0 0,-7 0 0 15,-1 5 0-15,-6 0-366 0,-2 0-313 16,1 0-125-16,-16-1-153 0,1 1-116 15,-2 0-22-15,2 0 43 0,-9-5 128 0,8 6 207 16,-8-7 252-16</inkml:trace>
  <inkml:trace contextRef="#ctx0" brushRef="#br0" timeOffset="43606.088">11438 18247 95 0,'-31'4'625'0,"7"4"232"15,-7-2 157-15,-1 1 115 0,8-2-38 16,-7 0-144-16,8 0-174 0,-1-1-147 16,9-4-88-16,7 5-71 0,0-5-438 0,1 0-29 15,-2 0 0-15,9 0 0 0,9 0 0 16,-2 0 0-16,1-5 0 0,0 5 0 0,7-4 0 15,1 4 0-15,1 0 0 0,5-5 0 0,1 5 0 16,1 0 0-16,8 5 0 0,-8-5 0 16,7 0 0-16,0 4 0 0,-8-4 0 0,10 0 0 15,-10 0 0-15,1 0 0 0,-1 5 0 16,-8-5-773-16,1 0-679 0,-8 0-14 0,-8 0 88 16,0-5 135-16,0-4 231 0,-8-5 385 15</inkml:trace>
  <inkml:trace contextRef="#ctx0" brushRef="#br0" timeOffset="54652.385">12411 17902 109 0,'-8'0'598'0,"0"0"183"0,-8-4 148 16,9 0 100-16,-1-1-103 0,0 1-153 0,0-1-133 16,-8 1-121-16,16 0-90 0,-7-1-50 15,-1 1-34-15,8-5-30 0,0 4-31 0,0 1-149 16,0 0-135-16,8-5 0 0,-1-1 0 15,9 2 0-15,0-6 0 0,-1 5 0 16,9-4 0-16,-8 0 0 0,7 0 0 0,1-5 0 16,0 5 0-16,-1-4 0 0,-7-1 0 15,8 1 0-15,-9-1 0 0,1-1 0 0,0 3 0 16,-9 2 0-16,1-3 0 0,0 3 0 16,-8-4 0-16,0 6 0 0,-8 3 0 0,8-5 0 15,-8 5 0-15,1 0 0 0,-2 5 0 16,-6 0 0-16,7 0 0 0,0 4 0 15,1 4 0-15,-2 0 0 0,2 6 0 0,-1 2 0 16,8 6 0-16,-8-1 0 0,0 11 0 0,8-3 0 16,0 1 0-16,0 11 0 0,0-7 0 15,8 5 0-15,-8 6 0 0,8-2 0 0,0-4 0 16,-1 5 0-16,9-5 0 0,-8 1 0 16,8 3 0-16,-9-4 0 0,9 0-274 15,-8 2-137-15,0-2-139 0,7-5-178 0,-7 1-201 16,0-5-132-16,0-3-27 0,-8-2 39 15,7-2 131-15,-7-7 210 0,0-2 265 16</inkml:trace>
  <inkml:trace contextRef="#ctx0" brushRef="#br0" timeOffset="54925.641">12364 18353 62 0,'-23'4'760'0,"-1"5"189"0,1-5 125 0,-1 5 94 16,8-5-8-16,-8 5-264 0,9-4-249 15,7-1-135-15,-7 0-87 0,6-4-57 0,9 5-198 16,0-1-170-16,0-4 0 0,9 4 0 16,6-4 0-16,1 5 0 0,7-1 0 0,1-4 0 15,7 5 0-15,0-5 0 0,9 0 0 16,-1 4 0-16,0-4 0 0,8 0 0 0,0 0 0 16,0 0 0-16,0 0 0 0,1 5 0 15,-1-5 0-15,0 0 0 0,-8 0 0 0,9 0 0 16,-10 0 0-16,2 0 0 0,-9 4-275 15,0-4-570-15,-8 4-205 0,-7-4-131 0,1 0-13 16,-10 0 49-16,0 0 111 0,2-4 213 16,-18 0 299-16</inkml:trace>
  <inkml:trace contextRef="#ctx0" brushRef="#br0" timeOffset="55457.222">12733 18569 376 0,'-24'18'783'15,"8"-6"162"-15,1 2 112 0,-1-1 68 16,0-4-191-16,1-1-191 0,7 1-169 0,0 0-106 16,0-4-63-16,1-1-46 0,-2-4-43 15,9 5-210-15,0-5-106 0,0 4 0 0,9-4 0 16,-2 0 0-16,1 0 0 0,0 5 0 16,7-5 0-16,1 0 0 0,-1 0 0 0,2 0 0 15,6 0 0-15,-7-5 0 0,-1 5 0 16,9 0 0-16,-8 0 0 0,-9 0 0 0,9 0 0 15,-8 5 0-15,0-5 0 0,-8 5 0 16,0 2 0-16,0 2 0 0,-8 5 0 16,0 0 0-16,1 3 0 0,-9 1 0 0,8-1 0 15,-8 1 0-15,0-1 0 0,1 1 0 0,-1-1-101 16,0-3-31-16,9 0 13 0,-1-2 21 16,-1 1 25-16,2-3 21 0,7-1 16 0,0-6 13 15,0 7 5-15,7-7 6 0,10-3-2 16,-10 5 1-16,9-5 6 0,8-5 11 15,-8 5 14-15,7 0 20 0,1 0 28 0,-1 0 24 16,1 5 18-16,0 0 17 0,-1 4 9 0,-8 0-19 16,9 4-115-16,-16 4 0 0,7 1 0 0,1-1 0 15,-8 6 0-15,-8-2 0 0,7 6 0 16,-14-1 0-16,7-3 0 0,-8 3 0 0,1 1 0 16,-9-1 0-16,0-4 0 0,-8 0 0 15,0 0 0-15,1-3 0 0,-8-3 0 0,0-2 0 16,-1 0 0-16,1-7 0 0,-9-1 0 15,9-6 0-15,0 0 0 0,0-6 0 0,7 2 0 16,1-5 0-16,7 1 0 0,0-6-337 16,8 5-133-16,1-8-164 0,7 4-240 0,0-9-187 15,7 0-64-15,1-9 8 0,15 0 80 16,1-9 196-16,8-4 296 0</inkml:trace>
  <inkml:trace contextRef="#ctx0" brushRef="#br0" timeOffset="55953.602">13894 17448 595 0,'-8'-4'958'0,"1"-1"144"0,-9 1 98 16,8 4 68-16,-1-5-282 0,9 5-324 0,-7 5-174 15,7-1-92-15,0 5-53 0,7-1-150 16,-7 10-193-16,17 4 0 0,-10 0 0 0,2 4 0 16,6 11 0-16,1 2 0 0,-9 5 0 15,9 0 0-15,0 9 0 0,-8-4 0 0,8 4 0 16,-9 0 0-16,9-1 0 0,-8-2 0 16,-1-6 0-16,1-5 0 0,-8 1 0 0,0-10 0 15,0-3 0-15,0-4 0 0,-8-7-17 16,1-2-478-16,-9 0 45 0,1-11 63 15,-9-3 84-15,1 0 79 0,-1-33 73 0,-8 54 58 16,1-30 52-16,-9-5 52 0,9 2 37 16,-8-7 28-16,15 6 25 0,-7-5 19 0,7 1 11 15,10-1 9-15,-3 1 12 0,10-5 20 16,-2 0 26-16,9 0 32 0,0 0 26 0,0-1 26 16,9 2-38-16,-2 2-244 0,10 2 0 15,-3-1 0-15,-5 5 0 0,13 4 0 0,-5 0 0 16,6 5 0-16,8 0 0 0,1 4 0 15,-1 0 0-15,9 4 0 0,-1 0 0 0,8 1 0 16,0-1 0-16,0 5 0 0,0 0-626 16,8-1-388-16,-8 1-204 0,9 5-35 15,-9-6 47-15,7 1 101 0,-7 1 197 0,-8-2 285 16</inkml:trace>
  <inkml:trace contextRef="#ctx0" brushRef="#br0" timeOffset="56344.548">14592 18008 77 0,'-8'0'609'16,"-8"-4"190"-16,9-1 147 0,-17-4 91 15,1 6-94-15,-1-7-190 0,-7 1-176 0,-1 1-149 16,-7-6-102-16,7 10-55 0,1-1-26 16,0 1-12-16,8 4-10 0,-1 4-10 15,0 5-11-15,1 0-9 0,7 9-77 0,8-1-116 16,1 5 0-16,-2 0 0 0,18 6 0 16,-2-2 0-16,1 5 0 0,8-5 0 0,0-4 0 15,15 0 0-15,-7-4 0 0,-1-1 0 16,8-8 0-16,0 0 0 0,-7-4 0 0,8-1 0 15,-8-8 0-15,-10-1 0 0,10-4 0 16,-8-3 0-16,-8-2 0 0,0-4 0 16,0 0 0-16,-8-3 0 0,0 3 0 0,-8 0 0 15,0 1 0-15,0-2 0 0,1 3 0 16,-2 2 0-16,2 0 0 0,-1 11 0 0,-1-6 0 16,9 5 0-16,0 8 0 0,-7-1 0 15,14 3 0-15,-7 6 0 0,9 2 0 16,-9 4 0-16,8-5 0 0,-1 9 0 0,2 0 0 15,6 0 0-15,1 1 0 0,-9-2 0 16,9 2 0-16,8-2 0 0,-8-4 0 0,-1 1 0 16,1-4 0-16,7-2-180 0,-6-2-529 15,-3 3-302-15,3-8-190 0,6-5-41 0,-8 0 41 16,17-9 109-16,-8-4 221 0,-1-5 331 16</inkml:trace>
  <inkml:trace contextRef="#ctx0" brushRef="#br0" timeOffset="56613.821">15063 18018 686 0,'-9'-10'940'0,"9"1"134"0,-7 0 90 16,0 0 19-16,-2 1-270 0,1-1-282 15,-6 5-163-15,5-5-87 0,-6 0-51 0,6 4-38 16,-14 1-163-16,8 0-129 0,-1 4 0 16,0 0 0-16,-8 4 0 0,9 5 0 15,-1 4 0-15,0 5 0 0,1-1 0 0,-1 5 0 16,8 0 0-16,0 6 0 0,0 2 0 15,8-3 0-15,8 4 0 0,0-4 0 0,7 3 0 16,1-4 0-16,8-3 0 0,0-2 0 0,-1-2 0 16,8-6 0-16,-7 0 0 0,8-4 0 15,-1-9 0-15,0 0 0 0,-7-5 0 16,-1-4 0-16,1 1-720 0,-1-10-251 0,-7-5-203 16,-8-3-45-16,-1-4 31 0,2-5 84 15,-2-10 181-15,-7 5 286 0</inkml:trace>
  <inkml:trace contextRef="#ctx0" brushRef="#br0" timeOffset="56832.236">15016 17558 328 0,'-16'-31'872'16,"-8"4"169"-16,9 6 111 0,-1 3 87 15,0 5-136-15,9 0-341 0,-1 4-226 0,8 4-111 16,-8 5-55-16,16 0-33 0,0 5-311 16,-1 8-26-16,2 4 0 0,6 6 0 15,-7 7 0-15,16 5 0 0,-9 6 0 0,1 6 0 16,8 3 0-16,-10 2 0 0,10 5 0 0,-8 1 0 15,8 0 0-15,-1-1 0 0,1-3 0 16,-1-3 0-16,1-1 0 0,7-11 0 0,-15 1 0 16,8-10 0-16,-8-2-717 0,-1-7-635 15,-7-11-44-15,7-6 63 0,1-8 109 16,-1-15 180-16,1 2 297 0</inkml:trace>
  <inkml:trace contextRef="#ctx0" brushRef="#br0" timeOffset="57064.617">15549 17880 564 0,'-7'-21'926'0,"-9"3"145"0,8 5 97 16,0 4 79-16,-7 0-266 0,-1 4-297 0,8 0-169 16,-1 10-82-16,-5 0-43 0,5 4-178 15,1 7-212-15,-8 3 0 0,9 3 0 0,-1 9 0 16,0-5 0-16,8 9 0 0,0 1 0 16,0-1 0-16,8 1 0 0,7-5 0 0,1-1 0 15,1 1 0-15,6-5 0 0,1-4 0 16,-1-4 0-16,8 0 0 0,-7-1 0 0,7-8 0 15,-8 1 0-15,10-1 0 0,-10-5 0 16,1-1-722-16,-9 3-540 0,1-2-83 16,-1-4 32-16,-7 4 89 0,0-4 155 0,-1 5 263 15,2-5 376-15</inkml:trace>
  <inkml:trace contextRef="#ctx0" brushRef="#br0" timeOffset="57227.942">15651 18529 802 0,'-24'26'1111'0,"17"1"175"0,-9-5 133 15,1 0 102-15,6-5-349 0,2-3-359 16,7-5-746-16,-8 0-67 0,8 0 0 0,0-9 0 16,8 5 0-16,-8-10 0 0,0 5 0 15,0-5 0-15,0-4 0 0,-8 5-223 0,0-5-763 16,-7-5-256-16,-1 2-69 0,0-6 41 16,-8-8 94-16,0-1 184 0,-7-4 308 15</inkml:trace>
  <inkml:trace contextRef="#ctx0" brushRef="#br0" timeOffset="57425.415">14749 17937 748 0,'-32'-8'1038'0,"9"-5"137"0,0 4 94 15,0-4 90-15,14-1-324 0,9 1-324 16,0 0-167-16,9-6-232 0,5 3-312 16,3 2 0-16,6-4 0 0,8 6 0 0,0-2 0 15,1 5 0-15,7 0 0 0,1 6 0 16,-1-3 0-16,0 6 0 0,0 0 0 15,0 0 0-15,8 6 0 0,-7 2-961 0,7 0-349 16,-8 1-65-16,9-4 46 0,-1 0 108 16,7-5 188-16,1-5 363 0</inkml:trace>
  <inkml:trace contextRef="#ctx0" brushRef="#br0" timeOffset="58411.836">17212 17787 330 0,'-16'-9'422'0,"1"6"73"0,-1-7 67 0,-7 1-46 15,7 5-21-15,1-8 15 0,6 6 30 16,-6-2-8-16,7-1-34 0,-7 5-48 0,7-1-55 16,0 1-57-16,8-1-52 0,-8 5-27 15,8-4-17-15,-7 8-7 0,7 1-5 0,0 4-2 16,7 4-5-16,-7 9-7 0,8 8-27 15,0 6-189-15,0 4 0 0,7 8 0 16,-7 5 0-16,7 0 0 0,-6 5 0 0,6-1 0 16,1-3 0-16,-9-3 0 0,9-2 0 15,0 0 0-15,-8-14 0 0,8 1 0 0,-9-10 0 16,1-4 0-16,1-5 0 0,-9-8 0 16,0-9 0-16,0-4 0 0,0-8 0 15,0-11 0-15,-9 1 0 0,1-9 0 0,-8-4 0 16,9-6 0-16,-17-3 0 0,8-3 0 15,-7-2 0-15,8-4 0 0,-9 5 0 16,8-2 0-16,1 2 0 0,-1 4 0 0,9 0 0 16,7 3 0-16,0 2 0 0,0-1 0 0,7 5 0 15,1 4 0-15,0 5 0 0,7 3 0 16,1 11 0-16,-1-1 0 0,1 3 0 16,0 10 0-16,-1 5 0 0,1 9 0 0,0 2 0 15,-8 7 0-15,8 3 0 0,-16 10 0 16,7 3 0-16,-7 1 0 0,0 0 0 15,-7 4 0-15,7 0 0 0,-9-4 0 0,2-1 0 16,-1-8-157-16,0 1-20 0,0-6 22 16,8-8 28-16,-7-1 25 0,7-3 23 0,0-6 16 15,0-3 11-15,7-5 9 0,1-5 10 16,8-3 14-16,0 3 7 0,8-4 10 16,-1-4 10-16,1 4 1 0,7-4 7 0,-8 4 9 15,8 5 9-15,-7-1 9 0,-1 5 13 16,1 5 20-16,0-1 16 0,-8 10 14 15,-1 3 3-15,-7 5-4 0,0 0-11 0,-1 4-14 16,-7 5-18-16,-7 1-17 0,7-1-10 16,-16-1-9-16,8 1-26 0,-8-5 0 0,1 1 0 15,-8-1 0-15,-1-4 0 0,0-4 0 0,1-4 0 16,-1-1 0-16,1-4 0 0,-8-9 0 16,7 0 0-16,1 0 0 0,6-9 0 0,-6 5-45 15,15-10-136-15,0 0-57 0,8 1-54 16,0 0-60-16,8-5-120 0,0 1-208 0,8-1-258 15,8 1-110-15,7-5-28 0,0-5 38 16,8 1 137-16,8 0 245 0</inkml:trace>
  <inkml:trace contextRef="#ctx0" brushRef="#br0" timeOffset="58674.196">17848 17898 354 0,'16'-18'813'0,"-9"-3"150"0,-7 3 98 15,0-1 71-15,0 7-198 0,-7-2-253 16,7 2-196-16,-8 3-98 0,-8-1-51 15,9 1-29-15,-9 9-21 0,8 0-24 0,-8 5-72 16,9 4-190-16,-10 8 0 0,2 1 0 16,7 9 0-16,-7 4 0 0,6 0 0 0,2 8 0 15,-1 1 0-15,8 9 0 0,8-2 0 16,-8 7 0-16,16 0 0 0,-1-3 0 0,1 3 0 16,15-5 0-16,-7-1 0 0,15-4 0 0,0-5 0 15,0 2 0-15,1-10 0 0,-2-5 0 16,2-4 0-16,0-5 0 0,-9 1 0 15,0-9 0-15,-8-4-585 0,-6-10-650 0,-10-4-101 16,0-4 15-16,2-4 78 0,-1-6 131 16,-8 2 255-16,0-6 402 0</inkml:trace>
  <inkml:trace contextRef="#ctx0" brushRef="#br0" timeOffset="61997.365">18342 17894 521 0,'-16'4'739'0,"9"0"151"15,-1 1 94-15,0-1-46 0,0 1-171 16,1-1-182-16,7-4-165 0,-9 4-126 0,9-4-69 16,0 0-39-16,9 0-25 0,-9 0-13 15,7 0-7-15,9-4-7 0,-8 0-11 16,8-1-17-16,-1-4-17 0,1-4-21 0,-9 4-19 15,10-8-18-15,-1-1-15 0,-1 1-28 16,-7-6-43-16,0 2-39 0,7-7-40 16,-15 6-31-16,8-4-27 0,0 4-2 0,-8 0 20 15,0-1 28-15,-8 7 31 0,8-7 30 16,-8 6 27-16,0 3 21 0,1 1 17 0,-9-1 14 16,8 2 18-16,-8 7 19 0,9-4 18 15,-1 9 16-15,-8 0 17 0,9 5 16 0,-2-1 8 16,9 10 3-16,-8-2 2 0,8 6 0 15,0 5 0-15,8-1 0 0,-8 8-3 0,9 2-4 16,-2-2-8-16,0 5-13 0,10 6-12 16,-1-3-19-16,-1-1-15 0,-7-2-16 15,7 0-26-15,1 0-47 0,-1-4-58 0,-6-1-67 16,6-2-83-16,-7-3-116 0,0 3-190 16,8-7-257-16,-9-3-170 0,1-5-57 15,-8 6 18-15,8-11 82 0,0 5 189 0,-8-9 288 16</inkml:trace>
  <inkml:trace contextRef="#ctx0" brushRef="#br0" timeOffset="62255.004">18366 18259 218 0,'-24'13'742'0,"1"-3"172"16,-1-5 112-16,8 4 85 0,1-5-138 0,7-1-228 15,0 3-218-15,1-6-119 0,7 4-60 16,0-4-32-16,7 0-18 0,9 0-7 15,-1-4-17-15,9 4-274 0,-1-6 0 0,10 3 0 16,-2-1 0-16,0-1 0 0,0 1 0 0,8-1 0 16,1 0 0-16,-2 0 0 0,2 1 0 15,0 1 0-15,-2-3 0 0,2 6 0 16,0-3 0-16,-9 3 0 0,0 0 0 0,0 0-61 16,-8 0-654-16,1 3-233 0,-8-3-211 15,0 6-54-15,-1-6 28 0,-6 0 83 0,-2 0 181 16,-7-6 286-16</inkml:trace>
  <inkml:trace contextRef="#ctx0" brushRef="#br0" timeOffset="62791.124">18649 18525 132 0,'-16'18'751'0,"-8"-1"176"0,8-4 115 0,1 1 87 16,6-6-73-16,-6 1-220 0,7-5-236 15,0 1-125-15,1-1-78 0,7 1-61 0,0-5-48 16,0 0-66-16,0 0-222 0,7-5 0 16,1 5 0-16,8-4 0 0,0-1 0 0,-1 5 0 15,1-4 0-15,0-1 0 0,-1 5 0 16,1 0 0-16,8 0 0 0,-17 0 0 0,9 5 0 16,-8-1 0-16,8 5 0 0,-16 0 0 15,0 0 0-15,0 5 0 0,0-2 0 16,-8 6-13-16,0-1-152 0,-7-3 14 0,6 4 16 15,-6-6 16-15,-1 2 19 0,0 0 18 16,9-5 18-16,-10 3 15 0,10-3 13 0,0-4 13 16,-2-1 5-16,1 1 5 0,8-1 5 0,0 0 3 15,0-4 3-15,8 0 5 0,8 0 6 16,0 0 7-16,-1-4 6 0,9 4 5 0,-1-4 6 16,1 4 14-16,-1 0 15 0,1 4 19 15,7 5 20-15,-8-5 23 0,1 9 24 0,0 0 13 16,-8 5-12-16,0 4-149 0,-1 1 0 15,-7-1 0-15,0 4 0 0,-1 0 0 0,-7 1 0 16,0-1 0-16,-7 1 0 0,-1-5 0 16,0 5 0-16,-7-6 0 0,-9 2 0 0,8-6 0 15,-15 1 0-15,8-6 0 0,-8 2 0 0,-2-9 0 16,-5 4 0-16,6-9 0 0,1 0 0 16,0-5 0-16,7 1 0 0,0-5 0 0,1-4 0 15,7 0 0-15,8-1-125 0,0-3-208 16,0 3-50-16,16-4-88 0,-8 1-158 15,8-5-249-15,7 0-152 0,1 0-44 0,8-5 18 16,-1-4 104-16,1 1 194 0,16-5 303 0</inkml:trace>
  <inkml:trace contextRef="#ctx0" brushRef="#br0" timeOffset="63054.42">19394 18221 739 0,'-9'0'1016'16,"9"3"156"-16,0-3 116 0,0 0 80 16,-7 0-319-16,7 0-298 0,0 0-169 0,0 4-356 15,0-4-226-15,0 5 0 0,7-1 0 16,-7 6 0-16,9-1 0 0,-9 3 0 0,8 2 0 16,-8 4 0-16,7 8 0 0,-7 1 0 15,0-1 0-15,0 5 0 0,0 0 0 16,9-1 0-16,-9 2 0 0,0-1 0 0,0-10 0 15,0 2 0-15,0-6-52 0,-9 1-1089 16,9-9-190-16,0-9-28 0,-7-5 64 16,14-8 105-16,-7-4 207 0,0-10 370 0</inkml:trace>
  <inkml:trace contextRef="#ctx0" brushRef="#br0" timeOffset="63212.509">19331 18097 22 0,'-16'-31'785'0,"1"4"206"0,-1 6 132 0,0-2 94 16,1 5 25-16,-1 1-345 0,8 3-308 15,8 1-187-15,-9 4-121 0,9 1-89 16,0-1-69-16,0 4-67 0,0 1-82 0,9 4-92 16,-1 0-112-16,-1 4-185 0,-7 1-310 15,16-1-305-15,-8 1-124 0,8-1-19 0,0 0 54 16,-1-4 154-16,8 0 293 0</inkml:trace>
  <inkml:trace contextRef="#ctx0" brushRef="#br0" timeOffset="63593.164">20045 17867 505 0,'-8'5'868'0,"0"-1"133"16,1 0 90-16,-2 1 70 0,-6-5-263 16,6 0-273-16,-5 0-169 0,-3 4-85 0,1-4-44 15,1 5-30-15,-1-1-22 0,-7 5-15 16,7 4-204-16,-8 0-56 0,9 9 0 0,-1 4 0 15,1 1 0-15,7-1 0 0,0 9 0 16,8-3 0-16,0-1 0 0,8 0 0 16,0-1 0-16,7-2 0 0,9-2 0 0,-1-5 0 15,8 2 0-15,1-11 0 0,-1-2 0 16,0-1 0-16,9-9 0 0,-9-9 0 0,1-1 0 16,-1-2 0-16,0-7 0 0,-7-2 0 0,-8-2 0 15,-1 2 0-15,1-6 0 0,-16 1 0 16,0-1 0-16,0 1 0 0,-7 3 0 0,-9 2 0 15,-1-5 0-15,3 7 0 0,-10-3 0 16,0 5 0-16,-7-1 0 0,8 5 0 16,-9 0 0-16,8 4-73 0,0 5-545 0,10-1-162 15,-10 1-272-15,8 4-110 0,8-5-11 16,0 1 48-16,8 0 120 0,0-10 234 16,0 1 349-16</inkml:trace>
  <inkml:trace contextRef="#ctx0" brushRef="#br0" timeOffset="63874.045">20288 17514 55 0,'-8'0'781'16,"0"0"228"-16,8 4 172 0,-7-4 128 16,-2 5 21-16,9-5-253 0,-7 0-244 0,14 4-217 15,-7-4-616-15,9 5 0 0,-2-5 0 0,9 9 0 16,-1 0 0-16,1 3 0 0,8 2 0 15,0 7 0-15,-1 2 0 0,1 3 0 0,-1 10 0 16,1-1 0-16,-8 4 0 0,6 5 0 16,-6 5 0-16,0 0 0 0,-1 8 0 0,-6-4 0 15,-2 8 0-15,1-3 0 0,-8 0 0 0,0-1 0 16,-8 4 0-16,1-3 0 0,-17 4 0 16,1 0-568-16,-8-4-1149 0,-1-2 80 0,-7-6 161 15,0-6 203-15,-1-9 341 0,1-9 437 16</inkml:trace>
  <inkml:trace contextRef="#ctx0" brushRef="#br0" timeOffset="65369.612">21638 15285 101 0,'0'-9'585'0,"0"5"172"0,0-5 151 0,0 0 101 16,0 0-100-16,-9 1-152 0,2-6-133 15,-1 6-119-15,-8-6-99 0,9 1-53 0,-9 5-36 16,-8-2-32-16,0 6-33 0,-7 4-35 16,8 4-34-16,-8 6-160 0,-9 7-23 15,9 5 0-15,-1 9 0 0,-7 4 0 0,16 9 0 16,-9 10 0-16,17-2 0 0,-1 11 0 16,16 2 0-16,0 2 0 0,16-1 0 0,-1 5 0 15,17-1 0-15,-1 1 0 0,9-6 0 16,7 2 0-16,7-5 0 0,1-5 0 0,-1-5 0 15,2 1 0-15,-1-3 0 0,-1-2 0 16,2-3 0-16,-17-1 0 0,8-6 0 16,-16 6 0-16,1-3 0 0,-17-1 0 0,1-1 0 15,0 6 0-15,-16-1 0 0,0 0 0 16,-9 4 0-16,2 0 0 0,-9 2 0 0,-8 2 0 16,1 6 0-16,-1-6 0 0,2 7 0 15,-2-2 0-15,1 0 0 0,7-5 0 16,-8 6 0-16,17-5 0 0,-2-4 0 0,9-1 0 15,0 1 0-15,9-5 0 0,-2 0 0 16,0-4 0-16,10-1 0 0,6 2 0 0,-7-6 0 16,8 0 0-16,-9 0 0 0,8 0 0 0,1 1 0 15,-1 3 0-15,-6-4 0 0,6 6 0 16,-8-6 0-16,9 5 0 0,-8-1 0 16,0-4 0-16,-1 9 0 0,-7-3 0 0,7-2 0 15,-6 1 0-15,-9-1 0 0,0-4 0 16,0 6 0-16,-9-1 0 0,2-5 0 15,-1 4 0-15,-8-4 0 0,9 6 0 0,-2-6 0 16,2 0 0-16,-1 0 0 0,0 0 0 0,0 1 0 16,8-1 0-16,-7 1 0 0,7 2 0 0,0-1 0 15,0 2 0-15,0 1 0 0,0-4 0 0,0 2 0 16,7 3 0-16,1-1 0 0,0-1 0 16,0-4 0-16,-1 0 0 0,2 6 0 0,-2-10 0 15,1 4 0-15,0-4 0 0,0-1 0 16,-1-2 0-16,9 2 0 0,-16-4 0 0,8 6 0 15,1-6 0-15,-2 0 0 0,0 1 0 0,-7 3 0 16,9-3 0-16,-1-5 0 0,-8 5 0 16,7-1 0-16,-7 1 0 0,0-5 0 0,9 4 0 15,-9-4 0-15,7 0 0 0,-7 0 0 0,0 0 0 16,0 1 0-16,8-1 0 0,-8 0 0 0,0-5 0 16,0 5 0-16,0-4 0 0,0 4 0 0,0 1 0 15,0-2 0-15,0 2 0 0,0-7 0 16,-8 12 0-16,8-6 0 0,0 0 0 0,0 0 0 15,0 0 0-15,0 4 0 0,-7-4 0 0,7 4 0 16,0-4 0-16,0 0 0 0,0 6 0 16,7-7 0-16,-7 2 0 0,0 3 0 0,0-4 0 15,0 0 0-15,0 4 0 0,0-4 0 0,0 1 0 16,0 3 0-16,-7-3 0 0,7-2 0 0,0 6 0 16,0-5 0-16,0 0 0 0,0 0 0 15,0 4 0-15,-9-4 0 0,9 1 0 0,0 2 0 16,-7-1 0-16,7-3 0 0,0 6 0 0,-8-5 0 15,-1 4 0-15,9-4 0 0,-7 0 0 0,7 4 0 16,-7-3 0-16,-2 3 0 0,1-3 0 0,1-2 0 16,-9 2 0-16,8-2 0 0,0-3 0 0,0 0 0 15,-8-1 0-15,9-8 0 0,-9 5 0 0,1-5 0 16,-1-6 0-16,-1-3 0 0,3 0-368 0,-3-8-521 16,1-6-268-16,-7-2-88 0,8-11 13 15,-9-13 61-15,8-4 155 0,-7-13 275 0</inkml:trace>
  <inkml:trace contextRef="#ctx0" brushRef="#br0" timeOffset="66901.535">33719 5514 306 0,'-7'-23'458'0,"7"2"92"16,-8-2 99-16,8 2-42 0,-8-2-26 16,8 6-11-16,-8-1-32 0,8 1-54 15,-7-1-66-15,7 5-69 0,0 0-77 0,0 0-68 16,0 3-42-16,-9 6-26 0,9-1-13 16,0 5-5-16,0 5-3 0,0 9 5 0,0 2 11 15,0 7 16-15,-7 8 5 0,7 8 5 16,0 5 5-16,0 9 8 0,0 5 1 0,0 4-5 15,0 5-8-15,0 3-141 0,0 9-17 16,0 5 0-16,0 5 0 0,0 3 0 16,0 10 0-16,0 3 0 0,0 5 0 0,0 1 0 15,0 3 0-15,0 1 0 0,-8 1 0 16,8-1 0-16,0-1 0 0,0-4 0 0,-8 1 0 16,8-6 0-16,0 2 0 0,0-6 0 15,8-4 0-15,-8-4 0 0,8-1 0 0,-1-8 0 16,2 0 0-16,-2-4 0 0,1-1 0 15,0-4 0-15,0 0 0 0,-1 0 0 0,2-4 0 16,-9 3 0-16,7-7 0 0,1-1 0 16,-8 0 0-16,9-4 0 0,-9 0 0 15,7-5 0-15,-7 0 0 0,7 1 0 0,-7 0 0 16,9-6 0-16,-9 5 0 0,8 1 0 16,-8-5 0-16,7 4 0 0,-7 0 0 0,9-3 0 15,-9 3 0-15,0-3 0 0,0-2 0 16,7-4 0-16,-7 1 0 0,0-5 0 15,0 4 0-15,0-8 0 0,0 5 0 0,0-5 0 16,0-1 0-16,0 1 0 0,8-5 0 16,-8 1 0-16,0 4 0 0,0-10 0 0,0 5 0 15,0 0 0-15,0-4 0 0,0 4 0 16,0-4 0-16,0 4 0 0,0-3 0 0,0-1 0 16,0 0 0-16,0 4 0 0,0-8 0 15,0 3 0-15,0-4 0 0,0 2 0 16,0-7 0-16,0 2 0 0,0-6 0 0,0 1 0 15,0-5 0-15,7 0 0 0,-7 0 0 16,0 0 0-16,0-4 0 0,0 1 0 16,0 2 0-16,0-3 0 0,0 0 0 0,0 0 0 15,0-4 0-15,0 4 0 0,0-1 0 16,0-3 0-16,0-1 0 0,0 1 0 0,0-1 0 16,0-4 0-16,0-4 0 0,0-1 0 15,-7-4 0-15,7-5 0 0,0-3-653 16,-8-4-212-16,1-2-253 0,-2-8-81 0,2-4 9 15,-1-5 63-15,-8-4 147 0,9-5 264 16</inkml:trace>
  <inkml:trace contextRef="#ctx0" brushRef="#br0" timeOffset="67985.135">33492 5509 374 0,'0'5'580'15,"-8"4"139"-15,0 0 137 0,1-6-22 0,7 6-99 16,-8 1-108-16,8-1-110 0,0-5-116 16,-8 1-118-16,8-1-76 0,0 1-40 15,0-5-18-15,8 0-11 0,-8 0-3 0,8-5-4 16,-1 1-13-16,1-5-21 0,8-5-23 15,-9 0-22-15,9-3-20 0,0-1-14 0,-1-4-11 16,1 0-6-16,1 1-3 0,-10-2-2 16,9-3 1-16,-8-1-2 0,8 1 0 15,-16 0 1-15,7 3-1 0,-7-2 2 0,8 2 2 16,-16-4 3-16,8 10 1 0,0-5 1 16,-7 9 2-16,7-5 1 0,-9 4 1 0,2 6 2 15,7 4 0-15,-8-2 1 0,8 6 4 16,0 6 7-16,0-2 5 0,-9 9 8 0,18 0 11 15,-9 5 8-15,0 4 0 0,8 4-3 16,8 5-7-16,-9 0-9 0,9 1-4 0,-8 7-4 16,8-4-9-16,-1 5-41 0,-7-1-55 15,7 2-61-15,1 3-82 0,8-4-128 0,-8 3-227 16,8 1-283-16,-9-4-173 0,8 4-58 16,1-4 11-16,-8 4 90 0,7 1 211 15,-8-6 311-15</inkml:trace>
  <inkml:trace contextRef="#ctx0" brushRef="#br0" timeOffset="70005.518">31405 8599 14 0,'-8'0'335'16,"-8"0"87"-16,9 0 84 0,-9 0 19 0,8-4-10 16,1 4 9-16,-9-5 23 0,8 5-8 15,0 0-32-15,0-4-49 0,1 4-55 16,-2 0-65-16,2-5-74 0,7 5-44 0,-8-4-18 15,8-1 2-15,-8 5 3 0,8-3 2 0,-8 3-3 16,8-6-7-16,0 6-13 0,0-3-25 16,-7 3-30-16,7 0-32 0,0 0-26 15,7 0-21-15,-7 0-1 0,8 3 13 0,0-3-34 16,7 6-30-16,1-3 0 0,0 6 0 16,8-4 0-16,-1-1 0 0,8 1 0 0,0-1 0 15,9 1 0-15,-1-2 0 0,8-3 0 16,9 6 0-16,-9-3 0 0,7-3 0 15,8 5 0-15,-6-5 0 0,-1 0 0 0,8 0 0 16,-8 0 0-16,8-5 0 16,-9 5 0-16,1-3 0 0,8-6 0 0,-8 4 0 15,-1-4 0-15,2 0 0 0,-1 0 0 0,7-3 0 16,-6 2 0-16,6 2 0 0,1-1 0 16,7 0 0-16,-8 0 0 0,2 5 0 0,6-5 0 15,-6 5 0-15,6-1 0 0,-8 1 0 16,2 4 0-16,-2-5 0 0,-7 1 0 15,7 4 0-15,-6-5 0 0,-10 5 0 0,10 0 0 16,-9-4 0-16,8 4 0 0,-8-4 0 0,7 4 0 16,1-6 0-16,1 6 0 0,-9 0 0 15,7-3 0-15,-6 3 0 0,6 0 0 0,-7-4 0 16,8 4 0-16,-8 0 0 0,0-5 0 16,0 5 0-16,0-4 0 0,-7 4 0 15,0-5 0-15,6 5 0 0,-7-4 0 0,1 4 0 16,-1 0 0-16,0-5 0 0,1 5 0 15,-2 0 0-15,2 0 0 0,0 0 0 0,-9 0 0 16,0 5 0-16,0-5 0 0,1 0 0 16,-1 0 0-16,0 4 0 0,1-4 0 0,-8 5 0 15,7-5 0-15,0 4 0 0,1 1 0 0,-1-1 0 16,0-4 0-16,0 3 0 0,1-3 0 16,7 0 0-16,0 0 0 0,-8 6 0 0,9-6 0 15,-9 0 0-15,1-6 0 0,-1 6 0 0,8 0 0 16,-7 0 0-16,-1 0 0 0,0-3 0 15,-7 3 0-15,8 0 0 0,-1-4 0 16,0 4 0-16,1 0 0 0,-8-5 0 0,7 5 0 16,0-4 0-16,0-1 0 0,1 5 0 0,-1-4 0 15,-7 4 0-15,7-5 0 0,1 5 0 0,-9-5 0 16,1 2 0-16,7-3 0 0,0 6 0 16,-7-3 0-16,7 3 0 0,-8-4 0 0,9 4 0 15,-8-6 0-15,7 6 0 0,-7-3 0 0,7 3 0 16,-8-5 0-16,9 5 0 0,-1-5 0 15,-7 5 0-15,7-4 0 0,0-1 0 0,1 5 0 16,-1-3 0-16,0 3 0 0,1-6 0 0,-8 2 0 16,7 4 0-16,0 0 0 0,1-4 0 15,-8 4 0-15,7 0 0 0,-8 0 0 0,1 0 0 16,0 0 0-16,7 0 0 0,-8 4 0 0,1-4 0 16,-1 0 0-16,8 0 0 0,-7 0 0 0,8 0 0 15,-1 0 0-15,0 0 0 0,1 0 0 0,-1 0 0 16,0 0 0-16,9 0 0 0,-9 0 0 15,0 0 0-15,1 0 0 0,-8 0 0 0,7 0 0 16,-8 0 0-16,-6 0 0 0,6 0 0 0,1 0 0 16,-9 0 0-16,8 0 0 0,-7-4 0 15,8 4 0-15,-9 0 0 0,8 0 0 0,1 0 0 16,-1 0 0-16,1 0 0 0,-8 0 0 0,8 0 0 16,-8 0 0-16,7 0 0 0,-8 0 0 0,1 0 0 15,0 0 0-15,-1-5 0 0,1 5 0 16,-1 0 0-16,1 0 0 0,-8 0 0 0,8-4 0 15,0 4 0-15,-1 0 0 0,1-4 0 0,8 4 0 16,-8-5 0-16,-1 5 0 0,1-4 0 16,7-1 0-16,-6 5 0 0,-3-4 0 0,3-1 0 15,-1 5 0-15,7-4 0 0,-8 0 0 0,1-1 0 16,0-3 0-16,7 3 0 0,0 1 0 0,1-1 0 16,-1 1 0-16,1 0 0 0,0-1 0 15,-8 1 0-15,7 4 0 0,-7-5 0 0,8 5 0 16,-17-4 0-16,9 4 0 0,-1 0 0 0,-6 0 0 15,-2 0 0-15,1 0 0 0,1 0 0 16,-2 0 0-16,0 0 0 0,2 0 0 0,-1 0 0 16,-1 0 0-16,2 0 0 0,-2 4 0 0,8-4 0 15,-6 0 0-15,-2 0 0 0,9 5 0 0,-1-5 0 16,1 0 0-16,0 4 0 0,-1 1 0 16,1-5 0-16,8 4 0 0,-8 0 0 0,8 1 0 15,-9-1 0-15,8 1 0 0,-7-5 0 0,0 4 0 16,8 0 0-16,0-4 0 0,-10 5 0 0,3-5 0 15,6 4 0-15,-8-4 0 0,1 0 0 16,0 0 0-16,8 0 0 0,-9 0 0 0,1 0 0 16,7 0 0-16,-7 0 0 0,8-4 0 0,-9 4 0 15,1 0 0-15,0 0 0 0,8 0 0 16,-9 0 0-16,1 0 0 0,0 0 0 0,-1 0 0 16,-7 0 0-16,7 0 0 0,-6 4 0 0,6-4 0 15,-8 0 0-15,2 4 0 0,-2-4 0 0,1 5 0 16,1-5 0-16,-9 0 0 0,7 4 0 0,0-4 0 15,2 0 0-15,-9 0 0 0,8 5 0 16,-1-5 0-16,2 0 0 0,-2 4 0 0,1-4 0 16,-8 0 0-16,8 0 0 0,0 0 0 0,-8 0 0 15,7 0 0-15,-7 0 0 0,9 5 0 16,-9-5 0-16,0-5 0 0,0 5 0 16,0-4 0-16,0-1-145 0,-9 5-736 0,9-9-136 15,-7 5-152-15,-1-5-15 0,0 1 48 0,0-1 108 16,1 0 185-16,7-4 254 0</inkml:trace>
  <inkml:trace contextRef="#ctx0" brushRef="#br0" timeOffset="70420.154">39235 8069 608 0,'-8'0'976'0,"1"0"156"0,-2-4 116 16,2 4 100-16,7-4-255 0,-8-1-283 0,8 1-150 15,0-1-344-15,0-4-316 0,8 1 0 16,-8 2 0-16,7-1 0 0,-7-2 0 0,9 4 0 16,-9 0 0-16,0 1 0 0,7-1 0 0,-7 5 0 15,8 0 0-15,0 0 0 0,-8 0 0 0,8 5 0 16,-8-1 0-16,7 6 0 0,2-6 0 0,-2 8 0 16,8 2 0-16,-6 0 0 0,6-1 0 15,1 4 0-15,0 1 0 0,8-5 0 0,-9 6 0 16,8-3 0-16,-7-2 0 0,8 0 0 0,-8-7 0 15,-1 7 0-15,1-4 0 0,0-3 0 0,-1 2 0 16,-6 1 0-16,6 3 0 0,-7-4 0 16,0 0 0-16,-1-5 0 0,-7 5 0 0,0 4 0 15,0 0 0-15,-15 0 0 0,-8 5 0 0,-1 0 0 16,-8-1 0-16,-7 1 0 0,0 5 0 0,-8-2 0 16,7 2 0-16,-6-2 0 0,-1 6 0 15,7-5 0-15,1 4 0 0,0 1 0 0,7-5 0 16,1 0 0-16,7 1 0 0,1-7 0 15,7 7 0-15,1-5 0 0,6 4-1616 0,2-9-24 16,-1 4 120-16,8-8 178 0,0-4 260 0,-7-1 398 16</inkml:trace>
  <inkml:trace contextRef="#ctx0" brushRef="#br0" timeOffset="76668.373">39046 8908 277 0,'0'5'527'0,"0"-5"131"0,0 0 130 0,0 0 24 15,0 0-45-15,0 0-80 0,0 0-85 16,0 0-86-16,0-5-87 0,9 5-86 0,-9-5-44 16,7 0-13-16,-7 2 10 0,8 3 12 15,-8-4 14-15,8 4-48 0,0-5-274 0,-1 5 0 16,-7 0 0-16,9 0 0 0,-1 5 0 16,-8-5 0-16,7 4 0 0,2 4 0 0,-9-3 0 15,0 8 0-15,7-4 0 0,-14 9 0 0,7-1 0 16,0 1 0-16,-9-1 0 0,2 6 0 15,-1-2 0-15,-1 2 0 0,2-2 0 16,-1-2 0-16,0-3 0 0,8 3 0 0,-8-6 0 16,8 1 0-16,0-6 0 0,0 1 0 0,0-5 0 15,8-4 0-15,0 0 0 0,7-4 0 16,-6-5 0-16,6 1-6 0,1-6-218 0,8 1 30 16,-8-6 39-16,7 3 43 0,-8-3 40 0,1 7 36 15,0-6 32-15,-1 1 31 0,1-1 31 16,-8 4 38-16,-1 1 38 0,2 0 34 15,-2 4 17-15,-7 0-50 0,0 5-135 0,-7-1 0 16,-2 5 0-16,9 5 0 0,-15-1 0 0,8 5 0 16,-9 4 0-16,0 0 0 0,8 1 0 15,-8 7 0-15,1-3 0 0,7 5 0 0,0-2 0 16,8-2 0-16,-7 2 0 0,14-3 0 16,-7 0 0-16,8-1 0 0,8-3 0 0,0-6 0 15,-1 1 0-15,8-5 0 0,1-4 0 0,-1 0 0 16,8-8 0-16,-7 3 0 0,0-3 0 0,-1-1-308 15,1-5-601-15,-1 6-260 0,1-5-76 16,-8-1 15-16,8 0 56 0,-1 2 148 0,-7-6 277 16</inkml:trace>
  <inkml:trace contextRef="#ctx0" brushRef="#br0" timeOffset="77768.522">32770 4866 441 0,'0'0'825'0,"0"0"132"15,-7 0 87-15,7 0 62 0,0 0-255 0,-9 0-260 16,9 0-194-16,0 0-114 0,-7 0-72 15,7 4-44-15,0-4-36 0,0 9-30 0,0-1-19 16,0 1-8-16,0 5 0 0,0 3-11 16,0 1-6-16,0-1-11 0,7 2-3 15,2-3-12-15,-9 6-12 0,7-4-5 0,8-4-2 16,-6 4 2-16,6-11 0 0,1 3 1 16,0-1 1-16,-1-9-1 0,9 0-1 15,-8-5-3-15,7 1-3 0,-7-10 1 0,-1 2-2 16,9-2-1-16,-15-4-4 0,5-4-6 15,-5 5-5-15,-1-1-5 0,-8-4-2 0,0 4-1 16,0-3 2-16,-8 3 4 0,-1 5 4 16,2-5 3-16,0 4 0 0,-10 5 2 15,10 0-1-15,-2 6-2 0,2 3 0 0,-1 0 1 16,0 3-1-16,8 6 1 0,-8 0 1 16,8 5 3-16,0 4 20 0,0 4 22 0,8 0 26 15,0 4 27-15,-8 0 28 0,8 5 24 16,-1 4-70-16,2 0-77 0,-2 2 0 0,1-2 0 15,1 4 0-15,-9 1 0 0,0-1 0 16,0 2 0-16,0-1 0 0,-9-1 0 16,9 1 0-16,-8-5 0 0,1 4 0 0,-2-4 0 15,2-3 0-15,-1 3 0 0,-8-8 0 16,0 3 0-16,9-8 0 0,-9 0 0 16,1 0 0-16,-9-9 0 0,1 6 0 0,6-10-72 15,-6 0-357-15,-1-5-153 0,-7-4-254 16,8-4-237-16,-1-5-85 0,1 0 5 0,-1-10 63 15,8 3 167-15,1-6 293 0</inkml:trace>
  <inkml:trace contextRef="#ctx0" brushRef="#br0" timeOffset="85700.191">33618 8506 40 0,'-8'0'355'0,"8"0"79"0,0 0 73 15,0 5 3-15,0-5-38 0,0 0-40 16,0 0-26-16,0 0-24 0,0 0-21 0,0 0-18 15,0 0-12-15,-9 0-18 0,9 0-28 16,0 0-33-16,0 0-38 0,0 0-38 0,0 0-42 16,0 4-33-16,-7-4-21 0,7 0-15 15,0 0-9-15,0 4-9 0,0-4-7 16,-7 5-6-16,7-1-7 0,7 1-4 0,-7-1-6 16,0 1-4-16,7-1-4 0,-7-4-2 15,9 4-3-15,-1-4-2 0,-1 0-2 0,2 0-4 16,6-4-8-16,-7 0-20 0,0-5-8 15,8 4-6-15,-9-4-2 0,1 1 3 16,-8-1 9-16,8 0 18 0,-8 5 11 0,0-5 9 16,0 0 21-16,0-1 12 0,-8 7 10 0,0-6 9 15,1 5 6-15,-2-1 3 0,2 1-10 16,-1 4-7-16,-8 0-4 0,9 0-4 16,-2 0-6-16,2 4-3 0,-1 1-5 0,-1-1-6 15,2 1-6-15,7 2-5 0,-7-1-2 16,7-2-5-16,0 0 0 0,7 1-1 15,-7-1-4-15,7 1-16 0,2-1-30 0,-9 1-38 16,8-1-59-16,-1 5-105 0,2-5-156 16,-2 0-187-16,1 1-208 0,0-1-125 0,0 1-30 15,-1-1 59-15,-7 1 134 0,9-1 193 16</inkml:trace>
  <inkml:trace contextRef="#ctx0" brushRef="#br0" timeOffset="86255.744">33280 8908 126 0,'-7'-10'560'16,"-2"3"136"-16,2-7 127 0,-1 5 111 15,0 0-128-15,-7 0-153 0,6 0-133 0,2 1-113 16,-10-1-109-16,10 0-96 0,-9 4-54 16,1 1-23-16,-1 0-8 0,8 4 0 15,-15 0 5-15,15 4 5 0,-15 0 6 0,14 5-1 16,-6 5-2-16,-1 0-4 0,9-2-1 16,-2 11 0-16,2-7-3 0,7 7-7 0,0 4-10 15,0-1-13-15,16 0-17 0,-9-3-16 16,9 3-15-16,8-4-17 0,-1 0-27 0,1-4 0 15,-2-6 0-15,2 2 0 0,8-5-4027 16,-1-4 4056-16,-7-5 0 16,7-9-36-16,-8-1 25 15,1-6 6-15,-8-3-20 0,0-2-1 16,-9-6 0-16,1 1-35 0,-8-6-177 16,0 2-66-16,-15-1-71 15,-1-1-70-15,0 7-70 0,-8 2-77 16,-7 6-380-16</inkml:trace>
  <inkml:trace contextRef="#ctx0" brushRef="#br0" timeOffset="87402.218">33681 9857 321 0,'0'0'462'16,"-9"4"86"-16,2-4 56 0,-1 5-41 16,8-5-50-16,0 4-34 0,-8-4-14 0,8 0-18 15,0 0-27-15,-8 0-30 0,8 0-29 16,0 4-32-16,0-4-34 0,0 0-21 15,0 0-9-15,0 0 2 0,0 0-4 0,0 0-2 16,0 0-6-16,0 0-6 0,8 0-89 16,0 0-160-16,0 0 0 0,-1 0 0 0,9-4 0 15,0 4 0-15,-1 0 0 0,1 0 0 16,8 0 0-16,0 0 0 0,-1-4 0 16,8 4 0-16,-7 0 0 0,7 0 0 0,1 0 0 15,-9 0 0-15,1 4-236 0,0-4-403 16,-1 4-219-16,-8 1-241 0,1-1-74 15,-8 1 13-15,8-5 63 0,-9 8 151 0,2-3 265 16</inkml:trace>
  <inkml:trace contextRef="#ctx0" brushRef="#br0" timeOffset="88320.082">32785 10506 4 0,'-7'0'358'0,"-1"4"111"15,1-4 122-15,-2 0 75 0,9 0 48 0,-7 0 11 16,-1 4-22-16,8-4-52 0,0 0-74 16,-8 5-97-16,8-5-112 0,0 0-78 15,-8 0-51-15,8 0-28 0,0 4-13 0,8-4-9 16,-8 0-7-16,8 4-7 0,0-4-7 16,-1 0-16-16,2 0-71 0,6 0-81 0,1-4 0 15,-1-5 0-15,1 1 0 0,8-1 0 16,-8-9 0-16,7 1 0 0,-8-1 0 0,1-1 0 15,0-2-91-15,-1 3-89 0,-6 0 6 16,-2-4 20-16,1 5 31 0,1 4 30 16,-9-5 27-16,0 5 24 0,0 3 20 0,-9 3 23 15,9-2 21-15,-8 0 17 0,8 4 18 16,-7 5 17-16,-2 0 14 0,2 5 6 16,-1-1 3-16,8 5-4 0,-8 3-3 0,8 2-9 15,-8 0-9-15,8 3-12 0,0 5-10 16,0-4-23-16,0 8-27 0,0-3 0 0,8 2 0 15,-8 3 0-15,8-2-59 0,-8-4-133 16,8 0-106-16,-1 0-182 0,-7 1-286 0,9-11-283 16,-2 1-106-16,1-3-7 0,1-7 57 15,-2-3 155-15,9-8 274 0</inkml:trace>
  <inkml:trace contextRef="#ctx0" brushRef="#br0" timeOffset="88601.336">33233 10275 301 0,'-7'-3'781'0,"7"-1"162"16,-9-1 110-16,9 1 79 0,-7-1-181 15,7 1-239-15,0 4-206 0,-8 0-117 16,8 0-66-16,0 0-34 0,0 4-15 0,0 1 0 16,-9 4-11-16,9-2-263 0,0 7 0 15,0 4 0-15,-7-1 0 0,7 5 0 0,-7 6 0 16,7-3 0-16,-9 7 0 0,1 3 0 15,1 0 0-15,-2 0 0 0,2 0 0 0,-1 6 0 16,-8-1 0-16,9-5 0 0,-1 0 0 16,0 0 0-16,0-4 0 0,1 0 0 15,-2-4 0-15,2-6-422 0,-1 2-300 0,0-6-250 16,0-3-173-16,1-10-38 0,7-4 32 16,0-4 97-16,7-5 202 0,1-4 309 15</inkml:trace>
  <inkml:trace contextRef="#ctx0" brushRef="#br0" timeOffset="88987.296">33382 10541 410 0,'0'0'805'15,"0"0"156"-15,0 0 99 0,0 0 36 16,-8 4-223-16,8-4-245 0,-7 5-210 0,-2-1-133 15,9 5-80-15,-7-1-45 0,-1 1-24 16,0 5-14-16,0-1-5 0,-8 1 3 0,9 3 6 16,-1 1 5-16,-8-1 0 0,0 1-10 15,1 0-16-15,7-1-21 0,-7 1-22 16,6-1-27-16,2 1-35 0,-1-5 0 16,-1 0 0-16,2-4 0 0,7 0 0 0,0 0 0 15,0 0 0-15,0-4 0 0,7-2 0 0,2 3 0 16,-1-6 0-16,-1 3 0 0,9-3 0 15,0 0 0-15,-1 0 0 0,1-3 0 0,8 3 0 16,-8-6 0-16,7 6 0 0,1-3 0 16,0 3 0-16,-1-5-98 0,1 5-122 15,-9-5-63-15,1 5-51 0,7 0-57 0,-15 0-78 16,8-4-107-16,-9 4-119 0,1 0-122 16,0-5-108-16,-8 1-4 0,0 0 76 15,8-1 135-15,-8-4 166 0</inkml:trace>
  <inkml:trace contextRef="#ctx0" brushRef="#br0" timeOffset="89154.36">33539 10788 79 0,'-8'-4'383'0,"0"-5"205"15,8 0 204-15,-7 0 135 0,-2 5-1 0,2-1-59 16,-1 1-89-16,8 0-110 0,-8-1-136 16,8 5-97-16,-8 0-55 0,8 0-25 15,0 9-25-15,0 0-179 0,-7 4-151 0,7 5 0 16,0-1 0-16,0 9 0 0,0 5 0 16,7 4 0-16,-7 2 0 0,0-2 0 0,0 4 0 15,0-4 0-15,8 1 0 0,-8-1-40 16,0-5-853-16,0 2-316 0,0-6-101 15,8-3 15-15,-8-6 80 0,0-4 154 0,0-4 294 16</inkml:trace>
  <inkml:trace contextRef="#ctx0" brushRef="#br0" timeOffset="89707.57">32299 10493 85 0,'-7'0'433'0,"-1"0"123"0,0 0 126 0,8-5 75 16,-8 5-20-16,8 0-49 0,-7 0-63 15,7 0-77-15,0 0-83 0,0 0-82 0,7 5-67 16,1-5-32-16,0 0-12 0,0 0-10 15,-1 4-22-15,9-4-32 0,0 0-41 0,8 0-45 16,0-4-44-16,-1-1-83 0,8-4-87 16,0-1-107-16,-7 3-166 0,7-2-326 0,1 0-335 15,-1-1-131-15,-7-3-32 0,7 4 45 16,-8 1 132-16,1-1 311 0</inkml:trace>
  <inkml:trace contextRef="#ctx0" brushRef="#br0" timeOffset="90616.67">33783 10792 68 0,'0'5'353'15,"-8"-1"81"-15,8 0 75 0,0-4-9 16,0 6-16-16,0-3 0 0,0-3 21 0,0 5 18 16,-9-5-8-16,9 4-27 0,0 0-44 15,0-4-64-15,0 5-77 0,0-5-78 0,0 4-50 16,0 1-35-16,9 0-24 0,-9-2-21 16,0 3-19-16,0 1-14 0,0-2-12 15,0 4-11-15,0 0-2 0,0-1-1 0,0 1 4 16,0 1 4-16,0-1 6 0,8 4 1 15,-8-4-2-15,0-1-3 0,0 6-8 0,0-6-10 16,0 1-11-16,7-4-7 0,-7 3-10 16,9-3-19-16,-9-1-26 0,0 0-33 0,7-4-33 15,-7 0-37-15,0 0-43 0,0 0-70 16,8 0-137-16,-8-4-228 0,0 0-252 16,0-5-116-16,0 0-33 0,0 0 42 15,0-4 142-15,7 0 243 0</inkml:trace>
  <inkml:trace contextRef="#ctx0" brushRef="#br0" timeOffset="91459.598">33845 10717 204 0,'0'0'496'16,"-8"0"109"-16,8 0 100 0,0-4 15 0,-7 4-88 16,7 0-85-16,0 0-67 0,0 0-67 15,0 0-68-15,-9 0-55 0,9 0-41 16,0 0-30-16,0 0-26 0,0 4-12 0,0-4-1 16,-7 0 2-16,7 5 1 0,0-5-4 15,0 4-5-15,-8 1-6 0,8-1-7 16,0 1-6-16,0 3-6 0,0 1 0 0,8 0 4 15,-8 4-74-15,0 0-79 0,0 6 0 16,0-3 0-16,7 3 0 0,-7 2 0 0,0 2 0 16,0-1 0-16,0 0 0 0,9 0 0 15,-9 0 0-15,0 4 0 0,0 1 0 0,0-6 0 16,7 7 0-16,-7-3 0 0,8-2 0 16,-8 3 0-16,0 1 0 0,8-5 0 0,-8 4 0 15,0 1 0-15,0 0 0 0,0-6 0 16,0 5 0-16,0-3 0 0,0-2 0 15,8 7 0-15,-8-7 0 0,0 2 0 0,0-1 0 16,0 4 0-16,0-3 0 0,0-2 0 16,0 6 0-16,0-5 0 0,0 0 0 15,0 0 0-15,0 0 0 0,7 1 0 0,-7-2 0 16,0-4 0-16,0 1 0 0,0 5 0 16,9-6 0-16,-9 1 0 0,0 0 0 0,0-5 0 15,0 5 0-15,7-1 0 0,-7 1 0 16,0-5 0-16,8 4 0 0,-8 1 0 15,0 0 0-15,0-4 0 0,8 2 0 0,-8 3 0 16,0-7 0-16,0 2 0 0,0 4 0 16,0-5 0-16,0 0 0 0,0 5 0 0,0-5 0 15,0 0 0-15,0 0 0 0,8 1 0 16,-8-1 0-16,0 4 0 0,0-3 0 0,0 0 0 16,0-1 0-16,0-1 0 0,7 2 0 15,-7-2 0-15,0 2 0 0,0 0 0 16,9-5 0-16,-9-2 0 0,0 3 0 0,0 3 0 15,0-4 0-15,0 0 0 0,0 0 0 16,0-1 0-16,0 1 0 0,0 0 0 0,0 4 0 16,0-3 0-16,0-2 0 0,0 0 0 15,0 1 0-15,0 1 0 0,0-6 0 16,0 4 0-16,0-2 0 0,0-3 0 16,0 1 0-16,0-4 0 0,0 5 0 0,0 0 0 15,0-5 0-15,0 4 0 0,0-4 0 16,0 5 0-16,0-5 0 0,0 0 0 0,0 0 0 15,0 0 0-15,0 0 0 0,0 0 0 0,0-5 0 16,0 1 0-16,-9-1 0 0,9-4-222 16,0-3-312-16,-7-2-190 0,-1 0-287 15,8-2-132-15,-8-7-24 0,8 1 37 0,-8-4 117 16,1-2 231-16,7 3 345 0</inkml:trace>
  <inkml:trace contextRef="#ctx0" brushRef="#br0" timeOffset="98289.901">35054 8356 89 0,'0'0'254'0,"-9"0"28"15,9 0 6-15,-7 0 3 0,7 0 12 0,0 0 14 16,0-4 20-16,-8 4 27 0,8 0 23 16,0 0 24-16,0 0 14 0,0 0 0 15,-8-5-24-15,8 5-44 0,0 0-53 0,0 0-58 16,-8 0-59-16,8 0-46 0,0 0-22 15,0 0-10-15,0 0-3 0,0 0 0 0,0 0 1 16,-7 0-1-16,7 0-6 0,0 0-2 16,0 0-3-16,0 5 0 0,0-1-1 15,0 0-3-15,0 5-4 0,0 4-6 0,0-4-6 16,0 4-11-16,0 6-11 0,0-6-9 16,0 5-9-16,0 3-9 0,0 2-10 0,0-6-3 15,0 10-6-15,0-6-28 0,0 2-60 16,0 4-81-16,0-6-120 0,0 5-237 15,0-3-354-15,-9-1-192 0,18 0-56 0,-9 0 18 16,0-4 87-16,7-5 218 0,1 0 347 16</inkml:trace>
  <inkml:trace contextRef="#ctx0" brushRef="#br0" timeOffset="99157.581">35022 8286 16 0,'0'0'293'0,"-8"4"58"15,8-4 37-15,0 0 0 0,0 0-16 0,-7-4-15 16,7 4-2-16,0 0 4 0,0 0 6 16,0 0 11-16,0 0 15 0,0 0 6 15,0 0-17-15,0 0-26 0,0 0-36 0,0 0-40 16,0 0-50-16,0 0-41 0,0 0-24 15,0 0-15-15,0 0-15 0,0 0-15 0,0 0-19 16,0 0-17-16,0 0-19 0,0 0-14 16,0 4-2-16,0 5 2 0,0-5 4 0,0 9 7 15,7-4 9-15,-7 9 2 0,0-5-6 16,8 10-10-16,0-6-8 0,-8 4-11 16,8 2-8-16,-1-2-11 0,2 2-12 0,-9 4-42 15,0-5-63-15,7 5-75 0,-7-6-114 16,0 2-211-16,0-2-316 0,0 2-209 15,0-6-73-15,0 1 4 0,-7 0 76 0,7-5 191 16,7-4 312-16</inkml:trace>
  <inkml:trace contextRef="#ctx0" brushRef="#br0" timeOffset="100485.211">34700 7663 196 0,'0'-4'380'0,"0"4"82"16,0 0 49-16,-7-5 4 0,7 5 1 15,0 0 13-15,0 0 11 0,0 0-14 16,-9 0-38-16,9 0-56 0,0 5-65 0,-7-5-68 16,7 4-69-16,-8 1-44 0,8-1-20 15,0 0-7-15,-8 1-3 0,8-1-4 0,0 6-4 16,0-7-6-16,8 2-7 0,-8-1-11 16,8 0-13-16,-1-4-18 0,2 0-14 15,-2 0-17-15,9-4-18 0,-1 0-14 0,1-4-14 16,1-2-22-16,-10-3-21 0,9 0-18 15,-1 0-16-15,-6 0-11 0,-2-1-7 0,1 1 10 16,0 0 14-16,-8 0 13 0,0-1 14 16,0 0 10-16,0 7 9 0,0-7 4 0,0 9 3 15,0-4 3-15,-8 0 2 0,8 9 2 16,-8-3 2-16,8-1 4 0,0 4 6 16,-7 4 13-16,7-1 14 0,0 3 19 0,-9-3 21 15,9 6 18-15,0 5 14 0,-7-2 5 16,7 7 0-16,-8-6-8 0,8 9-36 15,0 0-77-15,-9 0 0 0,9 0 0 0,-7 4 0 16,7 1 0-16,0-6 0 0,-7 7 0 16,7-6 0-16,0 4 0 0,0-8 0 0,-9 4-60 15,9-4-195-15,0-6-88 0,0 2-118 16,0-1-175-16,0-8-257 0,0-1-163 16,0-4-44-16,9 0 22 0,5-9 99 0,-5 0 197 15,6-9 306-15</inkml:trace>
  <inkml:trace contextRef="#ctx0" brushRef="#br0" timeOffset="100798.157">35061 7522 429 0,'0'0'578'0,"0"0"129"0,8-5 136 15,-8 5-27-15,0 5-89 0,0-5-93 16,0 4-83-16,0-4-94 0,-8 5-106 0,8 4-89 15,-7-4-56-15,7 2-38 0,-9 2-29 16,2 5-22-16,-1-5-13 0,0 3-6 0,0 7-3 16,1-6 3-16,-2 5 4 0,2-1 1 15,-1 5-3-15,-8 0-8 0,9 5-10 0,-10-1-28 16,1 4-21-16,1-2-17 0,7 3-13 16,-7 0-10-16,-1-1-9 0,8-4 9 15,-8 1 2-15,9-4-17 0,-1-1-37 0,0-6-54 16,0-2-66-16,1 0-73 0,7-5-92 15,0-1-147-15,-9-3-214 0,9-5-244 0,0-5-92 16,9-3-13-16,-9-6 51 0,15-3 141 16,-7-1 242-16</inkml:trace>
  <inkml:trace contextRef="#ctx0" brushRef="#br0" timeOffset="101350.723">35210 7646 164 0,'0'-5'662'0,"0"5"198"0,0-4 131 16,0 4 86-16,0-4-134 0,0-1-186 0,8 5-183 16,-8-4-156-16,0-1-92 0,0 1-48 15,0 4-26-15,8-5-19 0,-8 1-16 16,0 4-18-16,0 0-17 0,0-4-124 0,8 4-58 15,-8 0 0-15,7 0 0 0,-7 0 0 16,9 4 0-16,-2-4 0 0,1 4 0 0,0-4 0 16,0 5 0-16,8-5 0 0,-9 4 0 15,1 1 0-15,-8-1 0 0,8 5 0 16,-8 0 0-16,0-1 0 0,-8 6 0 0,0-6 0 16,1 6 0-16,-2 3 0 0,2-4 0 15,-9 1 0-15,8-2 0 0,-8-3 0 16,9 1 0-16,-9-1-80 0,8 0-34 0,1-5 17 15,-2 5 17-15,2-9 16 0,7 4 16 16,-8 0 8-16,8-4 10 0,0 0 9 0,8 5 4 16,-8-5 6-16,7 0 4 0,2 0 6 15,-2 0 4-15,9 0 5 0,-8 0 10 0,8 0 11 16,-9 5 17-16,9-1 13 0,-8 0 12 16,8 5 11-16,-9-5 9 0,1 10 4 0,-8-6 1 15,8 1-84-15,-16 5-12 0,8 3 0 16,-8-4 0-16,1 5 0 0,-9-1 0 15,0-3 0-15,1 4 0 0,-1-1 0 0,0 1 0 16,-8-6 0-16,9-2 0 0,-8-1 0 16,-1 0 0-16,8-5 0 0,-8-4-175 0,9 0-154 15,-8 0-86-15,7-9-153 0,-8 5-231 16,17-5-223-16,-9-1-80 0,8-2 2 16,-1-2 70-16,2 2 170 0,7 3 269 15</inkml:trace>
  <inkml:trace contextRef="#ctx0" brushRef="#br0" timeOffset="111621.109">37140 5263 40 0,'9'0'486'0,"-9"3"114"0,0-6 106 16,0 3 116-16,7-4-61 0,-7-2-108 0,8-2-100 16,-8-1-81-16,8 0-84 0,-8 0-94 15,0-4-87-15,0 0-55 0,-8-1-31 0,8 1-17 16,-15 0-13-16,6 0-10 0,2-1-6 0,-10 2-6 16,2-1-4-16,-8 3-3 0,7 1-3 15,-8 0-1-15,8 6 2 0,1 3 3 16,-8 0 5-16,7 3 8 0,-1 11 12 0,3-5 10 15,5 9 15-15,-6-1 11 0,6 5 7 0,9 4 0 16,-7-3-7-16,7 3-15 0,7 0-22 16,2 1-87-16,-2 0 0 0,10-5 0 0,-3-4 0 15,3-1 0-15,-1-4 0 0,7 1 0 16,1-6 0-16,-1-8 0 0,-8 0-2 0,9-4-170 16,-1-5-60-16,-6-4-65 0,-1-5-45 15,-1-4-64-15,1-1-94 0,0-3-132 0,-16 1-119 16,7-7-86-16,1-3-47 0,-8-5 21 15,0 1 98-15,0-2 170 0,-8-3 182 0,1-3 214 16,-2-7 183-16,2 6 176 0,-1-5 174 0,0 4 168 16,0 9 137-16,1 1 84 0,-2 8 42 15,9 9-21-15,-7 0-86 0,7 8-116 0,0 0-95 16,-8 10-96-16,8 4-61 0,0 4-23 16,0 10 6-16,0 0 17 0,8 8 3 0,-8 4-7 15,0 1-12-15,0 3-206 0,7 6-68 16,2-1 0-16,-9 4 0 0,7 2 0 0,1-3 0 15,0 7 0-15,0-5 0 0,-1 4 0 0,2-4 0 16,-2-1 0-16,1-3 0 0,0-1 0 16,0 0 0-16,-1-3 0 0,1-1 0 15,0-10 0-15,-8 6 0 0,8-10 0 0,-8 1 0 16,7 0-117-16,-7-5-306 0,0-4-80 0,0-5-142 16,0 1-192-16,0-5-185 0,-7-5-57 15,7-4 6-15,-8 0 91 0,0 1 177 16,0-5 255-16</inkml:trace>
  <inkml:trace contextRef="#ctx0" brushRef="#br0" timeOffset="112009.289">36803 5100 284 0,'-8'-14'422'0,"8"0"76"0,-7 2 75 16,-2-2-70-16,2 0-55 0,-1 1-31 15,-1 5-13-15,2-6-7 0,0 6-7 0,-2 3-18 16,-6-4-27-16,15 5-30 0,-16 0-29 16,8 4-36-16,0-5-37 0,-7 10-20 0,6-1-8 15,-6 0 2-15,7 5-1 0,-7 0-1 0,-1 9 2 16,8-1-2-16,0 6-5 0,0-2-6 15,1 11-8-15,7-6-11 0,0 5-64 0,7 4-91 16,1 0 0-16,0-3 0 0,7 3 0 16,9 0 0-16,-8-4 0 0,7 0 0 0,1 0 0 15,7-4 0-15,-8-2 0 0,10 1 0 0,-2-2 0 16,0-8 0-16,1-2 0 0,6-5 0 16,-7 0-269-16,9-9-214 0,-9 0-163 15,1-4-222-15,7-5-197 0,-7-5-60 0,-1-3 15 16,-7-6 90-16,7 2 174 0,-8-6 270 0</inkml:trace>
  <inkml:trace contextRef="#ctx0" brushRef="#br0" timeOffset="112236.68">37297 5063 234 0,'-8'-31'612'0,"8"5"186"0,-8 4 145 16,1 0 71-16,7 0-138 0,0 9-143 0,0-4-125 16,0 3-135-16,7 5-94 0,-7 1-49 15,8 2-15-15,0 6 0 0,7 0 5 16,-6 6-79-16,6 2-241 0,1 1 0 0,0 9 0 15,-1-1 0-15,-6 10 0 0,6-1 0 0,-7 6 0 16,0 3 0-16,-1 0 0 0,-7 4 0 16,-7 6 0-16,-1-2 0 0,0 3 0 0,-7 2 0 15,-1 0 0-15,-1 0 0 0,-6 5 0 0,-1-5 0 16,1 2-786-16,-8 3-456 0,0-5-103 16,0-3 23-16,7-1 87 0,-8-6 157 15,8-1 304-15</inkml:trace>
  <inkml:trace contextRef="#ctx0" brushRef="#br0" timeOffset="115516.706">34112 10294 104 0,'0'-5'410'16,"0"5"99"-16,0 0 97 0,0-4 23 16,0 4-16-16,0-5-8 0,0 5-26 0,0-5-44 15,0 2-53-15,0 3-60 0,0-4-71 16,8-1-78-16,-8 1-52 0,0 4-30 15,0-5-20-15,0 5-19 0,0-4-19 0,0 4-19 16,0 0-11-16,0 0-7 0,0 0-8 16,0 4-5-16,0 1-4 0,0 4-3 0,0-2-8 15,-8 7-15-15,8 4-11 0,-8-1-7 16,0 5-7-16,1 0-6 0,-2 5-3 0,2-1-2 16,-1 1-3-16,0-6-3 0,8 7-3 15,-8-6 0-15,8-5-5 0,-7 1-7 16,7-5-21-16,0-3-22 0,0-2-26 0,0-4-26 15,0-4-27-15,0 0-15 0,7-9-3 16,-7 0 7-16,8-4 11 0,-8 0 15 0,8-9 18 16,0 5 19-16,-1-10 19 0,2 4 16 15,-9-2 12-15,7-2 11 0,1-3 9 16,0 2 6-16,-8 2 5 0,8 0 10 0,-1 4 13 16,-7 0 12-16,9 3 12 0,-2 7 11 15,-7 3 10-15,8 0 3 0,-8 0 3 16,7 4 0-16,-7 5-1 0,9 0 0 0,-2 0-4 15,1 5-2-15,-8 4-7 0,9 5-7 16,-2-1-9-16,9-1-8 0,-8 7-9 16,-1 2-10-16,9 2-7 0,-8-2-1 0,0 6-4 15,7-1 0-15,-6 1 0 0,6 0-1 0,-7-2-11 16,7 2-39-16,-6 0-52 0,6-1-60 16,-6-4-68-16,-2 0-101 0,0 0-146 15,2-3-178-15,-9-2-211 0,8-8-137 0,-8 0-35 16,0-6 44-16,0-3 129 0,0-3 200 15</inkml:trace>
  <inkml:trace contextRef="#ctx0" brushRef="#br0" timeOffset="115717.201">34112 10488 81 0,'-23'0'630'0,"-1"0"200"16,8 0 132-16,9 5 88 0,-9-5-84 0,8 4-186 15,8 0-183-15,0 1-158 0,8-1-99 16,8-4-63-16,-1 4-47 0,1 1-44 15,7-5-41-15,8 0-37 0,-7 0-28 0,7 0-25 16,-8 0-19-16,10 0-27 0,-10 0-55 16,1 0-78-16,-1 0-98 0,-8 0-177 0,1 0-301 15,-8 4-310-15,8-4-123 0,-9 0-19 16,10-4 48-16,-1-5 149 0,-1 0 287 0</inkml:trace>
  <inkml:trace contextRef="#ctx0" brushRef="#br0" timeOffset="116735.522">35320 8793 288 0,'0'-4'402'0,"0"4"93"16,0-5 39-16,0 1 17 0,0 4 16 0,0 0 17 15,0-5-9-15,0 5-44 0,0 0-68 16,0 0-81-16,0 0-86 0,0 0-92 15,0 0-70-15,0 0-47 0,0 0-30 0,0 0-21 16,0 0-13-16,0 0-10 0,0 0-5 16,0 0 0-16,0 0 1 0,0-4 7 0,0 4 6 15,0 0 7-15,0 0 3 0,0 0 3 16,8-4-4-16,-8 4-7 0,0 0-7 16,0-5-6-16,0 5-6 0,7 0-3 0,-7-4 0 15,0 4-1-15,0 0 0 0,9 0 1 16,-9-5-2-16,0 5 1 0,0 0-2 15,0 0 0-15,0 0 0 0,0 0-1 0,0 0 0 16,0 0-1-16,0 0 0 0,0 0-4 16,0 0-15-16,0 0-18 0,0 0-25 0,0 5-33 15,0-5-53-15,0 4-73 0,0-4-96 16,-9 5-123-16,9-5-133 0,0 0-125 0,0 0-109 16,0 0-13-16,0 0 63 0,0 0 115 15,0 0 146-15</inkml:trace>
  <inkml:trace contextRef="#ctx0" brushRef="#br0" timeOffset="118356.352">35335 8802 183 0,'0'4'359'16,"0"-4"71"-16,0 0 34 0,0 0-1 0,0 0 2 16,0 0 11-16,0 0 19 0,0 0 19 15,0 0-13-15,0 0-33 0,0 0-49 0,0 0-61 16,0 0-67-16,0-4-66 0,0 4-45 16,0 0-26-16,0 0-15 0,0 0-11 15,0-5-7-15,0 5-4 0,0 0-3 0,0 5-5 16,9-5-3-16,-9 0-5 0,0 4-6 15,0 5-8-15,0 0-9 0,7 0-9 0,-7 5-12 16,0 2-10-16,0 3-10 0,8-3-6 16,-8 7-5-16,0 4-4 0,0-5-4 0,0 4-3 15,9 1-3-15,-9-1-4 0,0 1-2 16,0-6-2-16,0 2-2 0,0-1-1 16,0 0-1-16,0-9-1 0,7 5-2 0,-7-9-8 15,0-1-11-15,0 1-17 0,0-5-21 16,7-4-23-16,-7 0-19 0,0-4-15 15,0-5-5-15,-7 1-1 0,7-6 6 0,0-3 11 16,0-1 13-16,-7-5 13 0,7-2 15 16,-9-3 13-16,9-2 16 0,-8 4 9 0,8-6 11 15,-7 2 5-15,7 4 6 0,0-1 2 16,-9 5 1-16,9-1 1 0,0 1 1 16,0 5 1-16,9 3 4 0,-9 1 5 0,7 0 6 15,-7 4 6-15,8 1 6 0,1 3 7 16,-2 1 4-16,9-1 1 0,-1 5 2 0,1 0 0 15,0 0 1-15,-1 0 4 0,1 5 2 16,0 4 1-16,-1-5-2 0,1 0-1 0,-1 5-5 16,-6-4-7-16,6 3-7 0,-6 1-6 15,-2 0-7-15,-7 0-2 0,0 5-4 16,0-2-2-16,-7 1-1 0,7 6-4 0,-9-6-1 16,-6 5-3-16,6-5-10 0,2 0-17 15,-8 0-20-15,6-4-16 0,-6 0-17 0,7 0-10 16,0-5 1-16,1 0 7 0,7 0 11 15,-9-4 12-15,9 5 14 0,0-5 12 16,9-5 6-16,-9 5 11 0,7 0 7 0,1-4 7 16,0 4 2-16,7 0 4 0,-6-4 8 15,6 4 10-15,1 0 10 0,-1 4 11 0,-6-4 10 16,5 4 9-16,-5 5 3 0,6-4 0 16,-6 4 2-16,-9 4 0 0,7-5 2 0,-7 6-1 15,0-1-4-15,0 4-4 0,-7-3-9 16,7 4-7-16,-16 0-9 0,8-1-7 15,-1-3-7-15,-5 3-5 0,-3-4-2 0,1 1-5 16,1-6-3-16,-1 1-3 0,1 0-1 16,-1 0-7-16,0-9-30 0,1 4-45 0,-1-4-55 15,0-4-69-15,1-1-118 0,-1 1-192 16,0-5-241-16,1-4-214 0,6 0-81 16,2-1 0-16,7 2 77 0,0-6 179 0,0 4 260 15</inkml:trace>
  <inkml:trace contextRef="#ctx0" brushRef="#br0" timeOffset="129481.392">34308 9014 100 0,'0'0'200'15,"0"0"5"-15,0 0 0 0,0 0 4 16,0 0-1-16,0 0 3 0,0 0-3 0,0 0-3 15,0 0-7-15,-8 0-13 0,8 0-8 16,0 0-11-16,0 0-3 0,0 0-9 16,0 0-6-16,0-5-6 0,0 5-8 0,0 0-9 15,0 0-16-15,0 0-10 0,0 0-9 16,0 0-8-16,0 0-8 0,0 0-8 16,0 0-6-16,0 0-4 0,0 0-3 0,0 0-1 15,0 0 5-15,0 0 9 0,0 0 10 16,0 0 11-16,0 0 14 0,0 0 17 0,0 0 17 15,0 0 16-15,0 0 6 0,8 0-2 16,-8 5-13-16,0-5-18 0,0 0-24 0,0 0-22 16,0 0-17-16,0 0-10 0,0 0-5 15,0 0-3-15,0 0-2 0,0-5-2 0,8 5-3 16,-8 0-4-16,0 0-4 0,0-4-5 16,0 4-2-16,7-5-7 0,-7 5-5 15,9-4-3-15,-9-1-3 0,7 1-2 16,1 0-1-16,1-5-1 0,-9 5 0 0,7-1 0 15,0-4-1-15,2 5 0 0,-9 0-1 16,8-1-1-16,-1-3-1 0,-7 3-1 0,9 5-1 16,-9-4-2-16,0-1-3 0,0 5 0 15,7-4-1-15,-7 4 2 0,0-4 1 16,0 4 3-16,0 0 2 0,0 0 3 0,0 0 2 16,0-5 0-16,0 5 1 0,0 0 1 15,0 0 0-15,0 0-1 0,0 0 1 0,0 0-1 16,0 0-1-16,0 0 1 0,0 0-1 15,0 0 1-15,0 0-2 0,0 0 1 0,0 0 0 16,0 0 0-16,0 0 1 0,0 0-1 16,0 0 1-16,0 0 0 0,0 0-1 0,0 0-1 15,0 0-1-15,0 0 1 0,0 0 0 16,0 0-1-16,0 0 0 0,0 0 1 16,0 0 0-16,0 0 1 0,0 5 3 0,0-5 5 15,0 0 5-15,0 0 4 0,8 4 2 16,-8-4 3-16,0 4-1 0,0 1-3 0,8-5-4 15,-8 4-3-15,0 5-3 0,8-5-1 16,-8 1-4-16,7 3-1 0,2 1-2 16,-9 0 0-16,15 0-1 0,-7 4-16 15,0-4-32-15,-1 4-76 0,1 0-136 0,0 0-204 16,0 1-258-16,-1-5-162 0,2 0-61 16,-2 3 24-16,1-3 112 0,-8 5 189 0</inkml:trace>
  <inkml:trace contextRef="#ctx0" brushRef="#br0" timeOffset="130715.954">34347 9079 60 0,'0'0'266'16,"0"0"42"-16,0-3-6 0,0 3-20 16,0 0-24-16,0 0-22 0,0 0-17 0,-8 0-15 15,8-5-3-15,0 5-4 0,0 0-5 16,0 0-4-16,0 0-7 0,0-4-10 16,0 4-14-16,0 0-13 0,0 0-18 0,0 0-17 15,0 0-16-15,0 0-14 0,0 0-11 16,0 0-8-16,0 0-6 0,0 0-4 0,0 0-3 15,0 0-3-15,0 0-4 0,0 0 0 16,0 0-2-16,0 0 4 0,0 0 5 16,0 0 3-16,0 0 2 0,0 0-3 0,0 0-1 15,0 0-10-15,0 0-7 0,8 0-7 16,-8 0-8-16,0-5-6 0,0 5-3 0,0 0-3 16,0 0 0-16,0-4-2 0,0 4-5 15,0 0-4-15,9-5-6 0,-9 1-2 0,0 4-2 16,0-5-3-16,0 5 4 0,0-3 4 15,0 3 4-15,0-6 3 0,7 6 1 16,-7 0 3-16,0-4 6 0,0 4 15 0,0-4 22 16,0 4 22-16,0-4 27 0,0-1 22 15,7 5 10-15,-7-4-4 0,0 4-13 0,0-5-15 16,0 1-18-16,0-1-18 0,9 5-9 16,-9-4-6-16,0-1-2 0,0 1-4 0,0 4-2 15,8-4-4-15,-8 0-5 0,0-1-3 16,0 5-7-16,7-4-4 0,-7 4-2 15,0-5-4-15,9 1-1 0,-9-1-1 0,7 1 1 16,-7 0 0-16,8-1-1 0,-8 1 0 16,8 0 0-16,-8-1-1 0,8 1 0 0,-8-1 1 15,0 1 0-15,7 0 0 0,-7 4 0 16,0-5 1-16,0 5 0 0,0-5-1 16,0 5 2-16,0-5-1 0,0 5 0 0,0 0-1 15,0-3 0-15,0 3 1 0,0 0 0 16,0 0 0-16,0-4 0 0,0 4 0 0,0 0 0 15,0 0 1-15,0 0-1 0,0 0-1 16,0 0 0-16,0 0 0 0,0 0-1 0,0 0-3 16,0 0 0-16,0 0 1 0,0 0-1 15,0 0 1-15,0 4 0 0,0-4 3 16,9 0 2-16,-9 3 3 0,0-3 5 0,0 5 1 16,0-5 3-16,7 5 2 0,-7 0-1 15,8-1-2-15,-8 0-4 0,8 1-1 0,-8-1-4 16,8 1-1-16,-1-1-2 0,1 0 0 15,-8 5-2-15,8-5 0 0,0 5 0 16,8 0 0-16,-9-4-12 0,1 3-22 0,1 1-41 16,-2 0-75-16,0 0-111 0,2 0-153 15,-1-1-176-15,-1 2-191 0,-7-2-88 16,9 1 7-16,-9-5 73 0,7 10 136 0,-7-11 176 16</inkml:trace>
  <inkml:trace contextRef="#ctx0" brushRef="#br0" timeOffset="131369.207">34528 9428 5 0,'0'0'270'0,"0"0"60"15,0-4 34-15,0 4 4 0,0 0 4 16,-9-4 10-16,9 4 18 0,0 0 23 0,0 0 33 16,0 0 30-16,0-5 4 0,0 5-24 15,0 0-34-15,0 0-46 0,0 0-57 16,0-4-60-16,0 4-37 0,0 0-27 0,0 0-22 16,0 0-25-16,0-4-24 0,0 4-23 15,0 0-18-15,0 4-13 0,9-4-10 0,-9 4-4 16,7 1 0-16,1-1-2 0,1 5-4 15,-2 0-4-15,0 4-3 0,2 0-6 0,-1 0-7 16,-1 5-9-16,-7-1-7 0,9 1-5 16,-2 1-8-16,-7 2-28 0,8-3-42 15,-8 0-52-15,8-1-60 0,-8 1-68 0,8-1-80 16,-8-3-111-16,0-1-163 0,7-4-225 16,-7-1-171-16,0-2-55 0,9-6 18 0,-9-6 100 15,7 3 183-15,1-7 268 0</inkml:trace>
  <inkml:trace contextRef="#ctx0" brushRef="#br0" timeOffset="132261.943">34731 9363 52 0,'0'-6'326'16,"0"3"65"-16,0-1 60 0,-7-1-29 16,7 0-47-16,0 1-33 0,0 4-22 15,0-4-18-15,0 4-7 0,0 0 19 0,0-6 41 16,0 6 24-16,0 0 13 0,0 0-1 16,0 0-16-16,0 6-36 0,0-6-56 0,0 0-42 15,0 4-27-15,0 0-16 0,0 1-13 16,7 4-17-16,-7-6-17 0,0 7-16 15,9 3-19-15,-9-4-21 0,7 4-17 0,-7 0-13 16,8 5-15-16,1-5-11 0,-9 5-10 16,7-4-7-16,-7 3-7 0,7 1-5 0,2-6-4 15,-9 7-5-15,8-6-27 0,-8-1-38 16,7 7-47-16,-7-6-53 0,9 0-55 0,-9-4-55 16,0 4-55-16,0 0-88 0,7-4-132 15,-7 1-165-15,0-2-191 0,0-4-70 16,8-4 10-16,-8 0 90 0,0 0 158 0,0 0 208 15</inkml:trace>
  <inkml:trace contextRef="#ctx0" brushRef="#br0" timeOffset="132561.144">34590 9574 138 0,'-7'-5'504'0,"-1"5"128"0,8 0 126 0,-9-3 77 15,9 3-71-15,0-6-103 0,-7 6-101 16,7 0-99-16,0-3-100 0,7-1-99 0,-7-1-64 16,9 5-32-16,-9-4-12 0,8-1-9 15,-1 0-10-15,9 1-11 0,-8-1-14 0,0 2-24 16,7-3-22-16,1 3-22 0,0-1-21 15,-1-2-47-15,1 6-72 0,0-4-109 0,-1 4-215 16,9-4-346-16,-8-1-234 0,0 1-93 16,-1-1-4-16,-6 2 71 0,6-3 192 15,-7 2 335-15</inkml:trace>
  <inkml:trace contextRef="#ctx0" brushRef="#br0" timeOffset="188519.275">3436 20273 459 0,'0'26'557'0,"7"-8"-8"0,-7-1-50 15,0-8-157-15,9 0-299 0,-9 0-207 0,7-1-142 16,-7-3-70-16,0-1-30 0,8-4 16 15,-8 5 31-15,8-1 49 0</inkml:trace>
  <inkml:trace contextRef="#ctx0" brushRef="#br0" timeOffset="189050.851">3153 19994 162 0,'-8'-9'768'0,"1"1"179"16,-2-1 110-16,9 4 76 0,-15-4-92 15,7 5-255-15,8 0-242 0,-8-1-129 0,1 1-75 16,-2-1-55-16,9 1-55 0,0 4-55 16,0 0-49-16,0 4-40 0,0 1-18 0,9 4-40 15,-2 8-28-15,1 5 0 0,8 5 0 0,-9 8 0 16,9 9 0-16,8 5 0 0,-8 4 0 0,-1-1 0 16,1 11 0-16,0-6 0 0,8 0 0 15,-9 0 0-15,1 2 0 0,0-11 0 0,-1 0 0 16,1-4 0-16,0-4-157 0,-9-4-110 0,1-5-64 15,1-5-68-15,-9-4-100 0,0 0-154 0,-9-9-168 16,1-4-159-16,1-5-49 0,-9-4 38 0,0-9 121 16,-8 1 188-16,1-10 223 0</inkml:trace>
  <inkml:trace contextRef="#ctx0" brushRef="#br0" timeOffset="189234.92">3114 20718 456 0,'-39'-35'647'0,"0"-5"186"0,-1-4 144 0,1 0-28 16,0 0-116-16,7-4-132 0,1-2-135 0,0 2-141 15,15 0-106-15,-8 4-58 0,17 0-38 0,-2 0-25 16,9 3-23-16,0 2-21 0,16-1-24 15,1 4-22-15,-3 5-24 0,10 1-22 0,8 8-16 16,-8 4-18-16,14 5-12 0,-6 4-16 16,16 9 0-16,-10 0-5 0,9 9-59 0,0 4-57 15,0 9-63-15,1 0-71 0,-1 9-100 0,0-1-147 16,0 11-173-16,0-1-175 0,-8-1-160 0,8 5-48 16,-8-4 40-16,9-1 133 0,-9-4 197 15,0 2 224-15</inkml:trace>
  <inkml:trace contextRef="#ctx0" brushRef="#br0" timeOffset="189611.456">3851 20479 1 0,'9'10'515'0,"-9"-10"183"0,0 0 175 0,0-5 129 16,-9 0-56-16,-6-4-137 0,-1 2-153 16,-8-2-148-16,1-5-149 0,-1 0-107 15,-7 1-60-15,0 0-36 0,-8 0-23 0,-1 0-16 16,9 4-14-16,0-1-11 0,-1 7-18 0,8 3-15 16,1 0-16-16,-1 3-17 0,9 7-12 0,6 3-9 15,2 5-3-15,0 4-2 0,7-5 6 0,7 5 8 16,0 0 6-16,2 6 7 0,6-7 5 0,9 2 3 15,-1-6-6-15,1 1-4 0,-1-5-4 16,10 0-7-16,-2-9-3 0,0 1-3 0,-8-1-2 16,9-8-9-16,-8 4-13 0,-1-9-16 0,-8 0-14 15,1 1-10-15,-8-6-4 0,-1 1 2 16,2-4 10-16,-9 4 15 0,0-5 15 0,-9 5 10 16,2-5 6-16,-1 5 10 0,0-6 11 0,0 11 11 15,-7-6 8-15,7 5 8 0,0 5 4 16,8 0-5-16,-7-1-10 0,7 5-10 0,-9 5-9 15,9-1-9-15,0 5-6 0,9 0 1 0,-9 5 0 16,7 2 0-16,1 3-1 0,0 3 0 0,7-5 0 16,1 6-1-16,-1-1-9 0,1 0-41 15,8-1-62-15,-8 2-79 0,8-5-144 0,-1 3-234 16,8 2-293-16,-7-6-200 0,-1-3-66 0,8-1 12 16,2-4 109-16,-2-6 216 0,-8 2 290 15</inkml:trace>
  <inkml:trace contextRef="#ctx0" brushRef="#br0" timeOffset="190575.933">4973 20520 366 0,'-7'0'825'0,"-2"0"150"0,9-6 92 15,-7-1 65-15,-9-2-215 0,8-5-259 0,1 0-214 16,-2 1-115-16,-6-4-68 0,7 3-49 16,-7 1-38-16,6-4-37 0,-6 4-35 0,-8-1-31 15,7 6-22-15,-8-5-15 0,0 4-12 16,1 0-7-16,-1 4-5 0,-7 5 4 0,8 0 5 15,-1 0 6-15,-7 9 2 0,8-4 4 0,-1 8 4 16,8 4 3-16,-8 1 6 0,8 4 8 0,9 4 8 16,-1 5-14-16,8 1-46 0,0-2 0 15,8 6 0-15,8-1 0 0,-1-4 0 0,8-1 0 16,1-3 0-16,8-1 0 0,7-7 0 16,-7-10 0-16,6-5 0 0,2-4 0 0,-2-13 0 15,2-6 0-15,0-7-173 0,-9-4-119 0,0-6-56 16,-8-4-60-16,1-3-67 0,-8-2-65 15,-9-8-48-15,10 5-7 0,-17-1 24 16,0-4 73-16,0 4 117 0,-17 1 169 0,10-5 184 16,-9 9 178-16,-8-5 174 0,9 9 130 0,-8 1 71 15,-1 3 24-15,1 10-20 0,7 4-56 16,0 5-97-16,1 3-85 0,6 4-55 0,2 6-37 16,-1 8-18-16,8 10-12 0,8 5-4 15,-8 7 9-15,7 0 13 0,9 14-60 0,0 4-127 16,-1 5 0-16,9 8 0 0,-1 0 0 0,1 5 0 15,8-4 0-15,-1-1 0 0,0-4 0 16,1-4 0-16,-1-5 0 0,8-4-344 0,-7-10-273 16,-1-3-226-16,-7-6-238 0,7-7-87 15,1-5 7-15,-9-14 71 0,1 1 175 0,0-10 249 16</inkml:trace>
  <inkml:trace contextRef="#ctx0" brushRef="#br0" timeOffset="190795.345">5460 20413 551 0,'0'-17'871'16,"-8"4"165"-16,1-1 116 0,-2 6 26 0,-6-5-189 15,-1 4-229-15,0 4-194 0,9-4-118 0,-10 4-85 16,3 5-86-16,5 0-277 0,-6 0 0 16,-1 5 0-16,8 4 0 0,0 5 0 15,0-1 0-15,1 9 0 0,-2 0 0 0,9 4 0 16,0 0 0-16,0 6 0 0,0-1 0 0,9-5 0 16,-2 5 0-16,9-5 0 0,-1 1 0 15,1 0 0-15,8-10 0 0,-8 6 0 0,8-7 0 16,-1-2 0-16,1 0 0 0,-2-7-498 15,2 7-422-15,-8-9-264 0,0 4-79 0,7-5 23 16,-8 1 84-16,-6-5 178 0,6 4 312 16</inkml:trace>
  <inkml:trace contextRef="#ctx0" brushRef="#br0" timeOffset="190954.919">5601 21001 348 0,'-16'31'960'0,"9"-5"202"0,-1 0 122 0,-1-8 79 16,-6 0-129-16,15-10-393 0,-8 5-306 0,8-8-184 15,-8-1-238-15,8-4-113 0,0 0 0 16,0 0 0-16,0-4 0 0,0-4 0 0,0 2 0 16,-7-2-271-16,7-1-252 0,-9-4-260 15,-6-1-296-15,-1 2-110 0,0-6-1 0,1-4 56 16,-1-4 160-16,-7-2 263 0</inkml:trace>
  <inkml:trace contextRef="#ctx0" brushRef="#br0" timeOffset="191157.376">4730 20325 234 0,'-31'-21'851'0,"-1"-2"172"0,9 9 107 0,-1-3 65 16,9 4-93-16,6 5-334 0,-5-6-240 15,14 5-119-15,0 5-57 0,7-5-24 0,0 4-57 16,2 2-271-16,15 3 0 0,-9 0 0 0,17 0 0 16,-1 3 0-16,9 2 0 0,-2-5 0 15,2 4 0-15,7 1 0 0,0-1 0 0,7-4 0 16,1 4-542-16,1-4-553 0,-2 0-190 0,1-4-37 15,0 0 55-15,0-1 109 0,0 1 253 16,0-4 396-16</inkml:trace>
  <inkml:trace contextRef="#ctx0" brushRef="#br0" timeOffset="194474.376">6934 20311 289 0,'0'-3'492'0,"-7"-1"96"0,-1-1 98 16,8 1-17-16,-8-6-33 0,8 6-26 0,-8-4-46 15,1-1-53-15,-9 5-67 0,8-6-78 16,-8 1-84-16,0 0-82 0,1 6-45 0,-8-3-24 16,7-2-11-16,-8 8-3 0,-7-5 2 0,7 1 4 15,1 4 4-15,-8 4 0 0,7-4-4 16,1 10-12-16,-1-1-19 0,8 3-14 0,-8 2-17 15,17 4-11-15,-9 4-3 0,16 3-1 16,-8-2 3-16,16 3 1 0,-1 1 1 0,9-1-7 16,1 1-11-16,6 0-33 0,1-5 0 15,7 0 0-15,-8-4 0 0,8-5 0 0,2-5 0 16,-2-3 0-16,0-10 0 0,1-3-89 0,-1-5-85 16,0-11-72-16,-8 3-80 0,-7-9-109 15,-1-2-102-15,-6-7-104 0,-2 2-80 16,1-1-43-16,-8-6 6 0,-8 3 77 0,1 2 121 15,-2-1 177-15,2 1 180 0,-9-5 172 0,-8 3 150 16,9 1 140-16,-8-3 130 0,7 3 135 0,-8 5 98 16,1 3 34-16,8 1-9 0,-1 10-48 15,8 3-71-15,-8 5-119 0,9 5-103 16,-2 3-59-16,9 5-31 0,0 5-14 0,0 3-2 16,9 9 5-16,-2 2 5 0,0 7 1 15,2 4-211-15,6 10 0 0,9 0 0 0,-8 9 0 16,0 0 0-16,6 2 0 0,2 7 0 0,-8-5 0 15,7 4 0-15,-7-3 0 0,8-1 0 16,-9-5 0-16,8 1 0 0,-6-5 0 0,-1-9 0 16,-1 1 0-16,-7-10 0 0,0-4 0 0,-1 0-361 15,2-9-384-15,-9 0-246 0,0-7-171 16,-9-6-35-16,9-9 39 0,-7-5 103 0,-9-4 218 16,8-4 296-16</inkml:trace>
  <inkml:trace contextRef="#ctx0" brushRef="#br0" timeOffset="194787.195">6519 20051 428 0,'-16'-9'815'0,"1"0"149"0,-1 5 91 0,1 1 34 16,-1-2-238-16,0 5-247 0,1 0-209 15,-1 0-121-15,-1 5-63 0,3 2-27 0,-3 2-9 16,1 0-9-16,1 10-2 0,-1-2-2 0,0 5-4 15,1 4-7-15,7 1-1 0,-7 8-2 16,-1-3-101-16,8 6-47 0,0-1 0 0,0 2 0 16,8 1 0-16,8 3 0 0,0-3 0 15,7 5 0-15,1-1 0 0,15 0 0 0,1-4 0 16,-1-1 0-16,9-4 0 0,-1-3 0 0,8-1 0 16,7-9 0-16,-7-5 0 0,9-3 0 0,-1-6 0 15,-1-3 0-15,-6-10 0 0,6-3-228 16,2-6-250-16,-9-3-152 0,-9-5-182 0,2-6-207 15,0-7-90-15,-9 0-1 0,-8-4 75 16,1-1 167-16,-8-4 239 0</inkml:trace>
  <inkml:trace contextRef="#ctx0" brushRef="#br0" timeOffset="194974.696">7132 20232 235 0,'-17'-30'808'16,"1"-1"198"-16,-7 9 147 0,15 0 116 16,-8 9-105-16,9-1-236 0,-9 5-257 0,16 1-161 15,-8 2-113-15,8 3-347 0,0 3-50 0,0 3 0 16,8 3 0-16,0 2 0 0,7 6 0 15,1 3 0-15,8 5 0 0,-1 5 0 16,1 4 0-16,0-1 0 0,-1 11 0 0,1-6 0 16,-1 9 0-16,1 0 0 0,-9 0 0 0,8 0 0 15,-14 5 0-15,6 4 0 0,-15-5-1029 16,0 1-330-16,0 0-48 0,-8-5 57 0,1-5 119 16,-9 1 224-16,0-9 409 0</inkml:trace>
  <inkml:trace contextRef="#ctx0" brushRef="#br0" timeOffset="195793.057">8661 20343 174 0,'-16'-4'657'0,"1"-1"191"0,-9 5 131 0,1-4 89 15,-1 4-144-15,-7-5-186 0,-1 0-183 16,1 5-162-16,-9-3-109 0,9 3-70 0,-9 0-49 15,2 0-39-15,6 3-35 0,-7 2-24 16,16 0-22-16,-8 4-17 0,7 4-11 0,1 4-6 16,7 1-3-16,-1 4 3 0,10 4 10 0,-1 2 10 15,8-2 14-15,8 5 18 16,-1 0 17-16,10-1 7 0,6 1-1 0,1 0-6 16,7-5-11-16,8 2-12 0,0-12-19 0,8-7-10 15,0-4-10-15,9-10-35 0,-9-4-54 16,8-12-69-16,-8-5-74 0,-9-10-87 0,9-4-136 15,-14 1-144-15,-10-11-151 0,1 3-107 0,-9-7-59 16,1 2 6-16,-9 3 101 0,-7 0 181 16,0 1 246-16,-15-1 243 0,7 5 225 0,-16 0 171 15,0 0 135-15,-7 0 104 0,0 4 99 0,-1 0 41 16,1 0-15-16,0 10-38 0,0 3-60 16,8 5-91-16,6 4-129 0,1 9-85 15,9 6-32-15,7 11-5 0,0 5 15 0,7 10 32 16,9 7 42-16,8 10 29 0,0 4-50 0,-1 13-267 15,8 1 0-15,0 8 0 0,-7 5 0 16,15-6 0-16,-8 7 0 0,2-6 0 0,-2-5 0 16,8-4 0-16,-8-3 0 0,0-10 0 15,-7-5 0-15,7-8 0 0,-8-4 0 0,1-9 0 16,0-6 0-16,-8-6 0 0,0-6 0 16,-9-9 0-16,1-9 0 0,0-5-71 0,0-3-238 15,-1-9 20-15,-7 4 33 0,0-4 40 16,0-5 38-16,0 4 38 0,0 1 36 0,0 0 34 15,0 3 43-15,0 7 39 0,0 3 41 0,-7 9 34 16,7-1 35-16,0 6 37 0,0 8 35 16,0 0 29-16,0 3 24 0,0 6 14 0,0 1 9 15,7 6-238-15,-7 3-32 0,9-1 0 16,-2 3 0-16,1 2 0 0,1 3 0 0,5-4 0 16,-5 4 0-16,-1 1 0 0,8-6 0 15,-1 3 0-15,1-7 0 0,-9 1 0 0,9-5 0 16,-1 0 0-16,-6-4 0 0,6-1 0 0,-7-3-453 15,-8-5-567-15,8-5-217 0,-8-3-54 16,7-5 39-16,-7-5 94 0,9-8 216 0,-2-5 329 16</inkml:trace>
  <inkml:trace contextRef="#ctx0" brushRef="#br0" timeOffset="195955.574">9296 20033 363 0,'-8'-12'1002'0,"1"-2"217"15,-2 1 127-15,2 4 94 0,-1 1-117 0,0 3-426 16,0 1-328-16,8-1-537 0,-7 1-32 15,7-1 0-15,0 5 0 0,-9 0 0 0,9 0 0 16,0 5 0-16,0 4 0 0,0 4-235 16,-7 0-446-16,-1 9-304 0,-8 1-196 0,1 3-49 15,-8-4 37-15,-1 0 97 0,1 4 216 16,-10-3 328-16</inkml:trace>
  <inkml:trace contextRef="#ctx0" brushRef="#br0" timeOffset="196137.088">8410 20202 660 0,'-47'0'1027'16,"7"0"147"-16,1 0 105 0,0-5 82 0,16 1-292 16,-1-1-387-16,8-4-213 0,1 1-113 15,15-5-242-15,0-1-114 0,15 1 0 0,1 4 0 16,8-4 0-16,7 4 0 0,0 5 0 16,16-1 0-16,0 1 0 0,9 8 0 15,-2-4-300-15,8 5-623 0,2-5-291 0,-1 0-95 16,8 0 22-16,-1-5 80 0,-8-3 195 0,9 2 352 15</inkml:trace>
  <inkml:trace contextRef="#ctx0" brushRef="#br0" timeOffset="197652.965">10379 20431 45 0,'0'0'436'0,"0"0"129"0,0 0 139 16,0 0 102-16,0-5 10 0,0 1-46 0,0 0-72 16,-8-1-80-16,1-3-99 0,-2-1-112 15,2 0-104-15,-1 0-68 0,-8 0-47 0,9 1-37 16,-10-1-30-16,1 5-26 0,-7-1-22 15,0 1-14-15,0-1-11 0,-1 5-11 0,1 5-10 16,-9-1-8-16,8 5-4 0,-7 0-7 0,7 8-5 16,1 1-3-16,-1 4-1 0,8 0-3 15,1 4 0-15,7 1 2 0,8 8 18 0,0-4 14 16,8 5 19-16,7 3 16 0,1-4 11 0,8 0 5 16,-1-3-11-16,8-1-21 0,2-6-49 15,5-2 0-15,-6-9 0 0,7-6 0 0,0-8 0 16,-8-4 0-16,9-9 0 0,-9-5 0 15,0-8 0-15,-7-5 0 0,-1-1 0 0,-7-3-1 16,-8 0-86-16,1 0-16 0,-9 0-1 0,0 4 11 16,0 0 19-16,-9-1 18 0,1 7 14 15,-8-3 14-15,9 11 16 0,-9 0 13 16,1 3 11-16,6 5 4 0,-6 5 4 0,7 4 10 16,0 9 11-16,8 4 8 0,-7 5 7 15,7 8 16-15,7 0 16 0,-7 10 6 0,8 4 3 16,0 4-73-16,7 4-24 0,1 1 0 0,0 4 0 15,-1 0 0-15,1 0 0 0,1 0 0 0,-3-4 0 16,10-2 0-16,-8-6 0 0,-8-2 0 16,8-8 0-16,0-4 0 0,-9-6 0 0,1-7 0 15,-1-5 0-15,-7-9 0 0,9-4 0 0,-9-10 0 16,-9-4 0-16,9-8 0 0,-7-5 0 16,-1 0 0-16,-8-8 0 0,9-6 0 0,-9 1 0 15,1-9 0-15,-1 0 0 0,-1-8-55 0,-6-1-9 16,8 4 19-16,6 1 19 0,-6 0 8 15,7 9 6-15,0 7 5 0,8 6 6 0,0 9 15 16,0 4 23-16,0 8 31 0,8 9 25 0,0 10-77 16,7 4-16-16,-6 9 0 0,6 4 0 15,8 4 0-15,-6 0 0 0,6 5 0 16,1 1 0-16,-1-1 0 0,8 0 0 0,-7-1 0 16,-1-3 0-16,8-5 0 0,2-5 0 15,-10-4 0-15,8 1 0 0,-7-10 0 0,-1-4 0 16,-7 0 0-16,-1-9 0 0,1 0 0 15,-8-4 0-15,1 0 0 0,-2-5 0 0,-7 1-71 16,-7-1 2-16,7 1 25 0,-9-5 18 0,-6 4 13 16,6 1 6-16,-6-1 4 0,-1 5 6 15,9 0 1-15,-2 4 1 0,2 4 1 0,-1 5 0 16,8 0 0-16,0 5 1 0,0 7 7 0,0-2 16 16,8 7 16-16,8 1 18 0,-9-1-22 15,9 1-42-15,8 4 0 0,-9-4 0 16,8 4 0-16,1-5 0 0,0 5 0 0,7-9 0 15,1 1 0-15,-9-5 0 0,8-5 0 0,0-4 0 16,2-4 0-16,-10-5 0 0,8-5 0 16,-7 1 0-16,-8-9 0 0,8 0 0 15,-17 0 0-15,0 0 0 0,1 1 0 0,-8 3 0 16,-8-4 0-16,8 3 0 0,-14 3 0 16,-3-3 0-16,-6 1 0 0,-1 5 0 0,1-4 0 15,-8 4 0-15,-2 4 0 0,10 0 0 0,-1 5 0 16,1 4 0-16,-1 4 0 0,9 0 0 15,7 10 0-15,0-1 0 0,8 0 0 0,0 9 0 16,8-4 0-16,0 9 0 0,7-5 0 16,1 4 0-16,0-4 0 0,-1 0 0 0,9 0 0 15,-1-4 0-15,1-5 0 0,0 0 0 0,8-4 0 16,-9-5 0-16,-8-4 0 0,9 0 0 16,-1-4 0-16,-6 0 0 0,-10-5 0 15,0 0 0-15,2-4 0 0,-1 0 0 0,-8-1 0 16,0 1 0-16,-8-4 0 0,-1 4-6 0,2-1-30 15,-9-3 13-15,8 3 7 0,1 5 6 16,0-5 5-16,-2 10 5 0,1-5 3 0,1 6 1 16,-2 3 10-16,9 0 13 0,0 3 10 15,0 6-26-15,9 1-11 0,-2 3 0 0,1-1 0 16,1 7 0-16,5-1 0 0,-6-1 0 16,8 1 0-16,0-1 0 0,-1 1 0 0,1-5 0 15,0 5 0-15,-1-5-93 0,1 4-256 0,0-8-183 16,-8 5-249-16,8-5-276 0,-9-6-99 15,1 3-6-15,0-12 51 0,0 3 160 0,-1-6 263 16</inkml:trace>
  <inkml:trace contextRef="#ctx0" brushRef="#br0" timeOffset="198369.654">12277 20409 270 0,'-7'0'578'16,"0"0"97"-16,-2 0 70 0,9 4 9 0,-8-4-142 16,1 0-134-16,-2-4-83 0,9 4-38 15,-7-4-25-15,7 4-23 0,-8-5-22 0,8 1-19 16,-8 0-27-16,8-1-27 0,0-4-14 0,-8 0-8 16,8 5-5-16,0-6-7 0,-7 3-12 15,7-2-13-15,0 0-14 0,0 4-20 0,-9-3-20 16,9 2-21-16,9 3-22 0,-9-1-18 15,7-1-15-15,-7 1-11 0,8 4-5 0,8-5-4 16,-9 5-5-16,9 0 0 0,1 5 0 16,-3-5 0-16,10 9 0 0,-8-5 0 0,-1 8 0 15,1 2 0-15,0 0 0 0,-1 3 0 16,1 5 0-16,-8 0 0 0,0 4 0 16,0 2 0-16,-8-2 0 0,0-1 0 0,0 7 0 15,0-1 0-15,0 0 0 0,-8 0 0 0,0-1 0 16,0 2 0-16,-8-6 0 0,1 1 0 0,-1-5 0 15,-7 0 0-15,6-5 0 0,-5 1 0 16,-1-5 0-16,-1-9-51 0,-8 5-55 0,8-9 7 16,-7-4 15-16,8-5 15 0,-8-4 14 0,-2 0 16 15,10-5 13-15,-1 1 12 0,1-1 5 16,8-1 4-16,6 3 2 0,2-3 1 0,-1 7 2 16,16-2 6-16,-8 1 13 0,7 5 16 0,9-1 17 15,-8 4 22-15,15 0 22 0,-7 5 17 16,8 5 10-16,7 3-79 0,-8-2-44 0,10 6 0 15,5 2 0-15,-6-2 0 0,-1 2 0 16,9 4 0-16,-1-6 0 0,0 2 0 0,0 0 0 16,0-5 0-16,1-2 0 0,-1-1 0 15,-7-6 0-15,6 0 0 0,2-6 0 0,-9-1 0 16,-7-7 0-16,7 0-17 0,-8 2-617 16,1-6-303-16,-8 1-238 0,7-1-71 15,-7 0 20-15,-1-4 85 0,9 0 190 0,-8 0 327 16</inkml:trace>
  <inkml:trace contextRef="#ctx0" brushRef="#br0" timeOffset="199900.31">13698 20501 357 0,'0'-3'588'0,"-8"3"131"0,8-5 132 0,-9 1 24 16,9-1-84-16,-7 0-116 0,-8-4-99 15,6 2-98-15,-5-2-107 0,-3-1-111 0,-6 1-70 16,-1 0-52-16,1 1-35 0,-1-1-26 0,-7 5-22 16,-1 4-16-16,1-5-9 0,-9 10-5 15,9-1-5-15,0 0-5 0,0 9-2 16,8 1-1-16,-1 3-4 0,1 5 1 0,6 6 5 15,10-2 9-15,-2 5 13 0,9 4 12 0,9 0 12 16,-2-3 7-16,17 3-1 0,0 0-5 0,-1-4-9 16,8-6-12-16,9-2-12 0,-9-5-13 15,8-5-10-15,9-13-9 0,-10 0-22 0,2-13-40 16,-1-5-52-16,0-5-56 0,-7-7-63 16,-1-10-105-16,0 1-124 0,-15-10-134 0,-1 1-110 15,1 0-75-15,-8-6-25 0,-8 1 57 16,0 0 124-16,0 0 189 0,-8 4 200 0,-8 2 194 15,1-7 166-15,-1 6 156 0,-7 4 139 0,-8-6 131 16,7 6 90-16,-7 5 25 0,7 8-21 16,1 5-67-16,7 4-97 0,0 8-119 0,1 5-99 15,6 9-50-15,2 5-16 0,7 9 1 16,0 3 16-16,7 10 13 0,2 3 10 0,6 10 4 16,1 5 3-16,0 3-81 0,7 5-158 15,8 5 0-15,0 2 0 0,0 6 0 0,2-3 0 16,5 3 0-16,-6-8 0 0,7-1 0 0,1-4 0 15,-9-4 0-15,1-9 0 0,6-5 0 0,-6-5 0 16,-9-7 0-16,0-6 0 0,1-8 0 16,-1-5 0-16,-6-8 0 0,-1-5 0 0,-9-4 0 15,1-9 0-15,-8-4 0 0,0-2-17 16,0-2-98-16,-8-1 19 0,1 0 19 16,-9 0 15-16,-1 0 17 0,10 10 14 0,-9-6 12 15,1 9 10-15,6 4 4 0,2 5 4 0,-1 5 1 16,8 4 4-16,0 4 10 0,0 5 12 0,0 5 16 15,8 0 13-15,-1 3 16 0,2 1 13 16,6-1 7-16,1 5-1 0,0-4-90 0,8-1 0 16,-9 1 0-16,8-5 0 0,1 0 0 15,8 1 0-15,-1-1 0 0,0-8 0 0,1 0 0 16,-1-1 0-16,0-8 0 0,0-1 0 16,2 0 0-16,-10-8 0 0,1-1 0 0,-1 1 0 15,1 0 0-15,-9-9 0 0,-7 5 0 16,0-1 0-16,-1-4 0 0,-7 5 0 0,-7-1 0 15,-1-1 0-15,0 2 0 0,-7-1-43 0,-1 6-14 16,-8 2 15-16,1 1 12 0,6 0 9 16,-6 9 7-16,-1 0 6 0,9 5 2 15,-1-1 4-15,9 10 5 0,-2 0 15 0,2 2 20 16,7 3 21-16,0 3 23 0,0 0-59 16,7 0-23-16,9-5 0 0,0 5 0 0,-1 0 0 15,9-4 0-15,-8-1 0 0,15-3 0 16,-7-1 0-16,8-3 0 0,-1-6 0 0,0-4 0 15,-8 0 0-15,10-4-275 0,-10-6-97 0,0-3-64 16,0-1-75-16,1-3-80 0,-8-1-74 16,0 1-46-16,-1-5-4 0,-7 0 68 0,0 4 125 15,-8-4 187-15,0 5 214 0,0 3 228 16,0-3 219-16,0 7 197 0,-8 1 119 0,0 1 47 16,8 3-12-16,-8 5-58 0,1 0-95 0,-2 0-112 15,9 5-66-15,-7 0-33 0,7 4-19 16,0-2-7-16,0 7-145 0,7 3-142 0,-7-4 0 15,9 11 0-15,-2-7 0 0,1 5 0 16,0-4 0-16,0 3 0 0,-1-3 0 0,9 0 0 16,-8-4 0-16,8-2 0 0,-9-3 0 0,10 1 0 15,-10-6 0-15,9-1 0 0,0-6 0 16,-8-1 0-16,-1-6 0 0,2 1 0 16,-2-9 0-16,1 1 0 0,-8-1 0 0,8-4 0 15,-8 0 0-15,8 0 0 0,-8 1 0 16,0-3 0-16,0 8 0 0,7 2 0 0,-7 0 0 15,0 7 0-15,0-2 0 0,0 9 0 0,0 0 0 16,9 3 0-16,-9 6 0 0,7 1 0 16,1 3 0-16,-8 5 0 0,9-1 0 0,-2 5 0 15,0 0 0-15,1 0 0 0,1 0 0 0,-2 0 0 16,0-4 0-16,2-1 0 0,-1-3 0 16,-1 0 0-16,2-7 0 0,6 2 0 15,-7-4 0-15,0-5 0 0,-1-5 0 0,2-4 0 16,-2-3 0-16,1-2 0 0,0 2 0 0,0-7 0 15,-1 6 0-15,2-5 0 0,-2 5 0 16,1 0 0-16,0 0 0 0,0 4 0 0,8 0 0 16,-8 5 0-16,8 4 0 0,-1 0 0 15,1 4 0-15,0 5 0 0,-1-4 0 0,1 8 0 16,0 0 0-16,-1 0 0 0,-8 5 0 16,9-1 0-16,-16 5 0 0,8-4 0 0,-8 5 0 15,-8-6 0-15,8 4-497 0,-16-2-239 16,1-1-144-16,-1-1-175 0,-7-8-68 0,-1 4 20 15,-7-8 88-15,0-1 163 0,-1 0 219 0</inkml:trace>
  <inkml:trace contextRef="#ctx0" brushRef="#br0" timeOffset="200118.244">14483 20476 261 0,'-40'-27'822'16,"16"0"180"-16,1-3 123 0,7 3 91 0,8 1-126 15,1-5-253-15,14-1-243 0,1 1-132 16,8 1-83-16,0 3-60 0,-1 1-235 0,8 4-84 15,1 9 0-15,0-5 0 0,-1 14 0 0,1-1 0 16,-1 5 0-16,-7 9 0 0,0 0 0 16,-1 8 0-16,1 1 0 0,-8 4 0 15,1 5 0-15,-2 0 0 0,-7-1 0 0,0 4-170 16,0-4-458-16,-7 6-189 0,-2-10-219 16,-6 5-114-16,-1-10-6 0,-8 5 54 0,1-9 152 15,-1 0 224-15,-7-4 293 0</inkml:trace>
  <inkml:trace contextRef="#ctx0" brushRef="#br0" timeOffset="200259.865">14153 20369 180 0,'-31'-14'705'0,"7"-2"191"16,8 2 112-16,0 0 72 0,1 7-145 0,-1-2-241 15,8-1-234-15,0 1-178 0,8 6-109 16,0-6-69-16,0 5-43 0,0-1-35 0,8 0-45 16,-8 5-69-16,8-5-124 0,-8 1-191 15,7 0-244-15,-7-4-243 0,0-1-107 0,9-5-10 16,-9-4 79-16,7 1 170 0,-7-5 231 0</inkml:trace>
  <inkml:trace contextRef="#ctx0" brushRef="#br0" timeOffset="200444.373">14066 19862 299 0,'0'-19'788'15,"0"3"168"-15,9-3 106 0,-9 6 78 16,0-4-184-16,7-1-235 0,0 1-223 16,2 4-136-16,-1-1-79 0,-1 5-55 0,9 1-45 15,-8 3-43-15,8 5-34 0,-9 0-32 0,9 5-25 16,-8 3-20-16,0 6-18 0,0 3-46 15,-1 5-60-15,-7 5-69 0,0 4-76 0,0 4-121 16,-7 0-180-16,-9 5-224 0,8 0-221 16,-15-1-78-16,7 5-4 0,-8-4 82 0,-7 4 163 15,0 0 248-15</inkml:trace>
  <inkml:trace contextRef="#ctx0" brushRef="#br0" timeOffset="200623.894">13353 20361 528 0,'-32'-6'927'0,"17"3"129"0,-9-6 78 16,8 0 57-16,9-5-255 0,-1 5-341 0,8-3-208 16,8 3-113-16,8-5-66 0,-1 5-52 15,8 2-48-15,1 2-38 0,15 0-28 16,-8 5-20-16,9 0-58 0,7 0-72 0,0 0-110 16,0 5-211-16,8 0-318 0,0-5-283 15,8 0-106-15,-9 0-12 0,17 0 62 0,-8 0 186 16,7 0 308-16</inkml:trace>
  <inkml:trace contextRef="#ctx0" brushRef="#br0" timeOffset="201256.2">16891 20188 42 0,'-16'-9'639'15,"9"-4"198"-15,-9 0 124 0,8 4 76 0,-1-4-65 16,2 4-234-16,0 1-208 0,7 3-158 0,-9 1-80 16,1-1-32-16,8 1-15 0,0 4-11 15,-7-5-17-15,-2 10-30 0,9-5-30 0,-7 9-24 16,-1 4-21-16,0 4-15 0,0 10-9 16,1 4-47-16,-2 8-41 0,2 5 0 0,-1 5 0 15,1 9 0-15,-2-1 0 0,2 4 0 16,7-3 0-16,-8 4 0 0,8-9 0 0,0 0 0 15,0-9 0-15,8-4 0 0,-8-9 0 0,0-5 0 16,7-8-19-16,-7-5-83 0,0-5 3 0,9-12 16 16,-9-5 17-16,0-8 16 0,0-10 11 15,0 1 7-15,0-9 6 0,0-6 12 16,-9-3 7-16,9-3 5 0,0-7 0 0,-7 2 1 16,7-6 0-16,0 5-1 0,0 0 0 15,7 0 4-15,-7 9 7 0,9 4 8 0,-2 5 5 16,1 8 9-16,-1 5 19 0,2 5 21 0,6 12 21 15,1 5 20-15,0 5 22 0,-1 12-127 16,1 5-7-16,8 5 0 0,-1 3 0 0,1 6 0 16,-8 0 0-16,15 8 0 0,-8-5 0 0,1 5 0 15,0 1 0-15,7-1 0 0,-8 0 0 16,1-5 0-16,7 2 0 0,-15-1 0 0,7-5 0 16,1-5-125-16,-17 0-400 0,9-2-181 15,-16-2-219-15,8-4-180 0,-16-4-44 0,8-1 28 16,-7-4 102-16,-9-3 205 0,8-6 265 0</inkml:trace>
  <inkml:trace contextRef="#ctx0" brushRef="#br0" timeOffset="201433.761">16844 20833 320 0,'-40'-13'788'15,"1"-1"157"-15,8-3 103 0,0 4 74 0,7-6-194 16,1 7-239-16,6-6-204 0,10 1-114 16,7-1-63-16,0-5-52 0,7 6-39 0,10 4-38 15,6-5-38-15,1 9-45 0,7 0-35 16,0 5-25-16,8 4-44 0,1 0-69 15,7 4-80-15,0-4-96 0,1 5-154 0,-1 3-227 16,-9-3-245-16,9 4-180 0,0-5-52 0,0 1 28 16,1-1 113-16,-9 0 211 0,8 1 261 15</inkml:trace>
  <inkml:trace contextRef="#ctx0" brushRef="#br0" timeOffset="201616.271">17566 20678 501 0,'7'5'839'0,"1"-1"177"15,1-4 120-15,-9 5 25 0,7-5-162 16,0 0-190-16,-7 0-189 0,9 0-115 0,-1 5-63 15,-8-5-279-15,7 4-163 0,2 5 0 0,-2-1 0 16,1 10 0-16,0 0 0 0,-8 4 0 16,0 4 0-16,8 1 0 0,-8 3 0 0,0 2 0 15,-8-2 0-15,8 0 0 0,0 7 0 16,0-7 0-16,0-3 0 0,-8-1-365 0,8-4-572 16,-8-4-246-16,8-5-78 0,-7-9 19 0,7-4 70 15,0-13 174-15,7-5 295 0</inkml:trace>
  <inkml:trace contextRef="#ctx0" brushRef="#br0" timeOffset="202222.649">18012 20193 464 0,'0'-14'963'0,"-7"6"173"0,7-1 110 16,-7 5 69-16,7-1-190 0,-9 5-371 15,9 0-230-15,0 5-117 0,9 3-150 0,-9 1-257 16,7 9 0-16,9-1 0 0,-8 10 0 0,8 3 0 15,-9 7 0-15,1-2 0 0,8 9 0 16,-9-1 0-16,9 1 0 0,-8-3 0 0,-1 3 0 16,9-9 0-16,-8 0 0 0,8-3 0 0,-9-11 0 15,2 2 0-15,-2-6 0 0,1-8 0 16,1 0 0-16,-9-9 0 0,0-4 0 16,0-6 0-16,-9-2 0 0,1-6 0 0,1-5 0 15,-9-3 0-15,0-1 0 0,1-3 0 0,-9-5 0 16,8-5 0-16,-7-1 0 0,8 2 0 15,-1-5 0-15,8 5 0 0,-1-5 0 0,9 7 0 16,0-1 0-16,0 6 0 0,9 1 0 16,-1 5 0-16,-1 8 0 0,2 1 0 0,-2 3 0 15,9 6 0-15,-8 8 0 0,8 0 0 0,-9 4 0 16,8 5 0-16,-6 4 0 0,-2 5 0 16,9 4 0-16,-8 4 0 0,-1 1 0 0,2 3 0 15,-2 2 0-15,-7-1 0 0,8-6 0 16,-8 7 0-16,0-6 0 0,0-4 0 0,0-4 0 15,0-1-124-15,0-3-44 0,0-6 34 16,0 1 35-16,0-5 30 0,0-4 22 0,0 0 19 16,9-4 21-16,-2-5 22 0,0 6 24 15,2-7 29-15,6 1 39 0,1 0 39 0,8 1 31 16,-8-1-53-16,7 5-124 0,1 4 0 16,-9 0 0-16,8 4 0 0,1 5 0 0,-8 4 0 15,8 0 0-15,-9 6 0 0,1-3 0 16,0 3 0-16,-1 3 0 0,-7 0 0 0,7 4 0 15,-6 1 0-15,-9-6 0 0,0 6 0 0,0-1 0 16,-9-3 0-16,2 3 0 0,-9-3 0 0,1-2 0 16,-1-3 0-16,-8 0 0 0,-7-1 0 15,8-3 0-15,-17-6-289 0,9 1-431 0,-16 0-268 16,7-9-179-16,2-5-42 0,-2 1 33 0,0-9 95 16,2-5 216-16,7-5 319 0</inkml:trace>
  <inkml:trace contextRef="#ctx0" brushRef="#br0" timeOffset="204115.186">22744 15329 147 0,'-23'-21'757'0,"-1"-2"171"0,0 1 110 16,8 4 82-16,-7 1-71 0,7-1-268 0,1 9-237 16,-1 1-137-16,8 3-69 0,8 5-39 15,0 5-25-15,0 8-24 0,8 9-14 16,8 4-213-16,-1 9-23 0,-7 9 0 0,7 10 0 15,1-1 0-15,-8 8 0 0,8 6 0 0,-9-1 0 16,2 9 0-16,-9-4 0 0,7 4 0 16,-7-5 0-16,0-4 0 0,8-3 0 0,1-12 0 15,-9-1 0-15,7-6 0 0,0-14-359 16,-7-4-291-16,9-7-237 0,-1-15-223 0,-1-8-63 16,9-15 21-16,0-11 71 15,-1-5 171-15,1-5 283 0</inkml:trace>
  <inkml:trace contextRef="#ctx0" brushRef="#br0" timeOffset="204538.627">23002 15687 273 0,'0'-31'822'0,"0"5"162"16,-7 4 111-16,-1 3 81 0,0 3-136 0,-7 6-296 15,-1 1-231-15,-1 5-120 0,-6-1-80 16,8 5-62-16,-1 5-53 0,-8 3-44 0,9 7-48 16,-8 1-36-16,7 3-17 0,0 7-47 15,1 5-6-15,-1 4 0 0,-1 0 0 0,10 6 0 16,7-2 0-16,0 1 0 0,0 4 0 15,16-9 0-15,-1 4 0 0,1-7 0 16,15-2 0-16,1-4 0 0,7-3 0 0,1-2 0 16,7-7 0-16,0-5 0 0,0-9 0 15,7-4 0-15,-6-5 0 0,-9-4 0 16,7-5 0-16,-14-5 0 0,7 2 0 0,-16-5 0 16,10 3 0-16,-18-3 0 0,1 4 0 15,-16-5 0-15,7 10 0 0,-14-5 0 16,7 4 0-16,-16 0 0 0,1 1 0 0,-9 8 0 15,1-4 0-15,-1 8 0 0,-8 0 0 16,8 5 0-16,-7 0 0 0,8 10 0 0,-1-1 0 16,0 4 0-16,10 0 0 0,-3 5 0 15,10 4 0-15,-2 0 0 0,18 0 0 0,-9 4 0 16,15 0 0-16,1 1 0 0,0-1 0 16,8-3 0-16,7-5 0 0,0-1 0 0,0-8 0 15,8-4 0-15,1-1 0 0,-1-4 0 16,0-4-226-16,-8-5-440 0,2-5-250 15,-2 0-226-15,-8-7-61 0,1-2 27 0,-9-3 84 16,8 0 184-16,-14-5 285 0</inkml:trace>
  <inkml:trace contextRef="#ctx0" brushRef="#br0" timeOffset="204750.089">23442 15479 536 0,'-32'-22'918'15,"9"-4"152"-15,-1-1 119 0,9 6 95 0,6-7-227 16,2 6-278-16,7-3-146 0,0-2-79 15,7 4-383-15,10 2-171 0,-1 3 0 16,-1 0 0-16,1 5 0 0,0 9 0 0,-9 0 0 16,9 8 0-16,-8 5 0 0,8 4 0 15,-16 9 0-15,7 4 0 0,-7 5 0 0,0 0 0 16,0 8 0-16,-7 2 0 0,-2-2 0 16,2 5-78-16,-9 0-1409 0,8-4-55 0,-8 0 65 15,-7-5 142-15,8 1 205 0,-1-39 376 16</inkml:trace>
  <inkml:trace contextRef="#ctx0" brushRef="#br0" timeOffset="205289.163">24525 15811 405 0,'-16'-9'675'15,"9"-1"174"-15,-10 7 111 0,10-6-10 0,-9-1-163 16,0 2-155-16,1-1-140 0,-1 0-142 16,0-4-92-16,-8 4-55 0,9 0-40 0,-8 5-34 15,-1-5-36-15,-8 9-20 0,1 0-12 16,0 4-6-16,0 5-2 0,-9 9 2 16,17-1 2-16,-8 11 9 0,7-2 11 15,0 9 12-15,8 0 17 0,16 5 17 0,0 4 13 16,8 0 5-16,8 1-3 0,7-6-123 15,8 1-15-15,9-9 0 0,7-5 0 0,0-8 0 16,0-10 0-16,1-4 0 0,-1-8 0 16,-9-4 0-16,2-10 0 0,0-4 0 0,-9-4 0 15,-8-5 0-15,-7-4 0 0,-1 3 0 16,-7-3 0-16,0 5 0 0,-16 3 0 0,0-4 0 16,-7 4 0-16,-1 6 0 0,-7-2-132 15,-1 6-115-15,0-1-23 0,-7 4-18 0,-1 5-26 16,9 2-64-16,-8 1-114 0,7 12-165 15,8-6-229-15,-8 4-101 0,17-1-18 0,-1-3 64 16,8 6 144-16,0-6 212 0</inkml:trace>
  <inkml:trace contextRef="#ctx0" brushRef="#br0" timeOffset="205532.509">24799 15669 680 0,'0'9'973'0,"0"-9"150"15,0 4 110-15,0-4 78 0,-7 5-341 0,7-1-305 16,0 1-150-16,0-1-94 0,0 5-121 16,0 0-300-16,7 4 0 0,-7 9 0 15,0 1 0-15,8 3 0 0,-8 9 0 0,0 5 0 16,0-1 0-16,8 6 0 0,-8-1 0 16,8-4 0-16,-1-1 0 0,2-4 0 0,6-4 0 15,-7-9 0-15,7 0 0 0,2-9-724 16,-10-4-534-16,9-9-98 0,8-5 28 15,-9-12 95-15,8-5 156 0,-7-13 288 0,8 0 370 16</inkml:trace>
  <inkml:trace contextRef="#ctx0" brushRef="#br0" timeOffset="205721.013">25137 15718 481 0,'0'-18'905'0,"0"0"164"0,-8 5 110 0,8 5 70 16,0-1-240-16,-9 9-295 0,9 0-201 15,0 4-114-15,9 9-65 0,-9 0-35 0,8 1-259 16,-1 8-40-16,2-1 0 0,-2 10 0 15,1 1 0-15,0-1 0 0,0 8 0 16,8-3 0-16,-9 3 0 0,1 1 0 0,8-5 0 16,-9-3 0-16,9 3 0 0,-8-9-56 15,1 0-670-15,-9 1-308 0,0-10-186 0,0 2-36 16,0-7 49-16,-9-8 105 0,1 1 212 16,1-5 342-16</inkml:trace>
  <inkml:trace contextRef="#ctx0" brushRef="#br0" timeOffset="205901.067">24948 16102 111 0,'-47'-13'754'0,"8"-1"178"0,0 0 122 16,8 2 90-16,-1 3-58 0,8-5-278 16,9 2-238-16,6-2-122 0,18 1-80 0,-1-4-54 15,-1 3-40-15,17-4-40 0,-1 9-140 16,1 1-94-16,8-1 0 0,6 5 0 16,2-1 0-16,-1 1 0 0,0 4 0 15,1 0 0-15,7-5-348 0,-9 5-312 0,10-9-373 16,-1 5-191-16,9-9-35 0,-2 0 52 15,8-5 119-15,1-4 254 0,1-1 362 0</inkml:trace>
  <inkml:trace contextRef="#ctx0" brushRef="#br0" timeOffset="206148.4">26007 15333 328 0,'-16'-17'867'0,"1"-1"153"0,-1 1 105 15,9 3 78-15,-9 1-136 0,8 4-360 16,1 5-209-16,-2 0-89 0,9 4-43 15,0 0-20-15,0 8-91 0,9 5-255 0,-2 5 0 16,-7 4 0-16,16 9 0 0,-8 0 0 16,7 13 0-16,-7 0 0 0,7 6 0 15,1 2 0-15,0 6 0 0,-8-5 0 0,8 4 0 16,-1-5 0-16,1-2 0 0,8-2 0 16,-8-4 0-16,-1-4 0 0,1-5 0 0,-9-5 0 15,2 2 0-15,-9-11-310 0,-9 2-776 16,2-5-187-16,-9-5-26 0,1-9 53 0,-1-8 104 15,-1-1 201-15,-6-3 302 0</inkml:trace>
  <inkml:trace contextRef="#ctx0" brushRef="#br0" timeOffset="206384.84">25733 16040 229 0,'-16'5'752'0,"0"-1"192"0,1 1 130 16,-1-5 86-16,8 4-141 0,0-1-192 15,8-3-180-15,0 0-105 0,8 0-42 0,7 0-3 16,1 0-497-16,8 0 0 0,-8-3 0 15,15 3 0-15,0-4 0 0,1-1 0 0,-1 1 0 16,9 4 0-16,-1-5 0 0,8 5 0 16,0 0 0-16,-7 0 0 0,7 0 0 0,-9 0 0 15,2 0 0-15,-1 0 0 0,0 0 0 16,-8 0 0-16,1 0 0 0,-8-5 0 16,-1 5 0-16,1-4 0 0,-1-1 0 0,-15 5-386 15,-1-4-1059-15,2-1-28 0,-2 2 72 16,1-11 122-16,1 5 193 0,-2-4 340 0</inkml:trace>
  <inkml:trace contextRef="#ctx0" brushRef="#br0" timeOffset="207381.206">27137 15603 87 0,'-7'-4'602'0,"7"-6"221"16,-9 7 155-16,2-6 104 0,-1 0-90 0,8 4-141 15,-9-4-155-15,2 5-166 0,0-1-108 16,-2 2-75-16,9 3-59 0,-8 3-53 0,1 2-38 16,-2 8-136-16,2 4-61 0,-1 11 0 15,8 7 0-15,-8 0 0 0,0 9 0 0,1 4 0 16,-2 2 0-16,2 2 0 16,-1-3 0-16,8 0 0 0,-8-5 0 0,0-4 0 15,8-5 0-15,0-5 0 0,0-8 0 16,0-4 0-16,8-5 0 0,-8-13 0 0,8-4 0 15,0-9 0-15,-1-9 0 0,2-6 0 16,-2-7-29-16,1-4-74 0,0-1 25 0,0-4 24 16,-1-4 17-16,-7-1 12 0,9 1 26 15,-9-1 16-15,0 5 9 0,-9 0 11 0,9 9 15 16,0 4 17-16,0 5-6 0,0 3-2 16,0 9-61-16,-7 6 0 0,7 3 0 15,7 1 0-15,-7 8 0 0,0 6 0 0,9 2 0 16,6 6 0-16,1-1 0 0,0 11 0 15,-1-2 0-15,9 5 0 0,-1 4 0 0,1-4 0 16,-1 5 0-16,10-1 0 0,-10 0 0 16,1-4 0-16,-1 4 0 0,0-4 0 0,0-4 0 15,-7 3 0-15,0-4 0 0,-1-3 0 16,1 4 0-16,-8-10 0 0,1 4-320 16,-2-7-299-16,-7 4-210 0,0-9-248 0,0 0-83 15,-7-1 5-15,7-3 63 0,-9-5 149 16,-6 0 257-16</inkml:trace>
  <inkml:trace contextRef="#ctx0" brushRef="#br0" timeOffset="207585.658">27012 15943 270 0,'-32'-14'798'16,"1"6"170"-16,7-1 121 0,9 0 90 0,-1 5-149 16,0-5-252-16,8 4-208 0,8 1-112 15,0-5-74-15,8 1-48 0,8 3-36 16,0-4-269-16,8 5-31 0,7-1 0 0,0 1 0 15,0 4 0-15,8-4 0 0,9 4 0 16,-9 0 0-16,8 0 0 0,1 0 0 0,-1-6-291 16,-9 3-448-16,9-1-340 0,0-5-147 15,-7 0-15-15,7-4 56 0,-8 4 113 16,0-4 239-16,1-1 368 0</inkml:trace>
  <inkml:trace contextRef="#ctx0" brushRef="#br0" timeOffset="208247.926">27828 15589 270 0,'-16'0'809'0,"0"0"167"0,8 5 116 16,-8-5 89-16,9 0-147 0,-1 5-276 0,0-1-231 15,0 1-122-15,1-1-62 0,7 5-28 16,0 4 4-16,0 5-157 0,0-1-162 0,0 10 0 16,0-1 0-16,7 5 0 0,-7 5 0 15,0 2 0-15,8-1 0 0,-8 2 0 16,8 1 0-16,-8-1 0 0,8 1 0 0,-1-4 0 15,2-5 0-15,-2-1 0 0,1-3 0 0,0-5 0 16,7-9 0-16,-6 0 0 0,-9-8 0 16,7-5 0-16,-7-9 0 0,0-5 0 15,0-3 0-15,-7-5 0 0,7-4 0 0,-9-10 0 16,-6 1 0-16,7 0 0 0,-7-9 0 16,6-1 0-16,-6 1 0 0,-1-1 0 15,0 1 0-15,1 0 0 0,6 9 0 0,2 0 0 16,0 4 0-16,7 5 0 0,7 3 0 15,-7 7 0-15,7-3 0 0,2 10 0 0,6 0 0 16,1 6 0-16,0-2 0 0,-1 5 0 16,9 5 0-16,-8-2 0 0,7 3 0 0,1 2 0 15,-8 0 0-15,-1 7 0 0,1 1 0 0,0 7 0 16,-8-5 0-16,-8 8 0 0,7-4 0 16,-7 4 0-16,-7-4 0 0,7 0 0 15,-8 0 0-15,-8-3 0 0,9-2 0 0,-2 1-173 16,2-9 3-16,-1 4 38 0,-1-9 33 15,9 1 27-15,-7-1 23 0,7-4 14 0,0 0 10 16,7 0 8-16,2-4 8 0,-1-1 5 16,-1 1 11-16,9-1 15 0,8 1 15 0,-8 0 16 15,7 4 18-15,1 0 22 0,-2 4 19 16,-6 5 22-16,8-5 20 0,-8 10-52 16,8-1-102-16,-9 4 0 0,-7 1 0 15,7 8 0-15,-6-3 0 0,-9 3 0 0,0 4 0 16,0 2 0-16,-9-6 0 0,-6 4 0 15,-1-27 0-15,0 52 0 0,-8-33 0 0,-7 0 0 16,8-4 0-16,-8-4 0 0,0-5 0 0,-1-2 0 16,1-7 0-16,7-4 0 0,-7-4 0 15,7-1 0-15,1-5 0 0,7-2-34 0,8 2-352 16,0-4-31-16,0 5-75 0,8-5-153 16,8 5-248-16,0-4-140 0,7 4-39 15,1 4 19-15,0 0 101 0,8-4 203 0,0 4 312 16</inkml:trace>
  <inkml:trace contextRef="#ctx0" brushRef="#br0" timeOffset="208420.451">28722 16022 699 0,'24'13'1295'0,"-17"1"298"0,1-5 264 16,0 0 199-16,-8-6-1365 0,0 2-691 0,0-5 0 15,0 0 0-15,0 0 0 0,0-5 0 16,0 2 0-16,0-3 0 0,-8 3 0 0,8-1 0 15,-8 4 0-15,-8 4-705 0,1-1-1123 16,-1 3 101-16,-7-3 200 0,-8-3 270 0,0 5 500 16</inkml:trace>
  <inkml:trace contextRef="#ctx0" brushRef="#br0" timeOffset="211366.236">22799 17051 15 0,'-8'-5'446'0,"0"-4"128"16,0-4 143-16,-8 0 146 0,9 0-63 15,-1-1-73-15,-8-3-69 0,9-1-81 16,-10 4-99-16,10 2-99 0,-2-1-34 0,2-1-16 16,7 6-9-16,-8-2 0 0,0 7-5 15,8-3-35-15,0 2-232 0,0 4-48 0,0 10 0 16,16-3 0-16,-9 7 0 0,9 13 0 15,1-1 0-15,6 14 0 0,8-1 0 16,-7 11 0-16,7-3 0 0,1 6 0 0,6 1 0 16,2-2 0-16,-1-3 0 0,0 0 0 15,1-5 0-15,-2-5 0 0,2-4 0 0,-9-8 0 16,9-1-582-16,-17-8-256 0,8-4-188 16,-7-11-134-16,-1-6-7 0,-6-6 53 15,-3-9 140-15,-5-4 226 0,-1-5 256 0</inkml:trace>
  <inkml:trace contextRef="#ctx0" brushRef="#br0" timeOffset="211548.747">23356 17421 92 0,'-8'-30'469'15,"-1"-5"197"-15,2-2 192 0,-9-2 128 0,1 4-56 16,-1 0-123-16,0-1-122 0,1 5-120 16,-1 10-129-16,1-2-74 0,-9 5-46 0,8 6-23 15,-7 2-24-15,6 10-30 0,-6 5-33 16,-1 9-194-16,1 2-12 0,-8 12 0 0,7 3 0 16,-7 8 0-16,-1 5 0 0,8 0 0 15,-7 4 0-15,8 6 0 0,-1-6 0 16,9 1 0-16,-1-5-111 0,0 0-271 0,9-5-126 15,-1-4-232-15,8-3-282 0,0-6-104 16,0-4-18-16,15-9 39 0,1-4 122 16,0-9 262-16</inkml:trace>
  <inkml:trace contextRef="#ctx0" brushRef="#br0" timeOffset="211913.282">23308 17567 74 0,'17'9'768'16,"-3"-4"184"-16,-5 2 123 0,-1-1 97 0,-1 2-5 15,2-4-292-15,6 1-255 0,1 0-132 16,0-5-80-16,-1 0-64 0,1 0-96 16,7-5-248-16,1-4 0 0,0 1 0 0,-1-1 0 15,1-5 0-15,-1-4 0 0,1 1 0 16,-1-1 0-16,-8-4 0 0,1 0 0 0,0 0 0 16,-8 0 0-16,-1 4 0 0,-7-3 0 15,0 2 0-15,0 3 0 0,-7 2 0 16,-9 0 0-16,1 1 0 0,-1 0 0 0,-8 4 0 15,1 5 0-15,-1-1 0 0,-7 10 0 16,8-1 0-16,-1 5 0 0,0-1 0 0,1 6 0 16,7 4 0-16,8 0 0 0,-8 4 0 15,16 0 0-15,0 0 0 0,9 0 0 16,-2 4 0-16,9-4 0 0,8 0 0 0,7 4 0 16,-7-8 0-16,15 1 0 0,0-3 0 15,0-7 0-15,0 1 0 0,0-10 0 16,1-5 0-16,-1 0-655 0,-7-7-255 0,-1-6-198 15,0-5-81-15,-8-3 12 0,1-5 71 16,-8 0 162-16,-1-4 247 0</inkml:trace>
  <inkml:trace contextRef="#ctx0" brushRef="#br0" timeOffset="212238.411">23960 17204 40 0,'-17'-38'536'0,"3"-6"217"0,-3 3 172 16,3 2 111-16,-3 8-65 0,1 4-132 16,9 10-164-16,-1-1-176 0,0 9-122 15,0 4-56-15,8 5-32 0,0 10-9 0,0 8 6 16,0 3 12-16,8 10-232 0,0 5-66 15,0 3 0-15,-1 10 0 0,2 0 0 0,-2-1 0 16,10 0 0-16,-3 5 0 0,-6-8 0 16,8-1 0-16,0 0 0 0,-8-8 0 0,8-6 0 15,-9-4 0-15,1-3 0 0,-8-6 0 16,8-8 0-16,-8 0-210 0,-8-9-28 16,8-4 47-16,-8-6 41 0,1-2 46 0,-9-6 44 15,8 0 45-15,-1-4 37 0,-5 0 34 16,14-4 28-16,-9 8 29 0,1-4 27 15,8 4 17-15,0 0 3 0,8 6 0 0,-8-1-84 16,9-2-76-16,5 6 0 0,-5 2 0 16,6 1 0-16,1 6 0 0,0 0 0 0,-1 0 0 15,9 0 0-15,-8 6 0 0,0-2-16 16,-9-1-387-16,10-3-210 0,-10 5-287 0,0-5-225 16,-7 0-69-16,0 0 20 0,0-8 90 15,-7-2 191-15,0-3 303 0</inkml:trace>
  <inkml:trace contextRef="#ctx0" brushRef="#br0" timeOffset="212404.504">23874 17055 217 0,'-40'-40'790'0,"1"-5"173"16,-9 7 127-16,10 2 98 0,6 1-96 15,1 4-257-15,7 9-226 0,1 4-132 16,7 1-103-16,1 8-87 0,7 5-74 0,0 8-157 16,0 5-56-16,1 8 0 0,-2 5 0 15,2 9-76-15,7 4-278 0,-8 10-323 16,-1-1-382-16,9 4-167 0,-7 1-35 0,7-5 44 15,0 1 121-15,0-6 302 0,7-4 372 16</inkml:trace>
  <inkml:trace contextRef="#ctx0" brushRef="#br0" timeOffset="213307.054">25129 17214 100 0,'-9'-10'498'0,"9"3"158"16,-7-2 172-16,7 4 92 0,-7-4-68 15,7 1-94-15,-9-1-97 0,9 0-107 0,-8 0-125 16,8 4-83-16,-7 0-51 0,7 5-39 16,-9 0-31-16,9 10-23 0,-7-1-17 15,-1 9-15-15,0 4-12 0,-7 4-60 0,6 5-98 16,-6 4 0-16,-1 4 0 0,9 5 0 15,-9-3 0-15,8 3 0 0,-8-4 0 16,9-1 0-16,7-8 0 0,-9-1 0 0,9-7 0 16,-7-5 0-16,14-9 0 0,-7-6 0 15,9-6 0-15,-9-6 0 0,7-9 0 0,1-8 0 16,0-1 0-16,0-4 0 0,-1-4-10 16,-7-5-27-16,9 0 9 0,-9 0 9 15,0 1 4-15,0-5 3 0,7 4 3 0,-7 5 3 16,0-1 4-16,0 11 2 0,0 1 4 15,8 3 9-15,-8 7 25 0,0 6 29 0,0 3-51 16,8 10-16-16,-8-1 0 0,8 10 0 16,-1 4 0-16,2 3 0 0,6 5 0 0,1 2 0 15,0 2 0-15,8 1 0 0,-1 0 0 16,1 4 0-16,7-3 0 0,0 3 0 16,1-5 0-16,-1-3 0 0,7-1 0 0,-14 0 0 15,8-3 0-15,-8-2 0 0,-1-3 0 16,-8 1 0-16,1-6 0 0,-8-1 0 15,1 2 0-15,-18-2 0 0,1 2 0 0,1 0-22 16,-9-1-73-16,-8 0 11 0,1-4 8 16,-8 4 6-16,-2-4 7 0,2-5 8 0,-7 5 9 15,-2-9 8-15,9 4 10 0,-8-8 8 16,-1 0 7-16,1-1 5 0,7-3 2 16,1 3 5-16,8-4 3 0,-1 0 3 0,8 1 2 15,1-1 1-15,8 0 0 0,-2 5 0 16,9-5-6-16,9-1-3 0,-2 1-20 0,1 6-50 15,15-1-69-15,-7 4-85 0,8-5-161 16,7 5-267-16,-8 0-304 0,17-4-122 0,-9-6-24 16,9 1 36-16,-2 0 138 0,2-3 253 15</inkml:trace>
  <inkml:trace contextRef="#ctx0" brushRef="#br0" timeOffset="214646.554">25906 17143 82 0,'0'-4'604'0,"0"4"202"0,-8-5 140 16,8 5 87-16,0-5-106 0,0 1-184 15,0 1-187-15,0-3-179 0,0 3-118 16,0-2-66-16,0 1-36 0,0-1-19 0,0 0-9 15,0 5 1-15,0-4 4 0,-9 4 1 16,9 4 4-16,0 1 8 0,0 0 7 0,-7 7 1 16,0 1-7-16,7 11-49 0,-17-3-99 15,10 9 0-15,-2 2 0 0,2-1 0 16,-9 4 0-16,8 0 0 0,1 0 0 0,-9 1 0 16,8-5 0-16,0 4 0 0,0-3 0 15,1-6 0-15,7-5 0 0,-9 2 0 16,9-11 0-16,-7 2 0 0,7-10 0 0,0 1 0 15,0-5 0-15,0-5 0 0,0-7 0 16,0-1 0-16,0-6 0 0,0 1 0 0,0-8 0 16,0 0 0-16,0-1 0 0,0-3 0 15,0-1 0-15,7-5 0 0,-7 1 0 0,9 0 0 16,-9-1 0-16,7 1-2 0,1 5-11 16,0 2 7-16,0 2 3 0,-1-1 2 15,2 10-1-15,-2 4 0 0,1-1 2 0,0 6 2 16,0 3 12-16,8 1-1 0,-9 8-13 15,1 6 0-15,8-1 0 0,-9 3 0 0,10 11 0 16,-10-2 0-16,2 5 0 0,6 2 0 16,1 2 0-16,-9 6 0 0,9-1 0 0,8 0 0 15,-9 4 0-15,1 2 0 0,0-6 0 16,8 0 0-16,-10 0 0 0,3-8 0 16,-1-1 0-16,-1 0 0 0,1-8 0 0,-9 1 0 15,2-3-386-15,-9-2-269 0,0-5-195 16,0 0-230-16,-9-4-68 0,-6-1 9 15,7-4 66-15,-7 0 158 0,-9-4 253 0</inkml:trace>
  <inkml:trace contextRef="#ctx0" brushRef="#br0" timeOffset="-214664.67">25772 17544 75 0,'-39'-12'753'16,"7"-2"184"-16,1 5 124 0,0 0 84 0,7 1-36 16,8-1-281-16,9 0-251 0,-1 0-120 15,16-4-77-15,-1 0-45 0,9 0-38 16,8-1-60-16,-1 6-237 0,8-1 0 0,9 1 0 15,-1 8 0-15,0-5 0 0,8 5 0 16,1 5 0-16,-9-5 0 0,7 4-177 0,-6 0-289 16,0 1-218-16,-9-1-258 0,0 0-177 15,1 0-43-15,-1-4 27 0,-8-4 102 16,1 0 211-16,7-5 297 0</inkml:trace>
  <inkml:trace contextRef="#ctx0" brushRef="#br0" timeOffset="-214305.631">26455 17227 8 0,'-9'-4'650'0,"9"-5"213"0,-7 5 136 0,-1-5 91 16,0 5-32-16,-7-1-213 0,6-4-223 15,2 4-170-15,-1 1-96 0,-8 4-61 0,9-5-37 16,-9 5-26-16,8 5-19 0,-15-1-11 16,14 6-154-16,-13 3-48 0,5 4 0 0,1 5 0 15,1 0 0-15,-1 5 0 0,9 3 0 16,-2 1 0-16,2 6 0 0,7-3 0 15,7 1 0-15,2-3 0 0,6-2 0 0,1 2 0 16,7-11 0-16,1 2 0 0,7-6 0 16,0-3 0-16,1-7 0 0,-1-1 0 0,0-6 0 15,-7 0 0-15,8-9 0 0,-8 0 0 0,-1-5 0 16,1-4 0-16,-9 1 0 0,-7-1 0 16,0-3 0-16,-1-5 0 0,-7 3 0 15,0-4 0-15,-7 1 0 0,-1 0 0 0,-8-1 0 16,0 0 0-16,-7 1 0 0,-1 4 0 15,0 0 0-15,1 0 0 0,-1 4-153 16,1 5-328-16,-1 4-112 0,9 1-181 0,-8-1-232 16,14 5-98-16,-6-1-10 0,15 1 54 15,-9-1 150-15,9 5 240 0</inkml:trace>
  <inkml:trace contextRef="#ctx0" brushRef="#br0" timeOffset="-213596.036">26847 17122 354 0,'-8'0'818'0,"8"0"165"16,-8-6 116-16,0 6 98 0,1 0-164 15,7-3-228-15,-9 3-187 0,9 0-114 0,-7 0-76 16,7 3-76-16,0-3-352 0,0 9 0 16,-8 5 0-16,8 4 0 0,0 3 0 0,0 5 0 15,0 6 0-15,8-1 0 0,-8 4 0 16,0 5 0-16,7 0 0 0,2-5 0 0,-2 0 0 16,1-4 0-16,0 0 0 0,0-4 0 15,8-6 0-15,-9-2 0 0,1-6 0 0,1-5 0 16,-2-4 0-16,1-4 0 0,0-4 0 15,0-10 0-15,-8 2 0 0,0-2 0 0,0-4 0 16,0-3 0-16,-8-6 0 0,0 1 0 16,0-5 0-16,1 0 0 0,-10-5 0 0,10-3 0 15,-9-1 0-15,8 1 0 0,0-1 0 16,8 4 0-16,0 1 0 0,0 5 0 16,8 3 0-16,0 5 0 0,8 0 0 0,-9 8 0 15,1 1 0-15,8 9 0 0,0 0 0 16,-1 4 0-16,-6 4 0 0,6 0 0 15,1 9 0-15,-9 1 0 0,1 3 0 0,0 5 0 16,-8 5 0-16,0-1 0 0,0 6 0 16,0-6 0-16,0 5 0 0,-8-5-138 0,0-4-242 15,1 0 35-15,7-5 53 0,-8 1 63 16,0-9 63-16,8 1 57 0,0-1 45 0,0-9 36 16,0 0 30-16,8 0 27 0,0-6 28 15,7 3 30-15,1-2 32 0,0 0 29 16,-1 1 21-16,8 4 15 0,-7 0 6 0,8 0 6 15,-8 4 1-15,8 1-5 0,-9 3-12 16,1 2-179-16,0 2-1 0,-9 7 0 0,1-2 0 16,-8 5 0-16,8 0 0 0,-16-4 0 15,8 8 0-15,-8-4 0 0,1 1 0 16,-9-6 0-16,0 6 0 0,1-7 0 0,-9-2 0 16,-8 0 0-16,8-1-115 0,-7-5-163 15,0 1-45-15,-8-4-59 0,8-5-122 16,0 0-186-16,-9-5-208 0,16 1-124 0,-7-6-29 15,8 1 41-15,-1-3 132 0,8 3 221 0</inkml:trace>
  <inkml:trace contextRef="#ctx0" brushRef="#br0" timeOffset="-213043.508">28110 17104 227 0,'-24'-5'593'0,"9"0"144"16,-8 1 149-16,6 0 81 0,1-1-157 16,1-4-141-16,8 6-109 0,-9-2-102 0,16 0-110 15,-8 1-61-15,0 0-37 0,8-1-22 16,0 1-10-16,8 4-2 0,0 4-6 15,-1 5-4-15,9 8 7 0,-1 1-105 0,1 8-108 16,1 6 0-16,6 3 0 0,1 0 0 16,-1 5 0-16,1 0 0 0,-1-1 0 0,8 1 0 15,-7-5 0-15,7-8 0 0,1-1 0 16,-1-8 0-16,-7-1 0 0,-1-11 0 16,1-3 0-16,-1-12 0 0,1-3 0 0,-9-6 0 15,-6-4 0-15,-2-5 0 0,0-3 0 16,-7-1 0-16,0-5 0 0,0 1 0 15,-7 0 0-15,0-1 0 0,-10 6 0 0,10 2-185 16,-9 2-120-16,8 5-41 0,-8 2-73 16,9 3-135-16,-2 7-175 0,9 4-176 0,-7 0-111 15,7 5-19-15,0 5 65 0,7 3 160 16,-7-2 214-16</inkml:trace>
  <inkml:trace contextRef="#ctx0" brushRef="#br0" timeOffset="-212471.339">28503 17113 450 0,'15'3'757'0,"-7"-3"191"0,-8 0 137 0,8 0 13 15,-8 0-103-15,0 0-129 0,0 0-158 16,0 0-123-16,0 0-85 0,-8 0-301 0,8 6-199 16,0 1 0-16,0 7 0 0,-8 0 0 15,8 7 0-15,0 2 0 0,0 3 0 16,8 1 0-16,-8 3 0 0,8 1 0 0,-1-4 0 16,9-1 0-16,0 1 0 0,-1-10 0 15,9 1 0-15,-1-4 0 0,1-6 0 0,0-4 0 16,-1-4 0-16,1-8 0 0,-1-1 0 15,-7-4 0-15,8-1 0 0,-9-3 0 16,1-6 0-16,-9 1 0 0,2 5 0 0,-9-6 0 16,7 2 0-16,-14 3 0 0,7-4 0 15,-16 5 0-15,8-1 0 0,-8 1 0 0,0 3 0 16,1 5 0-16,7 1 0 0,-7 2 0 16,6 6 0-16,2 6 0 0,-1 2 0 0,0 6 0 15,8-1 0-15,0 0 0 0,0 5 0 16,0-1 0-16,8 1 0 0,7-5 0 15,-6 5 0-15,14-6 0 0,-8 6 0 0,9-9 0 16,-1 4 0-16,1-3 0 0,8-7 0 16,-1 2 0-16,-7-5 0 0,7 0 0 0,1-8 0 15,-1 4 0-15,0-10 0 0,0 5 0 16,-7-5 0-16,-8 1 0 0,0-4 0 0,-1 3 0 16,-7-3 0-16,-8 4 0 0,0-5 0 15,-8 5 0-15,0-4 0 0,-8 3-8 16,1 5-14-16,-8-5 15 0,-1 7 12 0,1-3 16 15,-1 10-10-15,0 0-11 0,8 0 0 16,1 10 0-16,-1-3 0 0,0 7 0 0,9 4 0 16,-1 0 0-16,0-1 0 0,8 5 0 15,0-4 0-15,8 4 0 0,0-1 0 0,-1 2 0 16,9-6 0-16,8 1 0 0,-8-4 0 16,8-1 0-16,-2-4 0 0,1-5 0 0,1 0 0 15,0-4-398-15,-1 0-285 0,-7-8-245 16,0-1-203-16,-1-4-53 0,1-1 30 15,1-7 91-15,-3-2 190 0,3-3 289 0</inkml:trace>
  <inkml:trace contextRef="#ctx0" brushRef="#br0" timeOffset="-212269.869">29192 17034 651 0,'-23'-27'909'0,"8"4"151"16,-9 6 123-16,8-1 47 0,9 1-219 16,-9-1-248-16,8 4-151 0,8 2-87 0,0-1-278 15,0-1-247-15,0 0 0 0,8 1 0 16,8 4 0-16,-9-4 0 0,1 4 0 0,8 5 0 15,0 0 0-15,-1 4 0 0,1 4 0 16,0 5 0-16,-1 4 0 0,1 4 0 0,0 10 0 16,-1-1 0-16,1 6 0 0,0 3 0 15,-8 0 0-15,-1 6-303 0,9-3-956 0,-8 3-127 16,0-6 16-16,0 0 96 0,8-4 145 16,-9-5 264-16,1-4 362 0</inkml:trace>
  <inkml:trace contextRef="#ctx0" brushRef="#br0" timeOffset="-211455.506">29397 17284 575 0,'-9'-4'916'0,"2"-5"144"0,-1 0 106 16,1 1 82-16,-2-1-272 0,9 0-272 0,0 0-146 15,0 0-78-15,9 5-37 0,-2 0-378 16,-7 4-65-16,8 0 0 0,-1 4 0 16,2 9 0-16,-9-4 0 0,7 9 0 0,-7-1 0 15,8 5 0-15,-8 4 0 0,8-3 0 16,-8 3 0-16,8-3 0 0,-1-2 0 0,-7-3 0 15,9 0 0-15,-1-5 0 0,-8-4 0 16,7-9 0-16,2 0 0 0,-2-5 0 0,9-8 0 16,-16 0 0-16,8-9 0 0,-1 0 0 15,2-1 0-15,-2-2 0 0,-7-3 0 0,8 2 0 16,-8 0 0-16,8 4 0 0,-8 0 0 16,8 3 0-16,-8 7 0 0,7 8 0 0,-7-1 0 15,9 5 0-15,-9 5 0 0,0 4 0 16,7 8 0-16,-7 1 0 0,8 4 0 15,-8-1 0-15,8 6 0 0,0-1 0 0,-1-4 0 16,2 5 0-16,6 0 0 0,1-5 0 16,0 0 0-16,8-5 0 0,-1-3 0 0,0-1 0 15,9-5 0-15,-1-2 0 0,0-12 0 16,1 2 0-16,-1-4 0 0,0-6 0 16,1-4 0-16,-1 1 0 0,-7-5 0 0,0 0 0 15,-8-5 0-15,-9 6 0 0,-7-2 0 16,0 5 0-16,-7-4 0 0,-9 5 0 15,-8-1 0-15,0 5 0 0,-7 4 0 0,-1 5 0 16,1-1 0-16,8 10 0 0,-8-1 0 16,7 9 0-16,8 1 0 0,0-1 0 0,1 4 0 15,6 5 0-15,2-4 0 0,7 5 0 16,7-2 0-16,2-2 0 0,6-2 0 0,1-4 0 16,7 0 0-16,1 1 0 0,0-10 0 15,7 0 0-15,-8 0 0 0,1-8 0 16,-1 0 0-16,1-5 0 0,-8 0 0 0,0 0 0 15,-1-4 0-15,-6 0 0 0,-2 0 0 16,-7-6 0-16,0 6 0 0,-7 0 0 0,-2-5 0 16,2 5 0-16,-1 0 0 0,-8 0 0 15,8 4 0-15,0 5 0 0,0-1 0 16,1 5 0-16,-2 5 0 0,9-1 0 0,0 5 0 16,0 4 0-16,0 4 0 0,9 1 0 15,-2 4 0-15,9 10 0 0,-1-2 0 0,2 6 0 16,-1 8 0-16,6 0 0 0,2 8 0 15,-1 1 0-15,1 5 0 0,-1-1 0 0,1 6 0 16,-8-2 0-16,7-4 0 0,-6 5 0 16,-10-4 0-16,0-1 0 0,-7-8 0 0,-7 0 0 15,0-10 0-15,-17 1 0 0,0-9 0 0,-8-5 0 16,-6 0 0-16,6-8 0 0,-14 0 0 16,-2-1 0-16,1-8 0 0,-8-4 0 0,-7-5 0 15,6-5 0-15,-6-4 0 0,-2-4-407 16,2 0-104-16,7-9-80 0,8 4-125 15,-8-3-155-15,15-2-130 0,9 2-33 0,0-7 37 16,8-3 118-16,7 1 190 0,8-6 238 16</inkml:trace>
  <inkml:trace contextRef="#ctx0" brushRef="#br0" timeOffset="-210349.356">30660 16737 197 0,'-15'-14'548'0,"6"7"168"0,-6-3 170 0,6 6 54 15,-5 0-85-15,5-2-107 0,-6 2-117 0,6 4-138 16,2 0-139-16,-1 4-74 0,8 6-42 16,0-1-26-16,8 9-19 0,-1 4-9 15,9 4-13-15,1 5-23 0,-3 8-24 0,10 2-26 16,0 6-20-16,-8 2-18 0,7 1-23 15,-7 2-37-15,-1-4 0 0,1-4 0 16,-8 1 0-16,8-6-32 0,-9-3-78 0,1-1-41 16,0-8-37-16,-8-5-34 0,0-4-6 15,-8-1 9-15,0-8 23 0,1-5 29 0,-2-4 30 16,-6-4 34-16,-8-10 31 0,7 2 26 16,-8-6 20-16,1-4 17 0,-8-1 21 15,7-8 21-15,0 5 23 0,8 0 17 0,1-1 14 16,-1 1 9-16,9 3-2 0,7 2-5 15,0-2-14-15,7 5-10 0,9 1-10 0,-1 4-11 16,9-1-13-16,8 11-9 0,-1 3-16 16,16 0-41-16,-8 3-53 0,8 6-74 0,9 0-117 15,-9 0-154-15,7 0-163 0,10 5-115 16,-10-2-71-16,1 2-21 0,-1-5 44 0,-7 3 114 16,1-3 152-16,-9 1 157 0,1 3 148 15,-17-10 146-15,1 7 145 0,0-10 124 16,-17 4 114-16,0-4 101 0,-7-4 94 0,0 0 76 15,-7-2 29-15,0 3-16 0,-10-6-47 16,-6 5-68-16,-1-6-87 0,1 6-97 0,-8-4-74 16,-1-1-43-16,-7 5-19 0,7-1-5 15,1 0-1-15,0 5-4 0,-1 5-6 0,9 4-4 16,0 0-11-16,7 3-14 0,-1 7-18 16,10-2-46-16,7 5-81 0,0-4 0 15,7 3 0-15,10 2 0 0,-1-2 0 0,7 2 0 16,0-5 0-16,9-1 0 0,-1-3 0 15,9-1 0-15,-2-5 0 0,-6-8 0 0,7 5 0 16,0-10 0-16,-8 1 0 0,-7-4 0 16,7-5 0-16,-7-6-151 0,-8 1-11 15,0 1 12-15,-9-6 22 0,1 6 26 0,-8-5 25 16,-8 0 25-16,8 5 18 0,-16-5 12 16,9 4 8-16,-9 0 5 0,1 4 17 0,6 7 12 15,-6 2 11-15,8 5 17 0,-2 5 20 16,1 2 17-16,1 2 8 0,-2 5 9 0,9 4 4 15,0-1-18-15,9 1-17 0,-9 0-21 16,7 3-18-16,10-3-17 0,-3-1-13 0,3 1 4 16,6 1-2-16,-8-6 0 0,9-1-6 15,8-2-12-15,-9-1-13 0,8-5-19 0,-7-4-24 16,0 0-26-16,-1-4-25 0,1-5-16 16,-1-1-14-16,-7-2-3 0,-1-1 6 15,-6-6 14-15,-2 6 22 0,1-4 22 0,-8-1 22 16,0-4 20-16,-8 4 18 0,1-4 17 15,-2 5 25-15,2-1 26 0,-1 4 32 0,0 5 26 16,0 2 21-16,8 2 24 0,-7 5 13 16,-2 5 6-16,9-1-7 0,0 5-5 15,0 3-8-15,0 7-18 0,9-2-25 0,-2 5-26 16,-7 0-61-16,16 0-10 0,-8 0 0 16,8 0 0-16,-9 1-114 0,8-2-100 15,1-2-103-15,1-6-175 0,-10-1-261 0,0-3-275 16,2-4-105-16,-9-10-8 0,8-4 52 15,-8-8 150-15,0-1 264 0</inkml:trace>
  <inkml:trace contextRef="#ctx0" brushRef="#br0" timeOffset="-210196.766">31664 16940 348 0,'-31'-35'872'0,"8"8"160"0,-1 1 112 16,0 4 83-16,8 4-152 0,0 5-356 0,1 0-244 15,7 4-141-15,8 5-102 0,0-1-76 16,0 10-56-16,0-1-56 0,0 9-87 0,8 5-116 15,-8 8-163-15,8 5-272 0,-8 4-374 16,0 5-177-16,7 4-41 0,-7 0 42 16,0 9 122-16,-7-5 252 0</inkml:trace>
  <inkml:trace contextRef="#ctx0" brushRef="#br0" timeOffset="-210023.23">31405 17740 664 0,'-24'16'1048'15,"9"-7"155"-15,-8 1 112 0,7-7 71 0,0 3-303 16,1-6-412-16,6 0-253 0,9 0-151 16,0 0-131-16,0-6-136 0,9-2-90 15,-2 3-170-15,9-4-206 0,-8 5-296 0,8-5-324 16,-1 0-119-16,1-4 0 0,7 0 66 16,1-5 168-16,0 1 279 0</inkml:trace>
  <inkml:trace contextRef="#ctx0" brushRef="#br0" timeOffset="-207017.655">32598 16989 464 0,'0'-9'610'0,"0"5"139"0,-9-5 130 15,2 5-53-15,7-5-116 0,-7 0-126 0,-2-1-111 16,1 1-109-16,1 2-108 0,-2-2-70 0,2-1-45 16,-1 1-14-16,-8 0-17 0,0 5-19 15,1-5-15-15,-1 5-11 0,0 0-8 16,1 4-7-16,-8 4-4 0,6 6 0 0,3-3 4 15,-10 11 11-15,8 5 14 0,8 3 16 16,-8 9 12-16,9 5 13 0,-2 0 11 0,9 9 12 16,9-2 2-16,-2 7-4 0,1-6-8 15,8 0-17-15,7 2-112 0,1-6 0 16,7-4 0-16,0-10 0 0,9-4 0 0,-1-3 0 16,0-10 0-16,1-8 0 0,-9-10 0 15,8-4 0-15,-8-9 0 0,-7-3 0 16,-1-6 0-16,-7-4 0 0,-1-4 0 0,-15 0 0 15,0-6 0-15,0 2 0 0,-15-1 0 16,-1 1 0-16,1-2 0 0,-8 6 0 0,-1 0 0 16,1 4 0-16,-9 6-260 0,1 2-111 15,7 10-29-15,-7-1-62 0,-1 10-129 0,1 4-186 16,7 4-177-16,1 10-65 0,8-1 2 16,6 4 79-16,2 6 171 0,14-2 250 15</inkml:trace>
  <inkml:trace contextRef="#ctx0" brushRef="#br0" timeOffset="-206742.887">33382 17328 216 0,'0'5'849'0,"0"-1"190"16,-8 1 127-16,8 0 98 0,0-5-57 15,0 3-313-15,0 3-242 0,0 1-133 0,8-2-134 16,-8 4-385-16,0 5 0 0,9-1 0 16,-9 4 0-16,7 6 0 0,-7 3 0 0,0 0 0 15,-7 5 0-15,7 0 0 0,-9-1 0 0,1 2 0 16,1-1 0-16,-2 0 0 0,2 0 0 16,-9-10-712-16,8 1-437 0,-8-3-134 15,9-7-9-15,-9-8 64 0,8-4 114 0,8-4 243 16,0-13 398-16</inkml:trace>
  <inkml:trace contextRef="#ctx0" brushRef="#br0" timeOffset="-205842.843">34112 17034 45 0,'0'0'749'0,"0"0"165"0,0 0 100 15,-8-6 73-15,0 6-12 0,1-8-337 0,-2 3-278 16,-6-3-140-16,-1-1-78 0,0 0-54 16,1 0-41-16,-8 5-25 0,-1-5-19 0,0 5-12 15,-8 4-6-15,9 4 0 0,-8 5 10 16,0 4 26-16,7 5 27 0,-7 9 20 16,8-2 20-16,6 6-182 0,1 4-6 0,1 6 0 15,15-6 0-15,0 4 0 0,0-4 0 16,15-4 0-16,1 0 0 0,8-8 0 0,0-11 0 15,14-2 0-15,2-10 0 0,-1-10 0 16,8-2 0-16,-8-11 0 0,1-8-143 0,-1-4-270 16,-8-4-26-16,0-1-25 0,-7-9-21 15,-1 5 3-15,-6-4 28 0,-3-1 47 16,-5 5 60-16,-1-4 85 0,-8-1 99 0,0 5 109 16,-8-5 114-16,-1 4 117 0,-5 1 95 0,5 9 71 15,-6 0 52-15,6 9 11 0,-6 4-26 16,8 8-47-16,-9 6-27 0,8 8-13 0,0 4-3 15,-7 9 2-15,15 5 2 16,-9 8-22-16,9 5-272 0,0 9 0 0,0 9 0 16,9 4 0-16,-2 4 0 0,1 4 0 0,8 2 0 15,0-2 0-15,6 5 0 0,2-8 0 16,8-5 0-16,-8 0 0 0,14-9 0 0,-6-5 0 16,-1-7 0-16,9-5 0 0,-9-10 0 15,9-9 0-15,-9-3 0 0,-8-10 0 16,8-7 0-16,-14-6 0 0,6-1 0 0,-15-7 0 15,-1-1 0-15,2-3 0 0,-9-1 0 16,-9 0 0-16,2 5 0 0,-10-6 0 16,3 6 0-16,-10 0-12 0,0 8 0 0,8 6 3 15,-7 3 1-15,-1 4 3 0,9 10 3 0,-8 7 5 16,14 1 11-16,-6 9 14 0,6 1-25 16,2 4-3-16,0-5 0 0,14 4 0 15,-7 0 0-15,16-4 0 0,-8 0 0 0,8-4 0 16,7-5 0-16,1 0 0 15,-1-8 0-15,0-5 0 0,0 0 0 0,1-9 0 16,-8 0 0-16,0 0-63 0,-1-4-148 16,1-5 5-16,-8 1 26 0,0-1 32 0,-8 1 39 15,0-2 35-15,-8 3 29 0,0-6 17 0,1 4 12 16,-2 4 8-16,2-4 5 0,-1 10 4 16,-1-1 4-16,2 4 14 0,0 5 26 0,7 5 30 15,0 9 36-15,-9 2 40 0,18 3 46 16,-9 7 37-16,7 4 19 0,0 6-253 15,2-1 0-15,6 9 0 0,1 5 0 0,0 9 0 16,-1-1 0-16,1 1 0 0,0 3 0 0,-8 1 0 16,8 0 0-16,-9-4 0 0,9-1 0 15,-8 0 0-15,8-4 0 0,-16-5 0 16,0-8 0-16,0-4 0 0,-9-5 0 0,2-10 0 16,-9-3 0-16,1-9 0 0,-9-9 0 0,-8-4 0 15,1-5 0-15,0-13 0 0,-9 0-385 16,1-13-817-16,0-9-137 0,0-6-2 15,-9-7 73-15,10-5 123 0,6-9 244 0,-7-3 396 16</inkml:trace>
  <inkml:trace contextRef="#ctx0" brushRef="#br0" timeOffset="-205650.359">34308 16583 148 0,'8'-31'838'0,"-8"5"173"15,16-2 115-15,-9 7 102 0,10-2 5 16,-3 6-397-16,3 4-250 0,-1 4-128 0,7 1-91 15,1-2-85-15,7 10-204 0,-8 0-78 16,1 10 0-16,7-2 0 0,-7 5 0 0,-1 4 0 16,-7 1 0-16,8 5-139 0,-17 3-290 15,9 1-189-15,-16 4-282 0,8-1-210 0,-16 1-54 16,0-29 28-16,0 53 89 0,-8-27 167 16,1-2 301-16</inkml:trace>
  <inkml:trace contextRef="#ctx0" brushRef="#br0" timeOffset="-205459.868">33884 16847 529 0,'-47'5'937'0,"9"-5"143"0,-2 0 118 15,9-5 103-15,7 5-222 0,1-4-361 0,14-5-188 16,9 5-101-16,0-5-100 0,16 0-268 16,8 0-61-16,7 1 0 0,1-1 0 15,-1 4 0-15,16 1 0 0,-8 4 0 0,8 4 0 16,-8 1-88-16,9 4-484 0,-1-1-370 15,0 6-247-15,7-1-71 0,-6-5 33 0,6 6 84 16,2-5 184-16,6-1 359 0</inkml:trace>
  <inkml:trace contextRef="#ctx0" brushRef="#br0" timeOffset="-204560.277">36066 17034 10 0,'-24'-19'558'0,"-8"2"162"0,1-5 141 0,0 0 103 16,-1-6-60-16,1 12-183 0,-8-6-168 15,0 3-128-15,-1 6-112 0,2 4-78 16,-10 5-46-16,9-1-28 0,-8 5-25 0,-1 5-22 15,10 8-18-15,-2 0-16 0,1 9-5 16,8 1-1-16,7 3 8 0,8 4 12 0,1 7 11 16,6-2 13-16,9 1 12 0,9 2 11 15,-2 3 5-15,17-6-4 0,0 0-98 16,7 0-44-16,8-4 0 0,1 0 0 0,15-8 0 16,-8-2 0-16,7-7 0 0,1-5 0 15,1-5 0-15,-2-4 0 0,1-4 0 0,-8-5 0 16,0-5 0-16,-7-4 0 0,-2 1 0 0,-14-1 0 15,-1-4 0-15,-7 4 0 16,1-3 0-16,-10-1 0 0,-7 0 0 0,-7 0 0 16,-10 3 0-16,10-2 0 0,-17 2 0 0,1 3 0 15,-1-3 0-15,1 6 0 0,-1 4 0 0,1 9 0 16,6 0 0-16,-6 6 0 0,7 2 0 16,1 5 0-16,-1 4 0 0,8 1 0 0,0 5 0 15,8-2 0-15,0 5 0 0,0 2 0 16,8-2 0-16,7-4 0 0,1 4 0 15,8-4 0-15,-1 0 0 0,1-4 0 0,0-4 0 16,7-1 0-16,-8-8 0 0,1-5 0 16,8-5 0-16,-8 1 0 0,-1-10 0 0,-8 0 0 15,1-7 0-15,-8 3 0 0,-1-4 0 0,2-5 0 16,-9 1 0-16,0 0 0 0,-9 0 0 16,2-5 0-16,-8-1 0 0,-1 6 0 15,-1 4 0-15,3 0 0 0,-3 4 0 0,1 0 0 16,9 10 0-16,-9 3 0 0,8 5 0 15,1 9 0-15,-2 1 0 0,2 7 0 16,7 4 0-16,0 1 0 0,0 6 0 0,7 3 0 16,2-6 0-16,-2 7 0 0,9-2 0 0,-1 1 0 15,9-4 0-15,-1-1 0 0,10 0 0 0,-2-4 0 16,0-3 0-16,8-2 0 0,9-8 0 16,-10 0 0-16,2-9 0 0,-1 0 0 15,0-9 0-15,0 0 0 0,-7-4 0 0,-9-5 0 16,-7 1 0-16,8-6 0 0,-17 1 0 0,1 0 0 15,-8 0 0-15,-8 0 0 0,-8-4 0 16,1 4 0-16,-8-1 0 0,-10 5 0 0,2 1 0 16,0-1 0-16,0 9 0 0,-1 1 0 0,1 8 0 15,0 0 0-15,8 8 0 0,6 1 0 16,-6 5 0-16,15 0 0 0,-8 2 0 16,9 3 0-16,7 3 0 0,0 0 0 0,7 0 0 15,1-1 0-15,8 2 0 0,0-2 0 0,8-3 0 16,-1 5 0-16,1-6 0 0,7-3 0 15,-8-1 0-15,8-5 0 0,1 1 0 0,-1-4-107 16,1-1-524-16,-9-4-303 0,-7-4-233 16,8-1-70-16,-1 1 29 0,1-9 81 15,-1 0 193-15,1-6 318 0</inkml:trace>
  <inkml:trace contextRef="#ctx0" brushRef="#br0" timeOffset="-204032.688">37689 16926 404 0,'-7'-12'790'0,"-9"-2"136"0,0 5 85 0,8-4 47 15,-8 0-249-15,-7 4-246 0,8-4-203 16,-9 4-118-16,8-4-69 0,-8 4-43 0,1 5-25 16,-8-5-14-16,7 5-9 0,-7-1-6 15,-1 5-3-15,1 5 1 0,0 3 5 0,7 6 10 16,-8 3 15-16,9 1 16 0,0 8 14 15,0 1 9-15,7 3 7 0,8 5-1 0,0 6-7 16,16-1-28-16,0-1-114 0,8 0 0 16,7 1 0-16,0 1 0 0,16-6 0 0,1-5 0 15,7-7 0-15,0-2 0 0,8-3 0 16,-1-8 0-16,-6-10 0 0,6 0 0 0,-14-10 0 16,0-3 0-16,-9-5 0 0,0 1 0 0,-15-5 0 15,0-5 0-15,-16 1 0 0,0-5 0 16,-9 1 0-16,-6-7 0 0,-8 7 0 15,-1-1 0-15,-8-4 0 0,1 4 0 0,-9 0 0 16,2 5-97-16,7-1-145 0,-9 4-8 0,9 2-10 16,7 7-17-16,-8 1-55 0,17 4-130 15,-8 5-208-15,7 4-246 0,8 0-103 0,-1 0-20 16,9 4 59-16,9 1 143 0,6 3 238 0</inkml:trace>
  <inkml:trace contextRef="#ctx0" brushRef="#br0" timeOffset="-203791.333">37956 16799 587 0,'0'-4'931'0,"0"-5"141"0,-7 0 109 15,-2 5 103-15,1-5-257 0,1 5-294 16,-2-1-179-16,2 5-110 0,-1 0-79 0,1 5-352 16,7 3-13-16,-9 1 0 0,9 9 0 15,-7-1 0-15,7 9 0 0,0 1 0 0,0 4 0 16,7 5 0-16,-7-1 0 0,9 5 0 15,-9-1 0-15,7-4 0 0,8 0 0 0,-6-3 0 16,-2-2 0-16,1-4 0 0,8-3 0 16,-9-5-43-16,2-1-619 0,6-4-191 0,-15-8-253 15,16-5-83-15,-8 0 10 0,8-9 60 0,0-4 151 16,-1 0 246-16</inkml:trace>
  <inkml:trace contextRef="#ctx0" brushRef="#br0" timeOffset="-203556.96">38239 16875 19 0,'0'-28'626'0,"7"6"202"16,-7 5 128-16,0 4 78 0,0-1-72 0,0 6-210 16,0-1-233-16,0 5-173 0,8 4-93 15,-8 0-43-15,0 4-13 0,0 0 2 0,8 5 10 16,-8 0 0-16,8 8-5 0,-1 1-10 16,2-1-15-16,-2 10-17 0,1-1-29 0,1 6-133 15,-2 3 0-15,0 0 0 0,2 0 0 0,6 6 0 16,-6-11 0-16,6 5 0 0,-7-9 0 15,0 6-86-15,8-10-178 0,-16 0-78 16,7-4-105-16,1-1-146 0,-8-4-211 0,0-4-202 16,-8-4-66-16,1-1 10 0,-2-4 86 15,2 0 164-15,-9 0 251 0</inkml:trace>
  <inkml:trace contextRef="#ctx0" brushRef="#br0" timeOffset="-203357.981">37925 17104 194 0,'-40'-14'691'0,"9"2"168"15,8-2 112-15,-1 5 78 0,1 0-141 0,7 0-221 16,8 6-196-16,1-7-140 0,7 1-82 0,0 5-46 16,7-5-26-16,9 0-15 0,-1 0-3 15,9 1-3-15,-1 2-16 0,9 3-25 0,-1-1-27 16,8 4-30-16,1 0-33 0,-1 0-66 16,0 4-78-16,-7-4-90 0,6 3-108 0,-5 3-187 15,-2-2-271-15,-8 0-264 0,8 1-97 16,-7-1-5-16,-1 1 59 0,1-5 161 0,0 0 265 15</inkml:trace>
  <inkml:trace contextRef="#ctx0" brushRef="#br0" timeOffset="-202200.463">22806 18449 90 0,'-15'-4'675'0,"7"-5"185"0,0 5 111 0,1-1 75 15,-2-4-83-15,2 5-208 0,7 0-208 16,-8-1-142-16,8 1-82 0,-9 4-48 16,9 0-26-16,0 4-21 0,9 5-23 0,-9 4-21 15,8 9-15-15,-1 5-18 0,2 3-56 16,-2 11-95-16,1 3 0 0,8 5 0 0,-9 7 0 16,9 2 0-16,-8 0 0 0,8-1 0 15,0 1 0-15,-9-1 0 0,8-5 0 0,-6 1-55 16,-2-9-217-16,10 0-91 0,-10-9-120 15,-7-3-160-15,7-10-217 0,-7-4-173 0,0-10-51 16,-7-3 22-16,7-10 108 0,-7-3 183 16,-2-10 265-16</inkml:trace>
  <inkml:trace contextRef="#ctx0" brushRef="#br0" timeOffset="-201649.937">22768 19067 147 0,'-24'-35'558'0,"-8"0"150"0,17 0 140 16,-9 0 92-16,8 3-125 0,9 1-136 0,-2 0-130 15,2 5-110-15,7 4-102 0,0 0-72 16,7 4-45-16,2 1-31 0,6 3-27 0,1 5-28 15,0 0-35-15,15 9-27 0,-7 0-22 16,7 9-19-16,8-4-15 0,8 9-33 16,-8-1-44-16,8 0-52 0,0 5-46 0,9-5-66 15,-9 4-109-15,-9 1-120 0,10-1-119 16,-9-3-100-16,0 3-80 0,0-4-28 0,-8 0 50 16,2-4 107-16,-10 0 148 0,1 1 169 0,-9-7 179 15,1-3 167-15,-16 0 156 0,7-3 134 16,-7 3 121-16,-7-10 90 0,7 1 66 0,-8 5 27 15,-8-5-27-15,0-4-51 0,-7 4-69 16,8 0-81-16,-18-4-91 0,10 4-79 0,-8 1-40 16,0-1-22-16,7 0-15 0,-7 9-13 0,8 0-13 15,-1 0-8-15,1 9-15 0,-1 4-11 16,8 0-13-16,8 9-7 0,0 0-8 16,0 0-9-16,8 4-9 0,0 6-12 0,8-6-11 15,0 5-7-15,7-4-8 0,9-1-6 0,-1 1 0 16,1-9 0-16,0-1-2 0,8-4-13 15,-10 1-15-15,10-14-21 0,-1 0-24 0,-7-4-25 16,0-6-15-16,-1-3-5 0,1-4 5 16,-8-6 13-16,-1 1 16 0,-7-4 18 0,0 4 18 15,-8-5 13-15,0 1 12 0,0-1 8 16,-8 0 13-16,0 5 16 0,-7 0 23 0,6 5 28 16,-6-1 23-16,-1 9 19 0,9 1 3 15,-9 3-3-15,-1 10-11 0,10-1-18 0,0 9-18 16,-2 0-16-16,1 5-9 0,1 4-9 0,7 1-8 15,0 2-7-15,7 3-4 0,1-7-4 16,1 6-14-16,5-1-35 0,3-4-52 0,6 0-55 16,1-4-67-16,-1-1-72 0,8-3-107 0,2-1-125 15,-2-8-137-15,0-5-134 0,8-5-133 16,0-4-57-16,0 0 51 0,-8-8 120 16,9-1 168-16,-16 0 178 0</inkml:trace>
  <inkml:trace contextRef="#ctx0" brushRef="#br0" timeOffset="-201267.451">23865 18883 82 0,'-15'-19'547'0,"7"6"157"0,-16 0 155 16,9 0 117-16,-8 0-100 0,-10 4-148 0,10 0-131 16,-1 0-128-16,1 9-128 0,-1 0-91 0,9 4-46 15,-8 5-21-15,7 0-6 0,0 9 0 16,1-1 5-16,15 5 5 0,-8 4 1 0,8 5-3 16,0 1-9-16,0-1-73 0,8 0-103 15,7 4 0-15,1-5 0 0,7 1 0 0,1-4 0 16,7-4 0-16,1-2 0 0,-1-3 0 15,9-6 0-15,-2-6 0 0,-6-2 0 0,-1-4 0 16,0-10 0-16,0 3 0 0,-7-7 0 0,0-3-136 16,-8-6-61-16,-9 5 16 0,9-8 27 15,-16 5 37-15,0-2 35 0,0 1 30 0,0-4 20 16,-16 3 14-16,9 2 8 0,-9 3 4 16,1-5 17-16,-1 11 24 0,-8-7 29 0,8 10 27 15,1 2 24-15,-1 1 21 0,1 2 7 16,-1 8 2-16,0 2-10 0,8 1-25 0,1 7-110 15,-2 0 0-15,9 2 0 0,0 7 0 16,0-2 0-16,0 2 0 0,9-1 0 0,6 0 0 16,-7 0 0-16,7 0 0 0,1 0 0 15,8-9-69-15,0 1-296 0,-10-1-157 0,3-8-211 16,-1 0-282-16,7-10-120 0,-8 0-13 0,1-8 44 16,0-1 136-16,-8-7 231 0</inkml:trace>
  <inkml:trace contextRef="#ctx0" brushRef="#br0" timeOffset="-201094.586">24014 18693 630 0,'-23'-36'966'0,"-8"1"161"0,0 0 121 16,7 3 104-16,0 6-275 0,1 0-300 15,7 8-184-15,8 4-172 0,-8 2-421 0,9 2 0 16,7 6 0-16,0 4 0 0,0 4 0 16,0 9 0-16,7 6 0 0,9 6 0 0,-8 7 0 15,15 3 0-15,-7 0 0 0,8 9-378 16,0 0-530-16,-1 5-279 0,1 0-91 15,7-1 22-15,0-4 80 0,1-3 162 0,-1-2 329 16</inkml:trace>
  <inkml:trace contextRef="#ctx0" brushRef="#br0" timeOffset="-200909.057">24595 19041 645 0,'-15'9'1127'0,"-9"0"187"0,1-5 124 0,6-4 84 16,3 4-257-16,-3-4-482 0,10 0-686 15,-2 0-97-15,9-4 0 0,0 4 0 0,0-4 0 16,0-1 0-16,9 1 0 0,-9-1 0 16,7 1-74-16,-7 4-467 0,0-5-159 15,0 1-202-15,0-5-197 0,0 1-48 0,0-6 27 16,0 1 102-16,0 0 182 0,0 0 263 0</inkml:trace>
  <inkml:trace contextRef="#ctx0" brushRef="#br0" timeOffset="-200786.869">24485 18855 245 0,'0'-8'763'0,"0"-1"187"0,-7 4 120 0,-2 1 75 15,2 0-170-15,-1-5-244 0,0 5-266 0,0-1-178 16,8 1-126-16,0-1-107 0,-7 5-107 16,7-4-134-16,0 4-224 0,-9-5-330 0,9 5-226 15,0 0-93-15,0 0-6 0,0 0 73 16,0 0 193-16,9 0 314 0</inkml:trace>
  <inkml:trace contextRef="#ctx0" brushRef="#br0" timeOffset="-193655.924">15408 9976 124 0,'0'-9'375'0,"0"-5"61"0,-8 7 64 16,8-3-20-16,-8-3-72 0,8 4-29 15,-8-4 2-15,8-5 15 0,-7 1 15 0,-2-5-3 16,9 0-22-16,-7 4-37 0,-1-4-54 16,1 3-58-16,-2-2-66 0,2 3-42 0,-9 6-20 15,8-7-12-15,1 6-13 0,-9 1-5 16,0 2-9-16,-8 1-9 0,0 5-11 0,-7 4 3 15,0 0 0-15,-8 9-4 0,-8-1 2 16,-1 6 1-16,1 3 1 0,-7 2-12 0,-1 7-9 16,-8-1-7-16,8 6-7 0,-8 6-5 15,8-2-5-15,-8 0-1 0,1 10-1 16,6-1 1-16,-6 4-3 0,8 4-1 0,-2-2-4 16,9 2 0-16,0 1 7 0,0 5 12 15,16-1 9-15,0-5 6 0,-2 5 8 0,18 1 3 16,-1 4-2-16,1-4-2 0,7 4 0 15,8-5 4-15,8 0 4 0,0 1 1 0,-1-1-1 16,9-4-6-16,-1 0-6 16,1 4-7-16,1-4-3 0,6 0 7 0,-8 0 8 15,9 5 3-15,-1-5 2 0,1 4 5 16,-1-5-2-16,10 6-13 0,-2-5-7 0,0 5-8 16,1-6-3-16,-1 5-4 0,0-4-2 15,9 1-2-15,-2-1 0 0,2-5 11 0,-1 1 14 16,0-5 6-16,8 0 3 0,-7-4 3 15,7-1 2-15,0-3-10 0,7-1-39 0,-6-5 0 16,15 2 0-16,-9-6 0 0,1-3 0 16,16-2 0-16,-8 1 0 0,-1-3 0 15,9-3 0-15,-1 3 0 0,1-1 0 0,0-6 0 16,7 7 0-16,-7-6 0 0,7 0 0 16,1 0 0-16,7 0 0 0,-7-4 0 0,7 0 0 15,0-5 0-15,0 0 0 0,8 1 0 16,1-5 0-16,-1-5 0 0,0 5 0 0,-7-4 0 15,6 0 0-15,-6-5 0 0,0 5 0 16,-2-1 0-16,2 1 0 0,-9 4 0 16,0-5 0-16,9-3 0 0,-9 3 0 0,9-4 0 15,-9 1 0-15,9-1 0 0,-1 0 0 16,0-5 0-16,0 2 0 0,1-6 0 0,-2 4 0 16,-5 2 0-16,-2-6 0 0,9 4 0 15,-9-4 0-15,-8 5 0 0,9-4 0 0,-9 3 0 16,1-3 0-16,0-1 0 0,-1 1 0 15,1-5 0-15,-9 0 0 0,9-5 0 0,-8 1 0 16,-1-1 0-16,1-4 0 0,-8 0 0 16,1-4 0-16,-2-4 0 0,1-1 0 0,-15-1 0 15,-9-7 0-15,0 0 0 0,-8-2 0 16,1-6 0-16,-16-6 0 0,0-4 0 0,-8 0 0 16,0-10 0-16,-8 2 0 0,-8-10 0 15,-7-5 0-15,-1-3 0 0,-7-10 0 0,-1 5 0 16,1 0 0-16,-9 0 0 0,2 5 0 15,-9-2 0-15,7 5 0 0,-7 1 0 16,-8-4 0-16,8 4 0 0,-16-5 0 0,1 1 0 16,-9 3 0-16,0 1 0 0,-7 5 0 15,-1 3 0-15,-7 5 0 0,-8 4 0 16,0 5 0-16,0 4 0 0,-24 10 0 0,0-2 0 16,-15 5 0-16,-16 10 0 0,0 8 0 0,-8 5 0 15,-8 4 0-15,-7 4 0 0,-17 4 0 16,1 10 0-16,0 4 0 0,0 4 0 0,-1 10-174 15,1 7-27-15,-1 16 3 0,9 2 9 16,8 14 20-16,14 12 17 0,10 7 5 0,6 2-6 16,24 11-25-16,17-6-68 0,14-3-148 15,9-6-203-15,15-4-205 0,8-5-136 16,8 1-43-16,0-4 39 0,8-5 136 0,0 0 207 16</inkml:trace>
  <inkml:trace contextRef="#ctx0" brushRef="#br0" timeOffset="-186017.442">25372 18569 239 0,'-16'9'533'0,"9"-5"134"16,-2 1 151-16,2-1 61 0,-10 0-68 0,10 0-78 16,0 1-72-16,-2-5-64 0,1 4-85 15,1-4-77-15,7 5-52 0,-7-5-43 16,7 0-31-16,7 0-35 0,-7 0-274 0,7 0 0 16,1 0 0-16,8 0 0 0,0-5 0 15,8 1 0-15,-1-5 0 0,1 1 0 0,-1-10 0 16,8 4 0-16,-7-3 0 0,0-5 0 15,-1 0 0-15,-7-1 0 0,-1-3 0 0,1 4 0 16,-8-4 0-16,-8 3 0 0,8 2 0 16,-8-6-69-16,-8 10-11 0,8-5 27 0,-8 7 21 15,-8 2 13-15,9 1 10 0,-1 2 4 16,-8 10 8-16,9 0 12 0,-9 0 21 16,8 10 24-16,-8-1 23 0,9 3-13 0,-2 7-70 15,9 3 0-15,-8 0 0 0,8 4 0 16,0 5 0-16,0 4 0 0,0 1 0 0,0 4 0 15,8-1 0-15,1 1 0 0,-2 4 0 16,0-5 0-16,2 1 0 0,6-4 0 16,1-5 0-16,0-1 0 0,-8 1 0 0,8-9 0 15,-1 0-374-15,-7 0-238 0,7-4-159 16,-6-1-193-16,-2-4-130 0,1-3-18 0,-1-1 43 16,-7-5 129-16,9 1 207 0,-9-5 269 0</inkml:trace>
  <inkml:trace contextRef="#ctx0" brushRef="#br0" timeOffset="-185679.346">25356 18975 330 0,'-31'3'704'0,"8"3"185"16,-1-2 121-16,0 5 60 0,1-5-165 0,-1 1-160 16,8-5-133-16,1 4-106 0,-1 1-52 15,9-5-34-15,-9 4-30 0,16-4-234 0,-8 0-156 16,8 4 0-16,8-4 0 0,-1 5 0 0,9-1 0 15,0-4 0-15,8 4 0 0,-1 1 0 16,8-5 0-16,0 4 0 0,9-4 0 0,7 5 0 16,0-5 0-16,1 0 0 0,6-5 0 0,1 5 0 15,-1-4 0-15,9-1 0 0,1 1 0 16,-2 0 0-16,1-1 0 0,0 5 0 0,-8-4 0 16,-8 4 0-16,0 0 0 0,-8 0 0 0,0 0 0 15,-15 0 0-15,-1 4 0 0,1-4 0 0,-8 0 0 16,-9 0 0-16,1 0 0 0,-8 0 0 15,9 0 0-15,-18 5 0 0,1-5 0 0,1 4-40 16,-2-4-679-16,-14 4-139 0,8 1-204 16,-9-5-88-16,1 4-2 0,-1 1 59 0,-8-1 131 15,1 5 233-15,0-5 310 0</inkml:trace>
  <inkml:trace contextRef="#ctx0" brushRef="#br0" timeOffset="-185103.375">25434 19686 90 0,'0'-5'576'0,"0"1"179"0,0-1 161 16,0 1 107-16,0-1-104 0,0 1-135 16,-7 0-141-16,7-5-127 0,-8 5-113 15,0-5-66-15,0 4-41 0,1 1-33 0,-2-1-33 16,2 0-34-16,-9 1-34 0,1 4-80 0,-1 4-82 15,-1 1 0-15,3 4 0 0,-10 5 0 16,8 3 0-16,1 5 0 0,-1 0 0 0,0 5 0 16,8 3 0-16,1 2 0 0,-2 3 0 15,9 0 0-15,0 5 0 0,9-1 0 16,6-3 0-16,1-1 0 0,7 0 0 0,8-5 0 16,0-2 0-16,2-6 0 0,5-5 0 0,-6-8 0 15,7-4 0-15,1-5 0 0,-9-9 0 16,8-5 0-16,-8-7 0 0,-7-2 0 0,-1-3 0 15,1-6 0-15,-8 2 0 0,-9-1 0 0,-7-4 0 16,0 4 0-16,-7 1 0 0,-2-3 0 16,-6 3 0-16,-1 4 0 0,0-1 0 0,-6 1 0 15,-2 4 0-15,1 0 0 0,-9 4 0 0,1 1 0 16,-9 4 0-16,9-1 0 0,0 5 0 16,-1 4 0-16,8 5 0 0,0 0-340 15,1 0-143-15,8 5-141 0,-1 0-227 0,8 4-201 16,8-5-66-16,8 1 7 0,1-5 85 0,5 4 178 15,10-4 283-15</inkml:trace>
  <inkml:trace contextRef="#ctx0" brushRef="#br0" timeOffset="-184847.061">25889 19605 352 0,'-7'5'893'0,"7"-5"181"16,0 0 126-16,-7 0 94 0,7 0-137 0,0-5-322 15,-9 5-222-15,9 0-115 0,9-3-223 16,-9 6-275-16,0-3 0 0,7 5 0 0,-7 4 0 16,7 0 0-16,2 9 0 0,-1 4 0 0,-8 0 0 15,7 4 0-15,-7 9 0 0,9-3 0 16,-9 7 0-16,7-4 0 0,-7 1 0 0,8-1 0 16,0 0 0-16,0-4 0 0,-1-4 0 0,9-1 0 15,-8-3 0-15,-1-6 0 0,2-4-175 16,-9-4-1115-16,7-4-110 0,-7-10 20 0,8-8 94 15,8-6 141-15,-9-2 253 0,9-9 380 16</inkml:trace>
  <inkml:trace contextRef="#ctx0" brushRef="#br0" timeOffset="-184635.625">26156 19633 717 0,'0'-14'1029'0,"0"5"164"0,0 1 99 16,0 4 65-16,0-1-343 0,0 5-311 15,0 0-196-15,9 5-128 0,-2-1-379 16,-7 4 0-16,8 1 0 0,8 0 0 0,-9 9 0 15,2-1 0-15,-2 1 0 0,9 8 0 0,-8 1 0 16,8-1 0-16,-1 6 0 0,-6-2 0 16,-2 1 0-16,8 0 0 0,-6 0 0 0,-2-5 0 15,0 1 0-15,2-1 0 0,-1 1 0 16,-1-1-402-16,-7-3-717 0,0-6-175 0,9-4-13 16,-9 1 61-16,0-10 118 0,0-4 208 15,0 0 337-15</inkml:trace>
  <inkml:trace contextRef="#ctx0" brushRef="#br0" timeOffset="-184435.648">26071 19963 236 0,'-33'-9'844'0,"2"5"196"0,8-5 146 15,-1 5 121-15,1-1-73 0,8 1-302 0,-1 0-252 16,8-1-137-16,8 1-354 0,0-5-189 16,8 0 0-16,-1 0 0 0,9 1 0 0,8-1 0 15,-1 5 0-15,1-1 0 0,7 5 0 16,0-5 0-16,1 5 0 0,7 0 0 0,-7-4 0 15,-1 4 0-15,0-5 0 0,-8 0-686 0,10 1-569 16,-11-3-96-16,1-3 22 0,1-4 91 16,0-2 148-16,-1-3 288 0,1 2 377 15</inkml:trace>
  <inkml:trace contextRef="#ctx0" brushRef="#br0" timeOffset="-184130.465">26462 19522 625 0,'-16'-9'998'0,"1"0"180"0,-1 5 139 16,0 0 105-16,1-1-282 0,7-4-343 15,0 5-217-15,8 0-446 0,0-5-134 0,0 4 0 16,8 1 0-16,0-5 0 0,0 9 0 16,-1-4 0-16,2 4 0 0,-9 0 0 0,7 0 0 15,1 4 0-15,0 5 0 0,-8 0 0 16,8 0 0-16,-8 4 0 0,0 4 0 0,0 1 0 16,-8 0 0-16,8 0 0 0,-8-1 0 15,8 1 0-15,-8-1 0 0,1-3 0 0,7 4 0 16,-9-5 0-16,2-5 0 0,7 1 0 0,0 0 0 15,0 0 0-15,0-5 0 0,0 1 0 16,0-1 0-16,7 0 0 0,2-4 0 0,-2 0 0 16,1 0 0-16,8 0 0 0,0 0 0 0,-1-4 0 15,1 0 0-15,8 4 0 0,-8-5 0 16,7 1-63-16,1 0-526 0,-9-1-291 16,8 1-270-16,1-5-86 0,7 0 19 0,1-1 78 15,-1 3 178-15,9-7 293 0</inkml:trace>
  <inkml:trace contextRef="#ctx0" brushRef="#br0" timeOffset="-183737.004">27035 18940 194 0,'-16'0'507'0,"9"0"97"16,-9 0 95-16,8-6 56 0,0 6-55 16,0 0-74-16,1 0-56 0,-1 0-41 0,0-4-40 15,0 4-49-15,1 0-59 0,-2 0-21 16,9 0 1-16,-7 0 1 0,-1 0-3 0,8 0-104 15,0 0-255-15,-8 0 0 0,8 0 0 16,8 0 0-16,-8 0 0 0,8 0 0 0,-1 0 0 16,9-3 0-16,8 3 0 0,-9-6 0 15,8 6 0-15,9 0 0 0,-8-3 0 0,7 3 0 16,0 0 0-16,9 0 0 0,-17 0 0 16,17 0 0-16,-16 0 0 0,7 0-146 0,-8 3-614 15,-7 3-217-15,-1-3-186 0,1 1-39 0,-8 5 37 16,-1 1 93-16,-7 3 188 0,0-4 279 15</inkml:trace>
  <inkml:trace contextRef="#ctx0" brushRef="#br0" timeOffset="-183531.554">27137 19063 420 0,'-23'9'930'0,"-1"-5"180"0,8 0 141 16,1 2 116-16,-9-3-145 0,16 2-348 15,0-5-223-15,1 0-285 0,7 0-366 0,0-5 0 16,7 2 0-16,1-7 0 0,0 6 0 0,7-5 0 15,9 5 0-15,-8-1 0 0,8 1 0 16,-1-5 0-16,1 4 0 0,-1 1 0 0,1 0 0 16,-1 4 0-16,1-5 0 0,0 1 0 0,-1 0 0 15,1 4-629-15,-1 0-760 0,1-5-48 16,-9 1 57-16,8-1 120 0,-7 1 189 16,1-5 371-16</inkml:trace>
  <inkml:trace contextRef="#ctx0" brushRef="#br0" timeOffset="-182912.905">28196 18555 269 0,'-16'14'783'16,"9"-5"168"-16,-9 0 106 0,1-1 75 15,6 5-156-15,2-4-233 0,-1 0-216 0,0 0-110 16,8 5-52-16,0-11-25 0,8 6-21 16,0-4-26-16,8-5-274 0,7-5-19 15,1-7 0-15,-1-2 0 0,8-8 0 0,0-4 0 16,2-6 0-16,-2 2 0 0,-8-1 0 15,1-4 0-15,-1 3 0 0,-8 2 0 16,-6-1 0-16,-2 5 0 0,-7-1 0 0,-7 5-106 16,-2-1-36-16,2 6 32 0,-9 3 32 15,1 1 29-15,-1 1 21 0,0 2 14 16,1 6 11-16,-9 4 13 0,17 4 15 0,-9 6 21 16,8 2 20-16,-1 6 18 0,2-1 22 15,7 6 16-15,0 4-51 0,0 4-71 0,7-1 0 16,2 1 0-16,-1 4 0 0,8 5 0 15,-1 0 0-15,1-1 0 0,-1 1 0 0,1 0 0 16,7-5 0-16,-7 0 0 0,-1 0 0 0,1-3-239 16,1-6-260-16,-10 1-159 0,0-1-214 15,2-4-198-15,-9-5-57 0,8 1 16 16,-16-5 91-16,8 0 178 0,-9-4 269 0</inkml:trace>
  <inkml:trace contextRef="#ctx0" brushRef="#br0" timeOffset="-182670.552">28165 18913 521 0,'-23'-5'859'0,"-1"1"141"16,1 4 97-16,-1-5 54 0,1 5-229 16,6 0-235-16,10 0-175 0,-9 0-99 15,8 0-62-15,8 0-28 0,0 0-14 0,0 5-263 16,8-1-46-16,8 1 0 0,-1 0 0 16,8-2 0-16,1 3 0 0,8-3 0 0,-1-3 0 15,9 4 0-15,-2-4 0 0,9 0 0 0,1-4 0 16,-1 4 0-16,7-3 0 0,-7-3 0 0,9 3 0 15,-9-2 0-15,8 0 0 0,-8 1 0 16,0-1 0-16,-8 5 0 0,-7 0 0 0,6 5-829 16,-14-1-145-16,-1 6-178 0,1-7-36 15,-8 6 32-15,-8 1 81 0,8-2 175 0,-16 1 251 16</inkml:trace>
  <inkml:trace contextRef="#ctx0" brushRef="#br0" timeOffset="-182266.568">28604 19253 225 0,'-23'13'801'15,"-1"-4"181"-15,-7 0 121 0,8-5 88 16,-1 0-114-16,-8 1-259 0,8-1-240 16,-7 1-136-16,0-5-84 0,8 0-58 0,-8 4-51 15,7 0-182-15,-8 2-67 0,8-3 0 0,1 6 0 16,-1 4 0-16,9 0 0 0,-8 10 0 15,7-2 0-15,8 7 0 0,0-2 0 0,0 5 0 16,8 4 0-16,0 4 0 0,8-2 0 0,8 2 0 16,0-4 0-16,-1 5 0 0,17-9 0 15,-9-1 0-15,8-8 0 0,9 1 0 0,-1-9 0 16,0-7 0-16,-8-7 0 0,9-3 0 16,-2-11 0-16,-5-8 0 0,-2 0 0 0,-8-5 0 15,1-8 0-15,-8 0 0 0,-9 0 0 16,1-1 0-16,-8 1 0 0,0 0 0 0,-15-1 0 15,-1 6 0-15,0-1 0 0,-8 0 0 16,1 4 0-16,-8 0 0 0,-9 5 0 16,9 6 0-16,-9-3 0 0,9 6 0 0,0 4 0 0,0 5 0 15,-1 4-364-15,17 0-78 0,-9 9-106 16,8-5-180-16,9 5-231 0,-2 0-112 16,9-1-21-16,9 1 46 0,-2 0 140 0,9 0 225 15</inkml:trace>
  <inkml:trace contextRef="#ctx0" brushRef="#br0" timeOffset="-179022.104">28831 19314 384 0,'-7'-8'592'0,"7"-1"131"0,-8 0 135 15,8 0-6-15,-8 5-86 0,8-5-106 0,-8 5-110 16,8-5-100-16,-7 5-111 0,7-1-92 16,0 5-55-16,-9-4-34 0,9 4-21 15,0 0-15-15,0 0-8 0,0 0 4 0,0 4 14 16,0 1 13-16,0 3 15 0,0 5 8 0,0 9-2 15,0 0-16-15,0 9-142 0,0 1-8 16,0 3 0-16,0 5 0 0,0-1 0 0,-7 1 0 16,7-1 0-16,-8 1 0 0,8-1 0 15,0-2 0-15,0-7 0 0,-8-3 0 16,8-5 0-16,0 0 0 0,0-9 0 0,0-5 0 16,0-3 0-16,0-5 0 0,0-5 0 0,0-3 0 15,0-9 0-15,0-6 0 0,-8 1 0 16,8-9 0-16,0-4 0 0,8 0 0 0,-8 0 0 15,8-9 0-15,-8 3 0 0,8 2 0 0,8 0 0 16,-9-1 0-16,1 8 0 0,0 1 0 16,0 5 0-16,-1 4 0 0,2 4 0 15,-2 10 0-15,-7-1 0 0,8 5 0 0,1 4 0 16,-9 4 0-16,7 5 0 0,0 4 0 0,2 0 0 16,6 9 0-16,-6 0 0 0,-2 1 0 15,9 3 0-15,-1 1 0 0,1-1 0 0,-8 5 0 16,15-5 0-16,-7 5 0 0,1-5 0 0,-3 5 0 15,10-5 0-15,-8-3 0 0,8 4 0 16,-9-5 0-16,1 0 0 0,0 0 0 0,-1-5 0 16,-7-4 0-16,7 1-415 0,-6-1-63 15,-9-4-87-15,7-1-127 0,-14-3-151 0,7-1-152 16,-9-4-39-16,2 0 31 0,-1-4 116 16,-8-4 178-16,0 3 222 0</inkml:trace>
  <inkml:trace contextRef="#ctx0" brushRef="#br0" timeOffset="-178829.619">28793 19610 432 0,'-24'-12'786'16,"1"3"168"-16,7 4 113 0,0-4 38 16,1 4-206-16,6 1-210 0,9-1-179 0,-7 2-112 15,14-1-55-15,2-6-32 0,-2 6-10 16,9-5-13-16,-1 4-180 0,1 1-108 0,8-1 0 16,-1 5 0-16,8 0 0 0,-7 0 0 15,8 0 0-15,-1 0 0 0,0 0 0 0,-7 0 0 16,8 0 0-16,-1-4-294 0,-7 4-361 15,-1-4-297-15,1-1-206 0,-1-3-50 0,-8 3 29 16,1-8 89-16,0 0 190 0,-1 4 326 0</inkml:trace>
  <inkml:trace contextRef="#ctx0" brushRef="#br0" timeOffset="-178395.78">29130 19165 595 0,'-8'0'874'0,"0"-4"148"0,1-1 106 15,-2 5 14-15,2-5-190 0,-1 5-247 16,-1-4-161-16,9 4-95 0,-7-5-65 0,7 5-72 16,0-4-228-16,-7 4-84 0,7 0 0 0,0 0 0 15,7 0 0-15,-7 0 0 0,7 0 0 16,2-5 0-16,-1 5 0 0,-1 0 0 0,2 0 0 15,6 0 0-15,-7 0 0 0,7 0 0 0,-6 0 0 16,-2 0 0-16,9 0 0 0,-8 5 0 16,-1-1 0-16,-7 5 0 0,9 5 0 15,-9-2 0-15,-9 7 0 0,9-3 0 0,-7 3 0 16,-1 3 0-16,0-5 0 0,0 1 0 16,8 4 0-16,-7-5 0 0,-2-3 0 0,2 0 0 15,7-2 0-15,0-2 0 0,0-2 0 16,0-3 0-16,0 4 0 0,0-6 0 0,7 3 0 15,2-6 0-15,-2 4 0 0,9-8 0 0,-1 4 0 16,1-6 0-16,1-1 0 0,6 2 0 16,-8-4 0-16,9-1 0 0,-8 6-273 0,7-5-125 15,1 6-86-15,-8-2-145 0,-1-4-183 16,1 4-192-16,7-4-64 0,-8 2 11 0,2-3 87 16,-10-3 181-16,9 4 238 0</inkml:trace>
  <inkml:trace contextRef="#ctx0" brushRef="#br0" timeOffset="-177951.893">28871 18816 92 0,'-7'0'383'0,"-10"0"89"0,10 4 84 15,-2-4 11-15,2 0-8 0,-1 0 9 16,8 0 16-16,-8 0-10 0,0 5-25 0,8-5-41 16,-7 0-56-16,7 0-68 0,0 0-64 15,0 0-42-15,-9 0-28 0,9 0-26 0,9 0-16 16,-9 0-11-16,0 0-7 0,7-5-5 0,9 5-94 15,-8-4-91-15,15 4 0 0,-6-4 0 16,6 4 0-16,8 0 0 0,-7 0 0 16,7 0 0-16,8 0 0 0,-8 0 0 0,9 0 0 15,-9 0 0-15,0 0 0 0,9 0 0 0,-9 0 0 16,1 4 0-16,-1-4 0 0,-7 0 0 16,-1 4 0-16,1-4 0 0,-1 0 0 15,-8 0 0-15,-6 0 0 0,6 5-238 0,-7-5-112 16,7 0-45-16,-15 4-73 0,9-4-127 0,-9 4-180 15,0-4-185-15,0 0-65 0,0 5 12 16,0-5 81-16,-9 0 165 0,9 4 232 0</inkml:trace>
  <inkml:trace contextRef="#ctx0" brushRef="#br0" timeOffset="-177621.916">30032 18829 74 0,'-15'4'667'16,"-1"1"202"-16,0-5 137 0,8 4 105 0,-8-4-42 15,9 0-171-15,-1 5-185 0,0-5-138 16,0 0-88-16,1 0-70 0,7 0-112 0,0 4-305 15,7-4 0-15,1 0 0 0,8 0 0 0,0 4 0 16,7-4 0-16,1 0 0 0,0 5 0 16,7-5 0-16,0 4 0 0,0-4 0 0,1 0 0 15,-1 0 0-15,-8-4 0 0,8 4 0 16,-7 0 0-16,0-5 0 0,-1 5-33 0,-7 0-574 16,-8-4-124-16,0 0-158 0,0-1-173 15,-8 1-54-15,0-5 24 0,0 5 87 0,-8-5 175 16,0 0 232-16</inkml:trace>
  <inkml:trace contextRef="#ctx0" brushRef="#br0" timeOffset="-177451.371">30299 18777 36 0,'-15'-9'504'0,"-1"4"251"16,-1-4 185-16,3 5 131 0,-3-1-22 0,10 5-101 16,-9-5-128-16,8 5-175 0,0 0-124 15,0 5-78-15,8-5-51 0,-7 9-325 0,7-4-67 16,0 4 0-16,7 4 0 0,-7 0 0 16,8 5 0-16,-8 3 0 0,8 1 0 0,0 0 0 15,-1 0 0-15,2 6 0 0,-9-2 0 0,7-1 0 16,1 3 0-16,1-6-51 0,-9 4-1009 15,7-4-236-15,-7 0-55 0,7 1 43 0,-7-11 102 16,0-3 190-16,9-4 373 0</inkml:trace>
  <inkml:trace contextRef="#ctx0" brushRef="#br0" timeOffset="-176852.412">31154 18525 213 0,'-8'9'689'0,"-7"-5"191"0,-1 1 124 0,0-1 92 15,1 0-147-15,7 0-182 0,0 1-177 16,0-1-155-16,1 1-93 0,-2-5-50 0,9 4-28 15,9-4-18-15,-2 0-14 0,1 0-40 16,8-4-192-16,7-1 0 0,1-8 0 0,-1-4 0 16,8-6 0-16,-7 2 0 0,7-10 0 15,1-1 0-15,-8 2 0 0,-1-1 0 16,1-4 0-16,-9 4 0 0,1-1 0 0,-9 6 0 16,2-1 0-16,-9 5-66 0,0 6-38 15,-9-3 37-15,2 6 32 0,-1 4 23 0,-8 5 17 16,9-1 15-16,-9 5 3 0,8 9 11 15,0 0 16-15,-7 9 16 0,6-1 19 0,2 10-84 16,7-1-1-16,0 0 0 0,0 11 0 16,7-7 0-16,-7 10 0 0,16-5 0 0,-8 5 0 15,8 0 0-15,0-1 0 0,-1 1 0 16,1-1 0-16,7-3 0 0,-6-1 0 0,-3 0 0 16,3-3-61-16,-2-1-346 0,1-5-123 15,-9-4-184-15,9 0-231 0,-8-5-141 0,0 1-31 16,-8-5 36-16,0 0 111 0,-8-4 215 15,8-4 290-15</inkml:trace>
  <inkml:trace contextRef="#ctx0" brushRef="#br0" timeOffset="-176613.546">31185 18948 491 0,'-31'5'919'0,"8"-1"156"0,-1 1 112 16,1-5 100-16,-1 4-197 0,8-4-299 15,1 0-191-15,6 5-110 0,2-5-229 0,0 0-261 16,7 0 0-16,7 0 0 0,0-5 0 0,10 5 0 15,6-4 0-15,1-1 0 0,7 5 0 0,0-4 0 16,8-1 0-16,1 5 0 0,7 0 0 16,0-5 0-16,8 5 0 0,-1-3 0 0,1-3 0 15,8 2 0-15,-8 4 0 0,1-9 0 16,6 6 0-16,-8-2 0 0,-7 0 0 0,1 1 0 16,-1 4 0-16,-15 0-105 0,-1 4-819 0,-7-4-222 15,-1 10-91-15,-7-7 8 0,-8 6 62 16,-1 4 120-16,-7-3 243 0,0 3 335 15</inkml:trace>
  <inkml:trace contextRef="#ctx0" brushRef="#br0" timeOffset="-176213.618">31688 19402 605 0,'-24'10'985'0,"1"-6"143"0,-1 1 94 0,0-1 77 15,-7-4-268-15,8 0-356 0,-9 0-202 0,1 0-115 16,0 0-73-16,0 0-155 0,-2 0-130 16,2 0 0-16,0 5 0 0,8 4 0 0,-1-1 0 15,-8 5 0-15,8 5 0 0,10 4 0 16,-3 0 0-16,1 4 0 0,1 5 0 0,15 0 0 16,-8 1 0-16,8 3 0 0,8-5 0 15,7 6 0-15,1-6 0 0,1-3 0 0,14 0 0 16,0-11 0-16,1 3 0 0,6-5 0 0,-6-10 0 15,7-8 0-15,1-1 0 0,-2-9 0 16,2-4 0-16,-9-8 0 0,-8 0 0 0,-7-5 0 16,1 0 0-16,-3-4 0 0,-14 0 0 15,0-1 0-15,-7 1 0 0,0 5 0 0,-10-2 0 16,-6 1 0-16,-1 5 0 0,1 4 0 16,-8 0 0-16,-1 3 0 0,0 7 0 0,1 3 0 15,8-1 0-15,-8 10 0 0,7 0-31 16,8 10-517-16,0-1-161 0,1 0-243 0,7 4-169 15,0 0-43-15,8-4 25 0,8 0 103 0,0 0 201 16,0-1 308-16</inkml:trace>
  <inkml:trace contextRef="#ctx0" brushRef="#br0" timeOffset="-175553.384">31797 19381 473 0,'-8'0'947'0,"8"4"164"15,-7-4 112-15,-2 0 86 0,9 0-198 16,-7 0-357-16,-1 5-228 0,8-5-127 16,0 0-73-16,0 5-314 0,8 2-12 0,-8 3 0 15,7-1 0-15,2 9 0 0,-9-1 0 16,15 5 0-16,-6 4 0 0,-2 5 0 0,0 4 0 16,2 0 0-16,6 6 0 0,-6-6 0 0,-2 5 0 15,9-1 0-15,-8-4 0 0,8-3 0 16,-9-2 0-16,1-7 0 0,8-1 0 0,-9-9 0 15,2-4 0-15,-2-9 0 0,-7-5 0 16,8-3 0-16,-8-10 0 0,-8 1 0 0,8-11 0 16,-7 2 0-16,-9-9 0 0,0 4 0 0,1-9 0 15,-1 1 0-15,0-5 0 0,1 4 0 16,-1-5 0-16,8 6 0 0,-1-1 0 16,2 5 0-16,7 3 0 0,0 7 0 0,7-2 0 15,2 4 0-15,-1 6 0 0,-1 4 0 0,2 4 0 16,6 5 0-16,1-1 0 0,0 1 0 15,-1 8 0-15,1 1 0 0,0-1 0 0,-1 5 0 16,1 0 0-16,-9 5 0 0,10 2 0 16,-10 3 0-16,-7 3 0 0,0 0 0 0,0 0 0 15,0 4 0-15,0-4 0 0,-7 0 0 16,-1 0 0-16,-1 0 0 0,-6-3-156 0,7-3-62 16,-7-7 38-16,6 5 41 0,2-9 39 15,7 2 35-15,-8-7 22 0,8 0 17 0,8-3 11 16,-8-1 8-16,7-5 16 0,9 4 22 0,0-4 25 15,-1 0 26-15,2 1 18 0,6-2 20 16,1 2 14-16,-1 8 14 0,1-5 12 0,-1 10-51 16,1-1-109-16,-9 6 0 0,8 2 0 15,-7 6 0-15,8 0 0 0,-8-1 0 0,-1 6 0 16,-6 3 0-16,-2 0 0 0,1 1 0 16,-8 0 0-16,0-2 0 0,-8 2 0 0,1 0 0 15,-9-6 0-15,-1 2 0 0,-6-1 0 0,-1-4 0 16,-7-5 0-16,0 0 0 0,0-9 0 15,-1 1 0-15,1-10 0 0,-9 1 0 16,9-9-185-16,0-5-418 0,8 0-194 0,-1-3-263 16,1-3-106-16,14-1-3 0,2-6 51 0,14 4 148 15,2-3 237-15</inkml:trace>
  <inkml:trace contextRef="#ctx0" brushRef="#br0" timeOffset="-175197.227">32245 19191 526 0,'7'-17'918'0,"-7"-1"147"0,0 4 102 0,0 2 76 16,0-2-257-16,0 5-309 0,0 0-197 0,0 0-112 16,0 0-74-16,0 5-54 0,0 0-39 15,9 4-175-15,-9-5-26 0,0 5 0 16,7 0 0-16,-7 0 0 0,8 5 0 0,0-1 0 16,-8 0 0-16,8 2 0 0,-1-3 0 0,-7 6 0 15,9 0 0-15,-9 0 0 0,0 5 0 16,7-6 0-16,-7 10 0 0,-7-6 0 0,7 7 0 15,0-1 0-15,-9-1 0 0,2 1 0 16,-1-1 0-16,0 1 0 0,0-1 0 0,1 1 0 16,-2-5 0-16,9 0 0 0,-7-4 0 15,7 1 0-15,0-7 0 0,0 6 0 0,0-5 0 16,7 2 0-16,2-2 0 0,6-4 0 0,1 4 0 16,0-8 0-16,7 4 0 0,-8-4 0 15,18 4 0-15,-10-6 0 0,1 2 0 0,7 1 0 16,0-3 0-16,-8 3 0 0,8-7 0 15,2 6-359-15,-10-1-605 0,8-4-250 0,-7 5-66 16,-1 1 29-16,-7-7 87 0,8 6 176 16,-9-1 313-16</inkml:trace>
  <inkml:trace contextRef="#ctx0" brushRef="#br0" timeOffset="-173734.903">23285 21213 31 0,'0'4'221'16,"-8"-1"24"-16,8 3 3 0,0-6 6 16,0 4 10-16,0 0 13 0,-8 1 14 0,8-1 13 15,0 1 18-15,-8-1 15 0,8 1 24 0,0-1 31 16,0 0 42-16,-7 1 24 0,7-5-7 16,0 4-17-16,0-4-29 0,0 4-32 0,0-4-36 15,0 0-11-15,-9 0 9 0,9 0 17 0,0 0 7 16,0 0-5-16,0 0-328 0,0 0-26 15,0 0 0-15,0 0 0 0,9 0 0 0,-2-4 0 16,1 0 0-16,8-1 0 0,0 1 0 0,-1 0 0 16,8-1 0-16,1 1 0 0,8-1 0 15,-1-4 0-15,0 5 0 0,2 0 0 0,-2-2 0 16,8 3 0-16,-8 3 0 0,0-4 0 0,0 4 0 16,1-5-34-16,-8 10-492 0,0-5-82 15,-10 4-128-15,3-4-150 0,-10 9-150 0,9-5-41 16,-16 5 37-16,8-5 118 0,-8 5 196 0,-8 0 225 15</inkml:trace>
  <inkml:trace contextRef="#ctx0" brushRef="#br0" timeOffset="-173503.52">23537 21379 395 0,'-33'5'873'16,"10"0"168"-16,-8-5 115 0,7 0 96 16,-7 4-174-16,8-4-256 0,7-4-205 0,-8 4-108 15,17 0-69-15,-10 0-432 0,10-5-8 0,-2 5 0 16,9-5 0-16,0 5 0 0,9-4 0 0,-2 1 0 15,10 3 0-15,-3-6 0 0,3 6 0 0,6 0 0 16,1 0 0-16,7 0 0 0,1 0 0 16,-1 0 0-16,9 0 0 0,-9-3 0 0,7 3 0 15,2-5 0-15,-1 1 0 0,-8-6 0 0,9 6 0 16,-9-5 0-16,-7 0-717 16,-1 5-153-16,1-4-156 0,-8-1-112 0,-9 0-3 0,10 0 56 15,-10 0 146-15,0-4 206 0,-7 0 260 16</inkml:trace>
  <inkml:trace contextRef="#ctx0" brushRef="#br0" timeOffset="-173052.214">23622 21036 213 0,'-47'-13'749'15,"16"0"176"-15,-9 4 103 0,2 4 69 0,-2 1-152 16,1 4-235-16,0 4-226 0,7 1-139 0,1 4-72 16,0-1-40-16,0 10-27 0,7-1-26 0,1 1-21 15,7 8-12-15,-1 1-9 0,10 4-2 16,0-1 4-16,7 5-57 0,7 2-83 0,0-2 0 15,10-5 0-15,-1 2 0 0,7-2 0 0,1-4 0 16,7 2 0-16,0-12 0 0,9 7 0 0,-2-9 0 16,9-6 0-16,0 1 0 0,9-5 0 15,-9-8 0-15,8 4 0 0,-8-9 0 0,7 1 0 16,-14-6-102-16,7-3-352 0,-16 4-78 16,0-10-75-16,2 6-66 0,-11-6-45 0,-13 2-15 15,5-2 15-15,-5 5 75 0,-9-3 114 0,0-2 143 16,-9 6 149-16,2-1 143 0,0 1 144 0,-10-1 145 15,3 0 135-15,-3 1 129 0,1-1 124 16,-7 1 70-16,8 3 26 0,-9 1-2 0,8 4-21 16,0 0-43-16,9 0-79 0,-1 1-57 0,-1 3-50 15,2 1-334-15,7 4-93 0,-7-5 0 16,14 5 0-16,0 0 0 0,2 0 0 0,-1 0 0 16,15 5 0-16,-7 4 0 0,-1-1 0 0,9 1 0 15,-1 4 0-15,-7 5 0 0,8-1 0 0,0 11 0 16,-1-2 0-16,-8 9 0 0,1-4 0 0,0 9 0 15,-8-5 0-15,-1 4 0 0,2 2 0 0,-2-3 0 16,-7-1 0-16,0-2 0 0,-7 4-614 16,-2-4-802-16,2-3-35 0,-9-7 71 0,1 3 120 15,-9-11 211-15,1 2 351 0</inkml:trace>
  <inkml:trace contextRef="#ctx0" brushRef="#br0" timeOffset="-172527.453">25238 20930 419 0,'9'-9'609'0,"-2"0"168"0,-7 0 171 16,8 0-24-16,-8 6-66 0,-8-7-80 0,8 1-91 15,-7 1-110-15,-2 3-120 0,2-4-77 0,-9 5-57 16,8-5-54-16,-8 5-84 0,1 4-185 16,-1 0 0-16,-7 0 0 0,6 0 0 0,-6 9 0 15,-1-1 0-15,1 6 0 0,-1 8 0 0,1-1 0 16,-1 7 0-16,1 2 0 0,8 6 0 15,-1 3 0-15,8 5 0 0,8 0 0 0,8 1 0 16,-1 2 0-16,17 3 0 0,-1-6 0 0,1 0 0 16,15-9 0-16,8 1 0 0,-7-11 0 0,7-2 0 15,8-9 0-15,-8-6 0 0,0-8 0 0,0-4 0 16,0-9 0-16,-8-9 0 0,1 0 0 16,-17-9 0-16,1-10 0 0,-8 3 0 0,-1-3 0 15,-7-3 0-15,-8 0 0 0,-8 5 0 0,0-1 0 16,-8 0 0-16,-7 5 0 0,-1 0 0 0,0 4 0 15,-7 3 0-15,0 3 0 0,-8 2 0 16,8 6 0-16,-9-1 0 0,2 5 0 0,5 8 0 16,2-3 0-16,8 8-132 0,-1 0-294 15,1 4-81-15,6 5-133 0,10-5-186 0,-9 5-190 16,16-5-66-16,0 5 5 0,0-9 96 0,16 5 181 16,0-5 250-16</inkml:trace>
  <inkml:trace contextRef="#ctx0" brushRef="#br0" timeOffset="-172251.205">25764 20979 229 0,'0'9'857'16,"0"-5"202"-16,-7 0 143 0,7-4 116 0,-9 0-57 16,2-4-290-16,-1 0-233 0,8 4-182 15,-9-6-556-15,9 6 0 0,-7 0 0 0,7 0 0 16,0 0 0-16,0 6 0 0,0-2 0 0,0 5 0 15,0 0 0-15,0 8 0 0,0 1 0 0,7 4 0 16,-7 4 0-16,0 1 0 0,9-1 0 0,-9 4 0 16,8 2 0-16,-1-1 0 0,-7 0 0 15,9 0 0-15,-2-4 0 0,1-1 0 0,0-5 0 16,0-3 0-16,-1-4 0 0,-7-2-812 0,9-2-438 16,-2-6-73-16,1-8 33 0,0-1 91 15,0-9 160-15,-8-7 260 0,7-2 325 0</inkml:trace>
  <inkml:trace contextRef="#ctx0" brushRef="#br0" timeOffset="-172022.815">26000 21023 275 0,'7'-13'868'0,"-7"-1"203"0,8 0 139 0,-8 2 98 15,0-2-122-15,0 5-301 0,8 0-269 0,-8 1-156 16,8 4-148-16,-1-1-312 0,2 5 0 16,-2 0 0-16,1 0 0 0,1 5 0 0,-2 4 0 15,0 3 0-15,10 2 0 0,-10 4 0 0,2 4 0 16,-2 0 0-16,9 8 0 0,-8 1 0 0,-1 0 0 15,9 4 0-15,-8 5 0 0,8-4 0 0,0 3 0 16,-1 1 0-16,1-5 0 0,0-3 0 0,-1 3 0 16,1-9 0-16,-1 1 0 0,1-5 0 15,-9-5 0-15,2-4-139 0,-1 1-762 0,-8-1-191 16,-8-4-122-16,8-9-5 0,-9 0 56 0,2 0 128 16,0-9 229-16,-2 0 295 0</inkml:trace>
  <inkml:trace contextRef="#ctx0" brushRef="#br0" timeOffset="-171798.417">25827 21301 600 0,'-32'4'865'0,"9"-4"142"0,-8 5 101 0,7-5 0 15,0 4-205-15,8-4-221 0,1 0-183 0,7 0-104 16,0 0-53-16,1-4-26 0,14-1-17 16,-7 1-232-16,16-1-67 0,-8 1 0 0,8-5 0 15,-1 4 0-15,8-3 0 0,1 3 0 16,0 1 0-16,-1 0 0 0,9-1 0 0,-1 5 0 15,0 0 0-15,9-4 0 0,-9 4 0 0,9 0 0 16,-2 0 0-16,2-5 0 0,-9 5 0 0,9-4-372 16,-9 4-755-16,8-5-176 0,-8 1-9 0,9 0 67 15,-2-2 132-15,2-1 222 0,0-2 284 16</inkml:trace>
  <inkml:trace contextRef="#ctx0" brushRef="#br0" timeOffset="-171398.485">27121 21111 80 0,'-15'4'643'0,"-1"1"218"0,0 3 146 16,1-4 97-16,-1 2-77 0,0-3-176 0,1 6-189 16,6-4-156-16,-6 0-82 0,7-5-33 0,0 4-10 15,1 1-127-15,-1-5-254 0,0 4 0 16,0-4 0-16,8 3 0 0,0-3 0 0,-7 0 0 16,14 6 0-16,-7-6 0 0,0 3 0 0,16-3 0 15,-8 5 0-15,7 0 0 0,1-5 0 16,7 4 0-16,1-4 0 0,-1 5 0 0,8-5 0 0,2 0 0 15,-2 4 0-15,0-4 0 0,1 0 0 0,-1 5 0 16,0-5 0-16,1 0 0 0,-1 4 0 0,-7-4 0 16,-1 0 0-16,1 3 0 0,-9-3 0 0,1 6 0 15,-9-2 0-15,2 5-646 0,-9-5-377 16,0 5-133-16,-9 0-43 0,9 0 30 0,-14-1 95 16,5 6 172-16,-6-5 244 0</inkml:trace>
  <inkml:trace contextRef="#ctx0" brushRef="#br0" timeOffset="-171215.975">27262 21384 203 0,'-23'9'773'0,"8"1"226"15,-9-3 169-15,8 2 140 0,0-4-67 16,1 0-171-16,-1-1-220 0,9 1-271 0,-2-5-579 16,9 4 0-16,0-4 0 0,9 0 0 0,-2-4 0 15,9-1 0-15,-1 5 0 0,1-4 0 0,8-1 0 16,-1 5 0-16,1-5 0 0,0 5 0 0,-1 0 0 16,1 0 0-16,-1 0 0 0,1 0 0 15,-9 0 0-15,8-3 0 0,-7-3 0 0,8 3 0 16,-8-1 0-16,-8-6-718 0,-1 1-836 0,9 0 29 15,-8-3 117-15,0-2 156 0,0 5 268 0,-1-3 414 16</inkml:trace>
  <inkml:trace contextRef="#ctx0" brushRef="#br0" timeOffset="-162791.799">28212 20881 30 0,'-16'10'613'0,"0"-2"211"15,9 0 141-15,-9 1 91 0,1-4-64 0,6 4-177 16,2-4-197-16,-1-2-171 0,0 1-110 0,0 1-65 15,8-5-36-15,0 4-17 0,0-4-8 0,0 5 1 16,8-5 7-16,0 5-94 0,0-1-125 16,-1-4 0-16,2 0 0 0,-2 5 0 0,9-5 0 15,-1-5 0-15,1 5 0 0,0-9 0 0,-1 0 0 16,1-3 0-16,8-2 0 0,-8-4 0 16,8-4 0-16,-9 5 0 0,1-10 0 0,7 5 0 15,-15-1 0-15,8 2 0 0,-9-2 0 16,-7 2 0-16,8 4 0 0,-8-1 0 0,-8 0 0 15,1 4 0-15,7 1 0 0,-9 0 0 16,2 4 0-16,-1 5 0 0,0-1 0 0,0 1 0 16,1 8 0-16,-1-4 0 0,0 9 0 0,0 0 0 15,8 4 0-15,-7 0 0 0,7 5 0 16,0 5 0-16,0-2 0 0,0 2 0 0,0 8 0 16,0-5 0-16,7 5 0 0,1 4 0 0,-8 0 0 15,8-3 0-15,0 3 0 0,-1 0 0 16,1 0 0-16,8-4 0 0,-9 0 0 0,2-5 0 15,-2 1 0-15,9 0 0 0,-8-5 0 16,-1-6 0-16,2 3 0 0,-2-1 0 0,1-5-433 16,-8-5-195-16,9 1-107 0,-9 0-134 0,7-4-162 15,-7-5-47-15,0 0 35 0,0 0 110 0,0 0 176 16,0 0 217-16</inkml:trace>
  <inkml:trace contextRef="#ctx0" brushRef="#br0" timeOffset="-162446.724">28243 21372 159 0,'-16'7'610'0,"-7"3"173"0,8-6 153 15,-1 6 102-15,0-6-128 0,1-1-141 0,6 3-126 16,-6-3-112-16,-1-3-87 0,9 5-39 16,-2-5-20-16,2 0-15 0,7 0-162 0,-8 0-208 15,8 0 0-15,0 0 0 0,0 0 0 0,0 0 0 16,0 0 0-16,8 0 0 0,-1 0 0 15,2 0 0-15,6 0 0 0,1 0 0 0,0 0 0 16,7 5 0-16,1-1 0 0,-1 1 0 0,8-5 0 16,0 4 0-16,2 1 0 0,-2-5 0 0,7 4 0 15,-6-4 0-15,7 0 0 0,1 0 0 0,-9 0 0 16,8 0 0-16,-8 0 0 0,2-4 0 0,-2-1 0 16,-8 1 0-16,1 4 0 0,-1-5 0 15,1 1 0-15,-9 4 0 0,1-5 0 0,0 5 0 16,-9-5 0-16,1 5 0 0,0 0 0 0,0 0-61 15,-8 5-555-15,7 0-105 0,-7-1-162 16,0 1-184-16,0 4-57 0,0-5 15 0,0 5 104 16,0-5 177-16,-7 5 244 0</inkml:trace>
  <inkml:trace contextRef="#ctx0" brushRef="#br0" timeOffset="-162074.718">28376 21632 53 0,'-15'4'551'0,"-1"5"162"0,1-4 134 15,7-1 119-15,-7-1-74 0,6-3-144 0,2 6-135 16,-1-6-115-16,-1 4-94 0,2-4-77 15,7 4-39-15,0-4-18 0,-7 5 3 16,7-5 10-16,7 0 13 0,-7 4-127 0,7-4-169 16,2 5 0-16,-1-5 0 0,8 0 0 0,-9 0 0 15,9 0 0-15,7 0 0 0,-7 0 0 0,7 0 0 16,1 0 0-16,7 0 0 0,-8 0 0 16,10-5 0-16,-10 5 0 0,1 0 0 0,7-4 0 15,-8 4 0-15,1-5 0 0,0 5 0 0,-8-4 0 16,-1 0-55-16,1 4-425 0,-9-6-49 0,1 6-86 15,0 0-127-15,-8 0-174 0,8 0-108 16,-8 0-12-16,0 0 67 0,0 0 137 0,-8-3 196 16</inkml:trace>
  <inkml:trace contextRef="#ctx0" brushRef="#br0" timeOffset="-161348.104">28392 21685 150 0,'-7'0'450'0,"-2"0"93"0,2 0 80 16,-1 0-4-16,-8 0-59 0,9-5-51 0,7 5-28 16,-8 0-16-16,0-4-27 0,8 4-32 15,-8 0-44-15,8-5-51 0,0 5-57 0,-7 0-43 16,7 0-14-16,0 0 1 0,0 5 9 0,-9-5 9 15,9 0 8-15,0 4 0 0,0-4 0 16,-7 5-5-16,7-5-119 0,0 4-100 0,0 5 0 16,0 0 0-16,7-1 0 0,-7 1 0 0,0 0 0 15,9 4 0-15,-9-3 0 0,7 2 0 16,-7-3 0-16,8 9 0 0,-8-4 0 0,8-2 0 16,0 2 0-16,-8-2 0 0,7 6 0 15,1-4 0-15,-8 4 0 0,8-5 0 0,0 0 0 16,-8 0 0-16,7-4 0 0,2 4 0 15,-9-4 0-15,0 0 0 0,7 0 0 16,-7-5 0-16,0 0 0 0,0 2 0 0,0-3 0 16,0-3 0-16,0 0 0 0,0-3 0 15,0 3 0-15,0-6 0 0,0 2 0 0,0 0 0 16,0-1 0-16,0-4 0 0,0 1 0 16,0 3 0-16,0-4 0 0,8 1 0 0,-8-1 0 15,8 5 0-15,0-5 0 0,-1 0 0 16,9 4 0-16,-8 1 0 0,8 0 0 0,0 4 0 15,-1-6 0-15,1 6 0 0,0 0 0 16,-1 6 0-16,1-6 0 0,0 4 0 16,-1 5 0-16,1-5 0 0,1 5 0 0,-3 0 0 15,3 0 0-15,-10 4 0 0,2 0 0 16,6 0 0-16,-8 0 0 0,2 5 0 0,-2 0 0 16,-7-1 0-16,8 1 0 0,-8-1 0 15,0 6 0-15,0-5 0 0,0-1 0 16,0 5 0-16,-8-4 0 0,1-1 0 0,-2-3 0 15,2 3 0-15,-8-4 0 0,-1 5 0 16,8-4 0-16,-8-5 0 0,0 3 0 0,-8-2 0 16,9-1 0-16,-1-5 0 0,-7 1 0 0,7-1 0 15,1-1 0-15,-1 2 0 0,-1-5 0 0,3 0 0 16,5 0 0-16,-6-5 0 0,6 5 0 16,-6-3 0-16,7-1 0 0,0 4 0 15,1-5 0-15,7 1-378 0,-9-1-476 0,9 1-265 16,0-6-102-16,0 6-1 0,0-4 60 15,0 4 140-15,9-5 252 0,-2-1 342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6:09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3796 11975 391 0,'8'5'523'0,"-8"-1"48"15,0 1 47-15,0-2-60 0,0 3-81 0,9-3-46 16,-2 1-15-16,0 2 0 0,2-2-11 15,-1 0-41-15,8 1-63 0,7-5-72 0,1 0-55 16,-1 0-29-16,8-5-15 0,0 1-9 0,9-6-2 16,0 3-7-16,-9-7-2 0,16 5-5 15,-9-5-10-15,10 7-10 0,-1-3-8 0,0 1-7 16,0 0-12-16,0 5-12 0,0-5-8 16,0 5-7-16,0-1-4 0,1 5-9 15,-1-4 2-15,0 0 0 0,-7-1-2 0,5 5-4 16,-5-4-2-16,0 4-2 0,-9 0-1 15,0-4-3-15,1 4-1 0,-8 0 0 0,-1-5-1 16,-8 5-2-16,1 0-10 0,-8 0-21 16,0 0-30-16,0 0-39 0,-8 0-57 0,0 0-77 15,0 0-120-15,-8 0-182 0,0 5-232 16,-7-1-187-16,-1 5-67 0,-8-5 15 16,8 5 96-16,1 0 185 0,-1-1 251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6:14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3593 14522 63 0,'-16'-9'423'0,"9"0"73"0,-2 0 61 15,-6 1 36-15,6-1-123 0,2 0-78 0,-1 4-33 16,0 1-8-16,8-1 1 0,-8 0-4 15,8 1-25-15,0 4-43 0,0-3-55 0,0 3-52 16,0-6-47-16,8 6-32 0,-8-3-14 16,16 3-2-16,0-5 2 0,-1 5-5 0,8-4-8 15,1 4-4-15,8-5-3 0,7 5 2 16,8-4 2-16,-8 4-1 0,16-5 2 0,-8 5-4 16,8 0-7-16,1-4-8 0,-2 4-10 15,1 0-7-15,8 0-7 0,-8 0-3 0,8-5-2 16,-9 5-6-16,1 0 0 0,1 0 0 15,-10-3 3-15,9 3 3 0,-7 0-3 0,-1-6 4 16,-9 6 0-16,9 0-3 0,-7 0-3 16,-2 0-4-16,-5 0 0 0,5 0-2 0,-14 0-3 15,-1-3-10-15,1 3-17 0,-1 0-22 16,-7 0-26-16,-8 0-31 0,8 0-34 16,-9 0-39-16,-7 0-70 0,0 0-107 0,0 0-150 15,-7 0-158-15,0 0-152 0,-2 0-76 16,1 3 18-16,-8-3 94 0,1 9 155 0,-8-4 179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16:26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3836 17756 57 0,'0'-4'188'0,"-9"0"4"15,2-1-2-15,0 5 7 0,-2-3 9 16,1-3 6-16,1 2 6 0,-9 0 1 0,8-1-3 0,-8-3 1 15,1-1 13-15,-1 0 34 0,0 0 31 16,1-4 31-16,-1 0 37 0,-7-1 28 16,7 0-13-16,1 7-45 0,-1-7-49 0,-1 5-50 15,3 1-59-15,5-1-61 0,-6 0-35 0,6 4-19 16,2-4-13-16,7 5-12 0,-8 4-9 16,8-5-6-16,-8 2-8 0,8 3-7 15,0-6-5-15,0 6 2 0,0 0 6 0,8 0 11 0,-8 0 9 16,8 0 11-16,-1 0 7 0,9 0 3 15,1 0-1-15,-3 0-4 0,10 0-3 16,0 0 0-16,8 6-1 0,-1-6-2 0,8 3-3 16,0-3-4-16,8 0-4 0,0 5-5 15,0-5-6-15,0 0-7 0,1 4-2 0,-1-4-5 16,0 0-2-16,0 5-2 0,-9-5-2 16,10 4-1-16,-1-4 1 0,-8 5-2 0,8-5-1 15,-7 5 13-15,-1-1 7 0,0-4 6 0,0 3 3 16,0-3 4-16,1 6 3 0,-9-3-11 15,0-3-7-15,1 5-6 0,-8-5-7 16,7 4-12-16,-15-4-9 0,6 0-16 0,-5 5-19 16,-1-5-22-16,-9 0-22 0,1 0-28 15,0 0-34-15,0 5-46 0,-1-5-59 0,-7 0-73 16,0 0-89-16,9-5-100 0,-18 5-101 16,9 0-99-16,0 0-8 0,-7 0 52 0,7 0 92 15,-8 5 121-15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4:37.2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20359 13091 34 0,'-9'-3'404'16,"9"-7"98"-16,-7 6 93 0,7-5 60 16,-7 0-29-16,7 0-14 0,0-4-33 15,-9 4-41-15,9-4-55 0,9 0-62 0,-9 0-77 16,0 0-83-16,7-1-51 0,-7 0-31 15,7 7-21-15,2-7-20 0,-1 5-21 0,-1 1-19 16,2 2-19-16,-2 6-14 0,9 0-6 16,-8 14-4-16,8 0-5 0,-9 11-3 0,1 7-6 15,0 3-11-15,0 4-10 0,-8 11-8 16,0-6-4-16,7 4-5 0,-7 0-2 16,-7-4-3-16,7-3-5 0,0-1-3 0,7-5-13 15,-7-9-24-15,0-4-38 0,0-4-39 16,9-4-33-16,-2-6-30 0,-7-4-25 0,15-8-13 15,-6-10-8-15,-2-3 6 0,1-10 17 16,8 1 24-16,-9-6 32 0,9 2 45 0,-8-5 65 16,1-1 72-16,-2 5 57 0,0-4 43 15,2 5 30-15,-1-1 22 0,-8 4-3 0,7 0-23 16,-7 10-20-16,9-6-18 0,-9 10-15 16,0 5-10-16,0-1-8 0,7 4-5 15,-7 1-6-15,0 0-3 0,-7 8-5 0,7 0-3 16,0 1 3-16,0 8 5 0,0 0 7 15,-9 9 8-15,9 0 12 0,0 5 4 0,0 0 0 16,0 4-7-16,9 4-11 0,-9 1-17 16,7-1-16-16,1 0-17 0,8-5-14 0,-9 5-8 15,17-3-7-15,-8-1-14 0,7-1-36 16,8-8-72-16,2 0-77 0,-2 0-100 16,7-8-176-16,2 0-286 0,7-10-257 0,0-1-86 15,8-6-4-15,0-1 55 0,0-10 156 16,7 0 281-16</inkml:trace>
  <inkml:trace contextRef="#ctx0" brushRef="#br0" timeOffset="6386.116">21638 13206 443 0,'-9'-4'729'0,"2"0"162"0,7 4 108 16,-8-5-9-16,8 5-150 0,-8 0-158 15,8 0-168-15,-8 0-124 0,8 5-82 16,0-5-49-16,0 0-31 0,8 0-26 0,0 0-23 16,0 0-23-16,8 0-20 0,7 0-27 15,-8 0-31-15,17-5-28 0,-8 1-42 0,7 4-8 16,0-4 0-16,1 4-60 0,-1 0-86 16,8 0-74-16,-7 4-107 0,-1 0-203 15,9 5-324-15,-9 0-218 0,0 4-70 16,1 0-2-16,-1 0 67 0,0 1 181 0,1-10 338 15</inkml:trace>
  <inkml:trace contextRef="#ctx0" brushRef="#br0" timeOffset="6908.031">22846 13012 628 0,'-24'-4'873'0,"8"-1"105"0,-7 1 72 16,8-5 58-16,-1 5-347 0,-1-9-277 16,3-1-146-16,5 0-84 0,1 2-57 0,1-6-48 15,7 1-40-15,7-1-30 0,1 1-22 16,8 3-16-16,0-4-12 0,-1 0-6 16,1 6-5-16,8-2 0 0,-1 5 1 0,1 5 6 15,-8 4 8-15,6 0 13 0,-6 4 15 16,8 10 15-16,-8-1 16 0,-1 4 16 15,-6 5 10-15,-2 5 2 0,-7 3 1 0,0 11-4 16,0-6-56-16,-7 5-61 0,-2-1 0 16,-6 5 0-16,6-3 0 0,-5-6 0 0,-3 4 0 15,-6-4 0-15,8 1 0 0,-1-5 0 16,-8-4 0-16,8-1 0 0,-7-5 0 0,8 2 0 16,-9-10 0-16,8 0-24 0,-8-8-107 15,8-1-4-15,-7-4 9 0,8-4 17 0,-1-1 23 16,0-3 21-16,1-5 20 0,6 4 15 15,-6-5 10-15,15-3 8 0,0 4 6 16,0-1 6-16,0 0 10 0,8 2 12 0,-1-2 11 16,2 5 10-16,6 0 10 0,1 6 12 15,0 3 3-15,7 0 0 0,-8 3-3 0,9 6-7 16,8 0-10-16,-8 0-13 0,-1 5-11 16,8-2-11-16,0 2-7 0,0-5-12 15,2 3-47-15,5 2-62 0,-6-5-81 0,-1-4-97 16,0 4-170-16,1-5-262 0,-1-4-276 15,0-4-104-15,-7-1-12 0,0-4 50 16,8 0 143-16,-10-5 261 0</inkml:trace>
  <inkml:trace contextRef="#ctx0" brushRef="#br0" timeOffset="7428.131">23356 13074 360 0,'-8'-14'804'0,"8"1"147"15,-9 0 99-15,2 4 75 0,0 5-205 16,-2-5-250-16,1 5-206 0,8-1-130 0,-7 1-85 15,7 4-57-15,0 0-39 0,0 4-26 16,0 5-7-16,7 0 3 0,-7 4 9 16,0 0 2-16,8 9-5 0,1 0-17 0,-2 5-70 15,-7 0-42-15,7-1 0 0,10 1 0 16,-10-1 0-16,9 0 0 0,0-3 0 16,8-5 0-16,-1-6 0 0,-8 2 0 15,9-5 0-15,-1-4 0 0,1-5 0 0,8-5 0 16,-17 0 0-16,9-8 0 0,-1-1-69 15,-7 1-14-15,-1-9-4 0,1 5-4 0,-8-5-3 16,8 0-3-16,-16 0 3 0,0 0 11 16,0 3 14-16,0 2 14 0,0-1 15 0,-8 1 12 15,0 3 8-15,0 1 6 0,1 4 3 16,-2 5 2-16,9 4 3 0,-7 0 6 0,7 10 13 16,-8 2 15-16,16 1 20 0,-8 9 21 15,0 1 23-15,7 2 16 0,2 7 7 0,-2-1 4 16,1 8-3-16,8 2-11 0,0 3-14 15,-9 3-45-15,17 3-46 0,-8 2 0 16,-1 1 0-16,1 0 0 0,0-4 0 0,-8 4 0 16,8-5 0-16,-9 1 0 0,1-5 0 15,-8-4 0-15,0-1 0 0,0-8 0 0,0 0 0 16,-8-5 0-16,1-3 0 0,-9-5 0 16,8-6 0-16,-15 2 0 0,7-9 0 15,-8-1-95-15,-7-4-96 0,-1-4-32 0,8-5-24 16,-7-10-14-16,0 2-13 0,0-4-28 15,-1-7-69-15,8 3-128 0,10-2-183 16,-3-8-198-16,1 4-84 0,9-5-2 0,7 1 79 16,7 0 157-16,2-1 220 0</inkml:trace>
  <inkml:trace contextRef="#ctx0" brushRef="#br0" timeOffset="7657.516">24344 13202 155 0,'16'0'802'0,"-8"4"186"0,-1 1 116 16,-7-5 76-16,9 0-71 0,-2 0-309 0,-7 0-263 15,8 0-157-15,8 0-100 0,-9-5-65 16,17 1-54-16,-8 0-53 0,7 4-43 16,1-5-29-16,0 5-27 0,-1 0-39 0,1 0-48 15,-1 0-60-15,8 0-67 0,-7 5-88 16,-1-5-143-16,1 4-219 0,-8 0-270 0,8 1-130 15,-17-1-31-15,9 1 34 0,-8-1 126 16,-1 1 233-16</inkml:trace>
  <inkml:trace contextRef="#ctx0" brushRef="#br0" timeOffset="7855.984">24549 13300 564 0,'-33'8'922'0,"2"-4"142"0,8 1 108 15,-1 4 95-15,1-4-255 0,7-5-305 0,8 4-187 16,1-4-106-16,-2 3-63 0,18-6-153 15,-2 3-198-15,9 0 0 0,-1 0 0 0,1 0 0 16,8 0 0-16,-1 0 0 0,8 0 0 16,-7 3 0-16,8-3 0 0,-1 6 0 15,-7-3 0-15,14 2 0 0,-5-5-313 0,-2 0-458 16,16-5-313-16,-8 2-135 0,0-10-9 16,8-1 55-16,0 0 118 0,0-8 232 15,0 0 358-15</inkml:trace>
  <inkml:trace contextRef="#ctx0" brushRef="#br0" timeOffset="8348.465">25349 12840 521 0,'-16'-4'914'0,"8"-5"143"16,-1 1 107-16,-5-2 87 0,5 2-224 16,1-1-310-16,1 4-183 0,7-4-115 0,0 0-84 15,0 5-83-15,7-5-252 0,-7 1 0 16,17-1 0-16,-10 4 0 0,9 1 0 15,-8-1 0-15,8 1 0 0,7 4 0 0,-15 0 0 16,15 4 0-16,-15 1 0 0,8-1 0 16,0 10 0-16,-9-6 0 0,10 5 0 0,-17 5 0 15,7 4 0-15,-7-4 0 0,0 4 0 16,-7 0 0-16,-2 1 0 0,1-2 0 0,8-3 0 16,-16 0 0-16,9-1 0 0,-1-3-104 15,0-6 18-15,0 1 22 0,8-5 20 16,-7 1 12-16,7-1 10 0,0 1 4 0,0-5 2 15,7 4 2-15,1-4 3 0,0 0 1 16,7 0 6-16,9 0 7 0,-8 0-1 0,8 4 7 16,-1 1 10-16,1-1 12 0,-1 5 14 15,1 1 14-15,-1-26 19 0,1 57 13 16,-9-28-3-16,8 6-88 0,-14-2 0 0,-2 4 0 16,1-2 0-16,-8 3 0 0,-8 0 0 15,1-4 0-15,-2 3 0 0,-6 2 0 0,-8-5 0 16,7-1 0-16,-15-4 0 0,7-3 0 15,-7-3 0-15,-1 2 0 0,1-9 0 16,0 0 0-16,-1 0 0 0,1-3 0 0,0-3 0 16,7 3-154-16,1-6-135 0,-1 0-53 15,8 4-94-15,1-4-165 0,-1 0-215 0,8-4-190 16,0 0-65-16,8 4 8 0,0-4 92 16,8 0 189-16,0 0 253 0</inkml:trace>
  <inkml:trace contextRef="#ctx0" brushRef="#br0" timeOffset="11979.713">26038 14089 78 0,'-7'-4'586'0,"-1"0"185"0,-8-5 129 16,0 4 82-16,9 1-99 0,-9-1-177 0,1 5-155 15,7-5-146-15,0 2-99 0,0 3-60 16,8 0-47-16,0-6-37 0,0 6-27 0,0 0-15 16,16 0-6-16,-1 6 4 0,1-3 8 15,8 2 2-15,7 0-5 0,0 4-17 16,1 0-21-16,7 4-22 0,0 4-19 0,1 1-14 15,-2-1-10-15,2 5-9 0,-2 6-6 16,10-7-16-16,-9 6-40 0,1-1-49 16,-2 1-58-16,2-5-61 0,-9 4-53 0,1-4-65 15,-1-4-104-15,-7-1-152 0,-9 1-167 16,1-9-170-16,0 5-70 0,-1-11 13 0,-6-3 106 16,-2 0 182-16,1-3 215 0</inkml:trace>
  <inkml:trace contextRef="#ctx0" brushRef="#br0" timeOffset="12303.846">26706 14209 309 0,'-8'-13'747'0,"-1"3"156"0,2 1 97 0,0 0 64 15,-10 5-206-15,10-1-211 0,-2 1-195 0,2 0-122 16,-1 4-70-16,8-5-39 0,0 5-28 16,-7 0-19-16,7 0-12 0,0-4-9 15,0 4-1-15,-9 0 0 0,9 0-3 0,0 0 0 16,0 4-33-16,9-4-116 0,-9 5 0 15,7-5 0-15,-7 8 0 0,8-3 0 16,-1 4 0-16,2 0 0 0,6 5 0 0,-6-1 0 16,5-1 0-16,-5 7 0 0,-1-3 0 15,8 3 0-15,-9-3 0 0,1 3 0 0,0 3 0 16,-8-5 0-16,8 6 0 0,-8-2 0 16,0 6 0-16,-8-4 0 0,8-2 0 0,-8 5 0 15,-7-3 0-15,-1-1 0 0,-1 0 0 16,-6 0 0-16,-1 0 0 0,2 0-292 0,-10 0-95 15,8-4-85-15,-7 3-167 0,8-2-239 16,-1-6-162-16,0 0-51 0,1 1 18 16,7-1 95-16,-8 0 203 0,17-9 290 0</inkml:trace>
  <inkml:trace contextRef="#ctx0" brushRef="#br0" timeOffset="15710.939">26792 15245 478 0,'0'-4'699'16,"0"0"161"-16,0-5 104 0,0 4-40 15,-8 1-157-15,8-5-162 0,0 5-153 16,0-1-135-16,0 1-87 0,0 0-59 0,-8 4-41 16,8-5-24-16,8 5-11 0,-8 5 1 15,0 3 2-15,8 6 7 0,-8 3 6 0,8 5 0 16,-1 5-11-16,-7 8-16 0,9 1-13 16,-2 8-16-16,9 0-27 0,-1 0-17 15,1 0-10-15,8-4-8 0,-8 0-6 0,8-10-3 16,-1 1 12-16,8-4 9 0,-7-10 0 15,-1-4 3-15,1-8 0 0,7-1 1 0,-7-13-3 16,7-4-3-16,-15 0 15 0,7-13 10 16,-7 4 2-16,-8-9-8 0,8 4-8 0,-9-4-14 15,-7 4-30-15,0-3-26 0,0 3-13 16,0 1-1-16,-7 4 7 0,-2 0 6 16,2 3 14-16,-1 7 11 0,0 3 9 0,0 0 3 15,1 4 5-15,-2 5 4 0,9 5 2 16,-7 4 2-16,7 0 8 0,0 9 12 0,0-1 12 15,7 5 10-15,2 5 13 0,-2 3-6 16,17 1 0-16,-8 4 1 0,-1 1-3 0,8 4-2 16,-6 0-4-16,6 4 8 0,-7 0 0 15,-1 0-7-15,1 5-7 0,-8-5-6 0,8 4-5 16,-16-4-4-16,7 0-4 0,-7 1-1 16,0-1-5-16,0-5 0 0,0 2-2 15,-7-6 0-15,-2 0-1 0,-6-4 0 0,-1-5 0 16,1-4 1-16,-8-4-2 0,-1 0-3 15,1-10-17-15,-1 2-24 0,-8-10-33 16,1-10-37-16,0 2-40 0,7-10-45 0,-8 0-39 16,8-8-66-16,9-1-145 0,-8-4-234 15,14 1-235-15,2-5-101 0,-1 3-21 0,16-3 51 16,-1 3 154-16,9-3 259 0</inkml:trace>
  <inkml:trace contextRef="#ctx0" brushRef="#br0" timeOffset="16003.156">27899 15475 600 0,'-9'9'922'0,"2"-1"129"15,-10 1 87-15,10 0 71 0,0-4-294 16,-2 3-304-16,1-8-177 0,8 5-95 0,8 0-55 15,1-5-54-15,-2-5-47 0,9 0-39 16,-1 1-27-16,9 0-103 0,-1-1-14 16,1 1 0-16,8-1 0 0,-1 2 0 0,-7 3 0 15,7-6 0-15,-8 6 0 0,1 0 0 16,-1 0-86-16,1 0-167 0,-8 6-82 0,-1-3-104 16,1 2-144-16,-9-1-178 0,-7 5-176 15,0 0-102-15,0-1-10 0,-7 1 71 0,-1 0 158 16,-8 0 218-16</inkml:trace>
  <inkml:trace contextRef="#ctx0" brushRef="#br0" timeOffset="16194.644">28015 15612 544 0,'-15'5'796'0,"-1"-5"147"0,1 7 104 15,-1-1-38-15,0-2-143 0,9 0-191 0,-9 5-189 16,16-4-107-16,-8-5-57 0,8 4-29 16,8-4-21-16,0 0-11 0,0-4 0 0,8 4-224 15,-1 0-37-15,1-5 0 0,7 5 0 16,1 0 0-16,-9 0 0 0,8 0 0 15,1-4 0-15,8 4 0 0,-8 0 0 0,-1-5 0 16,1 1 0-16,-1 4-129 0,1-4-763 16,-9 4-316-16,1-6-106 0,-9 3 16 15,2-1 86-15,-1-1 162 0,-1-4 321 0</inkml:trace>
  <inkml:trace contextRef="#ctx0" brushRef="#br0" timeOffset="22235.813">28753 15215 150 0,'-7'8'626'15,"7"-3"175"-15,-9 4 127 0,2-5 83 16,7 0-139-16,-8 5-178 0,8-5-169 16,0-4-153-16,0 5-110 0,0-5-61 0,0 0-39 15,0 0-28-15,8-5-17 0,-8 5-12 16,16-8-6-16,-9 3-14 0,1-8-15 15,0 4-17-15,7-4-15 0,-6 0-11 0,-2-4-11 16,9-1-9-16,-8 1-19 0,-1-2-25 16,2-2-23-16,-9 2-22 0,7-3-18 0,-7 5-15 15,0-1 6-15,0 5 14 0,0 0 19 16,-7 0 21-16,-2 4 16 0,9 0 15 0,-7 4 10 16,-1 0 9-16,0 5 13 0,0 0 11 15,1 5 18-15,-2 4 16 0,2 0 18 16,-1 5 13-16,8 3 12 0,0 5 5 0,-8 1 1 15,8 2-3-15,0 6-8 0,8-3-10 16,-8 2-16-16,8 1-16 0,-1 4-14 16,2-4-13-16,-2-1-10 0,1 1-9 0,8 0-32 15,-9-5-53-15,9 2-66 0,-8-2-86 16,8-4-168-16,-9 0-279 0,2-4-279 0,-1-1-112 16,-1-4-21-16,2-4 40 0,-2-4 145 15,1-1 267-15</inkml:trace>
  <inkml:trace contextRef="#ctx0" brushRef="#br0" timeOffset="22509.094">28746 15594 625 0,'-16'9'850'0,"0"0"126"16,1 0 87-16,-1-6 4 0,8 7-237 15,-8-6-227-15,9-4-166 0,-1 5-96 0,8-1-55 16,0-4-37-16,0 0-31 0,8 0-22 15,8-4-9-15,-1-1 0 0,1 1-111 0,15 0-76 16,-8-2 0-16,8-1 0 0,1 2 0 16,7-4 0-16,1 0 0 0,-9 4 0 0,8-4 0 15,1 6 0-15,-2-1 0 0,2-1 0 16,-1 5 0-16,0-5 0 0,-8 0 0 0,2 5-280 16,-10 0-228-16,8 0-171 0,-15 0-238 15,8 0-170-15,-17 0-44 0,9 0 25 0,-1-4 93 16,-6 4 196-16,-2-4 291 0</inkml:trace>
  <inkml:trace contextRef="#ctx0" brushRef="#br0" timeOffset="23119.145">28996 15824 55 0,'-7'9'432'0,"-1"-5"120"0,0-4 126 0,0 4 101 16,1-4-27-16,-2 5-59 0,2-5-70 15,-1-5-77-15,8 5-92 0,-8-4-109 0,8 0-88 16,0-2-51-16,0-1-33 0,0-2-24 16,8 0-17-16,-8-1-16 0,8 7-19 0,8-6-13 15,-1 5-13-15,1-2-12 0,0 6-8 0,-1 6-6 16,1-2-1-16,8 5 4 0,-10 4 9 16,3 5 11-16,-1 3 14 0,-9 2 10 15,1 3 6-15,0 9-5 0,-8 1-11 0,0-1-14 16,-8 4-19-16,0 1-19 0,1-4-14 15,-2 3-5-15,-6-4-7 0,-1-4-4 0,0 1 0 16,1-2-4-16,-9-3-32 0,1-5-24 16,-1-5-26-16,1-4-22 0,-1 1-15 15,1-10 0-15,-8 1 15 0,7-10 16 0,-8 1 16 16,8-10 17-16,1 1 15 0,-1-4 13 16,9-1 7-16,-1 1 7 0,9-1 5 0,-2-5 6 15,9 6 9-15,0-1 13 0,9 1 20 16,-2 3 19-16,9 1 18 0,-1 0 18 15,1 4 10-15,8 5 4 0,-1-1 1 0,1 5-2 16,-1 0-5-16,8 9-11 0,2-4-13 16,-2 3-18-16,0 1-57 0,8 0 0 0,-8 0 0 15,9 0 0-15,-9-4 0 0,9-2-114 16,-9-3-124-16,9 0-114 0,-9-3-189 0,0-2-279 16,-8-4-240-16,9-5-79 0,-8-3 6 15,7-9 69-15,-8-2 166 0,1-2 289 16</inkml:trace>
  <inkml:trace contextRef="#ctx0" brushRef="#br0" timeOffset="23615.443">29483 15352 602 0,'-15'-13'977'0,"6"-1"150"0,2 5 93 0,-1 4 66 16,-1-4-270-16,9 9-337 0,0-4-185 15,0 4-105-15,9 0-56 0,6 0-265 0,1 4-68 16,0-4 0-16,8 6 0 0,-1 2 0 15,-8-4 0-15,9 5 0 0,-8 5 0 0,0 3 0 16,-1 1 0-16,-6 4 0 0,-2 0 0 16,-7 9 0-16,0 0 0 0,0 4 0 15,0-4 0-15,0 5 0 0,-7-5 0 0,7-5 0 16,-9 0 0-16,9-4 0 0,0-9 0 16,0 1 0-16,0-10-306 0,9-4-6 15,-9-4 30-15,7-10 38 0,0-3 50 0,2-5 46 16,-1 0 42-16,8-4 38 0,-9-2 33 15,9-3 34-15,-8 1 20 0,7 3 28 16,-7-3 26-16,7-1 26 0,-6 4 25 0,-2 1 23 16,1-1 13-16,0 6 9 0,-8 2 8 15,8 1 7-15,-8 10 1 0,0-1-7 0,0 0-44 16,0 5-134-16,0 4 0 0,-8 4 0 16,8 1 0-16,-8 3 0 0,8 5 0 0,-8 1 0 15,1 3 0-15,7 5 0 0,-9 1 0 16,2 3 0-16,7 1 0 0,0-1 0 0,0 1 0 15,0-1 0-15,7 0 0 0,2 1 0 16,6-4 0-16,-7-6 0 0,7 4 0 16,1-7 0-16,1 0 0 0,6-1 0 0,-8-4 0 15,1-5 0-15,8 0 0 0,-8-4 0 16,7-4 0-16,-8-5-280 0,-6 5-729 16,6-9-232-16,1-1-62 0,-9 0 39 0,2-2 96 15,-1-3 187-15,-1 7 319 0</inkml:trace>
  <inkml:trace contextRef="#ctx0" brushRef="#br0" timeOffset="24904.343">30511 15346 51 0,'-8'6'580'0,"0"-3"207"0,8 2 148 0,-8-1 101 15,1-4-77-15,-2 5-144 0,9 0-153 16,-7-5-149-16,-1 4-101 0,8-4-62 0,-9 5-46 16,9-5-33-16,0 0-26 0,9 0-21 15,-9 0-177-15,15-5-47 0,-6 5 0 16,-2-4 0-16,9 4 0 0,-1 0 0 0,1-5 0 16,8 5 0-16,-1 0 0 0,1 0 0 15,0 0 0-15,-1 0 0 0,8 0 0 0,1 0-30 16,-9 0-826-16,9 0-339 0,-9-5-130 15,8-4 1-15,9 0 79 0,-9-8 156 16,0 4 341-16</inkml:trace>
  <inkml:trace contextRef="#ctx0" brushRef="#br0" timeOffset="25420.033">31334 14800 467 0,'-23'-5'886'0,"8"-4"142"0,-1 1 100 16,0-1 84-16,1 0-209 0,-9 0-310 0,15 1-180 16,2-1-108-16,0 0-75 0,7-4-63 15,7 4-50-15,0 0-175 0,2-29-42 16,15 53 0-16,-1-48 0 0,-8 53 0 0,9-24 0 15,-1-1 0-15,1 5 0 0,-1 5 0 16,-7-1 0-16,1 6 0 0,-10-1 0 0,0 8 0 16,1 1 0-16,-8 4 0 0,-8 0 0 15,1 4 0-15,0 1 0 0,-2-1 0 16,1 1 0-16,1-6 0 0,-9 2 0 0,8-2 0 16,0-7 0-16,0 4 0 0,1-10-213 15,7 1 11-15,-9 0 33 0,9-4 32 0,0-1 28 16,9 1 26-16,-2-5 26 0,1 4 29 15,8-4 18-15,0 4 12 0,-1-4 11 16,8 0 12-16,-6 0 12 0,6 4 8 0,1 1 15 16,-1 4 15-16,1 0 19 0,-9 4 20 15,-7 1 18-15,7 2 13 0,-15 7 7 0,0-2-38 16,0 3-114-16,-7-3 0 0,-1 1 0 16,0 5 0-16,-7-10 0 0,-1 5 0 15,0-4 0-15,-8-5 0 0,9 0 0 0,-8-9 0 16,6 2 0-16,-6-3-147 0,8-6-239 15,-9-3-142-15,8 2-222 0,0-5-275 0,1 1-106 16,7-1-10-16,0-5 49 0,1 6 136 16,7-1 251-16</inkml:trace>
  <inkml:trace contextRef="#ctx0" brushRef="#br0" timeOffset="25685.325">31287 15471 186 0,'-7'8'691'0,"-1"1"202"0,-8-5 146 16,9 2 116-16,-2-6-101 0,-6 3-137 16,6-3-155-16,9 0-124 0,-7-3-79 0,7 3-262 15,0 0-297-15,0 0 0 0,7-6 0 16,2 6 0-16,15-4 0 0,-9 0 0 0,8-1 0 16,9 5 0-16,-1-4 0 0,0 0 0 15,9-1 0-15,7 1 0 0,0-1 0 0,0 1 0 16,1-1 0-16,-1 1 0 0,-9 0 0 0,9 4 0 15,-7-5 0-15,7 5 0 0,-16 0 0 16,0 0-230-16,-7 5-1237 0,-8-5-47 16,0 0 73-16,-1-5 131 0,-7 5 199 15,0-4 368-15</inkml:trace>
  <inkml:trace contextRef="#ctx0" brushRef="#br0" timeOffset="26129.709">31546 15621 322 0,'-23'26'914'0,"-8"1"177"16,7-5 123-16,1-5 97 0,6 1-93 15,3-5-369-15,-3-4-219 0,17 0-104 0,0-1-410 16,0-2-116-16,17-6 0 0,-3 0 0 16,3-6 0-16,6 3 0 0,1-2 0 0,7 0 0 15,-8 5 0-15,1-4 0 0,-1 4 0 16,1 0 0-16,0 4 0 0,-1 1 0 15,-7 3 0-15,-1 2 0 0,-6 2 0 0,-2 2 0 16,1 4 0-16,-8 4 0 0,0 0 0 16,-8 4 0-16,1 1 0 0,-9-1 0 15,0 0 0-15,-8 1 0 0,9-1 0 0,-8 2 0 16,-10-2 0-16,10-4 0 0,-1 0 0 16,1-5 0-16,-1 1 0 0,9-5 0 0,-8 0 0 15,6-4 0-15,10 1 0 0,0-7 0 16,-2 6 0-16,9-5 0 0,9 5 0 15,-2-4 0-15,8 0 0 0,1-5 0 0,8 0 0 16,7-5 0-16,1 0 0 0,6-4 0 16,2 5 0-16,7-8 0 0,0 2 0 0,8 1 0 15,-8-4 0-15,8 4 0 0,0-4 0 16,-8 4 0-16,1-4 0 0,-10 4 0 0,2 1 0 16,-9-1-552-16,0 0-706 0,-8-4-112 15,1 0 19-15,-8 0 94 0,0-1 151 16,-8-4 278-16,-8 6 389 0</inkml:trace>
  <inkml:trace contextRef="#ctx0" brushRef="#br0" timeOffset="29125.56">28236 14729 15 0,'7'-4'302'0,"-7"4"43"16,8-4 35-16,-8-1-44 0,0 1-57 15,9 4-41-15,-2-4-25 0,0-1-6 0,2-4 2 16,-1 4 15-16,-1-3 26 0,2-2 37 16,6 2 63-16,-7 3 54 0,0-4 29 15,-1 0 4-15,1 5-15 0,0 1-32 0,-8-3-57 16,0 2-52-16,0 4-29 0,0-4-17 15,0-1-16-15,0 5-16 0,-8-4-20 0,0-1-20 16,1 1-20-16,-1 4-20 0,-8-4-20 16,9-1-18-16,-17 1-14 0,8-1-11 15,-8 5-44-15,1 0-16 0,-8 0 0 0,-9 0 0 16,9 5 0-16,-16-5 0 0,7 4 0 0,-7 5 0 16,0-5 0-16,-7 5 0 0,-1 0 0 15,-1 4 0-15,-6 0 0 0,-1 1 0 0,-8 0 0 16,9 3 0-16,-8 1 0 0,-10-1 0 15,11 1 0-15,-2 0 0 0,-8-1 0 16,8 1 0-16,0-5 0 0,2 4 0 0,5-3 0 16,10 4 0-16,-2-6 0 0,2 6 0 15,6 5 0-15,10-6 0 0,-2 6 0 0,9-2 0 16,-8 6 0-16,15-5 0 0,0 4 0 16,1 0 0-16,7 2 0 0,1-2 0 15,-1-1 0-15,8 7 0 0,0-1 0 0,0 4 0 16,8-4 0-16,0 9 0 0,-7-5 0 15,7 9 0-15,0-4 0 0,0 4 0 0,0-4 0 16,0 5 0-16,0-6 0 0,0 5 0 16,7-4 0-16,-7-1 0 0,8 6 0 15,-8-5 0-15,8-1 0 0,7-4 0 0,-6 5 0 16,6-4 0-16,1 4 0 0,0-5 0 16,-1 0 0-16,8-4 0 0,-6-1 0 0,6 5 0 15,1-4 0-15,-1 1 0 0,1-2 0 16,-1 1 0-16,1 0 0 0,0 0 0 0,7-4 0 15,-8 3 0-15,1-4 0 0,7-3 0 16,-8 4 0-16,9-5 0 0,-1 0 0 16,1 0 0-16,0 0 0 0,-1-5 0 0,7-3 0 15,2 3 0-15,0-4 0 0,-2 0 0 16,9 1 0-16,0-6 0 0,0 1 0 16,1 5 0-16,-9-5 0 0,8 0 0 0,8 4 0 15,-15-4 0-15,14 0 0 0,-14 4 0 16,7-4 0-16,-1-1 0 0,10 1 0 0,-9 0 0 15,0 0 0-15,0-5 0 0,0 5 0 16,0-9 0-16,-1 4 0 0,1 1 0 16,1-5 0-16,-1 4 0 0,0-4 0 0,0 0 0 15,0 0 0-15,0 0 0 0,0 0 0 16,-7 4 0-16,7-4 0 0,-8 5 0 0,0-5 0 16,8 4 0-16,-7-4 0 0,-1 5 0 15,0-1 0-15,0-4 0 0,0 5 0 0,1-1 0 16,-9-4 0-16,9 4 0 0,-2-4 0 15,-6 6 0-15,7-6 0 0,1 3 0 16,-9-3 0-16,8 0 0 0,-8 0 0 0,0 0 0 16,2 0 0-16,-2 0 0 0,0-3 0 15,1 3 0-15,-9 0 0 0,8-6 0 0,-7 2 0 16,7 4 0-16,-7-4 0 0,7-1 0 16,1 5 0-16,-1-4 0 0,0-1 0 15,1 1 0-15,-8-1 0 0,7 1 0 0,0 4 0 16,-8-4 0-16,8 4 0 0,-7-5 0 15,8 5 0-15,-8-4 0 0,7 4 0 0,-8-4 0 16,1-1 0-16,7 5 0 0,-8-4 0 16,9-1 0-16,0 1 0 0,-9 0 0 15,8-1 0-15,0 5 0 0,-7-4 0 0,8-5 0 16,-9 5 0-16,8-1 0 0,-7 1 0 0,7 0 0 16,-7-1 0-16,-1 1 0 0,1-1 0 15,8 5 0-15,-10-9 0 0,2 5 0 0,-1 0 0 16,10-2 0-16,-10 3 0 0,8-6 0 0,-7 0 0 15,7 5 0-15,-8-2 0 0,10 2 0 16,-10-5 0-16,1 6 0 0,7-2 0 0,-8 1 0 16,-8-1 0-16,9 0 0 0,-1-3 0 15,1 3 0-15,-8-4 0 0,8 5 0 0,-1-5 0 16,1 1 0-16,-1-1 0 0,1 0 0 16,7 0 0-16,-8 0 0 0,1 5 0 0,8-5 0 15,-9 0 0-15,0 0 0 0,1 1 0 16,-1 2 0-16,1-1 0 0,-1-2 0 0,1 4 0 15,0-4 0-15,-8 1 0 0,7 2 0 0,1-1 0 16,-8 2 0-16,7-4 0 0,-8 4 0 0,9-4 0 16,-8 0 0-16,8 1 0 15,-9-1 0-15,8 5 0 0,-7-10 0 0,8 5 0 16,-8 1 0-16,7-1 0 0,-8 0 0 0,1 0 0 16,8 0 0-16,-8 1 0 0,8-5 0 0,-1 4 0 15,-8 0 0-15,9-4 0 0,-1 4 0 16,1 0 0-16,-8 0 0 0,8 0 0 0,-1 1 0 15,-8-2 0-15,9 7 0 0,-8-6 0 16,0-1 0-16,7 6 0 0,-8-5 0 0,-6 0 0 16,14 1 0-16,-8-1 0 0,-6 0 0 0,15 0 0 15,-9-4 0-15,1 0 0 0,0 4 0 16,-1-4 0-16,1 0 0 0,7 0 0 0,-8-1 0 16,1 0 0-16,0 2 0 0,-1-1 0 15,1-1 0-15,-8 5 0 0,8-3 0 0,0-2 0 16,-1 0 0-16,-6 2 0 0,6-2 0 15,1 5 0-15,0-4 0 0,-9 0 0 0,9 0 0 16,-1-1 0-16,1 5 0 0,1-4 0 0,-10 0 0 16,9 0 0-16,-1 0 0 0,1 0 0 15,-8-5 0-15,8 5 0 0,-9 0 0 16,9-1 0-16,-8-4 0 0,8 5 0 0,-9-5 0 16,1 5 0-16,8-5 0 0,-9 5 0 0,2-4 0 15,-2-1 0-15,1 5 0 0,1-5 0 0,-9 4 0 16,7-2 0-16,-7 1 0 0,0 2 0 15,0 1 0-15,0-2 0 0,0 1 0 0,-7-1 0 16,7-3 0-16,-9 4 0 0,9-1 0 16,-8 1 0-16,1-4 0 0,-2 3 0 0,2 0 0 15,-9-2 0-15,8-3 0 0,-8 3 0 0,1-7 0 16,7 5 0-16,-7 1 0 0,-9-1 0 16,8 0 0-16,1 1 0 0,-8-1 0 15,6-4 0-15,-6 4 0 0,7 0 0 0,-8-3 0 16,1 2 0-16,8-2 0 0,-9-1 0 0,1 4 0 15,-10-4 0-15,10 0 0 0,-1 0 0 16,-7-1 0-16,8 7 0 0,-8-3 0 16,7 3 0-16,-7-3 0 0,7 6 0 15,-8 1 0-15,1-2 0 0,0 0 0 0,-1 5 0 16,1-4 0-16,0 0 0 0,0 0 0 0,-1 0 0 16,1-5 0-16,0 5 0 0,7-5 0 15,-8 5 0-15,1 0 0 0,7-1 0 16,-7 2 0-16,8-2 0 0,-1 0 0 0,-8 1 0 15,10 4 0-15,-2-4 0 0,0 4 0 16,1 1 0-16,-9-1 0 0,8 0 0 0,1 0 0 16,-8 1 0-16,7-1 0 0,-7 4 0 15,-1-4 0-15,1 5 0 0,0-6 0 0,0 7 0 16,-9-1 0-16,0-1 0 0,2-4 0 16,-2 9 0-16,0-4 0 0,-7-1 0 15,9 0 0-15,-9 2 0 0,7-3 0 0,-7 6 0 16,9-3 0-16,-2 3 0 0,0-4 0 15,9 4 0-15,0-5 0 0,-9 0 0 0,9 5 0 16,0-4 0-16,-1 4 0 0,1 0 0 16,8 0 0-16,-8-5 0 0,-2 5 0 15,10-5 0-15,-8 5 0 0,7-4 0 0,-7 4 0 16,-1-3 0-16,1 3 0 0,0-6 0 16,0 6 0-16,-1-3 0 0,1 3 0 0,0 0 0 15,-9 0 0-15,9 0 0 0,-1 0 0 16,-7 0 0-16,8 0 0 0,-1 0 0 15,-6 0 0-15,5 3 0 0,-5-3 0 0,6 6 0 16,-7-6 0-16,7 3 0 0,-7 1 0 16,7 1 0-16,1 0 0 0,0-1 0 0,0 1 0 15,8 0 0-15,-10-1 0 0,10-1 0 16,-8 3 0-16,7-3 0 0,1-3 0 0,-1 5 0 16,1 0 0-16,-1-1 0 0,0 1 0 15,10-1 0-15,-10 1 0 0,0-1 0 0,1-1 0 16,-1 7 0-16,1-6 0 0,-1 5 0 15,1-4 0-15,-1 4 0 0,0-5 0 0,1 0 0 16,-1 5 0-16,1-5 0 0,-1 1 0 16,1-1 0-16,7-4 0 0,-8 0 0 0,9 5 0 15,-8-5 0-15,6 0 0 0,-6 0 0 16,7 0 0-16,1-5 0 0,-1 5 0 16,-8 0 0-16,8 0 0 0,1-4 0 0,-8 4 0 15,-1 0 0-15,8 0 0 0,-8 0 0 16,8 4 0-16,-7-4 0 0,8 5 0 0,-9-5 0 15,8 4 0-15,-8 0 0 0,10 1 0 16,-3-1 0-16,1 1 0 0,9-5 0 16,-9 4 0-16,1-4 0 0,6 4 0 0,-6-4 0 15,7 0 0-15,-7 0 0 0,6 0-140 16,-6 0-160-16,-1 0-42 0,9 0-70 16,-9 6-135-16,-1-6-223 0,3 3-213 0,-10 1-75 15,0 1-1-15,1 4 65 0,-8-5 157 16,-1 6 267-16</inkml:trace>
  <inkml:trace contextRef="#ctx0" brushRef="#br0" timeOffset="30344.347">28659 17042 102 0,'-7'-5'339'0,"-1"2"75"16,-1-3 46-16,2 6 10 0,0-8 14 0,-2 3 27 15,1 1 38-15,8-5 15 0,-7 5-12 16,-2-5-32-16,2 4-52 0,7-3-62 16,-8 2-71-16,8 3-42 0,-8-1-20 0,8-1-8 15,0 1-7-15,-8 4-11 0,8-5-18 16,0 5-24-16,0-4-26 0,0 4-111 0,0 0-68 16,0 4 0-16,0 1 0 0,0-1 0 15,0 8 0-15,8 7 0 0,-8 3 0 16,8 9 0-16,0 5 0 0,-1 2 0 0,2 6 0 15,-9 6 0-15,7 2 0 0,1-4 0 16,1 5 0-16,-2 1 0 0,-7-1 0 0,7-5 0 16,-7-4 0-16,9 5-317 0,-9-9-176 15,0-1-141-15,0-8-200 0,8 0-204 0,-8-13-67 16,0-1 7-16,0-4 77 0,-8-3 170 16,-1-6 257-16</inkml:trace>
  <inkml:trace contextRef="#ctx0" brushRef="#br0" timeOffset="30670.475">28307 17713 681 0,'-9'-5'890'0,"-6"1"129"0,6-5 91 15,2 4-16-15,0-3-220 0,-2-1-234 16,9 0-143-16,-8 0-78 0,8 0-49 16,0 1-36-16,0 2-71 0,8 3-263 0,-8 3 0 15,16 0 0-15,-9 0 0 0,10 3 0 16,-1 11 0-16,7-5 0 0,-8 9 0 0,9-1 0 15,-1 10 0-15,1-1 0 0,-1 1 0 16,1 3 0-16,0-2 0 0,7 3 0 16,-8-1 0-16,9-3 0 0,-8-6 0 0,7 2 0 15,0-10 0-15,0 1 0 0,-7-6 0 16,8-4 0-16,-1 1 0 0,-8-10 0 0,8-4 0 16,-7-4 0-16,8-4 0 0,-8-10 0 0,7 1 0 15,-8-5 0-15,1 0 0 0,-1-4 0 16,1 3 0-16,-9 2 0 0,1 3 0 15,0 1-163-15,-8 9-786 0,-1-1-265 0,-7 9-76 16,9-4 30-16,-9 7 86 0,0-1 149 16,7 7 283-16</inkml:trace>
  <inkml:trace contextRef="#ctx0" brushRef="#br0" timeOffset="34653.244">27993 18899 230 0,'-9'9'739'0,"2"1"182"0,7-1 113 0,-16-6 80 15,8 7-159-15,1-2-203 0,7-3-218 0,-9-1-142 16,9 1-62-16,0-5-28 0,9 4-12 16,6-4-1-16,1-4-5 0,7-5-259 0,8-10-25 15,0 3 0-15,9-12 0 0,7-2 0 16,-7-10 0-16,7 1 0 0,0-9 0 16,0-1 0-16,-8-4 0 0,0 4 0 0,-8 1 0 15,-7 4 0-15,-8-1 0 0,-1 10 0 16,-15-1 0-16,-7 10-9 0,-10 4-164 0,3 5 38 15,-19 8 31-15,-5 5 34 0,-2 4 35 16,2 0 35-16,-9 7 30 0,-1 3 28 0,9 3 30 16,-1 1 30-16,9 3 25 0,0 0-54 15,8 6-89-15,-1-2 0 0,15 6 0 16,-6 4 0-16,15-1 0 0,0 7 0 0,8 2 0 16,8 1 0-16,-9 4 0 0,17 0 0 15,-8 0 0-15,-1 5 0 0,1-5 0 0,8-1 0 0,-8 1 0 16,-1 0 0-16,1-3 0 0,0-6 0 15,-1-3 0-15,1-7 0 0,0-3 0 0,-9-4 0 16,1-4 0-16,8-2 0 0,-9-7 0 0,2-10 0 16,-1-4 0-16,-1-3 0 0,2-6 0 15,-2-9 0-15,1 2 0 0,0-2 0 0,0-4 0 16,7 4 0-16,-7 1 0 0,7-1 0 16,-6 9 0-16,6-4 0 0,-7 9 0 0,7 1 0 15,-6 6 0-15,6 2 0 0,-6 8 0 16,5 2 0-16,3 6 0 0,-10 1 0 0,9 0 0 15,0 6 0-15,8 3 0 0,-9 0 0 16,1-5 0-16,7 5 0 0,-6-4 0 0,6 0 0 16,1-5 0-16,-2-5 0 0,2-2 0 15,-8-3 0-15,7-6 0 0,1-3-630 0,-1-7-298 16,-7 0-137-16,-1-9-94 0,1-4 3 16,1-2 80-16,-3 3 155 0,3-7 259 0,-10 1 353 15,2 5 386-15,-2-5 325 0,-7 5 299 0,0 4 227 16,0 0 134-16,0-1 18 0,0 11-41 15,0-2-97-15,0 5-149 0,-7 5-114 16,7 4-476-16,0 0-203 0,-9 9 0 0,9 5 0 16,-7 2 0-16,7 7 0 0,-8 3 0 0,8 5 0 15,-9 4 0-15,9 0 0 0,-7 5 0 16,0 5 0-16,-2 3 0 0,9 1 0 0,-8 0 0 16,1-5 0-16,7 3 0 0,0-6 0 15,0-6 0-15,0 0 0 0,0-3 0 0,0-6 0 16,0-5 0-16,7-2-76 0,-7-6-1540 0,8-4-3 15,1-13 112-15,5-5 168 0,-5-9 265 16,15-4 405-16</inkml:trace>
  <inkml:trace contextRef="#ctx0" brushRef="#br0" timeOffset="35010.605">29319 18847 584 0,'7'-22'944'0,"1"4"162"15,-8-4 118-15,0 5 88 0,0 3-250 16,0 0-301-16,-8 2-198 0,8-2-134 0,-7 5-223 15,-2 0-206-15,-6 6 0 0,7 3 0 16,-7 0 0-16,-1 3 0 0,-1 11 0 0,3 4 0 16,5-1 0-16,-6 6 0 0,6-2 0 15,9 6 0-15,0-1 0 0,0 1 0 0,9-1 0 16,6 0 0-16,1-4 0 0,8 1 0 0,-1-1 0 16,1 0 0-16,-1 0 0 0,1-4 0 15,-1 4 0-15,1-5 0 0,-1 5 0 0,-8 0 0 16,2-4 0-16,-1 8 0 0,-9-3 0 15,-7 3 0-15,0 1 0 0,-7-5 0 0,7 4 0 16,-16-4 0-16,-1 0 0 0,2-3 0 0,-8-6 0 16,-1 0 0-16,1-4 0 0,-1-6 0 15,-7 3 0-15,-1-6 0 0,8-9 0 16,1 0 0-16,-1-4 0 0,1-6 0 0,8-3 0 16,-1 0-317-16,8 0-252 0,8-8-141 0,0 3-198 15,8-3-159-15,8-7-43 0,7 2 30 16,1-4 96-16,7-1 193 0,9 1 264 0</inkml:trace>
  <inkml:trace contextRef="#ctx0" brushRef="#br0" timeOffset="35443.019">29930 18481 564 0,'-7'-19'931'16,"-2"2"154"-16,2-1 115 0,-1 5 95 0,0 0-255 15,0 0-309-15,1 8-197 0,-2-4-122 16,9 5-68-16,0 8-289 0,0 1-55 15,0 8 0-15,9 5 0 0,-2 8 0 0,1 5 0 16,0 5 0-16,0 4 0 0,8 4 0 0,-9 4 0 16,9 10 0-16,-8-6 0 0,-1 1 0 15,2 0 0-15,6-5 0 0,-7-4 0 0,0 1 0 16,8-10 0-16,-8-4 0 0,-1-5 0 16,2-8 0-16,-2 0 0 0,-7-10 0 0,0 1 0 15,8-9 0-15,-16-3 0 0,8-11 0 16,-7 1 0-16,7-10 0 0,-9 2 0 0,2-2 0 0,7-3 0 15,0-6 0-15,0 7 0 0,0-1 0 16,7-2 0-16,9 2 0 0,-1 0 0 16,1 8 0-16,0 1 0 0,-1 8 0 0,1 4 0 15,8 5 0-15,-8 5 0 0,-1 4 0 0,1 4 0 16,0 9 0-16,-1 0 0 0,-6 4 0 0,-2 0 0 16,-7 6 0-16,0 3 0 0,0-4 0 15,0 4 0-15,-7-3 0 0,-2-2 0 0,1-4 0 16,1-3 0-16,-9-6 0 0,8-3 0 15,-8-1 0-15,0-10-211 0,9-3-298 0,-9 0-45 16,8-3-74-16,1-6-92 0,7-4-100 16,7-6-100-16,-7 2-40 0,16-4 50 0,-1 2 124 15,-6-3 164-15,14 5 177 0</inkml:trace>
  <inkml:trace contextRef="#ctx0" brushRef="#br0" timeOffset="35672.409">30291 19015 182 0,'31'-9'318'16,"-7"-5"70"-16,8 10 64 0,-1-6-43 0,-7 3-29 15,-1-2 12-15,1 4 40 0,-1-9 53 16,-8 5 43-16,-6 2 13 0,6-2-11 0,-15-5-26 15,0 0-40-15,-8 1-50 0,1 0-42 0,-2 0-19 16,-6 4-9-16,-1-4-15 0,9 4-18 16,-9 5-248-16,-1 0-63 0,10-1 0 15,-9 10 0-15,8-1 0 0,1 0 0 0,-2 9 0 16,9 1 0-16,-7 3 0 0,7 5 0 0,7 0 0 16,-7 4 0-16,9-3 0 0,-2 4 0 15,10-5 0-15,-3-5 0 0,3 1 0 16,-1 0 0-16,7-10 0 0,-8 1 0 0,9-9 0 15,-8 0-261-15,0 0-695 0,-1-13-254 0,1 0-67 16,-9-5 28-16,2-4 83 0,-1-4 164 16,-1-5 281-16</inkml:trace>
  <inkml:trace contextRef="#ctx0" brushRef="#br0" timeOffset="35857.909">30589 18649 124 0,'-15'-23'857'0,"6"5"262"0,2 1 189 15,-1-1 146-15,0 0 22 0,0 1-280 0,8 4-539 16,8-6-657-16,-8 3 0 0,8-3 0 0,7 7 0 15,-6-2 0-15,6 5 0 0,1 5 0 16,-9-1 0-16,10 10 0 0,-1 4 0 0,-9 5 0 16,1 7 0-16,0 2 0 0,-8 7 0 15,8 5 0-15,-8 0 0 0,0 6 0 0,0-2 0 16,0 6-602-16,-8-10-734 0,8 0-57 0,-8-4 54 16,8-5 101-16,0-4 176 0,0-9 270 15,0-4 371-15</inkml:trace>
  <inkml:trace contextRef="#ctx0" brushRef="#br0" timeOffset="36242.392">30629 18877 56 0,'-8'-4'771'0,"8"4"253"0,-9 0 192 16,2 0 146-16,0 0 10 0,-2 0-230 16,9 0-294-16,-8 0-448 0,8 4-400 0,0 5 0 15,8 4 0-15,-8 1 0 0,0 3 0 0,9 6 0 16,-2-1 0-16,-7 4 0 0,7 1 0 16,2-1 0-16,-1 0 0 0,-1 1 0 15,9-4 0-15,-8-6 0 0,8 1 0 0,0-9 0 0,7-6 0 16,-8-3 0-16,9-3 0 0,7-10 0 15,-8-1 0-15,1-9-233 0,8-3-495 0,-8 0-53 16,-1-5-46-16,8 0-22 0,-15-4 19 16,8 3 63-16,-9-3 134 0,1 4 187 0,-16 5 233 15,7 0 239-15,-7-1 241 0,0 10 244 16,-7-1 177-16,0 5 107 0,-10 3 39 0,10 7-16 16,-9 3-62-16,0 3-112 0,1 2-88 15,6 4-144-15,-6 0-412 0,7 5 0 0,0 3 0 16,1 1 0-16,7 3 0 0,-9 1 0 15,9-4 0-15,0 8 0 0,0-4 0 0,9 0 0 16,-2 1 0-16,9-1 0 0,-1-4 0 0,1 4 0 16,8-5 0-16,-1-3 0 0,8-6 0 15,-7 1 0-15,16 1 0 0,-9-7 0 0,8-3 0 16,-8 0 0-16,9 0 0 0,-9 0-248 16,0-9-1079-16,1 5-113 0,-8-9 27 0,-1 0 100 15,1-5 174-15,-17 5 305 0,1-5 390 0</inkml:trace>
  <inkml:trace contextRef="#ctx0" brushRef="#br0" timeOffset="36436.486">30824 19395 734 0,'-39'44'1111'0,"8"-9"209"0,7-9 158 16,1 0 125-16,-1-8-274 0,17-1-713 15,-9-3-616-15,8-5 0 0,8-4 0 0,0-1 0 16,0-4 0-16,0 0 0 0,0 0 0 0,8-4 0 15,-8-1 0-15,0-4 0 0,0 0 0 0,8 1 0 16,-8-6-862-16,0 5-632 0,0-4-3 16,0 0 102-16,0 0 147 0,0-1 248 15,0-3 455-15</inkml:trace>
  <inkml:trace contextRef="#ctx0" brushRef="#br0" timeOffset="37617.931">31907 18679 539 0,'-7'0'827'0,"-2"-4"148"0,2 4 99 15,-1-5-14-15,8 1-181 0,0-1-222 16,-8-4-186-16,8 0-109 0,0 1-69 0,0 4-49 16,8-5-30-16,-8 9-15 0,8 0-6 15,-1 4 0-15,2 5-182 0,-2 8-11 0,9 6 0 16,-8 3 0-16,-1 10 0 0,2-1 0 0,-2 5 0 16,1 3 0-16,-8 1 0 0,8 5 0 15,-8-5 0-15,8-4 0 0,-8 0 0 16,7-5 0-16,-7-9 0 0,9-3 0 0,-9-5 0 15,0-5 0-15,8-9 0 0,-8-4-41 0,0-14-216 16,0-2 21-16,0-7 28 0,7-8 32 16,-7-4 31-16,0-1 31 0,0-3 29 0,0 4 23 15,9-6 17-15,-9 6 12 0,7 0 14 16,1 9 14-16,0-1 17 0,7 6 23 16,-6 7 30-16,-2 10 33 0,1 4 36 0,0 4 28 15,0 10 21-15,7 3 10 0,-7 9 2 0,0 1-5 16,8 3-31-16,-9 1-159 0,9 1 0 15,-1 3 0-15,1-4 0 0,1 4 0 16,6-4 0-16,1 0 0 0,-1-1 0 0,8-2 0 16,0-7 0-16,9-7 0 0,0-1 0 0,-2-10 0 15,2-6 0-15,7-10 0 0,-9-1 0 0,2-7 0 16,0-10 0-16,-9-5 0 0,0 1 0 16,1-9 0-16,-10-5 0 0,-6 4 0 15,1-3 0-15,-17-5 0 0,0 5 0 0,-9 0-71 16,-6-1-156-16,-16 0 9 0,-1 5 13 15,-7 5 17-15,0 2 25 0,-1 2 26 0,2 13 31 16,-10 5 29-16,16 8 37 0,1 9 42 16,0 4 40-16,8 10 41 0,-1 4 49 0,8 4 49 15,8 8 44-15,8 2 40 0,0 3 34 16,17 0-96-16,-10 4-203 0,17 5 0 16,-1 0 0-16,1 1 0 0,7-1 0 0,0 0 0 15,1 1 0-15,-8-1 0 0,7-5 0 0,0 1 0 16,1-9 0-16,-9 0 0 0,1-10 0 0,-1 2 0 15,1-5 0-15,-2-9 0 0,-6-1 0 0,1-8 0 16,6 0 0-16,-8-8 0 0,-6-5 0 16,6-6 0-16,1 7 0 0,-9-7 0 0,2 2 0 15,-2 3 0-15,1 6 0 0,0-1 0 16,-8 5 0-16,8-1 0 0,-1 10 0 0,2-1 0 16,-2 0 0-16,1 9 0 0,8 1 0 15,0-1 0-15,-1 4 0 0,1-3 0 0,0 4 0 16,8-6 0-16,-1 2 0 0,8-5 0 15,-7-4 0-15,0-5 0 0,7 0 0 0,-8-5 0 16,1-4 0-16,-1-5 0 0,1 2 0 0,-8-6 0 16,-1 1 0-16,1-6 0 0,-9 1 0 15,2 5 0-15,-9-6 0 0,0 6 0 16,0-1 0-16,-9 1 0 0,-6 4 0 0,7-1 0 16,-7 5 0-16,-9 4 0 0,8 5 0 15,-7 0 0-15,7 5 0 0,1 4 0 0,-1 0 0 16,-1 3 0-16,3 7 0 0,-3-6 0 0,10 5 0 15,-2-1 0-15,9 1 0 0,0-1 0 16,0 1 0-16,9-5 0 0,-2 6 0 0,1-7 0 16,8 2 0-16,8-5 0 0,-8 0 0 0,7-6 0 15,1 2 0-15,-1-5-234 0,-8-5-145 16,9 2-72-16,-8-3-102 0,0-1-126 0,-1-7-142 16,1 0-135-16,-9-3-54 0,2-1 37 15,-9 0 119-15,0 1 172 0,0-5 203 0</inkml:trace>
  <inkml:trace contextRef="#ctx0" brushRef="#br0" timeOffset="37801.439">33351 18899 105 0,'-8'-13'633'16,"0"-4"229"-16,0-1 163 0,8 5 116 16,-7-5-72-16,-2 5-133 0,9 0-165 0,0 0-151 15,0 0-92-15,0-1-57 0,9 0-441 0,-2 2-30 16,9-2 0-16,-8 10 0 0,8-5 0 16,-1 9 0-16,1 0 0 0,0 4 0 15,-1 5 0-15,-6 5 0 0,6 3 0 16,-7 1 0-16,0 4 0 0,-1 5 0 0,1-6 0 15,-8 6-99-15,0-4-651 0,0 2-181 0,0-6-211 16,-8-3-54-16,8 3 32 0,-7-10 87 16,7-2 177-16,-8-1 246 0</inkml:trace>
  <inkml:trace contextRef="#ctx0" brushRef="#br0" timeOffset="38288.671">33429 18988 369 0,'0'0'804'0,"-7"0"205"0,7 0 152 16,-8 4 84-16,8-4-134 0,-9 5-189 15,9 4-212-15,-7-5-144 0,7 9-272 0,0-4-294 16,7 9 0-16,-7-5 0 0,9 10 0 0,-1-2 0 15,-1-4 0-15,2 6 0 0,6-2 0 16,-7-2 0-16,7-1 0 0,1-5 0 16,-1 0 0-16,1-9 0 0,8-4 0 0,-8-4 0 15,8-5 0-15,-1-8 0 0,1-6 0 0,-9-8 0 16,8 1 0-16,-7-5 0 0,0-6 0 16,-1 2 0-16,-6-5-6 0,-2 0-344 0,-7 3 33 15,0-3 49-15,-7 0 59 0,-9 0 60 0,0 0 56 16,1 0 51-16,-9 9 48 0,8 0 41 15,0 8 37-15,1 5 31 0,6 4 21 16,-5 9 14-16,5 1 10 0,1 8 5 0,8 3-4 16,0 7 0-16,8 8 5 0,1-1-83 15,-2 10-83-15,9 3 0 0,-1 5 0 0,1 1 0 16,0 9 0-16,-1-1 0 0,1 4 0 16,0 0 0-16,-8 1 0 0,8-5 0 15,-9-4 0-15,1-5 0 0,1 0 0 0,-2-8 0 16,-7 0 0-16,7-10 0 0,-7-4 0 0,-7 1 0 15,0-14 0-15,7 0 0 0,-17-4 0 16,10-6 0-16,-2-3 0 0,-6-1 0 0,7 1 0 16,0-4 0-16,1-1 0 0,7 5 0 15,0-5 0-15,0 5 0 0,0-4 0 0,7 3 0 16,1 1 0-16,8 3 0 0,0-2 0 16,-1 8 0-16,8-5 0 0,1 4 0 0,7 0 0 15,-7 2 0-15,8-3 0 0,-9 2 0 16,8 1 0-16,-15-6 0 0,8 4-733 0,-17-4-282 15,10-5-193-15,-17 1-41 0,7-4 42 0,-7-5 104 16,0-4 211-16,-7-1 305 0</inkml:trace>
  <inkml:trace contextRef="#ctx0" brushRef="#br0" timeOffset="38444.769">33704 18256 669 0,'-32'-41'1030'0,"9"6"181"0,-1 5 131 0,9 7 90 15,-1 6-300-15,9 4-332 0,-10 8-225 16,17 5-575-16,-7 9 0 0,14 4 0 0,-7 9 0 15,17 5 0-15,-10 3 0 0,9 5 0 16,-1 5 0-16,1 1 0 0,0-2 0 0,-1 5-670 16,1 5-672-16,0-5-92 0,-1 0 47 15,1-4 109-15,8-5 200 0,-8 1 389 0</inkml:trace>
  <inkml:trace contextRef="#ctx0" brushRef="#br0" timeOffset="38624.391">34504 18997 160 0,'-8'35'1207'0,"0"-4"397"0,1-5 218 0,-1-4 135 16,-8-9-516-16,9 1-1441 0,-2-1 0 0,9-8 0 15,-7 0 0-15,7-5 0 0,0 0 0 0,0-5 0 16,7 0 0-16,-7 1 0 0,0-1 0 16,0 1 0-16,0 4-312 0,-7-5-1244 15,7 5-27-15,-8-3 99 0,0-6 163 0,8-1 267 16,-8 2 421-16</inkml:trace>
  <inkml:trace contextRef="#ctx0" brushRef="#br0" timeOffset="53333.979">4165 19124 126 0,'-8'6'356'0,"1"-6"72"0,-2 3 55 15,-6 2-16-15,7-5-15 0,0 4 8 0,-7 1 21 16,-1-1 18-16,9 1-3 0,-9 0-31 0,8-1-49 15,-8-1-67-15,9-3-75 0,-2 6-72 0,2-3-47 16,-1-3-26-16,8 0-22 0,-9 5-16 0,9-5-15 16,0 0-17-16,-7 0-15 0,14 0-14 15,-7 0-8-15,0 0-3 0,9 0-4 0,-1 5-1 16,-1-5 0-16,9 0-3 0,0 0-1 16,-1 0-2-16,1 0-2 0,8 0-3 0,-1 0 0 15,-8-5 0-15,9 0-2 0,8 5-1 0,-8-3-1 16,-1-3-2-16,8 3 0 0,-7-1 0 15,7 4 0-15,-8-5 0 0,10 5 0 0,-10 0 0 16,1 0 1-16,-2 5 2 0,2-1 8 0,-1-1 8 16,1 6 7-16,-1 5 10 0,1-5 7 15,-1 9 6-15,1-5-2 0,0 5 1 0,-1-1 0 16,9-4-3-16,-8 5-4 0,0-5 1 0,7 4-1 16,-8-3-1-16,8-5 0 0,0 5-1 15,-7-7-1-15,8 3-1 0,-1-6-3 0,0 1-3 16,1-5-5-16,-1 0-5 0,0 0-3 15,1-5-3-15,-1 1-4 0,0 0-2 0,0-6-3 16,-7 1-1-16,8 6-1 0,-1-7-1 16,0 1-1-16,2 0-1 0,-2 5 0 0,-8-5-1 15,8 5 1-15,-7 0 0 0,7-1 0 16,-8 5-1-16,1-4 4 0,-1 4 6 0,1 4 1 16,0-4 5-16,-1 5 10 0,1-1 7 15,-1 0 3-15,-7 5-2 0,8-5 1 0,-1 1 2 16,1 4-1-16,0-5 2 0,-1 1 0 15,8 0 2-15,-7-2 1 0,-1 3-2 0,1-6-5 16,7 3-6-16,-8-3-3 0,10 0-3 0,-2-3-5 16,0-3-2-16,1 3-4 0,-1-2-2 15,0 0-2-15,0-4-2 0,-7 5-2 0,8-5 0 16,-1 6 1-16,0-3-1 0,1 2 1 0,-8 0 0 16,7-1-1-16,0 1 0 0,-8-1 0 15,1 5 0-15,7-4-1 0,-8 4 0 16,10-4 0-16,-10 4 1 0,8-5-1 0,0 1-1 15,-7 4 1-15,-1 0 1 0,10 0 8 0,-10 0 8 16,1 0 6-16,-1 0-1 0,1 0 6 16,-2 0-11-16,2 4-16 0,8-4 0 0,-9 5 0 15,1-5 0-15,0 0 0 0,-10 4 0 16,10-4 0-16,0 0 0 0,-1 0 0 0,9 0 0 16,-8 0 0-16,0-4 0 0,7-1 0 15,0 1 0-15,-8-1 0 0,8 1 0 0,-7-5 0 16,8 1 0-16,-8 3 0 0,-1-4 0 15,1 0 0-15,-1 5 0 0,-8-6 0 0,1 3 0 16,0 2 0-16,-1-4 0 0,-6 5 0 0,-2-1 0 16,1 5-102-16,-8-5-418 0,0 5-238 15,0 0-317-15,-8 0-119 0,-8 5-7 0,9 0 52 16,-9 4 133-16,-8 0 245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04T13:26:31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13391 5563 186 0,'-7'0'490'0,"-1"0"94"0,-8-5 84 0,9 5 35 15,-2 0-94-15,2 0-66 0,-1 0-47 16,0 0-48-16,8 0-52 0,-8 0-60 0,8 0-72 16,-7 0-72-16,7 5-57 0,0-5-38 15,0 0-19-15,0 0-3 0,0 4 1 16,7 5 4-16,1-4 5 0,-8 7 6 0,16-3-3 15,0 5-7-15,-1-1-10 0,1 4-4 16,7-4-1-16,8 1 0 0,2 0 0 0,5-7-4 16,2 7-6-16,7-5-7 0,7-4-13 15,-6 4-17-15,6-5-13 0,2-1-6 0,-9 3-3 16,8-3 0-16,-1-3 2 0,1 5 8 16,-8 0 10-16,0-1 6 0,0 1 4 0,0 4 4 15,-7-2-1-15,0-1-2 0,-2 2-6 16,-7 1-5-16,1-4-6 0,-1 4-4 0,0-1-2 15,-7-3-1-15,0-1-2 0,-1 5-2 16,1-9 1-16,-1 4-1 0,-7 1 0 16,0-1 2-16,-1-4-1 0,1 0 1 0,-8 5-1 15,1-5 0-15,-2 0 2 0,0 4 0 16,-7-4 1-16,0 0 1 0,9 0 1 0,-9 0 1 16,0 0 0-16,0 0 0 0,0 0-5 15,0 0-17-15,0 0-27 0,-9 0-29 16,9 0-29-16,-7 0-30 0,7 4-31 0,-7-4-22 15,-2 0-22-15,1 0-48 0,1 0-85 16,-2 0-135-16,-6-4-170 0,7 4-198 16,0-4-96-16,-8-1-4 0,9 5 73 0,-9-4 143 15,1 4 190-15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3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3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335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47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6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b2f7c811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b2f7c811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b2f7c811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b2f7c811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1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73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28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9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04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98623" y="1"/>
            <a:ext cx="649907" cy="5207861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11296633" y="3"/>
            <a:ext cx="822539" cy="3062891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5332226" y="-12"/>
            <a:ext cx="649904" cy="2934978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881218" y="-6"/>
            <a:ext cx="746419" cy="4243096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875718" y="2"/>
            <a:ext cx="762488" cy="2830949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3623903" y="1"/>
            <a:ext cx="272755" cy="3574446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3672436" y="0"/>
            <a:ext cx="461400" cy="461554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825034" y="469185"/>
            <a:ext cx="252477" cy="289138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6435858" y="3062862"/>
            <a:ext cx="288646" cy="304088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1831783" y="825712"/>
            <a:ext cx="343141" cy="392966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9549831" y="4038621"/>
            <a:ext cx="392299" cy="413286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9148315" y="1974539"/>
            <a:ext cx="343117" cy="392909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541197" y="4844942"/>
            <a:ext cx="288646" cy="304088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368480" y="5411560"/>
            <a:ext cx="11893440" cy="129648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10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13689168" y="4546596"/>
            <a:ext cx="288643" cy="304085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3975160" y="5"/>
            <a:ext cx="1674720" cy="4958115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6338989" y="-6"/>
            <a:ext cx="1448466" cy="3061942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8310750" y="7"/>
            <a:ext cx="836523" cy="2265522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12519676" y="7"/>
            <a:ext cx="1376955" cy="4838963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908162" y="-7"/>
            <a:ext cx="1674720" cy="387989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9617494" y="3"/>
            <a:ext cx="1674720" cy="4469403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54771" y="-1"/>
            <a:ext cx="836523" cy="4411486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11799835" y="7234296"/>
            <a:ext cx="369294" cy="389050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13995988" y="3879203"/>
            <a:ext cx="369294" cy="389050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13848604" y="5864353"/>
            <a:ext cx="322994" cy="3698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12861008" y="1804942"/>
            <a:ext cx="271744" cy="286282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10880215" y="38"/>
            <a:ext cx="1576581" cy="2665096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13328311" y="3"/>
            <a:ext cx="1363586" cy="3583278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12498838" y="30"/>
            <a:ext cx="787502" cy="1835629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12830206" y="1"/>
            <a:ext cx="1296266" cy="5955349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11617596" y="1"/>
            <a:ext cx="1576581" cy="7377486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11696103" y="2891546"/>
            <a:ext cx="237682" cy="272194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10280849" y="0"/>
            <a:ext cx="1576581" cy="4817107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12236335" y="-1"/>
            <a:ext cx="762488" cy="7835912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3764506" y="-5"/>
            <a:ext cx="649904" cy="2464490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2742178" y="1"/>
            <a:ext cx="746419" cy="4560248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9899743" y="1"/>
            <a:ext cx="272755" cy="2111406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10982318" y="-2"/>
            <a:ext cx="461400" cy="5621987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2537320" y="3285600"/>
            <a:ext cx="7433760" cy="100944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768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537320" y="4328160"/>
            <a:ext cx="7433760" cy="615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2pPr>
            <a:lvl3pPr lvl="2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3pPr>
            <a:lvl4pPr lvl="3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4pPr>
            <a:lvl5pPr lvl="4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5pPr>
            <a:lvl6pPr lvl="5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6pPr>
            <a:lvl7pPr lvl="6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7pPr>
            <a:lvl8pPr lvl="7" rtl="0">
              <a:spcBef>
                <a:spcPts val="128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8pPr>
            <a:lvl9pPr lvl="8" rtl="0">
              <a:spcBef>
                <a:spcPts val="1280"/>
              </a:spcBef>
              <a:spcAft>
                <a:spcPts val="1280"/>
              </a:spcAft>
              <a:buClr>
                <a:schemeClr val="accent4"/>
              </a:buClr>
              <a:buSzPts val="30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366630" y="2775360"/>
            <a:ext cx="2678880" cy="267888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81" name="Google Shape;181;p3"/>
          <p:cNvSpPr/>
          <p:nvPr/>
        </p:nvSpPr>
        <p:spPr>
          <a:xfrm>
            <a:off x="-46562" y="3095429"/>
            <a:ext cx="2039040" cy="203904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82" name="Google Shape;182;p3"/>
          <p:cNvGrpSpPr/>
          <p:nvPr/>
        </p:nvGrpSpPr>
        <p:grpSpPr>
          <a:xfrm>
            <a:off x="10794258" y="1190782"/>
            <a:ext cx="288646" cy="304088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649343" y="4999952"/>
            <a:ext cx="343141" cy="392966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13979871" y="4490381"/>
            <a:ext cx="392299" cy="413286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13795995" y="7304899"/>
            <a:ext cx="343117" cy="392909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261197" y="2695222"/>
            <a:ext cx="288646" cy="304088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12343528" y="1190796"/>
            <a:ext cx="288643" cy="304085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10642819" y="-11"/>
            <a:ext cx="1674720" cy="2830992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13243309" y="-2"/>
            <a:ext cx="1448466" cy="4489098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12362150" y="3"/>
            <a:ext cx="836523" cy="312362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12714076" y="-10"/>
            <a:ext cx="1376955" cy="7597658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11296642" y="11"/>
            <a:ext cx="1674720" cy="6638573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9617494" y="3"/>
            <a:ext cx="1674720" cy="4469403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11431994" y="6096265"/>
            <a:ext cx="252477" cy="289138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1124640" y="2288237"/>
            <a:ext cx="9056160" cy="4854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6096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1463040" lvl="1" indent="-609600" rtl="0">
              <a:spcBef>
                <a:spcPts val="1280"/>
              </a:spcBef>
              <a:spcAft>
                <a:spcPts val="0"/>
              </a:spcAft>
              <a:buSzPts val="2400"/>
              <a:buChar char="×"/>
              <a:defRPr/>
            </a:lvl2pPr>
            <a:lvl3pPr marL="2194560" lvl="2" indent="-609600" rtl="0">
              <a:spcBef>
                <a:spcPts val="1280"/>
              </a:spcBef>
              <a:spcAft>
                <a:spcPts val="0"/>
              </a:spcAft>
              <a:buSzPts val="2400"/>
              <a:buChar char="⬩"/>
              <a:defRPr/>
            </a:lvl3pPr>
            <a:lvl4pPr marL="2926080" lvl="3" indent="-609600" rtl="0">
              <a:spcBef>
                <a:spcPts val="1280"/>
              </a:spcBef>
              <a:spcAft>
                <a:spcPts val="0"/>
              </a:spcAft>
              <a:buSzPts val="2400"/>
              <a:buChar char="●"/>
              <a:defRPr/>
            </a:lvl4pPr>
            <a:lvl5pPr marL="3657600" lvl="4" indent="-609600" rtl="0">
              <a:spcBef>
                <a:spcPts val="1280"/>
              </a:spcBef>
              <a:spcAft>
                <a:spcPts val="0"/>
              </a:spcAft>
              <a:buSzPts val="2400"/>
              <a:buChar char="○"/>
              <a:defRPr/>
            </a:lvl5pPr>
            <a:lvl6pPr marL="4389120" lvl="5" indent="-609600" rtl="0">
              <a:spcBef>
                <a:spcPts val="1280"/>
              </a:spcBef>
              <a:spcAft>
                <a:spcPts val="0"/>
              </a:spcAft>
              <a:buSzPts val="2400"/>
              <a:buChar char="■"/>
              <a:defRPr/>
            </a:lvl6pPr>
            <a:lvl7pPr marL="5120640" lvl="6" indent="-609600" rtl="0">
              <a:spcBef>
                <a:spcPts val="1280"/>
              </a:spcBef>
              <a:spcAft>
                <a:spcPts val="0"/>
              </a:spcAft>
              <a:buSzPts val="2400"/>
              <a:buChar char="●"/>
              <a:defRPr/>
            </a:lvl7pPr>
            <a:lvl8pPr marL="5852160" lvl="7" indent="-609600" rtl="0">
              <a:spcBef>
                <a:spcPts val="1280"/>
              </a:spcBef>
              <a:spcAft>
                <a:spcPts val="0"/>
              </a:spcAft>
              <a:buSzPts val="2400"/>
              <a:buChar char="○"/>
              <a:defRPr/>
            </a:lvl8pPr>
            <a:lvl9pPr marL="6583680" lvl="8" indent="-609600" rtl="0">
              <a:spcBef>
                <a:spcPts val="1280"/>
              </a:spcBef>
              <a:spcAft>
                <a:spcPts val="128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432" name="Google Shape;432;p5"/>
          <p:cNvGrpSpPr/>
          <p:nvPr/>
        </p:nvGrpSpPr>
        <p:grpSpPr>
          <a:xfrm>
            <a:off x="9915089" y="-47"/>
            <a:ext cx="4776808" cy="737674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446094" y="1318148"/>
            <a:ext cx="461402" cy="52842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6896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3200"/>
            </a:lvl1pPr>
            <a:lvl2pPr marL="1463040" lvl="1" indent="-568960" rtl="0">
              <a:spcBef>
                <a:spcPts val="1280"/>
              </a:spcBef>
              <a:spcAft>
                <a:spcPts val="0"/>
              </a:spcAft>
              <a:buSzPts val="2000"/>
              <a:buChar char="×"/>
              <a:defRPr sz="3200"/>
            </a:lvl2pPr>
            <a:lvl3pPr marL="2194560" lvl="2" indent="-568960" rtl="0">
              <a:spcBef>
                <a:spcPts val="1280"/>
              </a:spcBef>
              <a:spcAft>
                <a:spcPts val="0"/>
              </a:spcAft>
              <a:buSzPts val="2000"/>
              <a:buChar char="⬩"/>
              <a:defRPr sz="3200"/>
            </a:lvl3pPr>
            <a:lvl4pPr marL="2926080" lvl="3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4pPr>
            <a:lvl5pPr marL="3657600" lvl="4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5pPr>
            <a:lvl6pPr marL="4389120" lvl="5" indent="-568960" rtl="0">
              <a:spcBef>
                <a:spcPts val="1280"/>
              </a:spcBef>
              <a:spcAft>
                <a:spcPts val="0"/>
              </a:spcAft>
              <a:buSzPts val="2000"/>
              <a:buChar char="■"/>
              <a:defRPr sz="3200"/>
            </a:lvl6pPr>
            <a:lvl7pPr marL="5120640" lvl="6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52160" lvl="7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83680" lvl="8" indent="-568960" rtl="0">
              <a:spcBef>
                <a:spcPts val="1280"/>
              </a:spcBef>
              <a:spcAft>
                <a:spcPts val="1280"/>
              </a:spcAft>
              <a:buSzPts val="2000"/>
              <a:buChar char="■"/>
              <a:defRPr sz="32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5949517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6896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3200"/>
            </a:lvl1pPr>
            <a:lvl2pPr marL="1463040" lvl="1" indent="-568960" rtl="0">
              <a:spcBef>
                <a:spcPts val="1280"/>
              </a:spcBef>
              <a:spcAft>
                <a:spcPts val="0"/>
              </a:spcAft>
              <a:buSzPts val="2000"/>
              <a:buChar char="×"/>
              <a:defRPr sz="3200"/>
            </a:lvl2pPr>
            <a:lvl3pPr marL="2194560" lvl="2" indent="-568960" rtl="0">
              <a:spcBef>
                <a:spcPts val="1280"/>
              </a:spcBef>
              <a:spcAft>
                <a:spcPts val="0"/>
              </a:spcAft>
              <a:buSzPts val="2000"/>
              <a:buChar char="⬩"/>
              <a:defRPr sz="3200"/>
            </a:lvl3pPr>
            <a:lvl4pPr marL="2926080" lvl="3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4pPr>
            <a:lvl5pPr marL="3657600" lvl="4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5pPr>
            <a:lvl6pPr marL="4389120" lvl="5" indent="-568960" rtl="0">
              <a:spcBef>
                <a:spcPts val="1280"/>
              </a:spcBef>
              <a:spcAft>
                <a:spcPts val="0"/>
              </a:spcAft>
              <a:buSzPts val="2000"/>
              <a:buChar char="■"/>
              <a:defRPr sz="3200"/>
            </a:lvl6pPr>
            <a:lvl7pPr marL="5120640" lvl="6" indent="-568960" rtl="0">
              <a:spcBef>
                <a:spcPts val="128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52160" lvl="7" indent="-568960" rtl="0">
              <a:spcBef>
                <a:spcPts val="128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83680" lvl="8" indent="-568960" rtl="0">
              <a:spcBef>
                <a:spcPts val="1280"/>
              </a:spcBef>
              <a:spcAft>
                <a:spcPts val="1280"/>
              </a:spcAft>
              <a:buSzPts val="2000"/>
              <a:buChar char="■"/>
              <a:defRPr sz="32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66" name="Google Shape;566;p6"/>
          <p:cNvGrpSpPr/>
          <p:nvPr/>
        </p:nvGrpSpPr>
        <p:grpSpPr>
          <a:xfrm>
            <a:off x="446094" y="1318148"/>
            <a:ext cx="461402" cy="52842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9915089" y="-47"/>
            <a:ext cx="4776808" cy="737674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880"/>
            </a:lvl1pPr>
            <a:lvl2pPr marL="1463040" lvl="1" indent="-548640" rtl="0">
              <a:spcBef>
                <a:spcPts val="1280"/>
              </a:spcBef>
              <a:spcAft>
                <a:spcPts val="0"/>
              </a:spcAft>
              <a:buSzPts val="1800"/>
              <a:buChar char="×"/>
              <a:defRPr sz="2880"/>
            </a:lvl2pPr>
            <a:lvl3pPr marL="2194560" lvl="2" indent="-548640" rtl="0">
              <a:spcBef>
                <a:spcPts val="1280"/>
              </a:spcBef>
              <a:spcAft>
                <a:spcPts val="0"/>
              </a:spcAft>
              <a:buSzPts val="1800"/>
              <a:buChar char="⬩"/>
              <a:defRPr sz="2880"/>
            </a:lvl3pPr>
            <a:lvl4pPr marL="2926080" lvl="3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4pPr>
            <a:lvl5pPr marL="3657600" lvl="4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5pPr>
            <a:lvl6pPr marL="4389120" lvl="5" indent="-548640" rtl="0">
              <a:spcBef>
                <a:spcPts val="1280"/>
              </a:spcBef>
              <a:spcAft>
                <a:spcPts val="0"/>
              </a:spcAft>
              <a:buSzPts val="1800"/>
              <a:buChar char="■"/>
              <a:defRPr sz="2880"/>
            </a:lvl6pPr>
            <a:lvl7pPr marL="5120640" lvl="6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7pPr>
            <a:lvl8pPr marL="5852160" lvl="7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8pPr>
            <a:lvl9pPr marL="6583680" lvl="8" indent="-548640" rtl="0">
              <a:spcBef>
                <a:spcPts val="1280"/>
              </a:spcBef>
              <a:spcAft>
                <a:spcPts val="1280"/>
              </a:spcAft>
              <a:buSzPts val="1800"/>
              <a:buChar char="■"/>
              <a:defRPr sz="288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4597522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880"/>
            </a:lvl1pPr>
            <a:lvl2pPr marL="1463040" lvl="1" indent="-548640" rtl="0">
              <a:spcBef>
                <a:spcPts val="1280"/>
              </a:spcBef>
              <a:spcAft>
                <a:spcPts val="0"/>
              </a:spcAft>
              <a:buSzPts val="1800"/>
              <a:buChar char="×"/>
              <a:defRPr sz="2880"/>
            </a:lvl2pPr>
            <a:lvl3pPr marL="2194560" lvl="2" indent="-548640" rtl="0">
              <a:spcBef>
                <a:spcPts val="1280"/>
              </a:spcBef>
              <a:spcAft>
                <a:spcPts val="0"/>
              </a:spcAft>
              <a:buSzPts val="1800"/>
              <a:buChar char="⬩"/>
              <a:defRPr sz="2880"/>
            </a:lvl3pPr>
            <a:lvl4pPr marL="2926080" lvl="3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4pPr>
            <a:lvl5pPr marL="3657600" lvl="4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5pPr>
            <a:lvl6pPr marL="4389120" lvl="5" indent="-548640" rtl="0">
              <a:spcBef>
                <a:spcPts val="1280"/>
              </a:spcBef>
              <a:spcAft>
                <a:spcPts val="0"/>
              </a:spcAft>
              <a:buSzPts val="1800"/>
              <a:buChar char="■"/>
              <a:defRPr sz="2880"/>
            </a:lvl6pPr>
            <a:lvl7pPr marL="5120640" lvl="6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7pPr>
            <a:lvl8pPr marL="5852160" lvl="7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8pPr>
            <a:lvl9pPr marL="6583680" lvl="8" indent="-548640" rtl="0">
              <a:spcBef>
                <a:spcPts val="1280"/>
              </a:spcBef>
              <a:spcAft>
                <a:spcPts val="1280"/>
              </a:spcAft>
              <a:buSzPts val="1800"/>
              <a:buChar char="■"/>
              <a:defRPr sz="288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8070405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880"/>
            </a:lvl1pPr>
            <a:lvl2pPr marL="1463040" lvl="1" indent="-548640" rtl="0">
              <a:spcBef>
                <a:spcPts val="1280"/>
              </a:spcBef>
              <a:spcAft>
                <a:spcPts val="0"/>
              </a:spcAft>
              <a:buSzPts val="1800"/>
              <a:buChar char="×"/>
              <a:defRPr sz="2880"/>
            </a:lvl2pPr>
            <a:lvl3pPr marL="2194560" lvl="2" indent="-548640" rtl="0">
              <a:spcBef>
                <a:spcPts val="1280"/>
              </a:spcBef>
              <a:spcAft>
                <a:spcPts val="0"/>
              </a:spcAft>
              <a:buSzPts val="1800"/>
              <a:buChar char="⬩"/>
              <a:defRPr sz="2880"/>
            </a:lvl3pPr>
            <a:lvl4pPr marL="2926080" lvl="3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4pPr>
            <a:lvl5pPr marL="3657600" lvl="4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5pPr>
            <a:lvl6pPr marL="4389120" lvl="5" indent="-548640" rtl="0">
              <a:spcBef>
                <a:spcPts val="1280"/>
              </a:spcBef>
              <a:spcAft>
                <a:spcPts val="0"/>
              </a:spcAft>
              <a:buSzPts val="1800"/>
              <a:buChar char="■"/>
              <a:defRPr sz="2880"/>
            </a:lvl6pPr>
            <a:lvl7pPr marL="5120640" lvl="6" indent="-548640" rtl="0">
              <a:spcBef>
                <a:spcPts val="1280"/>
              </a:spcBef>
              <a:spcAft>
                <a:spcPts val="0"/>
              </a:spcAft>
              <a:buSzPts val="1800"/>
              <a:buChar char="●"/>
              <a:defRPr sz="2880"/>
            </a:lvl7pPr>
            <a:lvl8pPr marL="5852160" lvl="7" indent="-548640" rtl="0">
              <a:spcBef>
                <a:spcPts val="1280"/>
              </a:spcBef>
              <a:spcAft>
                <a:spcPts val="0"/>
              </a:spcAft>
              <a:buSzPts val="1800"/>
              <a:buChar char="○"/>
              <a:defRPr sz="2880"/>
            </a:lvl8pPr>
            <a:lvl9pPr marL="6583680" lvl="8" indent="-548640" rtl="0">
              <a:spcBef>
                <a:spcPts val="1280"/>
              </a:spcBef>
              <a:spcAft>
                <a:spcPts val="1280"/>
              </a:spcAft>
              <a:buSzPts val="1800"/>
              <a:buChar char="■"/>
              <a:defRPr sz="288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01" name="Google Shape;701;p7"/>
          <p:cNvGrpSpPr/>
          <p:nvPr/>
        </p:nvGrpSpPr>
        <p:grpSpPr>
          <a:xfrm>
            <a:off x="10880215" y="-47"/>
            <a:ext cx="3811682" cy="737674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446094" y="1318148"/>
            <a:ext cx="461402" cy="52842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14" name="Google Shape;814;p8"/>
          <p:cNvGrpSpPr/>
          <p:nvPr/>
        </p:nvGrpSpPr>
        <p:grpSpPr>
          <a:xfrm>
            <a:off x="446094" y="1318148"/>
            <a:ext cx="461402" cy="52842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9915089" y="-47"/>
            <a:ext cx="4776808" cy="737674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1368480" y="7345880"/>
            <a:ext cx="11893440" cy="53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31520" lvl="0" indent="-365760" algn="ctr" rtl="0">
              <a:spcBef>
                <a:spcPts val="0"/>
              </a:spcBef>
              <a:spcAft>
                <a:spcPts val="1280"/>
              </a:spcAft>
              <a:buClr>
                <a:schemeClr val="accent1"/>
              </a:buClr>
              <a:buSzPts val="1800"/>
              <a:buNone/>
              <a:defRPr sz="288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46" name="Google Shape;946;p9"/>
          <p:cNvGrpSpPr/>
          <p:nvPr/>
        </p:nvGrpSpPr>
        <p:grpSpPr>
          <a:xfrm>
            <a:off x="3398235" y="-5"/>
            <a:ext cx="398214" cy="1727722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9768989" y="-9"/>
            <a:ext cx="503970" cy="114509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6114527" y="-8"/>
            <a:ext cx="398197" cy="1066707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7676311" y="-1"/>
            <a:ext cx="457331" cy="1868206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3996670" y="-2"/>
            <a:ext cx="467176" cy="1002976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11194888" y="3"/>
            <a:ext cx="167117" cy="1336606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5097521" y="-6"/>
            <a:ext cx="282699" cy="2096419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3965669" y="165514"/>
            <a:ext cx="154693" cy="177155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6790762" y="1145087"/>
            <a:ext cx="176853" cy="186315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10475290" y="47163"/>
            <a:ext cx="210237" cy="240765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8698578" y="1620929"/>
            <a:ext cx="240355" cy="253214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8452816" y="478454"/>
            <a:ext cx="210237" cy="240736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3378206" y="1275347"/>
            <a:ext cx="176853" cy="186315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11234517" y="1932415"/>
            <a:ext cx="176835" cy="186296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5283089" y="-3"/>
            <a:ext cx="1026101" cy="2306326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6731407" y="-1"/>
            <a:ext cx="887475" cy="126645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7939504" y="-10"/>
            <a:ext cx="512538" cy="778504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10518312" y="4"/>
            <a:ext cx="843661" cy="2111397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4016639" y="12"/>
            <a:ext cx="1026101" cy="1645678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8740146" y="10"/>
            <a:ext cx="1026101" cy="1884957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3555033" y="2"/>
            <a:ext cx="512538" cy="1971398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10880215" y="-47"/>
            <a:ext cx="3811682" cy="737674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8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84"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801787" y="23"/>
            <a:ext cx="355370" cy="1541800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6487126" y="176"/>
            <a:ext cx="449765" cy="1021930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3225966" y="190"/>
            <a:ext cx="355368" cy="951976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4619715" y="130"/>
            <a:ext cx="408142" cy="1667269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1336083" y="175"/>
            <a:ext cx="416928" cy="895099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7759725" y="138"/>
            <a:ext cx="149142" cy="1192845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2318527" y="112"/>
            <a:ext cx="252293" cy="18709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1308235" y="147876"/>
            <a:ext cx="138054" cy="158101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3829330" y="1022023"/>
            <a:ext cx="157832" cy="166275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7117200" y="42166"/>
            <a:ext cx="187616" cy="214858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5531690" y="1446558"/>
            <a:ext cx="214493" cy="225968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5312328" y="427069"/>
            <a:ext cx="187616" cy="214829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784007" y="1138263"/>
            <a:ext cx="157832" cy="166275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7794857" y="1724403"/>
            <a:ext cx="157813" cy="166256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2483830" y="54"/>
            <a:ext cx="915738" cy="205826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3776374" y="48"/>
            <a:ext cx="792021" cy="1130237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4854531" y="39"/>
            <a:ext cx="457411" cy="694770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7155971" y="68"/>
            <a:ext cx="752918" cy="1884302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1353597" y="68"/>
            <a:ext cx="915738" cy="1468674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5569059" y="73"/>
            <a:ext cx="915738" cy="1682218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941642" y="58"/>
            <a:ext cx="457411" cy="1759362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8163377" y="23"/>
            <a:ext cx="355370" cy="1541800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10587556" y="190"/>
            <a:ext cx="355368" cy="951976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11981305" y="130"/>
            <a:ext cx="408142" cy="1667269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8697674" y="175"/>
            <a:ext cx="416928" cy="895099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9680118" y="112"/>
            <a:ext cx="252293" cy="18709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8669826" y="147876"/>
            <a:ext cx="138054" cy="158101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11190921" y="1022023"/>
            <a:ext cx="157832" cy="166275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12893280" y="1446558"/>
            <a:ext cx="214493" cy="225968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12673918" y="427069"/>
            <a:ext cx="187616" cy="214829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8145598" y="1138263"/>
            <a:ext cx="157832" cy="166275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9845421" y="54"/>
            <a:ext cx="915738" cy="205826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8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11137964" y="48"/>
            <a:ext cx="792021" cy="1130237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12216122" y="39"/>
            <a:ext cx="457411" cy="694770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8715187" y="68"/>
            <a:ext cx="915738" cy="1468674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12930649" y="73"/>
            <a:ext cx="915738" cy="1682218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8303232" y="58"/>
            <a:ext cx="457411" cy="1759362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8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84"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4640" y="2288237"/>
            <a:ext cx="9056160" cy="485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41.emf"/><Relationship Id="rId12" Type="http://schemas.openxmlformats.org/officeDocument/2006/relationships/customXml" Target="../ink/ink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48.wmf"/><Relationship Id="rId10" Type="http://schemas.openxmlformats.org/officeDocument/2006/relationships/image" Target="../media/image50.png"/><Relationship Id="rId4" Type="http://schemas.openxmlformats.org/officeDocument/2006/relationships/image" Target="../media/image44.wmf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7.wmf"/><Relationship Id="rId3" Type="http://schemas.openxmlformats.org/officeDocument/2006/relationships/image" Target="../media/image51.pn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6.wmf"/><Relationship Id="rId5" Type="http://schemas.openxmlformats.org/officeDocument/2006/relationships/image" Target="../media/image50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9.png"/><Relationship Id="rId9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png"/><Relationship Id="rId4" Type="http://schemas.openxmlformats.org/officeDocument/2006/relationships/customXml" Target="../ink/ink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customXml" Target="../ink/ink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67.png"/><Relationship Id="rId18" Type="http://schemas.openxmlformats.org/officeDocument/2006/relationships/customXml" Target="../ink/ink41.xml"/><Relationship Id="rId3" Type="http://schemas.openxmlformats.org/officeDocument/2006/relationships/image" Target="../media/image62.png"/><Relationship Id="rId21" Type="http://schemas.openxmlformats.org/officeDocument/2006/relationships/image" Target="../media/image71.png"/><Relationship Id="rId7" Type="http://schemas.openxmlformats.org/officeDocument/2006/relationships/image" Target="../media/image64.png"/><Relationship Id="rId12" Type="http://schemas.openxmlformats.org/officeDocument/2006/relationships/customXml" Target="../ink/ink38.xml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5.xml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10" Type="http://schemas.openxmlformats.org/officeDocument/2006/relationships/customXml" Target="../ink/ink37.xml"/><Relationship Id="rId19" Type="http://schemas.openxmlformats.org/officeDocument/2006/relationships/image" Target="../media/image70.png"/><Relationship Id="rId4" Type="http://schemas.openxmlformats.org/officeDocument/2006/relationships/customXml" Target="../ink/ink34.xml"/><Relationship Id="rId9" Type="http://schemas.openxmlformats.org/officeDocument/2006/relationships/image" Target="../media/image65.png"/><Relationship Id="rId14" Type="http://schemas.openxmlformats.org/officeDocument/2006/relationships/customXml" Target="../ink/ink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png"/><Relationship Id="rId4" Type="http://schemas.openxmlformats.org/officeDocument/2006/relationships/customXml" Target="../ink/ink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customXml" Target="../ink/ink44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png"/><Relationship Id="rId4" Type="http://schemas.openxmlformats.org/officeDocument/2006/relationships/customXml" Target="../ink/ink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png"/><Relationship Id="rId4" Type="http://schemas.openxmlformats.org/officeDocument/2006/relationships/customXml" Target="../ink/ink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&amp;utm_source=slidescarniva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matic+S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nts.google.com/specimen/Encode+Sans+Semi+Condensed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26.xml"/><Relationship Id="rId21" Type="http://schemas.openxmlformats.org/officeDocument/2006/relationships/customXml" Target="../ink/ink17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21.xml"/><Relationship Id="rId41" Type="http://schemas.openxmlformats.org/officeDocument/2006/relationships/customXml" Target="../ink/ink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customXml" Target="../ink/ink12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25.xml"/><Relationship Id="rId40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17.wmf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4" Type="http://schemas.openxmlformats.org/officeDocument/2006/relationships/image" Target="../media/image34.png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20.xml"/><Relationship Id="rId30" Type="http://schemas.openxmlformats.org/officeDocument/2006/relationships/image" Target="../media/image27.png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customXml" Target="../ink/ink30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1318603" y="5760693"/>
            <a:ext cx="11893440" cy="1296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040">
                <a:solidFill>
                  <a:srgbClr val="FF0000"/>
                </a:solidFill>
              </a:rPr>
              <a:t>Chương 3: hệ phương trình bậc nhất hai ẩn</a:t>
            </a:r>
            <a:endParaRPr sz="704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71563" y="4969933"/>
            <a:ext cx="36798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60400" y="1998133"/>
            <a:ext cx="4249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Xét phương trình 0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  (</a:t>
            </a:r>
            <a:r>
              <a:rPr lang="en-US" altLang="en-US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087688" y="4457171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5160963" y="2079096"/>
            <a:ext cx="0" cy="515461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192713" y="2018771"/>
            <a:ext cx="4179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Xét phương trình 4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 (</a:t>
            </a:r>
            <a:r>
              <a:rPr lang="en-US" altLang="en-US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H="1">
            <a:off x="7824788" y="4017433"/>
            <a:ext cx="0" cy="3257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839788" y="2450571"/>
            <a:ext cx="4038600" cy="1954212"/>
            <a:chOff x="476" y="3979"/>
            <a:chExt cx="2544" cy="1231"/>
          </a:xfrm>
        </p:grpSpPr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76" y="3979"/>
              <a:ext cx="254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có nghiệm tổng quát là 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200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2) với                , hay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303" y="4232"/>
              <a:ext cx="659" cy="530"/>
              <a:chOff x="1595" y="4278"/>
              <a:chExt cx="659" cy="530"/>
            </a:xfrm>
          </p:grpSpPr>
          <p:sp>
            <p:nvSpPr>
              <p:cNvPr id="15" name="AutoShape 42"/>
              <p:cNvSpPr>
                <a:spLocks/>
              </p:cNvSpPr>
              <p:nvPr/>
            </p:nvSpPr>
            <p:spPr bwMode="auto">
              <a:xfrm>
                <a:off x="1595" y="4307"/>
                <a:ext cx="136" cy="453"/>
              </a:xfrm>
              <a:prstGeom prst="leftBrace">
                <a:avLst>
                  <a:gd name="adj1" fmla="val 27757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8419445"/>
                  </p:ext>
                </p:extLst>
              </p:nvPr>
            </p:nvGraphicFramePr>
            <p:xfrm>
              <a:off x="1777" y="4278"/>
              <a:ext cx="417" cy="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2" name="Equation" r:id="rId3" imgW="368140" imgH="177723" progId="Equation.DSMT4">
                      <p:embed/>
                    </p:oleObj>
                  </mc:Choice>
                  <mc:Fallback>
                    <p:oleObj name="Equation" r:id="rId3" imgW="368140" imgH="177723" progId="Equation.DSMT4">
                      <p:embed/>
                      <p:pic>
                        <p:nvPicPr>
                          <p:cNvPr id="2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7" y="4278"/>
                            <a:ext cx="417" cy="2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1727" y="4517"/>
                <a:ext cx="5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alt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8" name="Group 54"/>
          <p:cNvGrpSpPr>
            <a:grpSpLocks/>
          </p:cNvGrpSpPr>
          <p:nvPr/>
        </p:nvGrpSpPr>
        <p:grpSpPr bwMode="auto">
          <a:xfrm>
            <a:off x="5232400" y="2450571"/>
            <a:ext cx="4270375" cy="1166812"/>
            <a:chOff x="2880" y="1055"/>
            <a:chExt cx="2690" cy="735"/>
          </a:xfrm>
        </p:grpSpPr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2880" y="1055"/>
              <a:ext cx="2686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nghiệm tổng quát là 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(1,5; </a:t>
              </a:r>
              <a:r>
                <a:rPr lang="en-US" altLang="en-US" sz="2200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với              ,  hay  </a:t>
              </a:r>
            </a:p>
          </p:txBody>
        </p:sp>
        <p:sp>
          <p:nvSpPr>
            <p:cNvPr id="20" name="AutoShape 51"/>
            <p:cNvSpPr>
              <a:spLocks/>
            </p:cNvSpPr>
            <p:nvPr/>
          </p:nvSpPr>
          <p:spPr bwMode="auto">
            <a:xfrm>
              <a:off x="4808" y="1292"/>
              <a:ext cx="136" cy="453"/>
            </a:xfrm>
            <a:prstGeom prst="leftBrace">
              <a:avLst>
                <a:gd name="adj1" fmla="val 2775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520530"/>
                </p:ext>
              </p:extLst>
            </p:nvPr>
          </p:nvGraphicFramePr>
          <p:xfrm>
            <a:off x="4963" y="1510"/>
            <a:ext cx="52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5" imgW="380835" imgH="203112" progId="Equation.DSMT4">
                    <p:embed/>
                  </p:oleObj>
                </mc:Choice>
                <mc:Fallback>
                  <p:oleObj name="Equation" r:id="rId5" imgW="380835" imgH="203112" progId="Equation.DSMT4">
                    <p:embed/>
                    <p:pic>
                      <p:nvPicPr>
                        <p:cNvPr id="2050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3" y="1510"/>
                          <a:ext cx="52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4944" y="1247"/>
              <a:ext cx="6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= </a:t>
              </a:r>
              <a:r>
                <a:rPr lang="en-US" altLang="en-US" sz="2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pic>
        <p:nvPicPr>
          <p:cNvPr id="23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711046"/>
            <a:ext cx="374491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8996"/>
            <a:ext cx="3622675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33"/>
          <p:cNvSpPr txBox="1">
            <a:spLocks noChangeArrowheads="1"/>
          </p:cNvSpPr>
          <p:nvPr/>
        </p:nvSpPr>
        <p:spPr bwMode="auto">
          <a:xfrm rot="16200000">
            <a:off x="7637463" y="4198408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1,5</a:t>
            </a:r>
          </a:p>
        </p:txBody>
      </p:sp>
      <p:graphicFrame>
        <p:nvGraphicFramePr>
          <p:cNvPr id="2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49074"/>
              </p:ext>
            </p:extLst>
          </p:nvPr>
        </p:nvGraphicFramePr>
        <p:xfrm>
          <a:off x="2155825" y="2968096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9" imgW="368140" imgH="177723" progId="Equation.DSMT4">
                  <p:embed/>
                </p:oleObj>
              </mc:Choice>
              <mc:Fallback>
                <p:oleObj name="Equation" r:id="rId9" imgW="368140" imgH="177723" progId="Equation.DSMT4">
                  <p:embed/>
                  <p:pic>
                    <p:nvPicPr>
                      <p:cNvPr id="5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968096"/>
                        <a:ext cx="838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399268"/>
              </p:ext>
            </p:extLst>
          </p:nvPr>
        </p:nvGraphicFramePr>
        <p:xfrm>
          <a:off x="6646863" y="2988733"/>
          <a:ext cx="746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380835" imgH="203112" progId="Equation.DSMT4">
                  <p:embed/>
                </p:oleObj>
              </mc:Choice>
              <mc:Fallback>
                <p:oleObj name="Equation" r:id="rId10" imgW="380835" imgH="203112" progId="Equation.DSMT4">
                  <p:embed/>
                  <p:pic>
                    <p:nvPicPr>
                      <p:cNvPr id="5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2988733"/>
                        <a:ext cx="746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1501246" y="1009591"/>
            <a:ext cx="76177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Tập nghiệm của phương trình bậc nhất hai ẩn: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A981C3-9B08-4D02-A652-C02FAFE1B42B}"/>
                  </a:ext>
                </a:extLst>
              </p14:cNvPr>
              <p14:cNvContentPartPr/>
              <p14:nvPr/>
            </p14:nvContentPartPr>
            <p14:xfrm>
              <a:off x="2677320" y="2625480"/>
              <a:ext cx="1647000" cy="188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A981C3-9B08-4D02-A652-C02FAFE1B4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7960" y="2616120"/>
                <a:ext cx="1665720" cy="19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6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501246" y="1009591"/>
            <a:ext cx="76177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Tập nghiệm của phương trình bậc nhất hai ẩn:</a:t>
            </a:r>
          </a:p>
        </p:txBody>
      </p:sp>
      <p:graphicFrame>
        <p:nvGraphicFramePr>
          <p:cNvPr id="8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20850"/>
              </p:ext>
            </p:extLst>
          </p:nvPr>
        </p:nvGraphicFramePr>
        <p:xfrm>
          <a:off x="1268413" y="2091390"/>
          <a:ext cx="8785225" cy="5568950"/>
        </p:xfrm>
        <a:graphic>
          <a:graphicData uri="http://schemas.openxmlformats.org/drawingml/2006/table">
            <a:tbl>
              <a:tblPr/>
              <a:tblGrid>
                <a:gridCol w="29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bậc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ẩn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TQ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Minh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hoạ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b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≠ 0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 ≠ 0)</a:t>
                      </a: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≠ 0 và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0)</a:t>
                      </a: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= 0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 ≠ 0)</a:t>
                      </a: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740276" y="2923240"/>
            <a:ext cx="90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236453"/>
              </p:ext>
            </p:extLst>
          </p:nvPr>
        </p:nvGraphicFramePr>
        <p:xfrm>
          <a:off x="4725988" y="3296303"/>
          <a:ext cx="15113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825500" imgH="393700" progId="Equation.DSMT4">
                  <p:embed/>
                </p:oleObj>
              </mc:Choice>
              <mc:Fallback>
                <p:oleObj name="Equation" r:id="rId3" imgW="825500" imgH="393700" progId="Equation.DSMT4">
                  <p:embed/>
                  <p:pic>
                    <p:nvPicPr>
                      <p:cNvPr id="10959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296303"/>
                        <a:ext cx="15113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9"/>
          <p:cNvSpPr>
            <a:spLocks/>
          </p:cNvSpPr>
          <p:nvPr/>
        </p:nvSpPr>
        <p:spPr bwMode="auto">
          <a:xfrm>
            <a:off x="4510088" y="2992033"/>
            <a:ext cx="215900" cy="1020763"/>
          </a:xfrm>
          <a:prstGeom prst="leftBrace">
            <a:avLst>
              <a:gd name="adj1" fmla="val 3867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21861"/>
              </p:ext>
            </p:extLst>
          </p:nvPr>
        </p:nvGraphicFramePr>
        <p:xfrm>
          <a:off x="4848226" y="4445653"/>
          <a:ext cx="704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380835" imgH="393529" progId="Equation.DSMT4">
                  <p:embed/>
                </p:oleObj>
              </mc:Choice>
              <mc:Fallback>
                <p:oleObj name="Equation" r:id="rId5" imgW="380835" imgH="393529" progId="Equation.DSMT4">
                  <p:embed/>
                  <p:pic>
                    <p:nvPicPr>
                      <p:cNvPr id="10959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6" y="4445653"/>
                        <a:ext cx="704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868863" y="522194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R</a:t>
            </a:r>
          </a:p>
        </p:txBody>
      </p:sp>
      <p:sp>
        <p:nvSpPr>
          <p:cNvPr id="14" name="AutoShape 33"/>
          <p:cNvSpPr>
            <a:spLocks/>
          </p:cNvSpPr>
          <p:nvPr/>
        </p:nvSpPr>
        <p:spPr bwMode="auto">
          <a:xfrm>
            <a:off x="4618038" y="4704416"/>
            <a:ext cx="179388" cy="874713"/>
          </a:xfrm>
          <a:prstGeom prst="leftBrace">
            <a:avLst>
              <a:gd name="adj1" fmla="val 17608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35"/>
          <p:cNvSpPr>
            <a:spLocks/>
          </p:cNvSpPr>
          <p:nvPr/>
        </p:nvSpPr>
        <p:spPr bwMode="auto">
          <a:xfrm>
            <a:off x="4686829" y="6335835"/>
            <a:ext cx="215900" cy="974725"/>
          </a:xfrm>
          <a:prstGeom prst="leftBrace">
            <a:avLst>
              <a:gd name="adj1" fmla="val 23305"/>
              <a:gd name="adj2" fmla="val 4481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17402"/>
              </p:ext>
            </p:extLst>
          </p:nvPr>
        </p:nvGraphicFramePr>
        <p:xfrm>
          <a:off x="4959351" y="6645928"/>
          <a:ext cx="9001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7" imgW="380835" imgH="393529" progId="Equation.DSMT4">
                  <p:embed/>
                </p:oleObj>
              </mc:Choice>
              <mc:Fallback>
                <p:oleObj name="Equation" r:id="rId7" imgW="380835" imgH="393529" progId="Equation.DSMT4">
                  <p:embed/>
                  <p:pic>
                    <p:nvPicPr>
                      <p:cNvPr id="10960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1" y="6645928"/>
                        <a:ext cx="9001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2"/>
          <p:cNvSpPr txBox="1">
            <a:spLocks noChangeArrowheads="1"/>
          </p:cNvSpPr>
          <p:nvPr/>
        </p:nvSpPr>
        <p:spPr bwMode="auto">
          <a:xfrm>
            <a:off x="1273176" y="1586565"/>
            <a:ext cx="183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200" b="1">
                <a:solidFill>
                  <a:srgbClr val="0000FF"/>
                </a:solidFill>
              </a:rPr>
              <a:t>Tổng quát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875213" y="6252228"/>
            <a:ext cx="900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4445653"/>
            <a:ext cx="28479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123640"/>
            <a:ext cx="279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2667653"/>
            <a:ext cx="28479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1017588" y="11103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06281"/>
              </p:ext>
            </p:extLst>
          </p:nvPr>
        </p:nvGraphicFramePr>
        <p:xfrm>
          <a:off x="8258176" y="2667653"/>
          <a:ext cx="644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2" imgW="418918" imgH="431613" progId="Equation.DSMT4">
                  <p:embed/>
                </p:oleObj>
              </mc:Choice>
              <mc:Fallback>
                <p:oleObj name="Equation" r:id="rId12" imgW="418918" imgH="431613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176" y="2667653"/>
                        <a:ext cx="6445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1017588" y="11103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84984"/>
              </p:ext>
            </p:extLst>
          </p:nvPr>
        </p:nvGraphicFramePr>
        <p:xfrm>
          <a:off x="9136063" y="3099453"/>
          <a:ext cx="630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4" imgW="444307" imgH="431613" progId="Equation.DSMT4">
                  <p:embed/>
                </p:oleObj>
              </mc:Choice>
              <mc:Fallback>
                <p:oleObj name="Equation" r:id="rId14" imgW="444307" imgH="43161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6063" y="3099453"/>
                        <a:ext cx="6302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8829676" y="3531253"/>
            <a:ext cx="360362" cy="320675"/>
          </a:xfrm>
          <a:prstGeom prst="straightConnector1">
            <a:avLst/>
          </a:prstGeom>
          <a:ln w="19050">
            <a:solidFill>
              <a:srgbClr val="3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966076" y="3243915"/>
            <a:ext cx="360362" cy="320675"/>
          </a:xfrm>
          <a:prstGeom prst="straightConnector1">
            <a:avLst/>
          </a:prstGeom>
          <a:ln w="19050">
            <a:solidFill>
              <a:srgbClr val="3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  <p:bldP spid="11" grpId="0" animBg="1" autoUpdateAnimBg="0"/>
      <p:bldP spid="13" grpId="0" autoUpdateAnimBg="0"/>
      <p:bldP spid="14" grpId="0" animBg="1" autoUpdateAnimBg="0"/>
      <p:bldP spid="15" grpId="0" animBg="1" autoUpdateAnimBg="0"/>
      <p:bldP spid="17" grpId="0" autoUpdateAnimBg="0"/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501246" y="1009591"/>
            <a:ext cx="76177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Tập nghiệm của phương trình bậc nhất hai ẩn:</a:t>
            </a:r>
          </a:p>
        </p:txBody>
      </p:sp>
      <p:graphicFrame>
        <p:nvGraphicFramePr>
          <p:cNvPr id="8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56563"/>
              </p:ext>
            </p:extLst>
          </p:nvPr>
        </p:nvGraphicFramePr>
        <p:xfrm>
          <a:off x="1102783" y="1732492"/>
          <a:ext cx="8712199" cy="6161089"/>
        </p:xfrm>
        <a:graphic>
          <a:graphicData uri="http://schemas.openxmlformats.org/drawingml/2006/table">
            <a:tbl>
              <a:tblPr/>
              <a:tblGrid>
                <a:gridCol w="194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503458" y="1972205"/>
            <a:ext cx="29511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PT bậc nhất 2 ẩn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534583" y="3053292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Dạng TQ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247246" y="4651905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Số nghiệm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465578" y="5659967"/>
            <a:ext cx="126989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</a:p>
          <a:p>
            <a:pPr algn="ctr"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nghiệm</a:t>
            </a:r>
            <a:endParaRPr lang="en-US" altLang="en-US" sz="2400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1508257" y="6699780"/>
            <a:ext cx="14718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</a:p>
          <a:p>
            <a:pPr algn="ctr"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6305021" y="2635780"/>
            <a:ext cx="36179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  <a:p>
            <a:pPr algn="ctr">
              <a:buFontTx/>
              <a:buNone/>
            </a:pP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(a, b, c là số cho trước; a ≠ 0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hoặc b ≠ 0)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3047471" y="2635780"/>
            <a:ext cx="33845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b = 0</a:t>
            </a:r>
          </a:p>
          <a:p>
            <a:pPr algn="ctr">
              <a:buFontTx/>
              <a:buNone/>
            </a:pP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(a, b là số cho trước; </a:t>
            </a:r>
          </a:p>
          <a:p>
            <a:pPr algn="ctr">
              <a:buFontTx/>
              <a:buNone/>
            </a:pPr>
            <a:r>
              <a:rPr lang="pt-B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≠ 0)</a:t>
            </a:r>
            <a:endParaRPr lang="en-US" altLang="en-US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911071" y="4293130"/>
            <a:ext cx="187483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nghiệm</a:t>
            </a:r>
          </a:p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duy nhất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6935258" y="4580467"/>
            <a:ext cx="226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Vô số nghiệm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3911071" y="5875867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1 số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6790796" y="5804430"/>
            <a:ext cx="220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cặp số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7079721" y="7085542"/>
            <a:ext cx="174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97387"/>
              </p:ext>
            </p:extLst>
          </p:nvPr>
        </p:nvGraphicFramePr>
        <p:xfrm>
          <a:off x="3838046" y="6720417"/>
          <a:ext cx="11525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469696" imgH="393529" progId="Equation.DSMT4">
                  <p:embed/>
                </p:oleObj>
              </mc:Choice>
              <mc:Fallback>
                <p:oleObj name="Equation" r:id="rId3" imgW="469696" imgH="393529" progId="Equation.DSMT4">
                  <p:embed/>
                  <p:pic>
                    <p:nvPicPr>
                      <p:cNvPr id="13623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046" y="6720417"/>
                        <a:ext cx="11525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3322108" y="1967442"/>
            <a:ext cx="298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PT bậc nhất 1 ẩn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102783" y="1721380"/>
            <a:ext cx="8642350" cy="3382962"/>
          </a:xfrm>
          <a:prstGeom prst="cloudCallout">
            <a:avLst>
              <a:gd name="adj1" fmla="val -21065"/>
              <a:gd name="adj2" fmla="val 38407"/>
            </a:avLst>
          </a:prstGeom>
          <a:solidFill>
            <a:srgbClr val="FFE5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Vậy dựa vào những đặc điểm nào để phân biệt </a:t>
            </a:r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trình bậc nhất </a:t>
            </a:r>
            <a:r>
              <a:rPr lang="en-US" altLang="en-US" sz="2800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ẩn</a:t>
            </a:r>
            <a:r>
              <a:rPr lang="en-US" altLang="en-US" sz="28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với </a:t>
            </a:r>
            <a:r>
              <a:rPr lang="en-US" altLang="en-US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trình bậc nhất </a:t>
            </a:r>
            <a:r>
              <a:rPr lang="en-US" altLang="en-US" sz="2800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ẩn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3695171" y="2635780"/>
            <a:ext cx="2090737" cy="547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19396" y="2564342"/>
            <a:ext cx="2092325" cy="603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06258" y="4242330"/>
            <a:ext cx="2279650" cy="1108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3821" y="4293130"/>
            <a:ext cx="2279650" cy="1108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19713"/>
              </p:ext>
            </p:extLst>
          </p:nvPr>
        </p:nvGraphicFramePr>
        <p:xfrm>
          <a:off x="6646333" y="6666442"/>
          <a:ext cx="1930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901309" imgH="660113" progId="Equation.DSMT4">
                  <p:embed/>
                </p:oleObj>
              </mc:Choice>
              <mc:Fallback>
                <p:oleObj name="Equation" r:id="rId5" imgW="901309" imgH="660113" progId="Equation.DSMT4">
                  <p:embed/>
                  <p:pic>
                    <p:nvPicPr>
                      <p:cNvPr id="2257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333" y="6666442"/>
                        <a:ext cx="19304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0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71763" y="1027906"/>
            <a:ext cx="5608637" cy="209153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bậc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ẩn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a, b, c là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≠ 0 </a:t>
            </a:r>
            <a:r>
              <a:rPr 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≠ 0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456" y="263435"/>
            <a:ext cx="2871787" cy="7620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ax + by = c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0558" y="318294"/>
            <a:ext cx="2819400" cy="70167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sz="1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8400" y="3606800"/>
            <a:ext cx="3124200" cy="3573463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8500" y="3606800"/>
            <a:ext cx="2692400" cy="3573463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0600" y="3594100"/>
            <a:ext cx="2590800" cy="3586163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6389" y="32242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 ≠ 0 và b ≠ 0</a:t>
            </a:r>
          </a:p>
        </p:txBody>
      </p:sp>
      <p:cxnSp>
        <p:nvCxnSpPr>
          <p:cNvPr id="13" name="Straight Arrow Connector 12"/>
          <p:cNvCxnSpPr>
            <a:cxnSpLocks noChangeShapeType="1"/>
            <a:stCxn id="6" idx="5"/>
          </p:cNvCxnSpPr>
          <p:nvPr/>
        </p:nvCxnSpPr>
        <p:spPr bwMode="auto">
          <a:xfrm>
            <a:off x="7459034" y="2813140"/>
            <a:ext cx="649916" cy="779373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435600" y="3149600"/>
            <a:ext cx="0" cy="457200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6" idx="3"/>
          </p:cNvCxnSpPr>
          <p:nvPr/>
        </p:nvCxnSpPr>
        <p:spPr bwMode="auto">
          <a:xfrm flipH="1">
            <a:off x="2954339" y="2813140"/>
            <a:ext cx="538790" cy="793660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4813" y="327183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 ≠ 0 và b = 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08950" y="321627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 = 0 và b ≠ 0</a:t>
            </a:r>
          </a:p>
        </p:txBody>
      </p:sp>
      <p:cxnSp>
        <p:nvCxnSpPr>
          <p:cNvPr id="18" name="Straight Arrow Connector 17"/>
          <p:cNvCxnSpPr>
            <a:cxnSpLocks noChangeShapeType="1"/>
            <a:stCxn id="6" idx="7"/>
          </p:cNvCxnSpPr>
          <p:nvPr/>
        </p:nvCxnSpPr>
        <p:spPr bwMode="auto">
          <a:xfrm flipV="1">
            <a:off x="7459034" y="1100931"/>
            <a:ext cx="821366" cy="233273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2700338" y="965995"/>
            <a:ext cx="601662" cy="414336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788025"/>
            <a:ext cx="2266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821363"/>
            <a:ext cx="22812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5870575"/>
            <a:ext cx="23399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27188" y="54895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Biểu diễn tập nghiệm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27563" y="5491163"/>
            <a:ext cx="245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Biểu diễn tập nghiệm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16813" y="5491163"/>
            <a:ext cx="245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Biểu diễn tập nghiệm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58938" y="4084638"/>
            <a:ext cx="202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Nghiệm tổng quát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57750" y="4094163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Nghiệm tổng quát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67625" y="4087813"/>
            <a:ext cx="202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Nghiệm tổng quát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1500" y="3689350"/>
            <a:ext cx="1585913" cy="4302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1750" y="3689350"/>
            <a:ext cx="1484313" cy="4302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77175" y="3689350"/>
            <a:ext cx="1455738" cy="4302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016000" y="2664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93057"/>
              </p:ext>
            </p:extLst>
          </p:nvPr>
        </p:nvGraphicFramePr>
        <p:xfrm>
          <a:off x="1266825" y="4459288"/>
          <a:ext cx="14335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6" imgW="901309" imgH="660113" progId="Equation.DSMT4">
                  <p:embed/>
                </p:oleObj>
              </mc:Choice>
              <mc:Fallback>
                <p:oleObj name="Equation" r:id="rId6" imgW="901309" imgH="660113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459288"/>
                        <a:ext cx="1433513" cy="968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016000" y="2664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9495"/>
              </p:ext>
            </p:extLst>
          </p:nvPr>
        </p:nvGraphicFramePr>
        <p:xfrm>
          <a:off x="2862263" y="4462463"/>
          <a:ext cx="136683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8" imgW="914400" imgH="660400" progId="Equation.DSMT4">
                  <p:embed/>
                </p:oleObj>
              </mc:Choice>
              <mc:Fallback>
                <p:oleObj name="Equation" r:id="rId8" imgW="914400" imgH="6604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462463"/>
                        <a:ext cx="1366837" cy="979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0110"/>
              </p:ext>
            </p:extLst>
          </p:nvPr>
        </p:nvGraphicFramePr>
        <p:xfrm>
          <a:off x="5300663" y="4464050"/>
          <a:ext cx="1079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0" imgW="457200" imgH="660400" progId="Equation.DSMT4">
                  <p:embed/>
                </p:oleObj>
              </mc:Choice>
              <mc:Fallback>
                <p:oleObj name="Equation" r:id="rId10" imgW="457200" imgH="6604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464050"/>
                        <a:ext cx="1079500" cy="968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14383"/>
              </p:ext>
            </p:extLst>
          </p:nvPr>
        </p:nvGraphicFramePr>
        <p:xfrm>
          <a:off x="8035925" y="4418013"/>
          <a:ext cx="10810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2" imgW="469696" imgH="660113" progId="Equation.DSMT4">
                  <p:embed/>
                </p:oleObj>
              </mc:Choice>
              <mc:Fallback>
                <p:oleObj name="Equation" r:id="rId12" imgW="469696" imgH="660113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4418013"/>
                        <a:ext cx="1081088" cy="968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0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utoUpdateAnimBg="0"/>
      <p:bldP spid="16" grpId="0" autoUpdateAnimBg="0"/>
      <p:bldP spid="17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nimBg="1" autoUpdateAnimBg="0"/>
      <p:bldP spid="30" grpId="0" animBg="1" autoUpdateAnimBg="0"/>
      <p:bldP spid="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2537320" y="3285600"/>
            <a:ext cx="7433760" cy="10094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BÀI TẬP VÀ CÁC DẠNG TOÁN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3080240"/>
            <a:ext cx="1994400" cy="2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algn="ctr"/>
            <a:r>
              <a:rPr lang="en" sz="1152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1152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999" y="2106148"/>
            <a:ext cx="1381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VN-A Love Of Thunder" panose="02040603050506020204" pitchFamily="18" charset="0"/>
              </a:rPr>
              <a:t>DẠNG 1: XÉT XEM MỘT CẶP SỐ CHO TRƯỚC CÓ LÀ NGHIỆM CỦA PHƯƠNG TRÌNH BẬC NHẤT HAI ẨN HAY KHÔNG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8" y="3298824"/>
            <a:ext cx="13614401" cy="23884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207FE5-7DFD-48B8-9F46-888AC415BB78}"/>
                  </a:ext>
                </a:extLst>
              </p14:cNvPr>
              <p14:cNvContentPartPr/>
              <p14:nvPr/>
            </p14:nvContentPartPr>
            <p14:xfrm>
              <a:off x="4142880" y="4978440"/>
              <a:ext cx="2463480" cy="117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207FE5-7DFD-48B8-9F46-888AC415BB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3520" y="4969080"/>
                <a:ext cx="2482200" cy="13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9" y="2096488"/>
            <a:ext cx="13101416" cy="12620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AA9052-E657-4768-ABF4-730626DD146A}"/>
                  </a:ext>
                </a:extLst>
              </p14:cNvPr>
              <p14:cNvContentPartPr/>
              <p14:nvPr/>
            </p14:nvContentPartPr>
            <p14:xfrm>
              <a:off x="1298880" y="3435840"/>
              <a:ext cx="13139280" cy="412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AA9052-E657-4768-ABF4-730626DD14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9520" y="3426480"/>
                <a:ext cx="13158000" cy="41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32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157941"/>
            <a:ext cx="11198802" cy="771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B4D396-0DA1-4566-9AB7-77262A58454D}"/>
                  </a:ext>
                </a:extLst>
              </p14:cNvPr>
              <p14:cNvContentPartPr/>
              <p14:nvPr/>
            </p14:nvContentPartPr>
            <p14:xfrm>
              <a:off x="3674160" y="3994560"/>
              <a:ext cx="955080" cy="3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B4D396-0DA1-4566-9AB7-77262A5845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8320" y="3931200"/>
                <a:ext cx="986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231FD5-CA08-4A0B-B5FB-50379AD5B4B1}"/>
                  </a:ext>
                </a:extLst>
              </p14:cNvPr>
              <p14:cNvContentPartPr/>
              <p14:nvPr/>
            </p14:nvContentPartPr>
            <p14:xfrm>
              <a:off x="3679920" y="4010400"/>
              <a:ext cx="997560" cy="59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231FD5-CA08-4A0B-B5FB-50379AD5B4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4080" y="3947040"/>
                <a:ext cx="10288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A8A52F-929C-4507-810C-A40FE236C7D1}"/>
                  </a:ext>
                </a:extLst>
              </p14:cNvPr>
              <p14:cNvContentPartPr/>
              <p14:nvPr/>
            </p14:nvContentPartPr>
            <p14:xfrm>
              <a:off x="3674160" y="4004640"/>
              <a:ext cx="850680" cy="6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A8A52F-929C-4507-810C-A40FE236C7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8320" y="3941280"/>
                <a:ext cx="882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E9A387-A08C-4059-B4C5-4704A90F7630}"/>
                  </a:ext>
                </a:extLst>
              </p14:cNvPr>
              <p14:cNvContentPartPr/>
              <p14:nvPr/>
            </p14:nvContentPartPr>
            <p14:xfrm>
              <a:off x="3597840" y="3845520"/>
              <a:ext cx="808560" cy="99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E9A387-A08C-4059-B4C5-4704A90F76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2000" y="3782160"/>
                <a:ext cx="839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565646-B6D0-46C3-8E59-8D63D30259AB}"/>
                  </a:ext>
                </a:extLst>
              </p14:cNvPr>
              <p14:cNvContentPartPr/>
              <p14:nvPr/>
            </p14:nvContentPartPr>
            <p14:xfrm>
              <a:off x="3674160" y="3974760"/>
              <a:ext cx="881640" cy="36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565646-B6D0-46C3-8E59-8D63D30259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8320" y="3911400"/>
                <a:ext cx="912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B8669C-0CD9-4D8A-949C-2D670105A6F7}"/>
                  </a:ext>
                </a:extLst>
              </p14:cNvPr>
              <p14:cNvContentPartPr/>
              <p14:nvPr/>
            </p14:nvContentPartPr>
            <p14:xfrm>
              <a:off x="3773520" y="4050360"/>
              <a:ext cx="861480" cy="2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B8669C-0CD9-4D8A-949C-2D670105A6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7680" y="3987000"/>
                <a:ext cx="892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C1B651-4A77-4A8E-A558-B70D1FBFA79B}"/>
                  </a:ext>
                </a:extLst>
              </p14:cNvPr>
              <p14:cNvContentPartPr/>
              <p14:nvPr/>
            </p14:nvContentPartPr>
            <p14:xfrm>
              <a:off x="3925440" y="4087080"/>
              <a:ext cx="712080" cy="3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C1B651-4A77-4A8E-A558-B70D1FBFA7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09600" y="4023720"/>
                <a:ext cx="743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3028DA-F8A7-4BA7-8F91-9061DF4A9FD6}"/>
                  </a:ext>
                </a:extLst>
              </p14:cNvPr>
              <p14:cNvContentPartPr/>
              <p14:nvPr/>
            </p14:nvContentPartPr>
            <p14:xfrm>
              <a:off x="3891600" y="4112280"/>
              <a:ext cx="766080" cy="25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3028DA-F8A7-4BA7-8F91-9061DF4A9F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75760" y="4048920"/>
                <a:ext cx="797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1BF283-300D-4404-B498-D46251E9F84D}"/>
                  </a:ext>
                </a:extLst>
              </p14:cNvPr>
              <p14:cNvContentPartPr/>
              <p14:nvPr/>
            </p14:nvContentPartPr>
            <p14:xfrm>
              <a:off x="765360" y="2954520"/>
              <a:ext cx="13695840" cy="405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1BF283-300D-4404-B498-D46251E9F8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000" y="2945160"/>
                <a:ext cx="13714560" cy="40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75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993"/>
          <a:stretch/>
        </p:blipFill>
        <p:spPr>
          <a:xfrm>
            <a:off x="508529" y="2225675"/>
            <a:ext cx="13410671" cy="39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4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827"/>
          <a:stretch/>
        </p:blipFill>
        <p:spPr>
          <a:xfrm>
            <a:off x="491595" y="2235198"/>
            <a:ext cx="13664671" cy="1520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DDFEC7-E092-44E0-884C-63EA1CBB7674}"/>
                  </a:ext>
                </a:extLst>
              </p14:cNvPr>
              <p14:cNvContentPartPr/>
              <p14:nvPr/>
            </p14:nvContentPartPr>
            <p14:xfrm>
              <a:off x="296640" y="3470760"/>
              <a:ext cx="4660200" cy="411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DDFEC7-E092-44E0-884C-63EA1CBB7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280" y="3461400"/>
                <a:ext cx="4678920" cy="41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93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922828" y="724362"/>
            <a:ext cx="20732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TOÁN</a:t>
            </a:r>
            <a:endParaRPr lang="en-US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1857866" y="5805262"/>
            <a:ext cx="5737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Vì có tất cả 36 con vừa gà vừa chó nên ta có: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857866" y="6359787"/>
            <a:ext cx="4067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Vì có tất cả 100 chân nên ta có: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2996102" y="579900"/>
            <a:ext cx="6062663" cy="193899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Vừa gà vừa chó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Bó lại cho tròn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Ba mươi sáu con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Một trăm chân chẵn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Hỏi có bao nhiêu gà, bao nhiêu chó?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241916" y="2770750"/>
            <a:ext cx="89579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 gọi số con gà là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ta lập được phương trình: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+ 4( 36 –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1256203" y="3315662"/>
            <a:ext cx="7773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phương trình trên ta được phương trình: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44 = 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211254" y="4863475"/>
            <a:ext cx="84417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 gọi số con gà là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số con chó là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Em hãy lập hệ thức liên hệ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71" name="Group 27"/>
          <p:cNvGrpSpPr>
            <a:grpSpLocks/>
          </p:cNvGrpSpPr>
          <p:nvPr/>
        </p:nvGrpSpPr>
        <p:grpSpPr bwMode="auto">
          <a:xfrm>
            <a:off x="6107606" y="6248664"/>
            <a:ext cx="3230564" cy="1406526"/>
            <a:chOff x="3198" y="3023"/>
            <a:chExt cx="2035" cy="886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462" y="3023"/>
              <a:ext cx="77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>
              <a:off x="3287" y="3339"/>
              <a:ext cx="104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 flipH="1">
              <a:off x="4095" y="3035"/>
              <a:ext cx="725" cy="6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3687" y="3361"/>
              <a:ext cx="408" cy="2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3198" y="3657"/>
              <a:ext cx="2026" cy="25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trình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bậc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nhất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ẩn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26"/>
          <p:cNvGrpSpPr>
            <a:grpSpLocks/>
          </p:cNvGrpSpPr>
          <p:nvPr/>
        </p:nvGrpSpPr>
        <p:grpSpPr bwMode="auto">
          <a:xfrm>
            <a:off x="6371248" y="3763889"/>
            <a:ext cx="3328988" cy="1038225"/>
            <a:chOff x="3469" y="1946"/>
            <a:chExt cx="2097" cy="654"/>
          </a:xfrm>
        </p:grpSpPr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3469" y="2115"/>
              <a:ext cx="2097" cy="48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endPara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a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+b = 0 ; a ≠ 0 )</a:t>
              </a: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4512" y="1956"/>
              <a:ext cx="0" cy="18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>
              <a:off x="4149" y="1946"/>
              <a:ext cx="72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8018696" y="5725235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36</a:t>
            </a:r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>
            <a:off x="6179041" y="6307400"/>
            <a:ext cx="193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2ACBF9-07B2-469F-B8DD-077DFAA3E216}"/>
                  </a:ext>
                </a:extLst>
              </p14:cNvPr>
              <p14:cNvContentPartPr/>
              <p14:nvPr/>
            </p14:nvContentPartPr>
            <p14:xfrm>
              <a:off x="2796120" y="4020480"/>
              <a:ext cx="8019000" cy="210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2ACBF9-07B2-469F-B8DD-077DFAA3E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760" y="4011120"/>
                <a:ext cx="8037720" cy="212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81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768"/>
          <a:stretch/>
        </p:blipFill>
        <p:spPr>
          <a:xfrm>
            <a:off x="414867" y="2097088"/>
            <a:ext cx="13284200" cy="2610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6" y="4744509"/>
            <a:ext cx="12926217" cy="31044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60E101-CAA0-4404-A95D-4F30C2BA69C6}"/>
                  </a:ext>
                </a:extLst>
              </p14:cNvPr>
              <p14:cNvContentPartPr/>
              <p14:nvPr/>
            </p14:nvContentPartPr>
            <p14:xfrm>
              <a:off x="1725120" y="6076080"/>
              <a:ext cx="2036880" cy="12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60E101-CAA0-4404-A95D-4F30C2BA69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5760" y="6066720"/>
                <a:ext cx="205560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27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2456920"/>
            <a:ext cx="7115176" cy="4057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1CE816-763B-4FD6-BAA6-DCE3CBDC20D2}"/>
                  </a:ext>
                </a:extLst>
              </p14:cNvPr>
              <p14:cNvContentPartPr/>
              <p14:nvPr/>
            </p14:nvContentPartPr>
            <p14:xfrm>
              <a:off x="4451040" y="2075760"/>
              <a:ext cx="9515880" cy="406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1CE816-763B-4FD6-BAA6-DCE3CBDC20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1680" y="2066400"/>
                <a:ext cx="9534600" cy="40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2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083FA-2673-4AE3-A666-45705F3B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0" y="2156956"/>
            <a:ext cx="12336463" cy="60726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4FF268-4A4F-4E02-8259-3B2C17C8C24B}"/>
                  </a:ext>
                </a:extLst>
              </p14:cNvPr>
              <p14:cNvContentPartPr/>
              <p14:nvPr/>
            </p14:nvContentPartPr>
            <p14:xfrm>
              <a:off x="3702240" y="3409920"/>
              <a:ext cx="10154160" cy="463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4FF268-4A4F-4E02-8259-3B2C17C8C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2880" y="3400560"/>
                <a:ext cx="10172880" cy="46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647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E3F36-15AC-4598-8DEC-4E936CABA1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BC4BF-045C-4B96-B419-01A3C9FC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150533"/>
            <a:ext cx="13145689" cy="3064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94FB23-67BC-4441-9964-F5CE2244F10A}"/>
                  </a:ext>
                </a:extLst>
              </p14:cNvPr>
              <p14:cNvContentPartPr/>
              <p14:nvPr/>
            </p14:nvContentPartPr>
            <p14:xfrm>
              <a:off x="855360" y="1652760"/>
              <a:ext cx="13390920" cy="638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94FB23-67BC-4441-9964-F5CE2244F1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000" y="1643400"/>
                <a:ext cx="13409640" cy="64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29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3582720" y="5297960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9600"/>
              <a:t>Big concept</a:t>
            </a:r>
            <a:endParaRPr sz="96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582720" y="6525802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Bring the attention of your audience over a key concept using icons or illustrations</a:t>
            </a:r>
            <a:endParaRPr sz="3200"/>
          </a:p>
        </p:txBody>
      </p:sp>
      <p:sp>
        <p:nvSpPr>
          <p:cNvPr id="1615" name="Google Shape;1615;p19"/>
          <p:cNvSpPr/>
          <p:nvPr/>
        </p:nvSpPr>
        <p:spPr>
          <a:xfrm>
            <a:off x="7120371" y="1889641"/>
            <a:ext cx="2672765" cy="270835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4690239" y="3241911"/>
            <a:ext cx="1562659" cy="152220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6163892" y="2387310"/>
            <a:ext cx="684152" cy="66482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6163456" y="4647374"/>
            <a:ext cx="486762" cy="47300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430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3582720" y="5297960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9600"/>
              <a:t>Big concept</a:t>
            </a:r>
            <a:endParaRPr sz="96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582720" y="6525802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Bring the attention of your audience over a key concept using icons or illustrations</a:t>
            </a:r>
            <a:endParaRPr sz="3200"/>
          </a:p>
        </p:txBody>
      </p:sp>
      <p:sp>
        <p:nvSpPr>
          <p:cNvPr id="1615" name="Google Shape;1615;p19"/>
          <p:cNvSpPr/>
          <p:nvPr/>
        </p:nvSpPr>
        <p:spPr>
          <a:xfrm>
            <a:off x="7120371" y="1889641"/>
            <a:ext cx="2672765" cy="270835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4690239" y="3241911"/>
            <a:ext cx="1562659" cy="152220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6163892" y="2387310"/>
            <a:ext cx="684152" cy="66482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6163456" y="4647374"/>
            <a:ext cx="486762" cy="47300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19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3582720" y="5297960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9600"/>
              <a:t>Big concept</a:t>
            </a:r>
            <a:endParaRPr sz="96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582720" y="6525802"/>
            <a:ext cx="7464960" cy="125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Bring the attention of your audience over a key concept using icons or illustrations</a:t>
            </a:r>
            <a:endParaRPr sz="3200"/>
          </a:p>
        </p:txBody>
      </p:sp>
      <p:sp>
        <p:nvSpPr>
          <p:cNvPr id="1615" name="Google Shape;1615;p19"/>
          <p:cNvSpPr/>
          <p:nvPr/>
        </p:nvSpPr>
        <p:spPr>
          <a:xfrm>
            <a:off x="7120371" y="1889641"/>
            <a:ext cx="2672765" cy="270835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4690239" y="3241911"/>
            <a:ext cx="1562659" cy="152220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6163892" y="2387310"/>
            <a:ext cx="684152" cy="66482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6163456" y="4647374"/>
            <a:ext cx="486762" cy="47300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139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White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You can also split your content</a:t>
            </a:r>
            <a:endParaRPr/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5949517" y="2288240"/>
            <a:ext cx="4231200" cy="4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Black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In two or three columns</a:t>
            </a:r>
            <a:endParaRPr/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Yellow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4597522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Blue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8070405" y="2288240"/>
            <a:ext cx="3143040" cy="52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Red</a:t>
            </a:r>
            <a:endParaRPr b="1"/>
          </a:p>
          <a:p>
            <a:pPr marL="0" indent="0">
              <a:spcBef>
                <a:spcPts val="128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5204880" y="1741840"/>
            <a:ext cx="5309280" cy="15057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A picture is worth a thousand words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5204880" y="3432080"/>
            <a:ext cx="5309280" cy="305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80"/>
              </a:spcAft>
              <a:buNone/>
            </a:pPr>
            <a:r>
              <a:rPr lang="en" sz="3520"/>
              <a:t>A complex idea can be conveyed with just a single still image, namely making it possible to absorb large amounts of data quickly.</a:t>
            </a:r>
            <a:endParaRPr sz="352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636838" y="1386000"/>
            <a:ext cx="5457600" cy="54576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72847" y="1924580"/>
            <a:ext cx="3316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 4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72847" y="2015067"/>
            <a:ext cx="35877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36359" y="2418292"/>
            <a:ext cx="0" cy="433388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880909" y="2429405"/>
            <a:ext cx="0" cy="360362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815947" y="2450042"/>
            <a:ext cx="0" cy="36036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701522" y="2011892"/>
            <a:ext cx="358775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594690" y="1957917"/>
            <a:ext cx="647700" cy="517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50622" y="2696105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50847" y="2691342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36447" y="2691342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347903" y="1582137"/>
            <a:ext cx="38930" cy="61727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62002" y="3131869"/>
            <a:ext cx="5773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284553" y="6522156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284554" y="4000464"/>
            <a:ext cx="2855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(1)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= 1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284553" y="4481949"/>
            <a:ext cx="335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(2)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= 1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288801" y="4976780"/>
            <a:ext cx="3362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(3) 4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+ 0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246981" y="5510831"/>
            <a:ext cx="332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(4) 0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+ 0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292227" y="6034051"/>
            <a:ext cx="3795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(5) 0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+ 2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6385539" y="1619778"/>
            <a:ext cx="8148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Comic Sans MS" panose="030F0702030302020204" pitchFamily="66" charset="0"/>
                <a:cs typeface="Times New Roman" panose="02020603050405020304" pitchFamily="18" charset="0"/>
              </a:rPr>
              <a:t>1.Khái niệm về phương trình bậc nhất hai ẩn:</a:t>
            </a: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6925175" y="4517950"/>
            <a:ext cx="4932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 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4; 	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5;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404534" y="451058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6471709" y="2284942"/>
            <a:ext cx="72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6979709" y="2429405"/>
            <a:ext cx="6329892" cy="18928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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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102198" y="4153431"/>
            <a:ext cx="2085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91957" y="3375818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938156" y="2974712"/>
            <a:ext cx="579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548534" y="3721797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9EFD2B-E315-4F6D-9A94-752705B9D676}"/>
                  </a:ext>
                </a:extLst>
              </p14:cNvPr>
              <p14:cNvContentPartPr/>
              <p14:nvPr/>
            </p14:nvContentPartPr>
            <p14:xfrm>
              <a:off x="7490160" y="3205080"/>
              <a:ext cx="1389600" cy="3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9EFD2B-E315-4F6D-9A94-752705B9D6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4320" y="3141720"/>
                <a:ext cx="1420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896D6A-C0CE-4B40-8BD6-D138D1DFCA69}"/>
                  </a:ext>
                </a:extLst>
              </p14:cNvPr>
              <p14:cNvContentPartPr/>
              <p14:nvPr/>
            </p14:nvContentPartPr>
            <p14:xfrm>
              <a:off x="7498440" y="3194280"/>
              <a:ext cx="143244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896D6A-C0CE-4B40-8BD6-D138D1DFCA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2600" y="3130920"/>
                <a:ext cx="1463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32BB30-2178-4D07-84B4-C68FB142DA69}"/>
                  </a:ext>
                </a:extLst>
              </p14:cNvPr>
              <p14:cNvContentPartPr/>
              <p14:nvPr/>
            </p14:nvContentPartPr>
            <p14:xfrm>
              <a:off x="9136800" y="3948840"/>
              <a:ext cx="2053800" cy="4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32BB30-2178-4D07-84B4-C68FB142DA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0960" y="3885480"/>
                <a:ext cx="2085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3D188E-9E7C-4A2F-9676-6482D244BACB}"/>
                  </a:ext>
                </a:extLst>
              </p14:cNvPr>
              <p14:cNvContentPartPr/>
              <p14:nvPr/>
            </p14:nvContentPartPr>
            <p14:xfrm>
              <a:off x="1366560" y="4276080"/>
              <a:ext cx="458280" cy="52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3D188E-9E7C-4A2F-9676-6482D244BA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0720" y="4212720"/>
                <a:ext cx="489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16CF30-B3C0-41E4-B88A-D101A7D01A85}"/>
                  </a:ext>
                </a:extLst>
              </p14:cNvPr>
              <p14:cNvContentPartPr/>
              <p14:nvPr/>
            </p14:nvContentPartPr>
            <p14:xfrm>
              <a:off x="1262160" y="5180400"/>
              <a:ext cx="539640" cy="47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16CF30-B3C0-41E4-B88A-D101A7D01A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6320" y="5117040"/>
                <a:ext cx="570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088C51-104F-4604-BA51-4058DE4B8915}"/>
                  </a:ext>
                </a:extLst>
              </p14:cNvPr>
              <p14:cNvContentPartPr/>
              <p14:nvPr/>
            </p14:nvContentPartPr>
            <p14:xfrm>
              <a:off x="1265040" y="6315840"/>
              <a:ext cx="489240" cy="76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088C51-104F-4604-BA51-4058DE4B89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9200" y="6252480"/>
                <a:ext cx="52056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2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40" grpId="0"/>
      <p:bldP spid="41" grpId="0"/>
      <p:bldP spid="43" grpId="0"/>
      <p:bldP spid="44" grpId="0" animBg="1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872480" y="5877040"/>
            <a:ext cx="3790080" cy="160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0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30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Use diagrams to explain your ideas</a:t>
            </a:r>
            <a:endParaRPr/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3304280" y="4845280"/>
            <a:ext cx="1123680" cy="1497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rot="10800000" flipH="1">
            <a:off x="3304280" y="3347680"/>
            <a:ext cx="1123680" cy="1497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24"/>
          <p:cNvCxnSpPr>
            <a:stCxn id="1663" idx="3"/>
            <a:endCxn id="1664" idx="2"/>
          </p:cNvCxnSpPr>
          <p:nvPr/>
        </p:nvCxnSpPr>
        <p:spPr>
          <a:xfrm rot="10800000" flipH="1">
            <a:off x="6597920" y="2616160"/>
            <a:ext cx="937920" cy="7315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24"/>
          <p:cNvCxnSpPr>
            <a:stCxn id="1663" idx="3"/>
            <a:endCxn id="1666" idx="2"/>
          </p:cNvCxnSpPr>
          <p:nvPr/>
        </p:nvCxnSpPr>
        <p:spPr>
          <a:xfrm>
            <a:off x="6597920" y="3347680"/>
            <a:ext cx="937920" cy="7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rot="10800000" flipH="1">
            <a:off x="6597920" y="5611360"/>
            <a:ext cx="937920" cy="7315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6597920" y="6342880"/>
            <a:ext cx="937920" cy="7315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7535840" y="2360800"/>
            <a:ext cx="2170080" cy="51072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4427840" y="3092320"/>
            <a:ext cx="2170080" cy="510720"/>
            <a:chOff x="3650050" y="1476150"/>
            <a:chExt cx="1356300" cy="31920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1124641" y="4589920"/>
            <a:ext cx="2179640" cy="510720"/>
            <a:chOff x="1596750" y="2412150"/>
            <a:chExt cx="1362275" cy="3192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r"/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4427840" y="6087520"/>
            <a:ext cx="2170080" cy="51072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7535840" y="3823840"/>
            <a:ext cx="2170080" cy="51072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7535840" y="5356000"/>
            <a:ext cx="2170080" cy="51072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7535840" y="6819040"/>
            <a:ext cx="2170080" cy="51072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r>
                <a:rPr lang="en" sz="17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9" name="Google Shape;1689;p25"/>
          <p:cNvGraphicFramePr/>
          <p:nvPr/>
        </p:nvGraphicFramePr>
        <p:xfrm>
          <a:off x="1124640" y="2503170"/>
          <a:ext cx="4800000" cy="480000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221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6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C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Yellow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Blue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Orange</a:t>
                      </a:r>
                      <a:endParaRPr sz="1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29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09720" marB="10972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6"/>
          <p:cNvSpPr/>
          <p:nvPr/>
        </p:nvSpPr>
        <p:spPr>
          <a:xfrm>
            <a:off x="590960" y="1535802"/>
            <a:ext cx="10827638" cy="515804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696" name="Google Shape;1696;p26"/>
          <p:cNvSpPr txBox="1">
            <a:spLocks noGrp="1"/>
          </p:cNvSpPr>
          <p:nvPr>
            <p:ph type="title" idx="4294967295"/>
          </p:nvPr>
        </p:nvSpPr>
        <p:spPr>
          <a:xfrm>
            <a:off x="590960" y="59020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2516122" y="2764440"/>
            <a:ext cx="948000" cy="26832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33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9" name="Google Shape;1699;p26"/>
          <p:cNvSpPr txBox="1">
            <a:spLocks noGrp="1"/>
          </p:cNvSpPr>
          <p:nvPr>
            <p:ph type="body" idx="4294967295"/>
          </p:nvPr>
        </p:nvSpPr>
        <p:spPr>
          <a:xfrm>
            <a:off x="731520" y="7611160"/>
            <a:ext cx="12350880" cy="49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440" b="1"/>
              <a:t>Find more maps at </a:t>
            </a:r>
            <a:r>
              <a:rPr lang="en" sz="1440" u="sng">
                <a:hlinkClick r:id="rId3"/>
              </a:rPr>
              <a:t>slidescarnival.com/extra-free-resources-icons-and-maps</a:t>
            </a:r>
            <a:endParaRPr sz="144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 sz="1440" b="1"/>
          </a:p>
        </p:txBody>
      </p:sp>
      <p:grpSp>
        <p:nvGrpSpPr>
          <p:cNvPr id="1700" name="Google Shape;1700;p26"/>
          <p:cNvGrpSpPr/>
          <p:nvPr/>
        </p:nvGrpSpPr>
        <p:grpSpPr>
          <a:xfrm>
            <a:off x="1302576" y="3103572"/>
            <a:ext cx="317370" cy="364469"/>
            <a:chOff x="3474634" y="2563948"/>
            <a:chExt cx="137891" cy="158377"/>
          </a:xfrm>
        </p:grpSpPr>
        <p:sp>
          <p:nvSpPr>
            <p:cNvPr id="1701" name="Google Shape;1701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26"/>
          <p:cNvGrpSpPr/>
          <p:nvPr/>
        </p:nvGrpSpPr>
        <p:grpSpPr>
          <a:xfrm>
            <a:off x="3568696" y="5313532"/>
            <a:ext cx="317370" cy="364469"/>
            <a:chOff x="3474634" y="2563948"/>
            <a:chExt cx="137891" cy="158377"/>
          </a:xfrm>
        </p:grpSpPr>
        <p:sp>
          <p:nvSpPr>
            <p:cNvPr id="1708" name="Google Shape;1708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26"/>
          <p:cNvGrpSpPr/>
          <p:nvPr/>
        </p:nvGrpSpPr>
        <p:grpSpPr>
          <a:xfrm>
            <a:off x="4960355" y="2823532"/>
            <a:ext cx="317370" cy="364469"/>
            <a:chOff x="3474634" y="2563948"/>
            <a:chExt cx="137891" cy="158377"/>
          </a:xfrm>
        </p:grpSpPr>
        <p:sp>
          <p:nvSpPr>
            <p:cNvPr id="1715" name="Google Shape;1715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6"/>
          <p:cNvGrpSpPr/>
          <p:nvPr/>
        </p:nvGrpSpPr>
        <p:grpSpPr>
          <a:xfrm>
            <a:off x="5919536" y="5623332"/>
            <a:ext cx="317370" cy="364469"/>
            <a:chOff x="3474634" y="2563948"/>
            <a:chExt cx="137891" cy="158377"/>
          </a:xfrm>
        </p:grpSpPr>
        <p:sp>
          <p:nvSpPr>
            <p:cNvPr id="1722" name="Google Shape;1722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8784856" y="3526532"/>
            <a:ext cx="317370" cy="364469"/>
            <a:chOff x="3474634" y="2563948"/>
            <a:chExt cx="137891" cy="158377"/>
          </a:xfrm>
        </p:grpSpPr>
        <p:sp>
          <p:nvSpPr>
            <p:cNvPr id="1729" name="Google Shape;1729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6"/>
          <p:cNvGrpSpPr/>
          <p:nvPr/>
        </p:nvGrpSpPr>
        <p:grpSpPr>
          <a:xfrm>
            <a:off x="9590416" y="5678012"/>
            <a:ext cx="317370" cy="364469"/>
            <a:chOff x="3474634" y="2563948"/>
            <a:chExt cx="137891" cy="158377"/>
          </a:xfrm>
        </p:grpSpPr>
        <p:sp>
          <p:nvSpPr>
            <p:cNvPr id="1736" name="Google Shape;1736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 txBox="1">
            <a:spLocks noGrp="1"/>
          </p:cNvSpPr>
          <p:nvPr>
            <p:ph type="ctrTitle" idx="4294967295"/>
          </p:nvPr>
        </p:nvSpPr>
        <p:spPr>
          <a:xfrm>
            <a:off x="1124640" y="2139200"/>
            <a:ext cx="9182880" cy="31065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22720"/>
              <a:t>89,526,124</a:t>
            </a:r>
            <a:endParaRPr sz="22720"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4294967295"/>
          </p:nvPr>
        </p:nvSpPr>
        <p:spPr>
          <a:xfrm>
            <a:off x="1124640" y="5400640"/>
            <a:ext cx="9182880" cy="689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8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>
            <a:spLocks noGrp="1"/>
          </p:cNvSpPr>
          <p:nvPr>
            <p:ph type="ctrTitle" idx="4294967295"/>
          </p:nvPr>
        </p:nvSpPr>
        <p:spPr>
          <a:xfrm>
            <a:off x="1368480" y="1890240"/>
            <a:ext cx="11893440" cy="14318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7680"/>
              <a:t>89,526,124$</a:t>
            </a:r>
            <a:endParaRPr sz="7680"/>
          </a:p>
        </p:txBody>
      </p:sp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1368480" y="3233453"/>
            <a:ext cx="11893440" cy="741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That’s a lot of money</a:t>
            </a:r>
            <a:endParaRPr sz="3200"/>
          </a:p>
        </p:txBody>
      </p:sp>
      <p:sp>
        <p:nvSpPr>
          <p:cNvPr id="1755" name="Google Shape;1755;p28"/>
          <p:cNvSpPr txBox="1">
            <a:spLocks noGrp="1"/>
          </p:cNvSpPr>
          <p:nvPr>
            <p:ph type="ctrTitle" idx="4294967295"/>
          </p:nvPr>
        </p:nvSpPr>
        <p:spPr>
          <a:xfrm>
            <a:off x="1368480" y="5608789"/>
            <a:ext cx="11893440" cy="14318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7680"/>
              <a:t>100%</a:t>
            </a:r>
            <a:endParaRPr sz="7680"/>
          </a:p>
        </p:txBody>
      </p:sp>
      <p:sp>
        <p:nvSpPr>
          <p:cNvPr id="1756" name="Google Shape;1756;p28"/>
          <p:cNvSpPr txBox="1">
            <a:spLocks noGrp="1"/>
          </p:cNvSpPr>
          <p:nvPr>
            <p:ph type="subTitle" idx="4294967295"/>
          </p:nvPr>
        </p:nvSpPr>
        <p:spPr>
          <a:xfrm>
            <a:off x="1368480" y="6952002"/>
            <a:ext cx="11893440" cy="741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Total success!</a:t>
            </a:r>
            <a:endParaRPr sz="3200"/>
          </a:p>
        </p:txBody>
      </p:sp>
      <p:sp>
        <p:nvSpPr>
          <p:cNvPr id="1757" name="Google Shape;1757;p28"/>
          <p:cNvSpPr txBox="1">
            <a:spLocks noGrp="1"/>
          </p:cNvSpPr>
          <p:nvPr>
            <p:ph type="ctrTitle" idx="4294967295"/>
          </p:nvPr>
        </p:nvSpPr>
        <p:spPr>
          <a:xfrm>
            <a:off x="1368480" y="3749515"/>
            <a:ext cx="11893440" cy="14318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7680"/>
              <a:t>185,244 users</a:t>
            </a:r>
            <a:endParaRPr sz="7680"/>
          </a:p>
        </p:txBody>
      </p:sp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1368480" y="5092728"/>
            <a:ext cx="11893440" cy="741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280"/>
              </a:spcAft>
              <a:buNone/>
            </a:pPr>
            <a:r>
              <a:rPr lang="en" sz="3200"/>
              <a:t>And a lot of users</a:t>
            </a:r>
            <a:endParaRPr sz="320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Our process is easy</a:t>
            </a:r>
            <a:endParaRPr/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>
            <a:off x="478617" y="2668320"/>
            <a:ext cx="4362058" cy="4075200"/>
            <a:chOff x="1293736" y="1258050"/>
            <a:chExt cx="2726286" cy="2547000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ctr"/>
              <a:r>
                <a:rPr lang="en" sz="1920" b="1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920" b="1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92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0" name="Google Shape;177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t" anchorCtr="0">
              <a:noAutofit/>
            </a:bodyPr>
            <a:lstStyle/>
            <a:p>
              <a:pPr>
                <a:spcAft>
                  <a:spcPts val="2560"/>
                </a:spcAft>
              </a:pPr>
              <a:r>
                <a:rPr lang="en" sz="128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1" name="Google Shape;1771;p29"/>
          <p:cNvGrpSpPr/>
          <p:nvPr/>
        </p:nvGrpSpPr>
        <p:grpSpPr>
          <a:xfrm>
            <a:off x="3534973" y="2668320"/>
            <a:ext cx="4362058" cy="4075200"/>
            <a:chOff x="3203958" y="1258050"/>
            <a:chExt cx="2726286" cy="2547000"/>
          </a:xfrm>
        </p:grpSpPr>
        <p:sp>
          <p:nvSpPr>
            <p:cNvPr id="1772" name="Google Shape;177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ctr"/>
              <a:r>
                <a:rPr lang="en" sz="1920" b="1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1920" b="1">
                <a:solidFill>
                  <a:schemeClr val="accent3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92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5" name="Google Shape;177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t" anchorCtr="0">
              <a:noAutofit/>
            </a:bodyPr>
            <a:lstStyle/>
            <a:p>
              <a:pPr>
                <a:spcAft>
                  <a:spcPts val="2560"/>
                </a:spcAft>
              </a:pPr>
              <a:r>
                <a:rPr lang="en" sz="128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6607003" y="2668320"/>
            <a:ext cx="4362058" cy="4075200"/>
            <a:chOff x="5123977" y="1258050"/>
            <a:chExt cx="2726286" cy="2547000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ctr"/>
              <a:r>
                <a:rPr lang="en" sz="1920" b="1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192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92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80" name="Google Shape;178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t" anchorCtr="0">
              <a:noAutofit/>
            </a:bodyPr>
            <a:lstStyle/>
            <a:p>
              <a:pPr>
                <a:spcAft>
                  <a:spcPts val="2560"/>
                </a:spcAft>
              </a:pPr>
              <a:r>
                <a:rPr lang="en" sz="128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128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0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Let’s review some concepts</a:t>
            </a:r>
            <a:endParaRPr/>
          </a:p>
        </p:txBody>
      </p:sp>
      <p:sp>
        <p:nvSpPr>
          <p:cNvPr id="1786" name="Google Shape;1786;p30"/>
          <p:cNvSpPr txBox="1">
            <a:spLocks noGrp="1"/>
          </p:cNvSpPr>
          <p:nvPr>
            <p:ph type="body" idx="1"/>
          </p:nvPr>
        </p:nvSpPr>
        <p:spPr>
          <a:xfrm>
            <a:off x="1124640" y="228824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Yellow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1920"/>
              <a:t>Is the color of gold, butter and ripe lemons. In the spectrum of visible light, yellow is found between green and orange.</a:t>
            </a:r>
            <a:endParaRPr sz="192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2"/>
          </p:nvPr>
        </p:nvSpPr>
        <p:spPr>
          <a:xfrm>
            <a:off x="4597520" y="228824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Blue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1920"/>
              <a:t>Is the colour of the clear sky and the deep sea. It is located between violet and green on the optical spectrum.</a:t>
            </a:r>
            <a:endParaRPr sz="192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3"/>
          </p:nvPr>
        </p:nvSpPr>
        <p:spPr>
          <a:xfrm>
            <a:off x="8070402" y="228824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Red</a:t>
            </a:r>
            <a:endParaRPr b="1"/>
          </a:p>
          <a:p>
            <a:pPr marL="0" indent="0">
              <a:spcBef>
                <a:spcPts val="1280"/>
              </a:spcBef>
              <a:buNone/>
            </a:pPr>
            <a:r>
              <a:rPr lang="en" sz="1920"/>
              <a:t>Is the color of blood, and because of this it has historically been associated with sacrifice, danger and courage. </a:t>
            </a:r>
            <a:endParaRPr sz="192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 sz="1920"/>
          </a:p>
        </p:txBody>
      </p:sp>
      <p:sp>
        <p:nvSpPr>
          <p:cNvPr id="1789" name="Google Shape;1789;p30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1790" name="Google Shape;1790;p30"/>
          <p:cNvSpPr txBox="1">
            <a:spLocks noGrp="1"/>
          </p:cNvSpPr>
          <p:nvPr>
            <p:ph type="body" idx="1"/>
          </p:nvPr>
        </p:nvSpPr>
        <p:spPr>
          <a:xfrm>
            <a:off x="1124640" y="476096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Yellow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1920"/>
              <a:t>Is the color of gold, butter and ripe lemons. In the spectrum of visible light, yellow is found between green and orange.</a:t>
            </a:r>
            <a:endParaRPr sz="1920"/>
          </a:p>
        </p:txBody>
      </p:sp>
      <p:sp>
        <p:nvSpPr>
          <p:cNvPr id="1791" name="Google Shape;1791;p30"/>
          <p:cNvSpPr txBox="1">
            <a:spLocks noGrp="1"/>
          </p:cNvSpPr>
          <p:nvPr>
            <p:ph type="body" idx="2"/>
          </p:nvPr>
        </p:nvSpPr>
        <p:spPr>
          <a:xfrm>
            <a:off x="4597520" y="476096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Blue</a:t>
            </a:r>
            <a:endParaRPr b="1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1920"/>
              <a:t>Is the colour of the clear sky and the deep sea. It is located between violet and green on the optical spectrum.</a:t>
            </a:r>
            <a:endParaRPr sz="1920"/>
          </a:p>
        </p:txBody>
      </p:sp>
      <p:sp>
        <p:nvSpPr>
          <p:cNvPr id="1792" name="Google Shape;1792;p30"/>
          <p:cNvSpPr txBox="1">
            <a:spLocks noGrp="1"/>
          </p:cNvSpPr>
          <p:nvPr>
            <p:ph type="body" idx="3"/>
          </p:nvPr>
        </p:nvSpPr>
        <p:spPr>
          <a:xfrm>
            <a:off x="8070402" y="4760960"/>
            <a:ext cx="3143040" cy="2295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Red</a:t>
            </a:r>
            <a:endParaRPr b="1"/>
          </a:p>
          <a:p>
            <a:pPr marL="0" indent="0">
              <a:spcBef>
                <a:spcPts val="1280"/>
              </a:spcBef>
              <a:buNone/>
            </a:pPr>
            <a:r>
              <a:rPr lang="en" sz="1920"/>
              <a:t>Is the color of blood, and because of this it has historically been associated with sacrifice, danger and courage. </a:t>
            </a:r>
            <a:endParaRPr sz="192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 sz="192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1"/>
          <p:cNvSpPr txBox="1">
            <a:spLocks noGrp="1"/>
          </p:cNvSpPr>
          <p:nvPr>
            <p:ph type="body" idx="1"/>
          </p:nvPr>
        </p:nvSpPr>
        <p:spPr>
          <a:xfrm>
            <a:off x="1368480" y="7345880"/>
            <a:ext cx="11893440" cy="535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cxnSp>
        <p:nvCxnSpPr>
          <p:cNvPr id="1799" name="Google Shape;1799;p31"/>
          <p:cNvCxnSpPr/>
          <p:nvPr/>
        </p:nvCxnSpPr>
        <p:spPr>
          <a:xfrm>
            <a:off x="1524000" y="2684211"/>
            <a:ext cx="11582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0" name="Google Shape;1800;p31"/>
          <p:cNvCxnSpPr/>
          <p:nvPr/>
        </p:nvCxnSpPr>
        <p:spPr>
          <a:xfrm>
            <a:off x="1524000" y="3731648"/>
            <a:ext cx="11582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31"/>
          <p:cNvCxnSpPr/>
          <p:nvPr/>
        </p:nvCxnSpPr>
        <p:spPr>
          <a:xfrm>
            <a:off x="1524000" y="4779086"/>
            <a:ext cx="11582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2" name="Google Shape;1802;p31"/>
          <p:cNvCxnSpPr/>
          <p:nvPr/>
        </p:nvCxnSpPr>
        <p:spPr>
          <a:xfrm>
            <a:off x="1524000" y="5826525"/>
            <a:ext cx="11582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31"/>
          <p:cNvCxnSpPr/>
          <p:nvPr/>
        </p:nvCxnSpPr>
        <p:spPr>
          <a:xfrm>
            <a:off x="1524000" y="6906291"/>
            <a:ext cx="11582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4" name="Google Shape;1804;p31"/>
          <p:cNvSpPr txBox="1"/>
          <p:nvPr/>
        </p:nvSpPr>
        <p:spPr>
          <a:xfrm>
            <a:off x="1524000" y="2449840"/>
            <a:ext cx="5832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6400"/>
              </a:spcBef>
            </a:pPr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6400"/>
              </a:spcBef>
            </a:pPr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6400"/>
              </a:spcBef>
            </a:pPr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6400"/>
              </a:spcBef>
              <a:spcAft>
                <a:spcPts val="6400"/>
              </a:spcAft>
            </a:pPr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05" name="Google Shape;1805;p31"/>
          <p:cNvSpPr/>
          <p:nvPr/>
        </p:nvSpPr>
        <p:spPr>
          <a:xfrm>
            <a:off x="2516451" y="4612662"/>
            <a:ext cx="373920" cy="2293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06" name="Google Shape;1806;p31"/>
          <p:cNvSpPr/>
          <p:nvPr/>
        </p:nvSpPr>
        <p:spPr>
          <a:xfrm>
            <a:off x="3019242" y="4030891"/>
            <a:ext cx="373920" cy="287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07" name="Google Shape;1807;p31"/>
          <p:cNvSpPr/>
          <p:nvPr/>
        </p:nvSpPr>
        <p:spPr>
          <a:xfrm>
            <a:off x="3522034" y="4779086"/>
            <a:ext cx="373920" cy="2127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08" name="Google Shape;1808;p31"/>
          <p:cNvSpPr/>
          <p:nvPr/>
        </p:nvSpPr>
        <p:spPr>
          <a:xfrm>
            <a:off x="5321259" y="5075923"/>
            <a:ext cx="373920" cy="1830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09" name="Google Shape;1809;p31"/>
          <p:cNvSpPr/>
          <p:nvPr/>
        </p:nvSpPr>
        <p:spPr>
          <a:xfrm>
            <a:off x="5824050" y="4192506"/>
            <a:ext cx="373920" cy="2713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0" name="Google Shape;1810;p31"/>
          <p:cNvSpPr/>
          <p:nvPr/>
        </p:nvSpPr>
        <p:spPr>
          <a:xfrm>
            <a:off x="6326840" y="3161701"/>
            <a:ext cx="373920" cy="3745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1" name="Google Shape;1811;p31"/>
          <p:cNvSpPr/>
          <p:nvPr/>
        </p:nvSpPr>
        <p:spPr>
          <a:xfrm>
            <a:off x="8126066" y="4257133"/>
            <a:ext cx="373920" cy="264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2" name="Google Shape;1812;p31"/>
          <p:cNvSpPr/>
          <p:nvPr/>
        </p:nvSpPr>
        <p:spPr>
          <a:xfrm>
            <a:off x="8628840" y="2766080"/>
            <a:ext cx="373920" cy="4140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3" name="Google Shape;1813;p31"/>
          <p:cNvSpPr/>
          <p:nvPr/>
        </p:nvSpPr>
        <p:spPr>
          <a:xfrm>
            <a:off x="9131648" y="4526482"/>
            <a:ext cx="373920" cy="2379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4" name="Google Shape;1814;p31"/>
          <p:cNvSpPr/>
          <p:nvPr/>
        </p:nvSpPr>
        <p:spPr>
          <a:xfrm>
            <a:off x="10930874" y="5162104"/>
            <a:ext cx="373920" cy="174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5" name="Google Shape;1815;p31"/>
          <p:cNvSpPr/>
          <p:nvPr/>
        </p:nvSpPr>
        <p:spPr>
          <a:xfrm>
            <a:off x="11433664" y="3007410"/>
            <a:ext cx="373920" cy="3899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816" name="Google Shape;1816;p31"/>
          <p:cNvSpPr/>
          <p:nvPr/>
        </p:nvSpPr>
        <p:spPr>
          <a:xfrm>
            <a:off x="11936454" y="3470672"/>
            <a:ext cx="373920" cy="343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1002720" y="597720"/>
            <a:ext cx="3391200" cy="7033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" sz="544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544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2880"/>
              <a:t>Show and explain your web, app or software projects using these gadget templates.</a:t>
            </a:r>
            <a:endParaRPr sz="288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39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5619560" y="597716"/>
            <a:ext cx="3391274" cy="7034174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1828" name="Google Shape;1828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694782" y="1209419"/>
            <a:ext cx="3240840" cy="58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9850" y="1929333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VD2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phương trình 2x – y = 1 và các cặp số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(3;5), (1;2).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6826" y="2569882"/>
            <a:ext cx="8532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+)Thay x = 3 , y = 5 vào vế trái của phương trình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6826" y="3211239"/>
            <a:ext cx="532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VT = 2.3 – 5 = 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00072" y="3211239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 = VP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9850" y="3835915"/>
            <a:ext cx="856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(3;5)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gọi là một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phương trình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66826" y="447646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+)Thay x = 1; y = 2 vào vế trái của phương trình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66826" y="5102424"/>
            <a:ext cx="489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VT = 2.1 – 2 = 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40301" y="5102424"/>
            <a:ext cx="406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   ≠   VP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266826" y="5636096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 (1;2)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phương trình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339850" y="1276076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Comic Sans MS" panose="030F0702030302020204" pitchFamily="66" charset="0"/>
                <a:cs typeface="Times New Roman" panose="02020603050405020304" pitchFamily="18" charset="0"/>
              </a:rPr>
              <a:t>1. Khái niệm về phương trình bậc nhất hai ẩn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40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34" name="Google Shape;1834;p33"/>
          <p:cNvGrpSpPr/>
          <p:nvPr/>
        </p:nvGrpSpPr>
        <p:grpSpPr>
          <a:xfrm>
            <a:off x="5248003" y="745535"/>
            <a:ext cx="4378256" cy="6755893"/>
            <a:chOff x="2112475" y="238125"/>
            <a:chExt cx="3395050" cy="5238750"/>
          </a:xfrm>
        </p:grpSpPr>
        <p:sp>
          <p:nvSpPr>
            <p:cNvPr id="1835" name="Google Shape;183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1839" name="Google Shape;18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141" y="1343501"/>
            <a:ext cx="4156480" cy="5541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33"/>
          <p:cNvSpPr txBox="1">
            <a:spLocks noGrp="1"/>
          </p:cNvSpPr>
          <p:nvPr>
            <p:ph type="body" idx="4294967295"/>
          </p:nvPr>
        </p:nvSpPr>
        <p:spPr>
          <a:xfrm>
            <a:off x="1002720" y="597720"/>
            <a:ext cx="3391200" cy="7033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" sz="544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544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2880"/>
              <a:t>Show and explain your web, app or software projects using these gadget templates.</a:t>
            </a:r>
            <a:endParaRPr sz="288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41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4769759" y="1985807"/>
            <a:ext cx="7267528" cy="4257958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73120" rIns="146280" bIns="73120" anchor="ctr" anchorCtr="0">
              <a:noAutofit/>
            </a:bodyPr>
            <a:lstStyle/>
            <a:p>
              <a:endParaRPr sz="288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1" name="Google Shape;1851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5581240" y="2220561"/>
            <a:ext cx="5648880" cy="358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1002720" y="597720"/>
            <a:ext cx="3391200" cy="7033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" sz="544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544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2880"/>
              <a:t>Show and explain your web, app or software projects using these gadget templates.</a:t>
            </a:r>
            <a:endParaRPr sz="288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368480" y="1558181"/>
            <a:ext cx="7511040" cy="18556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1520">
                <a:solidFill>
                  <a:schemeClr val="accent2"/>
                </a:solidFill>
              </a:rPr>
              <a:t>Thanks!</a:t>
            </a:r>
            <a:endParaRPr sz="1152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1368480" y="3655101"/>
            <a:ext cx="7511040" cy="3016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marL="731520" indent="-609600">
              <a:spcBef>
                <a:spcPts val="128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marL="731520" indent="-609600"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42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36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Credits</a:t>
            </a:r>
            <a:endParaRPr/>
          </a:p>
        </p:txBody>
      </p:sp>
      <p:sp>
        <p:nvSpPr>
          <p:cNvPr id="1865" name="Google Shape;1865;p36"/>
          <p:cNvSpPr txBox="1">
            <a:spLocks noGrp="1"/>
          </p:cNvSpPr>
          <p:nvPr>
            <p:ph type="body" idx="1"/>
          </p:nvPr>
        </p:nvSpPr>
        <p:spPr>
          <a:xfrm>
            <a:off x="1124640" y="2288237"/>
            <a:ext cx="9056160" cy="4854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840"/>
              <a:t>Special thanks to all the people who made and released these awesome resources for free:</a:t>
            </a:r>
            <a:endParaRPr sz="3840"/>
          </a:p>
          <a:p>
            <a:pPr>
              <a:spcBef>
                <a:spcPts val="1280"/>
              </a:spcBef>
            </a:pPr>
            <a:r>
              <a:rPr lang="en" sz="3840"/>
              <a:t>Presentation template by </a:t>
            </a:r>
            <a:r>
              <a:rPr lang="en" sz="3840" u="sng">
                <a:solidFill>
                  <a:schemeClr val="hlink"/>
                </a:solidFill>
                <a:hlinkClick r:id="rId3"/>
              </a:rPr>
              <a:t>SlidesCarnival</a:t>
            </a:r>
            <a:endParaRPr sz="3840"/>
          </a:p>
          <a:p>
            <a:r>
              <a:rPr lang="en" sz="3840"/>
              <a:t>Photographs by </a:t>
            </a:r>
            <a:r>
              <a:rPr lang="en" sz="3840" u="sng">
                <a:solidFill>
                  <a:schemeClr val="hlink"/>
                </a:solidFill>
                <a:hlinkClick r:id="rId4"/>
              </a:rPr>
              <a:t>Unsplash</a:t>
            </a:r>
            <a:endParaRPr sz="3840"/>
          </a:p>
        </p:txBody>
      </p:sp>
      <p:sp>
        <p:nvSpPr>
          <p:cNvPr id="1866" name="Google Shape;1866;p36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7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Presentation design</a:t>
            </a:r>
            <a:endParaRPr/>
          </a:p>
        </p:txBody>
      </p:sp>
      <p:sp>
        <p:nvSpPr>
          <p:cNvPr id="1872" name="Google Shape;1872;p37"/>
          <p:cNvSpPr txBox="1">
            <a:spLocks noGrp="1"/>
          </p:cNvSpPr>
          <p:nvPr>
            <p:ph type="body" idx="1"/>
          </p:nvPr>
        </p:nvSpPr>
        <p:spPr>
          <a:xfrm>
            <a:off x="1124640" y="2288237"/>
            <a:ext cx="9056160" cy="4854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2880"/>
              <a:t>This presentation uses the following typographies:</a:t>
            </a:r>
            <a:endParaRPr sz="2880"/>
          </a:p>
          <a:p>
            <a:pPr indent="-548640">
              <a:spcBef>
                <a:spcPts val="1280"/>
              </a:spcBef>
              <a:buSzPts val="1800"/>
            </a:pPr>
            <a:r>
              <a:rPr lang="en" sz="2880"/>
              <a:t>Titles: Amatic SC</a:t>
            </a:r>
            <a:endParaRPr sz="2880"/>
          </a:p>
          <a:p>
            <a:pPr indent="-548640">
              <a:buSzPts val="1800"/>
            </a:pPr>
            <a:r>
              <a:rPr lang="en" sz="2880"/>
              <a:t>Body copy: Encode Sans Semicondensed</a:t>
            </a:r>
            <a:endParaRPr sz="2880"/>
          </a:p>
          <a:p>
            <a:pPr marL="0" indent="0">
              <a:spcBef>
                <a:spcPts val="1280"/>
              </a:spcBef>
              <a:buNone/>
            </a:pPr>
            <a:r>
              <a:rPr lang="en" sz="2880"/>
              <a:t>Download for free at:</a:t>
            </a:r>
            <a:br>
              <a:rPr lang="en" sz="2880"/>
            </a:br>
            <a:r>
              <a:rPr lang="en" sz="2880" u="sng">
                <a:solidFill>
                  <a:schemeClr val="hlink"/>
                </a:solidFill>
                <a:hlinkClick r:id="rId3"/>
              </a:rPr>
              <a:t>https://fonts.google.com/specimen/Amatic+SC</a:t>
            </a:r>
            <a:endParaRPr sz="2880"/>
          </a:p>
          <a:p>
            <a:pPr marL="0" indent="0">
              <a:spcBef>
                <a:spcPts val="1280"/>
              </a:spcBef>
              <a:buNone/>
            </a:pPr>
            <a:r>
              <a:rPr lang="en" sz="2880" u="sng">
                <a:solidFill>
                  <a:schemeClr val="hlink"/>
                </a:solidFill>
                <a:hlinkClick r:id="rId4"/>
              </a:rPr>
              <a:t>https://fonts.google.com/specimen/Encode+Sans+Semi+Condensed</a:t>
            </a:r>
            <a:endParaRPr sz="288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 sz="2880"/>
          </a:p>
        </p:txBody>
      </p:sp>
      <p:sp>
        <p:nvSpPr>
          <p:cNvPr id="1873" name="Google Shape;1873;p37"/>
          <p:cNvSpPr txBox="1"/>
          <p:nvPr/>
        </p:nvSpPr>
        <p:spPr>
          <a:xfrm>
            <a:off x="1124640" y="6567320"/>
            <a:ext cx="9056160" cy="8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6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lnSpc>
                <a:spcPct val="115000"/>
              </a:lnSpc>
              <a:spcBef>
                <a:spcPts val="1280"/>
              </a:spcBef>
            </a:pPr>
            <a:endParaRPr sz="16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lnSpc>
                <a:spcPct val="115000"/>
              </a:lnSpc>
              <a:spcBef>
                <a:spcPts val="1280"/>
              </a:spcBef>
              <a:spcAft>
                <a:spcPts val="1280"/>
              </a:spcAft>
            </a:pPr>
            <a:endParaRPr sz="16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74" name="Google Shape;1874;p37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2537320" y="3285600"/>
            <a:ext cx="7433760" cy="10094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Extra Resources</a:t>
            </a:r>
            <a:endParaRPr/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2537320" y="4328160"/>
            <a:ext cx="7433760" cy="615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80"/>
              </a:spcAft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3080240"/>
            <a:ext cx="1994400" cy="2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algn="ctr"/>
            <a:r>
              <a:rPr lang="en" sz="1152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1152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Timeline</a:t>
            </a:r>
            <a:endParaRPr/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9933683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9085992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8238301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7390610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6542920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5695229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4847538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3999846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3152155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2304464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1456773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609082" y="4287600"/>
            <a:ext cx="1056960" cy="62976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438880" tIns="0" rIns="0" bIns="0" anchor="ctr" anchorCtr="0">
            <a:noAutofit/>
          </a:bodyPr>
          <a:lstStyle/>
          <a:p>
            <a:r>
              <a:rPr lang="en" sz="16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6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4287600"/>
            <a:ext cx="818400" cy="62976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algn="ctr"/>
            <a:endParaRPr sz="16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987464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934781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2684216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2633469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4380968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4332155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6077718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6030843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7774470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7729530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9471222" y="352917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9428218" y="264160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848870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758795" y="571512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3545622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3467312" y="571512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5242374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5175829" y="571512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6939126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6884346" y="571512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8635878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8592862" y="5715120"/>
            <a:ext cx="1604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10332630" y="4878030"/>
            <a:ext cx="0" cy="79776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10284101" y="5715120"/>
            <a:ext cx="13286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144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144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>
            <a:spLocks noGrp="1"/>
          </p:cNvSpPr>
          <p:nvPr>
            <p:ph type="title" idx="4294967295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Roadmap</a:t>
            </a:r>
            <a:endParaRPr/>
          </a:p>
        </p:txBody>
      </p:sp>
      <p:sp>
        <p:nvSpPr>
          <p:cNvPr id="1930" name="Google Shape;1930;p40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3793646"/>
            <a:ext cx="14630400" cy="1617669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46280" tIns="73120" rIns="146280" bIns="73120" anchor="ctr" anchorCtr="0">
            <a:noAutofit/>
          </a:bodyPr>
          <a:lstStyle/>
          <a:p>
            <a:endParaRPr sz="28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3793646"/>
            <a:ext cx="14630400" cy="1617669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46280" tIns="73120" rIns="146280" bIns="73120" anchor="ctr" anchorCtr="0">
            <a:noAutofit/>
          </a:bodyPr>
          <a:lstStyle/>
          <a:p>
            <a:endParaRPr sz="288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2858142" y="2725442"/>
            <a:ext cx="757440" cy="75744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6103062" y="2725442"/>
            <a:ext cx="757440" cy="75744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9347982" y="2725442"/>
            <a:ext cx="757440" cy="75744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11009302" y="5722080"/>
            <a:ext cx="757440" cy="75744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7764382" y="5722080"/>
            <a:ext cx="757440" cy="75744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4519462" y="5722080"/>
            <a:ext cx="757440" cy="75744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96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9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2207760" y="1849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5403528" y="1849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8697616" y="1849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3869080" y="6501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7114008" y="6501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10358936" y="6501760"/>
            <a:ext cx="2058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144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1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Gantt chart</a:t>
            </a:r>
            <a:endParaRPr/>
          </a:p>
        </p:txBody>
      </p:sp>
      <p:sp>
        <p:nvSpPr>
          <p:cNvPr id="1962" name="Google Shape;1962;p4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/>
          </a:p>
        </p:txBody>
      </p:sp>
      <p:graphicFrame>
        <p:nvGraphicFramePr>
          <p:cNvPr id="1963" name="Google Shape;1963;p41"/>
          <p:cNvGraphicFramePr/>
          <p:nvPr/>
        </p:nvGraphicFramePr>
        <p:xfrm>
          <a:off x="1124600" y="2381250"/>
          <a:ext cx="4800000" cy="480000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57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1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sz="13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sz="13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73120" marB="7312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SWOT Analysis</a:t>
            </a:r>
            <a:endParaRPr/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1124640" y="2581480"/>
            <a:ext cx="4898400" cy="18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80" tIns="146280" rIns="2194560" bIns="146280" anchor="t" anchorCtr="0">
            <a:noAutofit/>
          </a:bodyPr>
          <a:lstStyle/>
          <a:p>
            <a:r>
              <a:rPr lang="en" sz="3584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sz="3584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960"/>
              </a:spcBef>
              <a:spcAft>
                <a:spcPts val="960"/>
              </a:spcAft>
            </a:pPr>
            <a: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6225757" y="2581480"/>
            <a:ext cx="4898400" cy="18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194560" tIns="146280" rIns="146280" bIns="146280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3584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sz="3584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960"/>
              </a:spcBef>
              <a:spcAft>
                <a:spcPts val="960"/>
              </a:spcAft>
            </a:pPr>
            <a: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1124640" y="4629358"/>
            <a:ext cx="4898400" cy="18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80" tIns="146280" rIns="2194560" bIns="14628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3584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960"/>
              </a:spcBef>
              <a:buClr>
                <a:schemeClr val="dk1"/>
              </a:buClr>
              <a:buSzPts val="1100"/>
            </a:pPr>
            <a: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960"/>
              </a:spcBef>
              <a:spcAft>
                <a:spcPts val="960"/>
              </a:spcAft>
              <a:buClr>
                <a:schemeClr val="dk1"/>
              </a:buClr>
              <a:buSzPts val="1100"/>
            </a:pPr>
            <a:r>
              <a:rPr lang="en" sz="3584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6225757" y="4629358"/>
            <a:ext cx="4898400" cy="18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194560" tIns="146280" rIns="146280" bIns="146280" anchor="b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r">
              <a:spcBef>
                <a:spcPts val="960"/>
              </a:spcBef>
              <a:spcAft>
                <a:spcPts val="960"/>
              </a:spcAft>
            </a:pPr>
            <a:r>
              <a:rPr lang="en" sz="3584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4616978" y="3018178"/>
            <a:ext cx="2814720" cy="281472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4820040" y="3018178"/>
            <a:ext cx="2814720" cy="281472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4820040" y="3222830"/>
            <a:ext cx="2814720" cy="281472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4616978" y="3222830"/>
            <a:ext cx="2814720" cy="281472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78" name="Google Shape;1978;p42"/>
          <p:cNvSpPr/>
          <p:nvPr/>
        </p:nvSpPr>
        <p:spPr>
          <a:xfrm>
            <a:off x="5421235" y="3605334"/>
            <a:ext cx="153918" cy="5689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3584" b="1"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979" name="Google Shape;1979;p42"/>
          <p:cNvSpPr/>
          <p:nvPr/>
        </p:nvSpPr>
        <p:spPr>
          <a:xfrm>
            <a:off x="6603985" y="3614325"/>
            <a:ext cx="297768" cy="5689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3584" b="1"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980" name="Google Shape;1980;p42"/>
          <p:cNvSpPr/>
          <p:nvPr/>
        </p:nvSpPr>
        <p:spPr>
          <a:xfrm>
            <a:off x="5380958" y="4893775"/>
            <a:ext cx="185566" cy="5768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3584" b="1"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981" name="Google Shape;1981;p42"/>
          <p:cNvSpPr/>
          <p:nvPr/>
        </p:nvSpPr>
        <p:spPr>
          <a:xfrm>
            <a:off x="6737045" y="4902766"/>
            <a:ext cx="155357" cy="5494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3584" b="1"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39850" y="1276076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Comic Sans MS" panose="030F0702030302020204" pitchFamily="66" charset="0"/>
                <a:cs typeface="Times New Roman" panose="02020603050405020304" pitchFamily="18" charset="0"/>
              </a:rPr>
              <a:t>1. Khái niệm về phương trình bậc nhất hai ẩn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46163" y="2119833"/>
            <a:ext cx="7777162" cy="2733675"/>
          </a:xfrm>
          <a:prstGeom prst="cloudCallout">
            <a:avLst>
              <a:gd name="adj1" fmla="val -21065"/>
              <a:gd name="adj2" fmla="val 38407"/>
            </a:avLst>
          </a:prstGeom>
          <a:solidFill>
            <a:srgbClr val="FFE5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Vậy khi nào một cặp số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một nghiệm của phương trình  a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= c ?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903288" y="5213870"/>
            <a:ext cx="8424862" cy="2160588"/>
          </a:xfrm>
          <a:prstGeom prst="wedgeRoundRectCallout">
            <a:avLst>
              <a:gd name="adj1" fmla="val -37065"/>
              <a:gd name="adj2" fmla="val 7000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alt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alt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4278AA-0945-4D60-BE6B-3632C43A524B}"/>
                  </a:ext>
                </a:extLst>
              </p14:cNvPr>
              <p14:cNvContentPartPr/>
              <p14:nvPr/>
            </p14:nvContentPartPr>
            <p14:xfrm>
              <a:off x="1434600" y="4579560"/>
              <a:ext cx="10987200" cy="247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4278AA-0945-4D60-BE6B-3632C43A5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5240" y="4570200"/>
                <a:ext cx="11005920" cy="24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1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"/>
          <p:cNvSpPr txBox="1">
            <a:spLocks noGrp="1"/>
          </p:cNvSpPr>
          <p:nvPr>
            <p:ph type="title" idx="4294967295"/>
          </p:nvPr>
        </p:nvSpPr>
        <p:spPr>
          <a:xfrm>
            <a:off x="419520" y="0"/>
            <a:ext cx="13791360" cy="747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560"/>
              <a:t>Business Model Canvas</a:t>
            </a:r>
            <a:endParaRPr sz="256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88" name="Google Shape;1988;p43"/>
          <p:cNvSpPr txBox="1"/>
          <p:nvPr/>
        </p:nvSpPr>
        <p:spPr>
          <a:xfrm>
            <a:off x="3177792" y="747240"/>
            <a:ext cx="2758080" cy="25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28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89" name="Google Shape;1989;p43"/>
          <p:cNvSpPr txBox="1"/>
          <p:nvPr/>
        </p:nvSpPr>
        <p:spPr>
          <a:xfrm>
            <a:off x="3177792" y="3298710"/>
            <a:ext cx="2758080" cy="25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0" name="Google Shape;1990;p43"/>
          <p:cNvSpPr txBox="1"/>
          <p:nvPr/>
        </p:nvSpPr>
        <p:spPr>
          <a:xfrm>
            <a:off x="5936064" y="747240"/>
            <a:ext cx="2758080" cy="51028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1" name="Google Shape;1991;p43"/>
          <p:cNvSpPr txBox="1"/>
          <p:nvPr/>
        </p:nvSpPr>
        <p:spPr>
          <a:xfrm>
            <a:off x="8694334" y="747240"/>
            <a:ext cx="2758080" cy="25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2" name="Google Shape;1992;p43"/>
          <p:cNvSpPr txBox="1"/>
          <p:nvPr/>
        </p:nvSpPr>
        <p:spPr>
          <a:xfrm>
            <a:off x="8694334" y="3298710"/>
            <a:ext cx="2758080" cy="25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3" name="Google Shape;1993;p43"/>
          <p:cNvSpPr txBox="1"/>
          <p:nvPr/>
        </p:nvSpPr>
        <p:spPr>
          <a:xfrm>
            <a:off x="11452606" y="747240"/>
            <a:ext cx="2758080" cy="51028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4" name="Google Shape;1994;p43"/>
          <p:cNvSpPr txBox="1"/>
          <p:nvPr/>
        </p:nvSpPr>
        <p:spPr>
          <a:xfrm>
            <a:off x="419520" y="747240"/>
            <a:ext cx="2758080" cy="51028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28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5" name="Google Shape;1995;p43"/>
          <p:cNvSpPr txBox="1"/>
          <p:nvPr/>
        </p:nvSpPr>
        <p:spPr>
          <a:xfrm>
            <a:off x="419520" y="5850181"/>
            <a:ext cx="6895680" cy="19761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6" name="Google Shape;1996;p43"/>
          <p:cNvSpPr txBox="1"/>
          <p:nvPr/>
        </p:nvSpPr>
        <p:spPr>
          <a:xfrm>
            <a:off x="7315198" y="5850181"/>
            <a:ext cx="6895680" cy="19761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144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44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7" name="Google Shape;1997;p43"/>
          <p:cNvSpPr/>
          <p:nvPr/>
        </p:nvSpPr>
        <p:spPr>
          <a:xfrm>
            <a:off x="6875605" y="5971840"/>
            <a:ext cx="317666" cy="321670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98" name="Google Shape;1998;p43"/>
          <p:cNvSpPr/>
          <p:nvPr/>
        </p:nvSpPr>
        <p:spPr>
          <a:xfrm>
            <a:off x="11015694" y="869156"/>
            <a:ext cx="314997" cy="27852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1999" name="Google Shape;1999;p43"/>
          <p:cNvSpPr/>
          <p:nvPr/>
        </p:nvSpPr>
        <p:spPr>
          <a:xfrm>
            <a:off x="2750016" y="869262"/>
            <a:ext cx="305654" cy="306989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0" name="Google Shape;2000;p43"/>
          <p:cNvSpPr/>
          <p:nvPr/>
        </p:nvSpPr>
        <p:spPr>
          <a:xfrm>
            <a:off x="13801977" y="869148"/>
            <a:ext cx="286968" cy="30388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1" name="Google Shape;2001;p43"/>
          <p:cNvSpPr/>
          <p:nvPr/>
        </p:nvSpPr>
        <p:spPr>
          <a:xfrm>
            <a:off x="13757039" y="5972112"/>
            <a:ext cx="331909" cy="244714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2" name="Google Shape;2002;p43"/>
          <p:cNvSpPr/>
          <p:nvPr/>
        </p:nvSpPr>
        <p:spPr>
          <a:xfrm>
            <a:off x="5510273" y="869300"/>
            <a:ext cx="303880" cy="3043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3" name="Google Shape;2003;p43"/>
          <p:cNvSpPr/>
          <p:nvPr/>
        </p:nvSpPr>
        <p:spPr>
          <a:xfrm>
            <a:off x="8220481" y="869167"/>
            <a:ext cx="351912" cy="363046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4" name="Google Shape;2004;p43"/>
          <p:cNvSpPr/>
          <p:nvPr/>
        </p:nvSpPr>
        <p:spPr>
          <a:xfrm>
            <a:off x="10924918" y="3426647"/>
            <a:ext cx="405758" cy="38840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005" name="Google Shape;2005;p43"/>
          <p:cNvSpPr/>
          <p:nvPr/>
        </p:nvSpPr>
        <p:spPr>
          <a:xfrm>
            <a:off x="5408446" y="3420623"/>
            <a:ext cx="405733" cy="368168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Funnel</a:t>
            </a:r>
            <a:endParaRPr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1124635" y="2680081"/>
            <a:ext cx="4750752" cy="4271018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92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92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5769970" y="3387037"/>
            <a:ext cx="13915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7242632" y="3160509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5565002" y="4021165"/>
            <a:ext cx="159648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7242632" y="3794624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4" name="Google Shape;2024;p44"/>
          <p:cNvCxnSpPr/>
          <p:nvPr/>
        </p:nvCxnSpPr>
        <p:spPr>
          <a:xfrm>
            <a:off x="5273726" y="4655293"/>
            <a:ext cx="188784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7242632" y="4428738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6" name="Google Shape;2026;p44"/>
          <p:cNvCxnSpPr/>
          <p:nvPr/>
        </p:nvCxnSpPr>
        <p:spPr>
          <a:xfrm>
            <a:off x="5025606" y="5289387"/>
            <a:ext cx="213552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7242632" y="5062853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4755891" y="5923515"/>
            <a:ext cx="240528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7242632" y="5696968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4475414" y="6557610"/>
            <a:ext cx="267504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7242632" y="6331082"/>
            <a:ext cx="3669120" cy="4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6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6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 txBox="1">
            <a:spLocks noGrp="1"/>
          </p:cNvSpPr>
          <p:nvPr>
            <p:ph type="title" idx="4294967295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Team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45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38" name="Google Shape;2038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1124640" y="2937880"/>
            <a:ext cx="2261280" cy="22612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9" name="Google Shape;2039;p45"/>
          <p:cNvSpPr txBox="1"/>
          <p:nvPr/>
        </p:nvSpPr>
        <p:spPr>
          <a:xfrm>
            <a:off x="1132270" y="5396520"/>
            <a:ext cx="2261280" cy="111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 Jackson</a:t>
            </a:r>
            <a:b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28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128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</a:pPr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  <a:spcAft>
                <a:spcPts val="640"/>
              </a:spcAft>
            </a:pP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0" name="Google Shape;20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1050" y="2937880"/>
            <a:ext cx="2261280" cy="22612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1" name="Google Shape;2041;p45"/>
          <p:cNvSpPr txBox="1"/>
          <p:nvPr/>
        </p:nvSpPr>
        <p:spPr>
          <a:xfrm>
            <a:off x="4138682" y="5396520"/>
            <a:ext cx="2261280" cy="111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 Galán</a:t>
            </a:r>
            <a:b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28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128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</a:pPr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  <a:spcAft>
                <a:spcPts val="640"/>
              </a:spcAft>
            </a:pP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2" name="Google Shape;2042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7137461" y="2937880"/>
            <a:ext cx="2261280" cy="22612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3" name="Google Shape;2043;p45"/>
          <p:cNvSpPr txBox="1"/>
          <p:nvPr/>
        </p:nvSpPr>
        <p:spPr>
          <a:xfrm>
            <a:off x="7145091" y="5396520"/>
            <a:ext cx="2261280" cy="111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28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128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</a:pPr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  <a:spcAft>
                <a:spcPts val="640"/>
              </a:spcAft>
            </a:pP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4" name="Google Shape;2044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10143870" y="2937880"/>
            <a:ext cx="2261280" cy="22612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5" name="Google Shape;2045;p45"/>
          <p:cNvSpPr txBox="1"/>
          <p:nvPr/>
        </p:nvSpPr>
        <p:spPr>
          <a:xfrm>
            <a:off x="10151501" y="5396520"/>
            <a:ext cx="2261280" cy="111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 sz="3584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28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128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</a:pPr>
            <a:r>
              <a:rPr lang="en" sz="144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algn="ctr">
              <a:spcBef>
                <a:spcPts val="640"/>
              </a:spcBef>
              <a:spcAft>
                <a:spcPts val="640"/>
              </a:spcAft>
            </a:pPr>
            <a:endParaRPr sz="3584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6"/>
          <p:cNvSpPr txBox="1">
            <a:spLocks noGrp="1"/>
          </p:cNvSpPr>
          <p:nvPr>
            <p:ph type="title" idx="4294967295"/>
          </p:nvPr>
        </p:nvSpPr>
        <p:spPr>
          <a:xfrm>
            <a:off x="747360" y="0"/>
            <a:ext cx="13135680" cy="747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560"/>
              <a:t>Competitor Matrix</a:t>
            </a:r>
            <a:endParaRPr sz="2560"/>
          </a:p>
        </p:txBody>
      </p:sp>
      <p:sp>
        <p:nvSpPr>
          <p:cNvPr id="2051" name="Google Shape;2051;p46"/>
          <p:cNvSpPr/>
          <p:nvPr/>
        </p:nvSpPr>
        <p:spPr>
          <a:xfrm>
            <a:off x="747360" y="747360"/>
            <a:ext cx="13135680" cy="673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2052" name="Google Shape;2052;p46"/>
          <p:cNvGrpSpPr/>
          <p:nvPr/>
        </p:nvGrpSpPr>
        <p:grpSpPr>
          <a:xfrm>
            <a:off x="1021040" y="747378"/>
            <a:ext cx="12588400" cy="6734557"/>
            <a:chOff x="638138" y="467100"/>
            <a:chExt cx="7867750" cy="4194000"/>
          </a:xfrm>
        </p:grpSpPr>
        <p:cxnSp>
          <p:nvCxnSpPr>
            <p:cNvPr id="2053" name="Google Shape;205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2" name="Google Shape;206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3" name="Google Shape;206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4" name="Google Shape;206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5" name="Google Shape;206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6" name="Google Shape;206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7" name="Google Shape;206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8" name="Google Shape;206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9" name="Google Shape;206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0" name="Google Shape;207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1" name="Google Shape;207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6" name="Google Shape;207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7" name="Google Shape;207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0" name="Google Shape;208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1" name="Google Shape;208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2" name="Google Shape;208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3" name="Google Shape;208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4" name="Google Shape;208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5" name="Google Shape;208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6" name="Google Shape;208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7" name="Google Shape;208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8" name="Google Shape;208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3" name="Google Shape;209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4" name="Google Shape;209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5" name="Google Shape;209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6" name="Google Shape;209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7" name="Google Shape;209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0" name="Google Shape;2100;p46"/>
          <p:cNvGrpSpPr/>
          <p:nvPr/>
        </p:nvGrpSpPr>
        <p:grpSpPr>
          <a:xfrm>
            <a:off x="747372" y="1027958"/>
            <a:ext cx="13135608" cy="6173182"/>
            <a:chOff x="467088" y="642474"/>
            <a:chExt cx="4194000" cy="3858239"/>
          </a:xfrm>
        </p:grpSpPr>
        <p:cxnSp>
          <p:nvCxnSpPr>
            <p:cNvPr id="2101" name="Google Shape;210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2" name="Google Shape;210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3" name="Google Shape;210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4" name="Google Shape;210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5" name="Google Shape;210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6" name="Google Shape;210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7" name="Google Shape;210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8" name="Google Shape;210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9" name="Google Shape;210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0" name="Google Shape;211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1" name="Google Shape;211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2" name="Google Shape;211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6" name="Google Shape;211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7" name="Google Shape;211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8" name="Google Shape;211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2" name="Google Shape;212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23" name="Google Shape;2123;p46"/>
          <p:cNvCxnSpPr/>
          <p:nvPr/>
        </p:nvCxnSpPr>
        <p:spPr>
          <a:xfrm>
            <a:off x="7315200" y="747360"/>
            <a:ext cx="0" cy="673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124" name="Google Shape;2124;p46"/>
          <p:cNvCxnSpPr/>
          <p:nvPr/>
        </p:nvCxnSpPr>
        <p:spPr>
          <a:xfrm>
            <a:off x="747360" y="4114560"/>
            <a:ext cx="1313568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125" name="Google Shape;2125;p46"/>
          <p:cNvSpPr txBox="1"/>
          <p:nvPr/>
        </p:nvSpPr>
        <p:spPr>
          <a:xfrm rot="-5400000">
            <a:off x="-414000" y="3982301"/>
            <a:ext cx="2058240" cy="2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128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6" name="Google Shape;2126;p46"/>
          <p:cNvSpPr txBox="1"/>
          <p:nvPr/>
        </p:nvSpPr>
        <p:spPr>
          <a:xfrm rot="5400000">
            <a:off x="12986240" y="3982280"/>
            <a:ext cx="2058240" cy="2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1</a:t>
            </a:r>
            <a:endParaRPr sz="128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7" name="Google Shape;2127;p46"/>
          <p:cNvSpPr txBox="1"/>
          <p:nvPr/>
        </p:nvSpPr>
        <p:spPr>
          <a:xfrm>
            <a:off x="6286120" y="7481701"/>
            <a:ext cx="2058240" cy="2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128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8" name="Google Shape;2128;p46"/>
          <p:cNvSpPr txBox="1"/>
          <p:nvPr/>
        </p:nvSpPr>
        <p:spPr>
          <a:xfrm>
            <a:off x="6286040" y="482861"/>
            <a:ext cx="2058240" cy="2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2</a:t>
            </a:r>
            <a:endParaRPr sz="128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9" name="Google Shape;2129;p46"/>
          <p:cNvSpPr/>
          <p:nvPr/>
        </p:nvSpPr>
        <p:spPr>
          <a:xfrm>
            <a:off x="11220480" y="1322000"/>
            <a:ext cx="1600320" cy="1600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company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0" name="Google Shape;2130;p46"/>
          <p:cNvSpPr/>
          <p:nvPr/>
        </p:nvSpPr>
        <p:spPr>
          <a:xfrm>
            <a:off x="5008680" y="2072200"/>
            <a:ext cx="1401600" cy="140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1" name="Google Shape;2131;p46"/>
          <p:cNvSpPr/>
          <p:nvPr/>
        </p:nvSpPr>
        <p:spPr>
          <a:xfrm>
            <a:off x="2212600" y="5554560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2" name="Google Shape;2132;p46"/>
          <p:cNvSpPr/>
          <p:nvPr/>
        </p:nvSpPr>
        <p:spPr>
          <a:xfrm>
            <a:off x="9003080" y="4716800"/>
            <a:ext cx="1168800" cy="116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3" name="Google Shape;2133;p46"/>
          <p:cNvSpPr/>
          <p:nvPr/>
        </p:nvSpPr>
        <p:spPr>
          <a:xfrm>
            <a:off x="10444320" y="5438160"/>
            <a:ext cx="1401600" cy="140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4" name="Google Shape;2134;p46"/>
          <p:cNvSpPr/>
          <p:nvPr/>
        </p:nvSpPr>
        <p:spPr>
          <a:xfrm>
            <a:off x="7630160" y="903400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5" name="Google Shape;2135;p46"/>
          <p:cNvSpPr/>
          <p:nvPr/>
        </p:nvSpPr>
        <p:spPr>
          <a:xfrm>
            <a:off x="1782760" y="1515960"/>
            <a:ext cx="747360" cy="7473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28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128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47"/>
          <p:cNvSpPr txBox="1">
            <a:spLocks noGrp="1"/>
          </p:cNvSpPr>
          <p:nvPr>
            <p:ph type="title"/>
          </p:nvPr>
        </p:nvSpPr>
        <p:spPr>
          <a:xfrm>
            <a:off x="1124640" y="1217480"/>
            <a:ext cx="9056160" cy="75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Weekly Planner</a:t>
            </a:r>
            <a:endParaRPr/>
          </a:p>
        </p:txBody>
      </p:sp>
      <p:sp>
        <p:nvSpPr>
          <p:cNvPr id="2141" name="Google Shape;2141;p47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graphicFrame>
        <p:nvGraphicFramePr>
          <p:cNvPr id="2142" name="Google Shape;2142;p47"/>
          <p:cNvGraphicFramePr/>
          <p:nvPr/>
        </p:nvGraphicFramePr>
        <p:xfrm>
          <a:off x="1124720" y="2359560"/>
          <a:ext cx="9056200" cy="4781960"/>
        </p:xfrm>
        <a:graphic>
          <a:graphicData uri="http://schemas.openxmlformats.org/drawingml/2006/table">
            <a:tbl>
              <a:tblPr>
                <a:noFill/>
                <a:tableStyleId>{A4D890D1-4835-4479-89E5-008A3579EB0F}</a:tableStyleId>
              </a:tblPr>
              <a:tblGrid>
                <a:gridCol w="100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76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11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9:00 - 9:45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10:00 - 10:45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11:00 - 11:45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13:30 - 14:15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14:30 - 15:15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4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15:30 - 16:15</a:t>
                      </a:r>
                      <a:endParaRPr sz="10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13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146280" marR="146280" marT="146280" marB="14628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8"/>
          <p:cNvSpPr/>
          <p:nvPr/>
        </p:nvSpPr>
        <p:spPr>
          <a:xfrm>
            <a:off x="444745" y="435142"/>
            <a:ext cx="598197" cy="767512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48" name="Google Shape;2148;p48"/>
          <p:cNvSpPr/>
          <p:nvPr/>
        </p:nvSpPr>
        <p:spPr>
          <a:xfrm>
            <a:off x="1364481" y="542350"/>
            <a:ext cx="638202" cy="540325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49" name="Google Shape;2149;p48"/>
          <p:cNvSpPr/>
          <p:nvPr/>
        </p:nvSpPr>
        <p:spPr>
          <a:xfrm>
            <a:off x="2312334" y="544028"/>
            <a:ext cx="619422" cy="547144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0" name="Google Shape;2150;p48"/>
          <p:cNvSpPr/>
          <p:nvPr/>
        </p:nvSpPr>
        <p:spPr>
          <a:xfrm>
            <a:off x="3313752" y="529586"/>
            <a:ext cx="504589" cy="566691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1" name="Google Shape;2151;p48"/>
          <p:cNvSpPr/>
          <p:nvPr/>
        </p:nvSpPr>
        <p:spPr>
          <a:xfrm>
            <a:off x="4285381" y="524482"/>
            <a:ext cx="429722" cy="571797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2" name="Google Shape;2152;p48"/>
          <p:cNvSpPr/>
          <p:nvPr/>
        </p:nvSpPr>
        <p:spPr>
          <a:xfrm>
            <a:off x="5105568" y="517663"/>
            <a:ext cx="663728" cy="586274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3" name="Google Shape;2153;p48"/>
          <p:cNvSpPr/>
          <p:nvPr/>
        </p:nvSpPr>
        <p:spPr>
          <a:xfrm>
            <a:off x="6094261" y="482766"/>
            <a:ext cx="569245" cy="65774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4" name="Google Shape;2154;p48"/>
          <p:cNvSpPr/>
          <p:nvPr/>
        </p:nvSpPr>
        <p:spPr>
          <a:xfrm>
            <a:off x="6988473" y="525321"/>
            <a:ext cx="662853" cy="579454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5" name="Google Shape;2155;p48"/>
          <p:cNvSpPr/>
          <p:nvPr/>
        </p:nvSpPr>
        <p:spPr>
          <a:xfrm>
            <a:off x="7964367" y="535531"/>
            <a:ext cx="586274" cy="559034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6" name="Google Shape;2156;p48"/>
          <p:cNvSpPr/>
          <p:nvPr/>
        </p:nvSpPr>
        <p:spPr>
          <a:xfrm>
            <a:off x="8913896" y="521928"/>
            <a:ext cx="569245" cy="581168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7" name="Google Shape;2157;p48"/>
          <p:cNvSpPr/>
          <p:nvPr/>
        </p:nvSpPr>
        <p:spPr>
          <a:xfrm>
            <a:off x="451562" y="1384671"/>
            <a:ext cx="589666" cy="730062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8" name="Google Shape;2158;p48"/>
          <p:cNvSpPr/>
          <p:nvPr/>
        </p:nvSpPr>
        <p:spPr>
          <a:xfrm>
            <a:off x="1391721" y="1384671"/>
            <a:ext cx="589666" cy="730062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59" name="Google Shape;2159;p48"/>
          <p:cNvSpPr/>
          <p:nvPr/>
        </p:nvSpPr>
        <p:spPr>
          <a:xfrm>
            <a:off x="2315724" y="1494430"/>
            <a:ext cx="608373" cy="523296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0" name="Google Shape;2160;p48"/>
          <p:cNvSpPr/>
          <p:nvPr/>
        </p:nvSpPr>
        <p:spPr>
          <a:xfrm>
            <a:off x="3255044" y="1441666"/>
            <a:ext cx="607534" cy="615192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1" name="Google Shape;2161;p48"/>
          <p:cNvSpPr/>
          <p:nvPr/>
        </p:nvSpPr>
        <p:spPr>
          <a:xfrm>
            <a:off x="4199467" y="1481670"/>
            <a:ext cx="602429" cy="53266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2" name="Google Shape;2162;p48"/>
          <p:cNvSpPr/>
          <p:nvPr/>
        </p:nvSpPr>
        <p:spPr>
          <a:xfrm>
            <a:off x="5149835" y="1481670"/>
            <a:ext cx="584560" cy="53861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3" name="Google Shape;2163;p48"/>
          <p:cNvSpPr/>
          <p:nvPr/>
        </p:nvSpPr>
        <p:spPr>
          <a:xfrm>
            <a:off x="6105309" y="1487613"/>
            <a:ext cx="542038" cy="526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4" name="Google Shape;2164;p48"/>
          <p:cNvSpPr/>
          <p:nvPr/>
        </p:nvSpPr>
        <p:spPr>
          <a:xfrm>
            <a:off x="7015713" y="1457821"/>
            <a:ext cx="600715" cy="58882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5" name="Google Shape;2165;p48"/>
          <p:cNvSpPr/>
          <p:nvPr/>
        </p:nvSpPr>
        <p:spPr>
          <a:xfrm>
            <a:off x="7894607" y="1393167"/>
            <a:ext cx="733454" cy="72240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6" name="Google Shape;2166;p48"/>
          <p:cNvSpPr/>
          <p:nvPr/>
        </p:nvSpPr>
        <p:spPr>
          <a:xfrm>
            <a:off x="8852634" y="1418693"/>
            <a:ext cx="687506" cy="656909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7" name="Google Shape;2167;p48"/>
          <p:cNvSpPr/>
          <p:nvPr/>
        </p:nvSpPr>
        <p:spPr>
          <a:xfrm>
            <a:off x="404741" y="2460956"/>
            <a:ext cx="673938" cy="478222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8" name="Google Shape;2168;p48"/>
          <p:cNvSpPr/>
          <p:nvPr/>
        </p:nvSpPr>
        <p:spPr>
          <a:xfrm>
            <a:off x="1348327" y="2370775"/>
            <a:ext cx="668798" cy="647538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69" name="Google Shape;2169;p48"/>
          <p:cNvSpPr/>
          <p:nvPr/>
        </p:nvSpPr>
        <p:spPr>
          <a:xfrm>
            <a:off x="2313171" y="2399694"/>
            <a:ext cx="602429" cy="60840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0" name="Google Shape;2170;p48"/>
          <p:cNvSpPr/>
          <p:nvPr/>
        </p:nvSpPr>
        <p:spPr>
          <a:xfrm>
            <a:off x="3247386" y="2380986"/>
            <a:ext cx="627955" cy="62624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1" name="Google Shape;2171;p48"/>
          <p:cNvSpPr/>
          <p:nvPr/>
        </p:nvSpPr>
        <p:spPr>
          <a:xfrm>
            <a:off x="4207965" y="2400567"/>
            <a:ext cx="584560" cy="587112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2" name="Google Shape;2172;p48"/>
          <p:cNvSpPr/>
          <p:nvPr/>
        </p:nvSpPr>
        <p:spPr>
          <a:xfrm>
            <a:off x="5174489" y="2331647"/>
            <a:ext cx="532667" cy="724082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3" name="Google Shape;2173;p48"/>
          <p:cNvSpPr/>
          <p:nvPr/>
        </p:nvSpPr>
        <p:spPr>
          <a:xfrm>
            <a:off x="6044049" y="2475431"/>
            <a:ext cx="668798" cy="431400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4" name="Google Shape;2174;p48"/>
          <p:cNvSpPr/>
          <p:nvPr/>
        </p:nvSpPr>
        <p:spPr>
          <a:xfrm>
            <a:off x="7012285" y="2383538"/>
            <a:ext cx="616066" cy="622850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5" name="Google Shape;2175;p48"/>
          <p:cNvSpPr/>
          <p:nvPr/>
        </p:nvSpPr>
        <p:spPr>
          <a:xfrm>
            <a:off x="7950764" y="2359726"/>
            <a:ext cx="619458" cy="644110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6" name="Google Shape;2176;p48"/>
          <p:cNvSpPr/>
          <p:nvPr/>
        </p:nvSpPr>
        <p:spPr>
          <a:xfrm>
            <a:off x="8862006" y="2378432"/>
            <a:ext cx="662853" cy="621136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7" name="Google Shape;2177;p48"/>
          <p:cNvSpPr/>
          <p:nvPr/>
        </p:nvSpPr>
        <p:spPr>
          <a:xfrm>
            <a:off x="483032" y="3347509"/>
            <a:ext cx="519066" cy="566726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8" name="Google Shape;2178;p48"/>
          <p:cNvSpPr/>
          <p:nvPr/>
        </p:nvSpPr>
        <p:spPr>
          <a:xfrm>
            <a:off x="1400219" y="3348383"/>
            <a:ext cx="553963" cy="55732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79" name="Google Shape;2179;p48"/>
          <p:cNvSpPr/>
          <p:nvPr/>
        </p:nvSpPr>
        <p:spPr>
          <a:xfrm>
            <a:off x="2351462" y="3348383"/>
            <a:ext cx="553928" cy="55732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0" name="Google Shape;2180;p48"/>
          <p:cNvSpPr/>
          <p:nvPr/>
        </p:nvSpPr>
        <p:spPr>
          <a:xfrm>
            <a:off x="3283961" y="3348383"/>
            <a:ext cx="553090" cy="55732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1" name="Google Shape;2181;p48"/>
          <p:cNvSpPr/>
          <p:nvPr/>
        </p:nvSpPr>
        <p:spPr>
          <a:xfrm>
            <a:off x="4352588" y="3261594"/>
            <a:ext cx="298696" cy="73688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2" name="Google Shape;2182;p48"/>
          <p:cNvSpPr/>
          <p:nvPr/>
        </p:nvSpPr>
        <p:spPr>
          <a:xfrm>
            <a:off x="5310650" y="3266699"/>
            <a:ext cx="258693" cy="72834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3" name="Google Shape;2183;p48"/>
          <p:cNvSpPr/>
          <p:nvPr/>
        </p:nvSpPr>
        <p:spPr>
          <a:xfrm>
            <a:off x="6259305" y="3347509"/>
            <a:ext cx="235720" cy="558194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4" name="Google Shape;2184;p48"/>
          <p:cNvSpPr/>
          <p:nvPr/>
        </p:nvSpPr>
        <p:spPr>
          <a:xfrm>
            <a:off x="7043789" y="3339851"/>
            <a:ext cx="548822" cy="58116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5" name="Google Shape;2185;p48"/>
          <p:cNvSpPr/>
          <p:nvPr/>
        </p:nvSpPr>
        <p:spPr>
          <a:xfrm>
            <a:off x="7960975" y="3355166"/>
            <a:ext cx="601589" cy="55564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6" name="Google Shape;2186;p48"/>
          <p:cNvSpPr/>
          <p:nvPr/>
        </p:nvSpPr>
        <p:spPr>
          <a:xfrm>
            <a:off x="8912183" y="3260720"/>
            <a:ext cx="553090" cy="66372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7" name="Google Shape;2187;p48"/>
          <p:cNvSpPr/>
          <p:nvPr/>
        </p:nvSpPr>
        <p:spPr>
          <a:xfrm>
            <a:off x="640455" y="4227279"/>
            <a:ext cx="203374" cy="687541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8" name="Google Shape;2188;p48"/>
          <p:cNvSpPr/>
          <p:nvPr/>
        </p:nvSpPr>
        <p:spPr>
          <a:xfrm>
            <a:off x="1461480" y="4201752"/>
            <a:ext cx="439933" cy="73688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89" name="Google Shape;2189;p48"/>
          <p:cNvSpPr/>
          <p:nvPr/>
        </p:nvSpPr>
        <p:spPr>
          <a:xfrm>
            <a:off x="2337823" y="4201752"/>
            <a:ext cx="576062" cy="73688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0" name="Google Shape;2190;p48"/>
          <p:cNvSpPr/>
          <p:nvPr/>
        </p:nvSpPr>
        <p:spPr>
          <a:xfrm>
            <a:off x="4147542" y="4326831"/>
            <a:ext cx="695198" cy="388005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1" name="Google Shape;2191;p48"/>
          <p:cNvSpPr/>
          <p:nvPr/>
        </p:nvSpPr>
        <p:spPr>
          <a:xfrm>
            <a:off x="3220985" y="4245985"/>
            <a:ext cx="674778" cy="638202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2" name="Google Shape;2192;p48"/>
          <p:cNvSpPr/>
          <p:nvPr/>
        </p:nvSpPr>
        <p:spPr>
          <a:xfrm>
            <a:off x="5137075" y="4262176"/>
            <a:ext cx="597323" cy="602429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3" name="Google Shape;2193;p48"/>
          <p:cNvSpPr/>
          <p:nvPr/>
        </p:nvSpPr>
        <p:spPr>
          <a:xfrm>
            <a:off x="6074679" y="4267282"/>
            <a:ext cx="604981" cy="602429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4" name="Google Shape;2194;p48"/>
          <p:cNvSpPr/>
          <p:nvPr/>
        </p:nvSpPr>
        <p:spPr>
          <a:xfrm>
            <a:off x="6931476" y="4267283"/>
            <a:ext cx="787899" cy="637326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5" name="Google Shape;2195;p48"/>
          <p:cNvSpPr/>
          <p:nvPr/>
        </p:nvSpPr>
        <p:spPr>
          <a:xfrm>
            <a:off x="8019684" y="4241755"/>
            <a:ext cx="473957" cy="659427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6" name="Google Shape;2196;p48"/>
          <p:cNvSpPr/>
          <p:nvPr/>
        </p:nvSpPr>
        <p:spPr>
          <a:xfrm>
            <a:off x="8964110" y="4274940"/>
            <a:ext cx="462872" cy="633899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7" name="Google Shape;2197;p48"/>
          <p:cNvSpPr/>
          <p:nvPr/>
        </p:nvSpPr>
        <p:spPr>
          <a:xfrm>
            <a:off x="423484" y="5248281"/>
            <a:ext cx="668798" cy="529275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8" name="Google Shape;2198;p48"/>
          <p:cNvSpPr/>
          <p:nvPr/>
        </p:nvSpPr>
        <p:spPr>
          <a:xfrm>
            <a:off x="1356825" y="5287409"/>
            <a:ext cx="651803" cy="44248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199" name="Google Shape;2199;p48"/>
          <p:cNvSpPr/>
          <p:nvPr/>
        </p:nvSpPr>
        <p:spPr>
          <a:xfrm>
            <a:off x="2315724" y="5268701"/>
            <a:ext cx="618584" cy="483328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0" name="Google Shape;2200;p48"/>
          <p:cNvSpPr/>
          <p:nvPr/>
        </p:nvSpPr>
        <p:spPr>
          <a:xfrm>
            <a:off x="3251617" y="5255939"/>
            <a:ext cx="622885" cy="506302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1" name="Google Shape;2201;p48"/>
          <p:cNvSpPr/>
          <p:nvPr/>
        </p:nvSpPr>
        <p:spPr>
          <a:xfrm>
            <a:off x="4224993" y="5215099"/>
            <a:ext cx="562426" cy="567531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2" name="Google Shape;2202;p48"/>
          <p:cNvSpPr/>
          <p:nvPr/>
        </p:nvSpPr>
        <p:spPr>
          <a:xfrm>
            <a:off x="5114099" y="5286571"/>
            <a:ext cx="635613" cy="468011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3" name="Google Shape;2203;p48"/>
          <p:cNvSpPr/>
          <p:nvPr/>
        </p:nvSpPr>
        <p:spPr>
          <a:xfrm>
            <a:off x="6055971" y="5286571"/>
            <a:ext cx="634774" cy="468011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4" name="Google Shape;2204;p48"/>
          <p:cNvSpPr/>
          <p:nvPr/>
        </p:nvSpPr>
        <p:spPr>
          <a:xfrm>
            <a:off x="7013159" y="5240623"/>
            <a:ext cx="611765" cy="536059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5" name="Google Shape;2205;p48"/>
          <p:cNvSpPr/>
          <p:nvPr/>
        </p:nvSpPr>
        <p:spPr>
          <a:xfrm>
            <a:off x="7921811" y="5175969"/>
            <a:ext cx="671386" cy="676456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6" name="Google Shape;2206;p48"/>
          <p:cNvSpPr/>
          <p:nvPr/>
        </p:nvSpPr>
        <p:spPr>
          <a:xfrm>
            <a:off x="8910505" y="5214259"/>
            <a:ext cx="575189" cy="582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7" name="Google Shape;2207;p48"/>
          <p:cNvSpPr/>
          <p:nvPr/>
        </p:nvSpPr>
        <p:spPr>
          <a:xfrm>
            <a:off x="414113" y="6129730"/>
            <a:ext cx="655195" cy="63816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8" name="Google Shape;2208;p48"/>
          <p:cNvSpPr/>
          <p:nvPr/>
        </p:nvSpPr>
        <p:spPr>
          <a:xfrm>
            <a:off x="1325355" y="6232673"/>
            <a:ext cx="698590" cy="427170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09" name="Google Shape;2209;p48"/>
          <p:cNvSpPr/>
          <p:nvPr/>
        </p:nvSpPr>
        <p:spPr>
          <a:xfrm>
            <a:off x="2429718" y="6086335"/>
            <a:ext cx="410174" cy="699430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0" name="Google Shape;2210;p48"/>
          <p:cNvSpPr/>
          <p:nvPr/>
        </p:nvSpPr>
        <p:spPr>
          <a:xfrm>
            <a:off x="3311201" y="6153543"/>
            <a:ext cx="514798" cy="645859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1" name="Google Shape;2211;p48"/>
          <p:cNvSpPr/>
          <p:nvPr/>
        </p:nvSpPr>
        <p:spPr>
          <a:xfrm>
            <a:off x="4212231" y="6202916"/>
            <a:ext cx="579454" cy="503714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2" name="Google Shape;2212;p48"/>
          <p:cNvSpPr/>
          <p:nvPr/>
        </p:nvSpPr>
        <p:spPr>
          <a:xfrm>
            <a:off x="5148962" y="6157809"/>
            <a:ext cx="581168" cy="58200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3" name="Google Shape;2213;p48"/>
          <p:cNvSpPr/>
          <p:nvPr/>
        </p:nvSpPr>
        <p:spPr>
          <a:xfrm>
            <a:off x="6086604" y="6150150"/>
            <a:ext cx="585400" cy="599037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4" name="Google Shape;2214;p48"/>
          <p:cNvSpPr/>
          <p:nvPr/>
        </p:nvSpPr>
        <p:spPr>
          <a:xfrm>
            <a:off x="6981653" y="6156094"/>
            <a:ext cx="675616" cy="570957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5" name="Google Shape;2215;p48"/>
          <p:cNvSpPr/>
          <p:nvPr/>
        </p:nvSpPr>
        <p:spPr>
          <a:xfrm>
            <a:off x="7950764" y="6144207"/>
            <a:ext cx="615192" cy="607534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6" name="Google Shape;2216;p48"/>
          <p:cNvSpPr/>
          <p:nvPr/>
        </p:nvSpPr>
        <p:spPr>
          <a:xfrm>
            <a:off x="8906239" y="6115254"/>
            <a:ext cx="589666" cy="659461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7" name="Google Shape;2217;p48"/>
          <p:cNvSpPr/>
          <p:nvPr/>
        </p:nvSpPr>
        <p:spPr>
          <a:xfrm>
            <a:off x="369041" y="7177972"/>
            <a:ext cx="758981" cy="428008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8" name="Google Shape;2218;p48"/>
          <p:cNvSpPr/>
          <p:nvPr/>
        </p:nvSpPr>
        <p:spPr>
          <a:xfrm>
            <a:off x="1373014" y="7064783"/>
            <a:ext cx="611800" cy="644146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19" name="Google Shape;2219;p48"/>
          <p:cNvSpPr/>
          <p:nvPr/>
        </p:nvSpPr>
        <p:spPr>
          <a:xfrm>
            <a:off x="2289359" y="7028207"/>
            <a:ext cx="673029" cy="694325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0" name="Google Shape;2220;p48"/>
          <p:cNvSpPr/>
          <p:nvPr/>
        </p:nvSpPr>
        <p:spPr>
          <a:xfrm>
            <a:off x="3263542" y="7086918"/>
            <a:ext cx="593931" cy="601589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1" name="Google Shape;2221;p48"/>
          <p:cNvSpPr/>
          <p:nvPr/>
        </p:nvSpPr>
        <p:spPr>
          <a:xfrm>
            <a:off x="4144149" y="7088630"/>
            <a:ext cx="713907" cy="595610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2" name="Google Shape;2222;p48"/>
          <p:cNvSpPr/>
          <p:nvPr/>
        </p:nvSpPr>
        <p:spPr>
          <a:xfrm>
            <a:off x="5164278" y="7037578"/>
            <a:ext cx="550536" cy="666245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3" name="Google Shape;2223;p48"/>
          <p:cNvSpPr/>
          <p:nvPr/>
        </p:nvSpPr>
        <p:spPr>
          <a:xfrm>
            <a:off x="5987891" y="7029920"/>
            <a:ext cx="790486" cy="71729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4" name="Google Shape;2224;p48"/>
          <p:cNvSpPr/>
          <p:nvPr/>
        </p:nvSpPr>
        <p:spPr>
          <a:xfrm>
            <a:off x="6938259" y="7018835"/>
            <a:ext cx="776010" cy="74282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5" name="Google Shape;2225;p48"/>
          <p:cNvSpPr/>
          <p:nvPr/>
        </p:nvSpPr>
        <p:spPr>
          <a:xfrm>
            <a:off x="7914154" y="7196678"/>
            <a:ext cx="690093" cy="399930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6" name="Google Shape;2226;p48"/>
          <p:cNvSpPr/>
          <p:nvPr/>
        </p:nvSpPr>
        <p:spPr>
          <a:xfrm>
            <a:off x="8947081" y="7123492"/>
            <a:ext cx="514798" cy="56501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7" name="Google Shape;2227;p48"/>
          <p:cNvSpPr/>
          <p:nvPr/>
        </p:nvSpPr>
        <p:spPr>
          <a:xfrm>
            <a:off x="10161588" y="3004167"/>
            <a:ext cx="733454" cy="72240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8" name="Google Shape;2228;p48"/>
          <p:cNvSpPr/>
          <p:nvPr/>
        </p:nvSpPr>
        <p:spPr>
          <a:xfrm>
            <a:off x="11591380" y="3004150"/>
            <a:ext cx="1767858" cy="1741389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29" name="Google Shape;2229;p48"/>
          <p:cNvSpPr/>
          <p:nvPr/>
        </p:nvSpPr>
        <p:spPr>
          <a:xfrm>
            <a:off x="10457134" y="3341533"/>
            <a:ext cx="698590" cy="427170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30" name="Google Shape;2230;p48"/>
          <p:cNvSpPr/>
          <p:nvPr/>
        </p:nvSpPr>
        <p:spPr>
          <a:xfrm>
            <a:off x="12303756" y="3817369"/>
            <a:ext cx="1683826" cy="1029710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231" name="Google Shape;2231;p48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32" name="Google Shape;2232;p48"/>
          <p:cNvSpPr txBox="1">
            <a:spLocks noGrp="1"/>
          </p:cNvSpPr>
          <p:nvPr>
            <p:ph type="body" idx="4294967295"/>
          </p:nvPr>
        </p:nvSpPr>
        <p:spPr>
          <a:xfrm>
            <a:off x="9997720" y="6757701"/>
            <a:ext cx="3900960" cy="901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440" b="1"/>
              <a:t>Find more icons at </a:t>
            </a:r>
            <a:r>
              <a:rPr lang="en" sz="1440" u="sng">
                <a:hlinkClick r:id="rId3"/>
              </a:rPr>
              <a:t>slidescarnival.com/extra-free-resources-icons-and-maps</a:t>
            </a:r>
            <a:endParaRPr sz="144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endParaRPr sz="1440" b="1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body" idx="4294967295"/>
          </p:nvPr>
        </p:nvSpPr>
        <p:spPr>
          <a:xfrm>
            <a:off x="9997720" y="499320"/>
            <a:ext cx="3900960" cy="2441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440" b="1"/>
              <a:t>SlidesCarnival icons are editable shapes. </a:t>
            </a:r>
            <a:br>
              <a:rPr lang="en" sz="1440"/>
            </a:br>
            <a:br>
              <a:rPr lang="en" sz="1440"/>
            </a:br>
            <a:r>
              <a:rPr lang="en" sz="1440"/>
              <a:t>This means that you can:</a:t>
            </a:r>
            <a:endParaRPr sz="1440"/>
          </a:p>
          <a:p>
            <a:pPr marL="292608" indent="-237744">
              <a:buSzPts val="900"/>
            </a:pPr>
            <a:r>
              <a:rPr lang="en" sz="1440"/>
              <a:t>Resize them without losing quality.</a:t>
            </a:r>
            <a:endParaRPr sz="1440"/>
          </a:p>
          <a:p>
            <a:pPr marL="292608" indent="-237744">
              <a:buSzPts val="900"/>
            </a:pPr>
            <a:r>
              <a:rPr lang="en" sz="1440"/>
              <a:t>Change fill color and opacity.</a:t>
            </a:r>
            <a:endParaRPr sz="1440"/>
          </a:p>
          <a:p>
            <a:pPr marL="292608" indent="-237744">
              <a:buSzPts val="900"/>
            </a:pPr>
            <a:r>
              <a:rPr lang="en" sz="1440"/>
              <a:t>Change line color, width and style.</a:t>
            </a:r>
            <a:endParaRPr sz="1440"/>
          </a:p>
          <a:p>
            <a:pPr marL="0" indent="0">
              <a:buNone/>
            </a:pPr>
            <a:r>
              <a:rPr lang="en" sz="1440"/>
              <a:t>Isn’t that nice? :)</a:t>
            </a:r>
            <a:br>
              <a:rPr lang="en" sz="1440"/>
            </a:br>
            <a:br>
              <a:rPr lang="en" sz="1440"/>
            </a:br>
            <a:r>
              <a:rPr lang="en" sz="1440"/>
              <a:t>Examples:</a:t>
            </a:r>
            <a:endParaRPr sz="144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9"/>
          <p:cNvGrpSpPr/>
          <p:nvPr/>
        </p:nvGrpSpPr>
        <p:grpSpPr>
          <a:xfrm>
            <a:off x="3695821" y="2480204"/>
            <a:ext cx="713149" cy="713205"/>
            <a:chOff x="3706812" y="1035050"/>
            <a:chExt cx="4792662" cy="4787899"/>
          </a:xfrm>
        </p:grpSpPr>
        <p:sp>
          <p:nvSpPr>
            <p:cNvPr id="2239" name="Google Shape;2239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648629" y="2480252"/>
            <a:ext cx="709330" cy="712699"/>
            <a:chOff x="1400175" y="1220787"/>
            <a:chExt cx="4473575" cy="4476750"/>
          </a:xfrm>
        </p:grpSpPr>
        <p:sp>
          <p:nvSpPr>
            <p:cNvPr id="2246" name="Google Shape;2246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622474" y="2480274"/>
            <a:ext cx="713672" cy="712744"/>
            <a:chOff x="1649412" y="927100"/>
            <a:chExt cx="5011737" cy="5016500"/>
          </a:xfrm>
        </p:grpSpPr>
        <p:sp>
          <p:nvSpPr>
            <p:cNvPr id="2251" name="Google Shape;2251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54" name="Google Shape;2254;p49"/>
          <p:cNvGrpSpPr/>
          <p:nvPr/>
        </p:nvGrpSpPr>
        <p:grpSpPr>
          <a:xfrm>
            <a:off x="2671035" y="2480678"/>
            <a:ext cx="711792" cy="712458"/>
            <a:chOff x="1301750" y="920750"/>
            <a:chExt cx="5095875" cy="5100637"/>
          </a:xfrm>
        </p:grpSpPr>
        <p:sp>
          <p:nvSpPr>
            <p:cNvPr id="2255" name="Google Shape;2255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60" name="Google Shape;2260;p49"/>
          <p:cNvGrpSpPr/>
          <p:nvPr/>
        </p:nvGrpSpPr>
        <p:grpSpPr>
          <a:xfrm>
            <a:off x="5748113" y="2480533"/>
            <a:ext cx="712994" cy="712946"/>
            <a:chOff x="5732756" y="2682276"/>
            <a:chExt cx="719905" cy="719856"/>
          </a:xfrm>
        </p:grpSpPr>
        <p:sp>
          <p:nvSpPr>
            <p:cNvPr id="2261" name="Google Shape;2261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64" name="Google Shape;2264;p49"/>
          <p:cNvGrpSpPr/>
          <p:nvPr/>
        </p:nvGrpSpPr>
        <p:grpSpPr>
          <a:xfrm>
            <a:off x="6774220" y="2480523"/>
            <a:ext cx="713003" cy="712966"/>
            <a:chOff x="6768809" y="2682265"/>
            <a:chExt cx="719915" cy="719877"/>
          </a:xfrm>
        </p:grpSpPr>
        <p:sp>
          <p:nvSpPr>
            <p:cNvPr id="2265" name="Google Shape;2265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69" name="Google Shape;2269;p49"/>
          <p:cNvGrpSpPr/>
          <p:nvPr/>
        </p:nvGrpSpPr>
        <p:grpSpPr>
          <a:xfrm>
            <a:off x="7800335" y="2480570"/>
            <a:ext cx="713205" cy="712872"/>
            <a:chOff x="7804870" y="2682313"/>
            <a:chExt cx="720118" cy="719782"/>
          </a:xfrm>
        </p:grpSpPr>
        <p:sp>
          <p:nvSpPr>
            <p:cNvPr id="2270" name="Google Shape;2270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75" name="Google Shape;2275;p49"/>
          <p:cNvGrpSpPr/>
          <p:nvPr/>
        </p:nvGrpSpPr>
        <p:grpSpPr>
          <a:xfrm>
            <a:off x="8826652" y="2480200"/>
            <a:ext cx="714069" cy="713610"/>
            <a:chOff x="8841135" y="2681940"/>
            <a:chExt cx="720990" cy="720527"/>
          </a:xfrm>
        </p:grpSpPr>
        <p:sp>
          <p:nvSpPr>
            <p:cNvPr id="2276" name="Google Shape;2276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82" name="Google Shape;2282;p49"/>
          <p:cNvGrpSpPr/>
          <p:nvPr/>
        </p:nvGrpSpPr>
        <p:grpSpPr>
          <a:xfrm>
            <a:off x="4721048" y="2480091"/>
            <a:ext cx="712416" cy="712416"/>
            <a:chOff x="4103687" y="1439862"/>
            <a:chExt cx="3986212" cy="3986211"/>
          </a:xfrm>
        </p:grpSpPr>
        <p:sp>
          <p:nvSpPr>
            <p:cNvPr id="2283" name="Google Shape;2283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85" name="Google Shape;2285;p49"/>
          <p:cNvGrpSpPr/>
          <p:nvPr/>
        </p:nvGrpSpPr>
        <p:grpSpPr>
          <a:xfrm>
            <a:off x="9853833" y="2480578"/>
            <a:ext cx="713285" cy="712856"/>
            <a:chOff x="9878272" y="2682320"/>
            <a:chExt cx="720199" cy="719767"/>
          </a:xfrm>
        </p:grpSpPr>
        <p:sp>
          <p:nvSpPr>
            <p:cNvPr id="2286" name="Google Shape;2286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89" name="Google Shape;2289;p49"/>
          <p:cNvGrpSpPr/>
          <p:nvPr/>
        </p:nvGrpSpPr>
        <p:grpSpPr>
          <a:xfrm>
            <a:off x="10880229" y="2480445"/>
            <a:ext cx="713120" cy="713122"/>
            <a:chOff x="10914618" y="2682187"/>
            <a:chExt cx="720033" cy="720033"/>
          </a:xfrm>
        </p:grpSpPr>
        <p:sp>
          <p:nvSpPr>
            <p:cNvPr id="2290" name="Google Shape;2290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96" name="Google Shape;2296;p49"/>
          <p:cNvGrpSpPr/>
          <p:nvPr/>
        </p:nvGrpSpPr>
        <p:grpSpPr>
          <a:xfrm>
            <a:off x="1637863" y="1348891"/>
            <a:ext cx="578434" cy="713306"/>
            <a:chOff x="1582665" y="1011072"/>
            <a:chExt cx="584040" cy="720220"/>
          </a:xfrm>
        </p:grpSpPr>
        <p:sp>
          <p:nvSpPr>
            <p:cNvPr id="2297" name="Google Shape;2297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02" name="Google Shape;2302;p49"/>
          <p:cNvGrpSpPr/>
          <p:nvPr/>
        </p:nvGrpSpPr>
        <p:grpSpPr>
          <a:xfrm>
            <a:off x="2600077" y="1348925"/>
            <a:ext cx="607170" cy="713274"/>
            <a:chOff x="2554206" y="1011105"/>
            <a:chExt cx="613055" cy="720187"/>
          </a:xfrm>
        </p:grpSpPr>
        <p:sp>
          <p:nvSpPr>
            <p:cNvPr id="2303" name="Google Shape;230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5" name="Google Shape;230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06" name="Google Shape;2306;p49"/>
          <p:cNvGrpSpPr/>
          <p:nvPr/>
        </p:nvGrpSpPr>
        <p:grpSpPr>
          <a:xfrm>
            <a:off x="9877158" y="1275870"/>
            <a:ext cx="737128" cy="786328"/>
            <a:chOff x="9901824" y="937343"/>
            <a:chExt cx="744273" cy="793950"/>
          </a:xfrm>
        </p:grpSpPr>
        <p:grpSp>
          <p:nvGrpSpPr>
            <p:cNvPr id="2307" name="Google Shape;230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8" name="Google Shape;230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5" name="Google Shape;231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6" name="Google Shape;231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17" name="Google Shape;231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18" name="Google Shape;2318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24" name="Google Shape;2324;p49"/>
          <p:cNvGrpSpPr/>
          <p:nvPr/>
        </p:nvGrpSpPr>
        <p:grpSpPr>
          <a:xfrm>
            <a:off x="3591027" y="1349191"/>
            <a:ext cx="591789" cy="713006"/>
            <a:chOff x="3554761" y="1011374"/>
            <a:chExt cx="597525" cy="719918"/>
          </a:xfrm>
        </p:grpSpPr>
        <p:sp>
          <p:nvSpPr>
            <p:cNvPr id="2325" name="Google Shape;2325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4566596" y="1348852"/>
            <a:ext cx="593208" cy="713346"/>
            <a:chOff x="4539787" y="1011032"/>
            <a:chExt cx="598958" cy="720261"/>
          </a:xfrm>
        </p:grpSpPr>
        <p:sp>
          <p:nvSpPr>
            <p:cNvPr id="2330" name="Google Shape;2330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35" name="Google Shape;2335;p49"/>
          <p:cNvGrpSpPr/>
          <p:nvPr/>
        </p:nvGrpSpPr>
        <p:grpSpPr>
          <a:xfrm>
            <a:off x="5543585" y="1349025"/>
            <a:ext cx="587067" cy="713173"/>
            <a:chOff x="5526246" y="1011207"/>
            <a:chExt cx="592758" cy="720086"/>
          </a:xfrm>
        </p:grpSpPr>
        <p:sp>
          <p:nvSpPr>
            <p:cNvPr id="2336" name="Google Shape;2336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>
            <a:off x="671213" y="1349014"/>
            <a:ext cx="582870" cy="713184"/>
            <a:chOff x="606645" y="1011196"/>
            <a:chExt cx="588520" cy="720096"/>
          </a:xfrm>
        </p:grpSpPr>
        <p:sp>
          <p:nvSpPr>
            <p:cNvPr id="2343" name="Google Shape;2343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47" name="Google Shape;2347;p49"/>
          <p:cNvGrpSpPr/>
          <p:nvPr/>
        </p:nvGrpSpPr>
        <p:grpSpPr>
          <a:xfrm>
            <a:off x="10998066" y="1348978"/>
            <a:ext cx="477448" cy="713219"/>
            <a:chOff x="11033597" y="1011159"/>
            <a:chExt cx="482075" cy="720133"/>
          </a:xfrm>
        </p:grpSpPr>
        <p:sp>
          <p:nvSpPr>
            <p:cNvPr id="2348" name="Google Shape;2348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52" name="Google Shape;2352;p49"/>
          <p:cNvGrpSpPr/>
          <p:nvPr/>
        </p:nvGrpSpPr>
        <p:grpSpPr>
          <a:xfrm>
            <a:off x="8756250" y="1275870"/>
            <a:ext cx="737128" cy="786328"/>
            <a:chOff x="8770051" y="937343"/>
            <a:chExt cx="744273" cy="793950"/>
          </a:xfrm>
        </p:grpSpPr>
        <p:sp>
          <p:nvSpPr>
            <p:cNvPr id="2353" name="Google Shape;2353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2358" name="Google Shape;235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9" name="Google Shape;23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0" name="Google Shape;23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1" name="Google Shape;23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2" name="Google Shape;23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3" name="Google Shape;23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4" name="Google Shape;23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5" name="Google Shape;23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6" name="Google Shape;23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7" name="Google Shape;23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68" name="Google Shape;23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69" name="Google Shape;2369;p49"/>
          <p:cNvGrpSpPr/>
          <p:nvPr/>
        </p:nvGrpSpPr>
        <p:grpSpPr>
          <a:xfrm>
            <a:off x="6514433" y="1275870"/>
            <a:ext cx="737128" cy="786328"/>
            <a:chOff x="6506504" y="937343"/>
            <a:chExt cx="744273" cy="793950"/>
          </a:xfrm>
        </p:grpSpPr>
        <p:sp>
          <p:nvSpPr>
            <p:cNvPr id="2370" name="Google Shape;2370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2373" name="Google Shape;237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4" name="Google Shape;23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82" name="Google Shape;23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83" name="Google Shape;23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84" name="Google Shape;2384;p49"/>
          <p:cNvGrpSpPr/>
          <p:nvPr/>
        </p:nvGrpSpPr>
        <p:grpSpPr>
          <a:xfrm>
            <a:off x="7635342" y="1275870"/>
            <a:ext cx="737128" cy="786328"/>
            <a:chOff x="7638277" y="937343"/>
            <a:chExt cx="744273" cy="793950"/>
          </a:xfrm>
        </p:grpSpPr>
        <p:sp>
          <p:nvSpPr>
            <p:cNvPr id="2385" name="Google Shape;2385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2389" name="Google Shape;238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90" name="Google Shape;23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1" name="Google Shape;23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3" name="Google Shape;23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4" name="Google Shape;23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5" name="Google Shape;23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6" name="Google Shape;23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7" name="Google Shape;23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00" name="Google Shape;2400;p49"/>
          <p:cNvGrpSpPr/>
          <p:nvPr/>
        </p:nvGrpSpPr>
        <p:grpSpPr>
          <a:xfrm>
            <a:off x="3699518" y="4779157"/>
            <a:ext cx="713246" cy="641222"/>
            <a:chOff x="3778727" y="4460423"/>
            <a:chExt cx="720160" cy="647438"/>
          </a:xfrm>
        </p:grpSpPr>
        <p:sp>
          <p:nvSpPr>
            <p:cNvPr id="2401" name="Google Shape;2401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622533" y="4755278"/>
            <a:ext cx="713088" cy="688981"/>
            <a:chOff x="557494" y="4436312"/>
            <a:chExt cx="720000" cy="695660"/>
          </a:xfrm>
        </p:grpSpPr>
        <p:sp>
          <p:nvSpPr>
            <p:cNvPr id="2409" name="Google Shape;240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13" name="Google Shape;2413;p49"/>
          <p:cNvGrpSpPr/>
          <p:nvPr/>
        </p:nvGrpSpPr>
        <p:grpSpPr>
          <a:xfrm>
            <a:off x="5750889" y="4743135"/>
            <a:ext cx="713333" cy="713267"/>
            <a:chOff x="5926265" y="4424051"/>
            <a:chExt cx="720246" cy="720181"/>
          </a:xfrm>
        </p:grpSpPr>
        <p:sp>
          <p:nvSpPr>
            <p:cNvPr id="2414" name="Google Shape;2414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1648106" y="4774421"/>
            <a:ext cx="713088" cy="650694"/>
            <a:chOff x="1631150" y="4455641"/>
            <a:chExt cx="720000" cy="657002"/>
          </a:xfrm>
        </p:grpSpPr>
        <p:sp>
          <p:nvSpPr>
            <p:cNvPr id="2419" name="Google Shape;241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24" name="Google Shape;2424;p49"/>
          <p:cNvGrpSpPr/>
          <p:nvPr/>
        </p:nvGrpSpPr>
        <p:grpSpPr>
          <a:xfrm>
            <a:off x="2673752" y="4773487"/>
            <a:ext cx="713088" cy="652565"/>
            <a:chOff x="2704878" y="4454697"/>
            <a:chExt cx="720000" cy="658889"/>
          </a:xfrm>
        </p:grpSpPr>
        <p:sp>
          <p:nvSpPr>
            <p:cNvPr id="2425" name="Google Shape;242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4725387" y="4776620"/>
            <a:ext cx="712878" cy="646296"/>
            <a:chOff x="4852681" y="4457861"/>
            <a:chExt cx="719788" cy="652561"/>
          </a:xfrm>
        </p:grpSpPr>
        <p:sp>
          <p:nvSpPr>
            <p:cNvPr id="2432" name="Google Shape;2432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35" name="Google Shape;2435;p49"/>
          <p:cNvGrpSpPr/>
          <p:nvPr/>
        </p:nvGrpSpPr>
        <p:grpSpPr>
          <a:xfrm>
            <a:off x="6776843" y="4761319"/>
            <a:ext cx="713309" cy="676901"/>
            <a:chOff x="7000306" y="4442411"/>
            <a:chExt cx="720224" cy="683463"/>
          </a:xfrm>
        </p:grpSpPr>
        <p:sp>
          <p:nvSpPr>
            <p:cNvPr id="2436" name="Google Shape;2436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>
            <a:off x="7802777" y="4757794"/>
            <a:ext cx="713246" cy="683949"/>
            <a:chOff x="8074325" y="4438852"/>
            <a:chExt cx="720160" cy="690579"/>
          </a:xfrm>
        </p:grpSpPr>
        <p:sp>
          <p:nvSpPr>
            <p:cNvPr id="2442" name="Google Shape;2442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>
            <a:off x="9854529" y="4780113"/>
            <a:ext cx="713006" cy="639304"/>
            <a:chOff x="9878975" y="4425243"/>
            <a:chExt cx="719918" cy="645502"/>
          </a:xfrm>
        </p:grpSpPr>
        <p:sp>
          <p:nvSpPr>
            <p:cNvPr id="2449" name="Google Shape;2449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52" name="Google Shape;2452;p49"/>
          <p:cNvGrpSpPr/>
          <p:nvPr/>
        </p:nvGrpSpPr>
        <p:grpSpPr>
          <a:xfrm>
            <a:off x="10880156" y="4762194"/>
            <a:ext cx="713256" cy="675142"/>
            <a:chOff x="10914544" y="4407150"/>
            <a:chExt cx="720170" cy="681687"/>
          </a:xfrm>
        </p:grpSpPr>
        <p:sp>
          <p:nvSpPr>
            <p:cNvPr id="2453" name="Google Shape;2453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57" name="Google Shape;2457;p49"/>
          <p:cNvGrpSpPr/>
          <p:nvPr/>
        </p:nvGrpSpPr>
        <p:grpSpPr>
          <a:xfrm>
            <a:off x="8828620" y="4775177"/>
            <a:ext cx="713288" cy="649176"/>
            <a:chOff x="8843122" y="4420259"/>
            <a:chExt cx="720202" cy="655469"/>
          </a:xfrm>
        </p:grpSpPr>
        <p:sp>
          <p:nvSpPr>
            <p:cNvPr id="2458" name="Google Shape;2458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64" name="Google Shape;2464;p49"/>
          <p:cNvGrpSpPr/>
          <p:nvPr/>
        </p:nvGrpSpPr>
        <p:grpSpPr>
          <a:xfrm>
            <a:off x="3713211" y="3652875"/>
            <a:ext cx="713299" cy="631229"/>
            <a:chOff x="1510757" y="3225422"/>
            <a:chExt cx="720214" cy="637347"/>
          </a:xfrm>
        </p:grpSpPr>
        <p:sp>
          <p:nvSpPr>
            <p:cNvPr id="2465" name="Google Shape;2465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4819438" y="3680907"/>
            <a:ext cx="713227" cy="575165"/>
            <a:chOff x="2595501" y="3253725"/>
            <a:chExt cx="720141" cy="580739"/>
          </a:xfrm>
        </p:grpSpPr>
        <p:sp>
          <p:nvSpPr>
            <p:cNvPr id="2473" name="Google Shape;2473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7031711" y="3612057"/>
            <a:ext cx="710206" cy="712866"/>
            <a:chOff x="4764809" y="3184208"/>
            <a:chExt cx="717090" cy="719775"/>
          </a:xfrm>
        </p:grpSpPr>
        <p:sp>
          <p:nvSpPr>
            <p:cNvPr id="2478" name="Google Shape;2478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81" name="Google Shape;2481;p49"/>
          <p:cNvGrpSpPr/>
          <p:nvPr/>
        </p:nvGrpSpPr>
        <p:grpSpPr>
          <a:xfrm>
            <a:off x="5925592" y="3658400"/>
            <a:ext cx="713194" cy="620179"/>
            <a:chOff x="3680173" y="3231000"/>
            <a:chExt cx="720106" cy="626190"/>
          </a:xfrm>
        </p:grpSpPr>
        <p:sp>
          <p:nvSpPr>
            <p:cNvPr id="2482" name="Google Shape;2482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9240932" y="3611994"/>
            <a:ext cx="709253" cy="712992"/>
            <a:chOff x="6931035" y="3184144"/>
            <a:chExt cx="716128" cy="719903"/>
          </a:xfrm>
        </p:grpSpPr>
        <p:sp>
          <p:nvSpPr>
            <p:cNvPr id="2486" name="Google Shape;2486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8134843" y="3611917"/>
            <a:ext cx="713163" cy="713142"/>
            <a:chOff x="5846429" y="3184067"/>
            <a:chExt cx="720076" cy="720055"/>
          </a:xfrm>
        </p:grpSpPr>
        <p:sp>
          <p:nvSpPr>
            <p:cNvPr id="2491" name="Google Shape;2491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2834370" y="3611830"/>
            <a:ext cx="485917" cy="713320"/>
            <a:chOff x="655600" y="3183978"/>
            <a:chExt cx="490627" cy="720234"/>
          </a:xfrm>
        </p:grpSpPr>
        <p:sp>
          <p:nvSpPr>
            <p:cNvPr id="2496" name="Google Shape;2496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01" name="Google Shape;2501;p49"/>
          <p:cNvGrpSpPr/>
          <p:nvPr/>
        </p:nvGrpSpPr>
        <p:grpSpPr>
          <a:xfrm>
            <a:off x="10343110" y="3612015"/>
            <a:ext cx="303656" cy="712947"/>
            <a:chOff x="8011692" y="3184166"/>
            <a:chExt cx="306600" cy="719859"/>
          </a:xfrm>
        </p:grpSpPr>
        <p:sp>
          <p:nvSpPr>
            <p:cNvPr id="2502" name="Google Shape;2502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4" name="Google Shape;250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5" name="Google Shape;250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6" name="Google Shape;250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7" name="Google Shape;250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11038769" y="3611614"/>
            <a:ext cx="393918" cy="712826"/>
            <a:chOff x="4556125" y="630237"/>
            <a:chExt cx="3081338" cy="5568950"/>
          </a:xfrm>
        </p:grpSpPr>
        <p:sp>
          <p:nvSpPr>
            <p:cNvPr id="2509" name="Google Shape;2509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1728405" y="3611935"/>
            <a:ext cx="713229" cy="713115"/>
            <a:chOff x="1674084" y="3214987"/>
            <a:chExt cx="720142" cy="720027"/>
          </a:xfrm>
        </p:grpSpPr>
        <p:sp>
          <p:nvSpPr>
            <p:cNvPr id="2517" name="Google Shape;2517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29" name="Google Shape;2529;p49"/>
          <p:cNvGrpSpPr/>
          <p:nvPr/>
        </p:nvGrpSpPr>
        <p:grpSpPr>
          <a:xfrm>
            <a:off x="622550" y="3611874"/>
            <a:ext cx="712925" cy="713237"/>
            <a:chOff x="557511" y="3214925"/>
            <a:chExt cx="719836" cy="720150"/>
          </a:xfrm>
        </p:grpSpPr>
        <p:sp>
          <p:nvSpPr>
            <p:cNvPr id="2530" name="Google Shape;2530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532764" y="5910010"/>
            <a:ext cx="713448" cy="640835"/>
            <a:chOff x="1147762" y="1131887"/>
            <a:chExt cx="5137150" cy="4619626"/>
          </a:xfrm>
        </p:grpSpPr>
        <p:sp>
          <p:nvSpPr>
            <p:cNvPr id="2535" name="Google Shape;2535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1808490" y="5899856"/>
            <a:ext cx="713442" cy="661251"/>
            <a:chOff x="1570037" y="1341437"/>
            <a:chExt cx="4943475" cy="4576762"/>
          </a:xfrm>
        </p:grpSpPr>
        <p:sp>
          <p:nvSpPr>
            <p:cNvPr id="2539" name="Google Shape;2539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45" name="Google Shape;2545;p49"/>
          <p:cNvGrpSpPr/>
          <p:nvPr/>
        </p:nvGrpSpPr>
        <p:grpSpPr>
          <a:xfrm>
            <a:off x="5785007" y="5874418"/>
            <a:ext cx="706131" cy="713154"/>
            <a:chOff x="5770007" y="5489899"/>
            <a:chExt cx="712976" cy="720067"/>
          </a:xfrm>
        </p:grpSpPr>
        <p:sp>
          <p:nvSpPr>
            <p:cNvPr id="2546" name="Google Shape;254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54" name="Google Shape;2554;p49"/>
          <p:cNvGrpSpPr/>
          <p:nvPr/>
        </p:nvGrpSpPr>
        <p:grpSpPr>
          <a:xfrm>
            <a:off x="7053473" y="5910370"/>
            <a:ext cx="713042" cy="641318"/>
            <a:chOff x="7050768" y="5526199"/>
            <a:chExt cx="719953" cy="647534"/>
          </a:xfrm>
        </p:grpSpPr>
        <p:sp>
          <p:nvSpPr>
            <p:cNvPr id="2555" name="Google Shape;255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67" name="Google Shape;2567;p49"/>
          <p:cNvGrpSpPr/>
          <p:nvPr/>
        </p:nvGrpSpPr>
        <p:grpSpPr>
          <a:xfrm>
            <a:off x="9604698" y="5910482"/>
            <a:ext cx="713090" cy="641042"/>
            <a:chOff x="9626723" y="5526313"/>
            <a:chExt cx="720002" cy="647256"/>
          </a:xfrm>
        </p:grpSpPr>
        <p:sp>
          <p:nvSpPr>
            <p:cNvPr id="2568" name="Google Shape;256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80" name="Google Shape;2580;p49"/>
          <p:cNvGrpSpPr/>
          <p:nvPr/>
        </p:nvGrpSpPr>
        <p:grpSpPr>
          <a:xfrm>
            <a:off x="10880282" y="5874382"/>
            <a:ext cx="712931" cy="713189"/>
            <a:chOff x="10914672" y="5489861"/>
            <a:chExt cx="719842" cy="720102"/>
          </a:xfrm>
        </p:grpSpPr>
        <p:sp>
          <p:nvSpPr>
            <p:cNvPr id="2581" name="Google Shape;258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93" name="Google Shape;2593;p49"/>
          <p:cNvGrpSpPr/>
          <p:nvPr/>
        </p:nvGrpSpPr>
        <p:grpSpPr>
          <a:xfrm>
            <a:off x="8329018" y="5890803"/>
            <a:ext cx="713314" cy="680394"/>
            <a:chOff x="8338678" y="5506443"/>
            <a:chExt cx="720227" cy="686988"/>
          </a:xfrm>
        </p:grpSpPr>
        <p:sp>
          <p:nvSpPr>
            <p:cNvPr id="2594" name="Google Shape;2594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00" name="Google Shape;2600;p49"/>
          <p:cNvGrpSpPr/>
          <p:nvPr/>
        </p:nvGrpSpPr>
        <p:grpSpPr>
          <a:xfrm>
            <a:off x="3083669" y="5978148"/>
            <a:ext cx="2138918" cy="505656"/>
            <a:chOff x="3042485" y="5594633"/>
            <a:chExt cx="2159652" cy="510557"/>
          </a:xfrm>
        </p:grpSpPr>
        <p:sp>
          <p:nvSpPr>
            <p:cNvPr id="2601" name="Google Shape;260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16" name="Google Shape;2616;p49"/>
          <p:cNvGrpSpPr/>
          <p:nvPr/>
        </p:nvGrpSpPr>
        <p:grpSpPr>
          <a:xfrm>
            <a:off x="1808293" y="7007805"/>
            <a:ext cx="713181" cy="708720"/>
            <a:chOff x="1442627" y="5710929"/>
            <a:chExt cx="594318" cy="590600"/>
          </a:xfrm>
        </p:grpSpPr>
        <p:sp>
          <p:nvSpPr>
            <p:cNvPr id="2617" name="Google Shape;2617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21" name="Google Shape;2621;p49"/>
          <p:cNvGrpSpPr/>
          <p:nvPr/>
        </p:nvGrpSpPr>
        <p:grpSpPr>
          <a:xfrm>
            <a:off x="9662454" y="7005533"/>
            <a:ext cx="596885" cy="713266"/>
            <a:chOff x="8095060" y="5664590"/>
            <a:chExt cx="497404" cy="594389"/>
          </a:xfrm>
        </p:grpSpPr>
        <p:grpSp>
          <p:nvGrpSpPr>
            <p:cNvPr id="2622" name="Google Shape;262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3" name="Google Shape;262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26" name="Google Shape;262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7" name="Google Shape;262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0" name="Google Shape;263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31" name="Google Shape;263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32" name="Google Shape;263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33" name="Google Shape;263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4" name="Google Shape;263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5" name="Google Shape;263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36" name="Google Shape;263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37" name="Google Shape;263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38" name="Google Shape;2638;p49"/>
          <p:cNvGrpSpPr/>
          <p:nvPr/>
        </p:nvGrpSpPr>
        <p:grpSpPr>
          <a:xfrm>
            <a:off x="3394920" y="7005578"/>
            <a:ext cx="891459" cy="713174"/>
            <a:chOff x="4607809" y="5664627"/>
            <a:chExt cx="742883" cy="594312"/>
          </a:xfrm>
        </p:grpSpPr>
        <p:sp>
          <p:nvSpPr>
            <p:cNvPr id="2639" name="Google Shape;2639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47" name="Google Shape;2647;p49"/>
          <p:cNvGrpSpPr/>
          <p:nvPr/>
        </p:nvGrpSpPr>
        <p:grpSpPr>
          <a:xfrm>
            <a:off x="5159825" y="7005669"/>
            <a:ext cx="1727784" cy="712992"/>
            <a:chOff x="2571250" y="5664711"/>
            <a:chExt cx="1439820" cy="594160"/>
          </a:xfrm>
        </p:grpSpPr>
        <p:sp>
          <p:nvSpPr>
            <p:cNvPr id="2648" name="Google Shape;2648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09720" tIns="54840" rIns="109720" bIns="54840" anchor="t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672" name="Google Shape;2672;p49"/>
          <p:cNvGrpSpPr/>
          <p:nvPr/>
        </p:nvGrpSpPr>
        <p:grpSpPr>
          <a:xfrm>
            <a:off x="7761054" y="7005336"/>
            <a:ext cx="1027952" cy="713658"/>
            <a:chOff x="6332670" y="5663946"/>
            <a:chExt cx="856627" cy="594715"/>
          </a:xfrm>
        </p:grpSpPr>
        <p:grpSp>
          <p:nvGrpSpPr>
            <p:cNvPr id="2673" name="Google Shape;267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75" name="Google Shape;267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6" name="Google Shape;267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78" name="Google Shape;267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9" name="Google Shape;267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80" name="Google Shape;268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681" name="Google Shape;268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109720" tIns="54840" rIns="109720" bIns="5484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682" name="Google Shape;2682;p49"/>
          <p:cNvSpPr txBox="1">
            <a:spLocks noGrp="1"/>
          </p:cNvSpPr>
          <p:nvPr>
            <p:ph type="title" idx="4294967295"/>
          </p:nvPr>
        </p:nvSpPr>
        <p:spPr>
          <a:xfrm>
            <a:off x="622480" y="398520"/>
            <a:ext cx="10988640" cy="634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200"/>
              <a:t>Diagrams and infographics</a:t>
            </a:r>
            <a:endParaRPr sz="3200"/>
          </a:p>
        </p:txBody>
      </p:sp>
      <p:sp>
        <p:nvSpPr>
          <p:cNvPr id="2683" name="Google Shape;2683;p49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50"/>
          <p:cNvSpPr txBox="1"/>
          <p:nvPr/>
        </p:nvSpPr>
        <p:spPr>
          <a:xfrm>
            <a:off x="1453120" y="3676880"/>
            <a:ext cx="11724000" cy="31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576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3840">
                <a:solidFill>
                  <a:schemeClr val="lt1"/>
                </a:solidFill>
                <a:highlight>
                  <a:schemeClr val="dk1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3840">
              <a:solidFill>
                <a:schemeClr val="lt1"/>
              </a:solidFill>
              <a:highlight>
                <a:schemeClr val="dk1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9" name="Google Shape;2689;p50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57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90" name="Google Shape;2690;p50"/>
          <p:cNvSpPr txBox="1">
            <a:spLocks noGrp="1"/>
          </p:cNvSpPr>
          <p:nvPr>
            <p:ph type="body" idx="4294967295"/>
          </p:nvPr>
        </p:nvSpPr>
        <p:spPr>
          <a:xfrm>
            <a:off x="1453325" y="1492200"/>
            <a:ext cx="11724000" cy="1841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2240" b="1"/>
              <a:t>You can also use any emoji as an icon!</a:t>
            </a:r>
            <a:br>
              <a:rPr lang="en" sz="2240"/>
            </a:br>
            <a:r>
              <a:rPr lang="en" sz="2240"/>
              <a:t>And of course it resizes without losing quality.</a:t>
            </a:r>
            <a:endParaRPr sz="2240"/>
          </a:p>
          <a:p>
            <a:pPr marL="0" indent="0">
              <a:spcBef>
                <a:spcPts val="1280"/>
              </a:spcBef>
              <a:spcAft>
                <a:spcPts val="1280"/>
              </a:spcAft>
              <a:buNone/>
            </a:pPr>
            <a:r>
              <a:rPr lang="en" sz="2240"/>
              <a:t>How? Follow Google instructions </a:t>
            </a:r>
            <a:r>
              <a:rPr lang="en" sz="2240" u="sng">
                <a:hlinkClick r:id="rId3"/>
              </a:rPr>
              <a:t>https://twitter.com/googledocs/status/730087240156643328</a:t>
            </a:r>
            <a:endParaRPr sz="224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5" name="Google Shape;269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2280" y="2321960"/>
            <a:ext cx="3665840" cy="8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6" name="Google Shape;2696;p51"/>
          <p:cNvSpPr txBox="1"/>
          <p:nvPr/>
        </p:nvSpPr>
        <p:spPr>
          <a:xfrm>
            <a:off x="1769760" y="3535200"/>
            <a:ext cx="11090880" cy="42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88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288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7" name="Google Shape;2697;p51"/>
          <p:cNvGrpSpPr/>
          <p:nvPr/>
        </p:nvGrpSpPr>
        <p:grpSpPr>
          <a:xfrm>
            <a:off x="1104921" y="5264211"/>
            <a:ext cx="12420562" cy="1427869"/>
            <a:chOff x="801125" y="3213932"/>
            <a:chExt cx="7762851" cy="892418"/>
          </a:xfrm>
        </p:grpSpPr>
        <p:grpSp>
          <p:nvGrpSpPr>
            <p:cNvPr id="2698" name="Google Shape;269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9" name="Google Shape;269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92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92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0" name="Google Shape;270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1" name="Google Shape;270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2" name="Google Shape;270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92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92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3" name="Google Shape;270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4" name="Google Shape;270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5" name="Google Shape;270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92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92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6" name="Google Shape;270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7" name="Google Shape;270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8" name="Google Shape;270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" sz="192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92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9" name="Google Shape;270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10" name="Google Shape;2710;p51"/>
          <p:cNvSpPr txBox="1">
            <a:spLocks noGrp="1"/>
          </p:cNvSpPr>
          <p:nvPr>
            <p:ph type="sldNum" idx="12"/>
          </p:nvPr>
        </p:nvSpPr>
        <p:spPr>
          <a:xfrm>
            <a:off x="13914245" y="7477840"/>
            <a:ext cx="532800" cy="629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7" y="4215328"/>
            <a:ext cx="57610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68387" y="389413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26438" y="6220340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79187" y="6123503"/>
            <a:ext cx="269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latin typeface=".VnTime" panose="020B7200000000000000" pitchFamily="34" charset="0"/>
              </a:rPr>
              <a:t>-6</a:t>
            </a:r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368387" y="5042416"/>
            <a:ext cx="2676525" cy="1519237"/>
            <a:chOff x="2808" y="2353"/>
            <a:chExt cx="1686" cy="957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3042" y="2596"/>
              <a:ext cx="700" cy="499"/>
              <a:chOff x="3042" y="2068"/>
              <a:chExt cx="700" cy="499"/>
            </a:xfrm>
          </p:grpSpPr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3742" y="2068"/>
                <a:ext cx="0" cy="499"/>
              </a:xfrm>
              <a:prstGeom prst="line">
                <a:avLst/>
              </a:prstGeom>
              <a:noFill/>
              <a:ln w="19050">
                <a:solidFill>
                  <a:srgbClr val="66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3042" y="2068"/>
                <a:ext cx="700" cy="1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523" y="2353"/>
              <a:ext cx="9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latin typeface=".VnTime" panose="020B7200000000000000" pitchFamily="34" charset="0"/>
                </a:rPr>
                <a:t>M (</a:t>
              </a:r>
              <a:r>
                <a:rPr lang="en-US" altLang="en-US" sz="1800" b="1" i="1">
                  <a:solidFill>
                    <a:srgbClr val="0000CC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1800" b="1" baseline="-25000">
                  <a:solidFill>
                    <a:srgbClr val="0000CC"/>
                  </a:solidFill>
                  <a:latin typeface=".VnTime" panose="020B7200000000000000" pitchFamily="34" charset="0"/>
                </a:rPr>
                <a:t>0</a:t>
              </a:r>
              <a:r>
                <a:rPr lang="en-US" altLang="en-US" sz="1800" b="1">
                  <a:solidFill>
                    <a:srgbClr val="0000CC"/>
                  </a:solidFill>
                  <a:latin typeface=".VnTime" panose="020B7200000000000000" pitchFamily="34" charset="0"/>
                </a:rPr>
                <a:t> ; </a:t>
              </a:r>
              <a:r>
                <a:rPr lang="en-US" altLang="en-US" sz="1800" b="1" i="1">
                  <a:solidFill>
                    <a:srgbClr val="0000CC"/>
                  </a:solidFill>
                  <a:latin typeface=".VnTime" panose="020B7200000000000000" pitchFamily="34" charset="0"/>
                </a:rPr>
                <a:t>y</a:t>
              </a:r>
              <a:r>
                <a:rPr lang="en-US" altLang="en-US" sz="1800" b="1" baseline="-25000">
                  <a:solidFill>
                    <a:srgbClr val="0000CC"/>
                  </a:solidFill>
                  <a:latin typeface=".VnTime" panose="020B7200000000000000" pitchFamily="34" charset="0"/>
                </a:rPr>
                <a:t>0</a:t>
              </a:r>
              <a:r>
                <a:rPr lang="en-US" altLang="en-US" sz="1800" b="1">
                  <a:solidFill>
                    <a:srgbClr val="0000CC"/>
                  </a:solidFill>
                  <a:latin typeface=".VnTime" panose="020B7200000000000000" pitchFamily="34" charset="0"/>
                </a:rPr>
                <a:t>)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632" y="3079"/>
              <a:ext cx="2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800" b="1" baseline="-25000">
                  <a:solidFill>
                    <a:srgbClr val="0000FF"/>
                  </a:solidFill>
                </a:rPr>
                <a:t>0</a:t>
              </a:r>
              <a:endParaRPr lang="en-US" alt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2808" y="2444"/>
              <a:ext cx="2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800" b="1" baseline="-25000">
                  <a:solidFill>
                    <a:srgbClr val="0000FF"/>
                  </a:solidFill>
                </a:rPr>
                <a:t>0</a:t>
              </a:r>
              <a:endParaRPr lang="en-US" altLang="en-US" sz="1800" b="1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348837" y="1928278"/>
            <a:ext cx="8496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i="1" u="sng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200" i="1" u="sng">
                <a:solidFill>
                  <a:srgbClr val="FF0000"/>
                </a:solidFill>
              </a:rPr>
              <a:t> Chú ý</a:t>
            </a:r>
            <a:r>
              <a:rPr lang="en-US" altLang="en-US" sz="2200" u="sng">
                <a:solidFill>
                  <a:srgbClr val="FF0000"/>
                </a:solidFill>
              </a:rPr>
              <a:t>: </a:t>
            </a:r>
            <a:r>
              <a:rPr lang="en-US" altLang="en-US" sz="2200"/>
              <a:t>Trong mặt phẳng toạ độ O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200"/>
              <a:t>, mỗi nghiệm của phương trình a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/>
              <a:t> + b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/>
              <a:t> = c được biểu diễn bởi một điểm. Nghiệm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200"/>
              <a:t>) được biểu diễn bởi điểm có toạ độ (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/>
              <a:t>).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62" y="5255141"/>
            <a:ext cx="3429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48837" y="2094435"/>
            <a:ext cx="8351837" cy="163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39850" y="1276076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Comic Sans MS" panose="030F0702030302020204" pitchFamily="66" charset="0"/>
                <a:cs typeface="Times New Roman" panose="02020603050405020304" pitchFamily="18" charset="0"/>
              </a:rPr>
              <a:t>1. Khái niệm về phương trình bậc nhất hai ẩn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75355" y="1762107"/>
            <a:ext cx="82819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Ki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xem c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(1;1) v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(0,5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c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hay kh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</a:t>
            </a:r>
            <a:endParaRPr lang="vi-VN" altLang="en-US" sz="24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31616" y="1920601"/>
            <a:ext cx="54373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76942" y="3382439"/>
            <a:ext cx="7920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Thay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1 vào VT của pt: 2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=1 (1)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Ta có 2 . 1 – 1 = 1     →     VT = VP.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Vậy cặp số (1;1) là 1nghiệm của pt (1)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5355" y="5185841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Thay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0,5;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0 vào VT của pt:  2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=1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Ta có 2 . 0,5 – 0 = 1    →      VT = VP.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Vậy cặp số (0,5; 0) là 1 nghiệm của pt (1)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73717" y="1136376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Comic Sans MS" panose="030F0702030302020204" pitchFamily="66" charset="0"/>
                <a:cs typeface="Times New Roman" panose="02020603050405020304" pitchFamily="18" charset="0"/>
              </a:rPr>
              <a:t>1. Khái niệm về phương trình bậc nhất hai ẩn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73717" y="7072802"/>
            <a:ext cx="1128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trình 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=1 có vô số nghiệm, mỗi nghiệm là một cặp số (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1424516" y="6610840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nhận xét về số nghiệm của phương trình 2</a:t>
            </a: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5E8531-2936-486B-9859-24DEAC80881A}"/>
                  </a:ext>
                </a:extLst>
              </p14:cNvPr>
              <p14:cNvContentPartPr/>
              <p14:nvPr/>
            </p14:nvContentPartPr>
            <p14:xfrm>
              <a:off x="4790160" y="2000880"/>
              <a:ext cx="491760" cy="11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5E8531-2936-486B-9859-24DEAC8088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4320" y="1937520"/>
                <a:ext cx="523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0A51D2-E539-468E-AFCF-82F772D4166F}"/>
                  </a:ext>
                </a:extLst>
              </p14:cNvPr>
              <p14:cNvContentPartPr/>
              <p14:nvPr/>
            </p14:nvContentPartPr>
            <p14:xfrm>
              <a:off x="4773240" y="1959480"/>
              <a:ext cx="545400" cy="3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0A51D2-E539-468E-AFCF-82F772D416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7400" y="1896120"/>
                <a:ext cx="576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B69B8D-0722-496D-8F8C-D575ED62390A}"/>
                  </a:ext>
                </a:extLst>
              </p14:cNvPr>
              <p14:cNvContentPartPr/>
              <p14:nvPr/>
            </p14:nvContentPartPr>
            <p14:xfrm>
              <a:off x="5851800" y="1967400"/>
              <a:ext cx="686520" cy="8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B69B8D-0722-496D-8F8C-D575ED6239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5960" y="1904040"/>
                <a:ext cx="717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5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14021" y="1989297"/>
            <a:ext cx="7198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v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b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sau v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vi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ra s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nghi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ph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ng tr</a:t>
            </a:r>
            <a:r>
              <a:rPr lang="vi-VN" altLang="en-US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(2)</a:t>
            </a:r>
            <a:endParaRPr lang="vi-VN" altLang="en-US" sz="20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72683" y="1909763"/>
            <a:ext cx="54373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graphicFrame>
        <p:nvGraphicFramePr>
          <p:cNvPr id="9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493930"/>
              </p:ext>
            </p:extLst>
          </p:nvPr>
        </p:nvGraphicFramePr>
        <p:xfrm>
          <a:off x="2114021" y="2595563"/>
          <a:ext cx="6804024" cy="1243012"/>
        </p:xfrm>
        <a:graphic>
          <a:graphicData uri="http://schemas.openxmlformats.org/drawingml/2006/table">
            <a:tbl>
              <a:tblPr/>
              <a:tblGrid>
                <a:gridCol w="160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vi-VN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en-US" sz="2000" b="1" i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1908401" y="4051201"/>
            <a:ext cx="597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 nghi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ph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ng tr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 (2) l</a:t>
            </a:r>
            <a:r>
              <a:rPr lang="vi-V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389033" y="336391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596871" y="3363913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6109758" y="336391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6828896" y="3355975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7621058" y="3344863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3876146" y="3376613"/>
            <a:ext cx="556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1501246" y="1009591"/>
            <a:ext cx="76177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Tập nghiệm của phương trình bậc nhất hai ẩn:</a:t>
            </a: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572683" y="1471613"/>
            <a:ext cx="32335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phương trình  2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graphicFrame>
        <p:nvGraphicFramePr>
          <p:cNvPr id="1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19591"/>
              </p:ext>
            </p:extLst>
          </p:nvPr>
        </p:nvGraphicFramePr>
        <p:xfrm>
          <a:off x="5754451" y="1596965"/>
          <a:ext cx="4048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215713" imgH="152268" progId="Equation.DSMT4">
                  <p:embed/>
                </p:oleObj>
              </mc:Choice>
              <mc:Fallback>
                <p:oleObj name="Equation" r:id="rId3" imgW="215713" imgH="152268" progId="Equation.DSMT4">
                  <p:embed/>
                  <p:pic>
                    <p:nvPicPr>
                      <p:cNvPr id="43071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451" y="1596965"/>
                        <a:ext cx="40481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6303726" y="1465203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en-US" sz="24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5255683" y="1519238"/>
            <a:ext cx="493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1927570" y="4478695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3151533" y="4504095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</a:t>
            </a: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7317133" y="451362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(2,5;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5454995" y="4542195"/>
            <a:ext cx="824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(1;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6386858" y="4485045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4231033" y="4532670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( 0,5;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vi-V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1773583" y="5561370"/>
            <a:ext cx="405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Nghiệm tổng quát là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2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1) với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1773583" y="4993045"/>
            <a:ext cx="8410575" cy="531812"/>
            <a:chOff x="468312" y="4797425"/>
            <a:chExt cx="7975741" cy="531928"/>
          </a:xfrm>
        </p:grpSpPr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468312" y="4797425"/>
              <a:ext cx="56800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Tập nghi</a:t>
              </a:r>
              <a:r>
                <a:rPr lang="vi-V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ệm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 phương trình (2) là : </a:t>
              </a:r>
            </a:p>
          </p:txBody>
        </p:sp>
        <p:graphicFrame>
          <p:nvGraphicFramePr>
            <p:cNvPr id="31" name="Object 37"/>
            <p:cNvGraphicFramePr>
              <a:graphicFrameLocks noChangeAspect="1"/>
            </p:cNvGraphicFramePr>
            <p:nvPr/>
          </p:nvGraphicFramePr>
          <p:xfrm>
            <a:off x="5557107" y="4814352"/>
            <a:ext cx="2886946" cy="515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5" imgW="1422360" imgH="253800" progId="Equation.DSMT4">
                    <p:embed/>
                  </p:oleObj>
                </mc:Choice>
                <mc:Fallback>
                  <p:oleObj name="Equation" r:id="rId5" imgW="1422360" imgH="253800" progId="Equation.DSMT4">
                    <p:embed/>
                    <p:pic>
                      <p:nvPicPr>
                        <p:cNvPr id="18496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7107" y="4814352"/>
                          <a:ext cx="2886946" cy="515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6626"/>
              </p:ext>
            </p:extLst>
          </p:nvPr>
        </p:nvGraphicFramePr>
        <p:xfrm>
          <a:off x="6896444" y="5892974"/>
          <a:ext cx="1384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711200" imgH="457200" progId="Equation.DSMT4">
                  <p:embed/>
                </p:oleObj>
              </mc:Choice>
              <mc:Fallback>
                <p:oleObj name="Equation" r:id="rId7" imgW="711200" imgH="457200" progId="Equation.DSMT4">
                  <p:embed/>
                  <p:pic>
                    <p:nvPicPr>
                      <p:cNvPr id="184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444" y="5892974"/>
                        <a:ext cx="13843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17644"/>
              </p:ext>
            </p:extLst>
          </p:nvPr>
        </p:nvGraphicFramePr>
        <p:xfrm>
          <a:off x="4253258" y="6134457"/>
          <a:ext cx="9128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368140" imgH="177723" progId="Equation.DSMT4">
                  <p:embed/>
                </p:oleObj>
              </mc:Choice>
              <mc:Fallback>
                <p:oleObj name="Equation" r:id="rId9" imgW="368140" imgH="177723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258" y="6134457"/>
                        <a:ext cx="9128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268758" y="2552700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68758" y="3186113"/>
            <a:ext cx="649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975695" y="6134457"/>
            <a:ext cx="119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76820" y="6069370"/>
            <a:ext cx="3024188" cy="527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4433" y="5799138"/>
            <a:ext cx="1728788" cy="1146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18756" y="4956113"/>
            <a:ext cx="3342670" cy="59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D930C1-D9A5-4AFA-BCD2-129596301C87}"/>
                  </a:ext>
                </a:extLst>
              </p14:cNvPr>
              <p14:cNvContentPartPr/>
              <p14:nvPr/>
            </p14:nvContentPartPr>
            <p14:xfrm>
              <a:off x="7122960" y="5264280"/>
              <a:ext cx="82224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D930C1-D9A5-4AFA-BCD2-129596301C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07120" y="5200920"/>
                <a:ext cx="853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F91A93-555F-4B50-9589-4DC97B18C47E}"/>
                  </a:ext>
                </a:extLst>
              </p14:cNvPr>
              <p14:cNvContentPartPr/>
              <p14:nvPr/>
            </p14:nvContentPartPr>
            <p14:xfrm>
              <a:off x="7238520" y="5160960"/>
              <a:ext cx="272592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F91A93-555F-4B50-9589-4DC97B18C4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22680" y="5097600"/>
                <a:ext cx="2757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3F5BED-79AD-4CBA-BA42-0DE61A52C48A}"/>
                  </a:ext>
                </a:extLst>
              </p14:cNvPr>
              <p14:cNvContentPartPr/>
              <p14:nvPr/>
            </p14:nvContentPartPr>
            <p14:xfrm>
              <a:off x="7736040" y="5297760"/>
              <a:ext cx="2307960" cy="7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3F5BED-79AD-4CBA-BA42-0DE61A52C4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20200" y="5234400"/>
                <a:ext cx="23392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64264B-F990-4EEC-B4F6-BE2E748B946C}"/>
                  </a:ext>
                </a:extLst>
              </p14:cNvPr>
              <p14:cNvContentPartPr/>
              <p14:nvPr/>
            </p14:nvContentPartPr>
            <p14:xfrm>
              <a:off x="2761920" y="2959200"/>
              <a:ext cx="313920" cy="24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64264B-F990-4EEC-B4F6-BE2E748B94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46080" y="2895840"/>
                <a:ext cx="345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030E10-B80B-4268-A8E6-BF72019B3492}"/>
                  </a:ext>
                </a:extLst>
              </p14:cNvPr>
              <p14:cNvContentPartPr/>
              <p14:nvPr/>
            </p14:nvContentPartPr>
            <p14:xfrm>
              <a:off x="2739240" y="2906640"/>
              <a:ext cx="336600" cy="22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030E10-B80B-4268-A8E6-BF72019B34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3400" y="2843280"/>
                <a:ext cx="367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19C5BC-B365-4975-A0ED-29BE45737435}"/>
                  </a:ext>
                </a:extLst>
              </p14:cNvPr>
              <p14:cNvContentPartPr/>
              <p14:nvPr/>
            </p14:nvContentPartPr>
            <p14:xfrm>
              <a:off x="2756160" y="2893680"/>
              <a:ext cx="266040" cy="27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19C5BC-B365-4975-A0ED-29BE45737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0320" y="2830320"/>
                <a:ext cx="297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4CE4CBE-43A8-4746-9737-55D41C7BCF12}"/>
                  </a:ext>
                </a:extLst>
              </p14:cNvPr>
              <p14:cNvContentPartPr/>
              <p14:nvPr/>
            </p14:nvContentPartPr>
            <p14:xfrm>
              <a:off x="2796120" y="2906640"/>
              <a:ext cx="243000" cy="39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4CE4CBE-43A8-4746-9737-55D41C7BCF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80280" y="2843280"/>
                <a:ext cx="274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A26AE9B-2D58-4FF6-B549-D9451AC191DE}"/>
                  </a:ext>
                </a:extLst>
              </p14:cNvPr>
              <p14:cNvContentPartPr/>
              <p14:nvPr/>
            </p14:nvContentPartPr>
            <p14:xfrm>
              <a:off x="2824200" y="3545280"/>
              <a:ext cx="652680" cy="17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A26AE9B-2D58-4FF6-B549-D9451AC191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08360" y="3481920"/>
                <a:ext cx="684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7C76F8C-BF08-466F-8153-6C7F2C947415}"/>
                  </a:ext>
                </a:extLst>
              </p14:cNvPr>
              <p14:cNvContentPartPr/>
              <p14:nvPr/>
            </p14:nvContentPartPr>
            <p14:xfrm>
              <a:off x="2818800" y="3500640"/>
              <a:ext cx="378360" cy="23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7C76F8C-BF08-466F-8153-6C7F2C94741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2960" y="3437280"/>
                <a:ext cx="409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679872-E2E5-461E-BF2D-C0A280CBE33C}"/>
                  </a:ext>
                </a:extLst>
              </p14:cNvPr>
              <p14:cNvContentPartPr/>
              <p14:nvPr/>
            </p14:nvContentPartPr>
            <p14:xfrm>
              <a:off x="2273400" y="6318000"/>
              <a:ext cx="2745720" cy="92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679872-E2E5-461E-BF2D-C0A280CBE3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57560" y="6254640"/>
                <a:ext cx="2777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79611B-6C0B-4774-982E-47489D34F320}"/>
                  </a:ext>
                </a:extLst>
              </p14:cNvPr>
              <p14:cNvContentPartPr/>
              <p14:nvPr/>
            </p14:nvContentPartPr>
            <p14:xfrm>
              <a:off x="2487960" y="6233400"/>
              <a:ext cx="2567520" cy="97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79611B-6C0B-4774-982E-47489D34F3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2120" y="6170040"/>
                <a:ext cx="2598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C21D67-7323-4538-A279-DA42B174E4C0}"/>
                  </a:ext>
                </a:extLst>
              </p14:cNvPr>
              <p14:cNvContentPartPr/>
              <p14:nvPr/>
            </p14:nvContentPartPr>
            <p14:xfrm>
              <a:off x="6939360" y="6071400"/>
              <a:ext cx="873000" cy="4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C21D67-7323-4538-A279-DA42B174E4C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3520" y="6008040"/>
                <a:ext cx="904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B8DBCBE-25DD-49E2-8745-099A9DA377F2}"/>
                  </a:ext>
                </a:extLst>
              </p14:cNvPr>
              <p14:cNvContentPartPr/>
              <p14:nvPr/>
            </p14:nvContentPartPr>
            <p14:xfrm>
              <a:off x="6967440" y="6171480"/>
              <a:ext cx="816840" cy="338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B8DBCBE-25DD-49E2-8745-099A9DA377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51600" y="6108120"/>
                <a:ext cx="848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89DCB57-E297-4F1D-8392-CFD685E02F73}"/>
                  </a:ext>
                </a:extLst>
              </p14:cNvPr>
              <p14:cNvContentPartPr/>
              <p14:nvPr/>
            </p14:nvContentPartPr>
            <p14:xfrm>
              <a:off x="6910920" y="6315840"/>
              <a:ext cx="870480" cy="56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89DCB57-E297-4F1D-8392-CFD685E02F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95080" y="6252480"/>
                <a:ext cx="901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84C4C8D-821C-4F66-83A8-E49156055BCC}"/>
                  </a:ext>
                </a:extLst>
              </p14:cNvPr>
              <p14:cNvContentPartPr/>
              <p14:nvPr/>
            </p14:nvContentPartPr>
            <p14:xfrm>
              <a:off x="6925320" y="6489000"/>
              <a:ext cx="1011600" cy="55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84C4C8D-821C-4F66-83A8-E49156055BC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09480" y="6425640"/>
                <a:ext cx="1042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2B1224-C9E1-4DC4-9DAC-DE47BAE134FB}"/>
                  </a:ext>
                </a:extLst>
              </p14:cNvPr>
              <p14:cNvContentPartPr/>
              <p14:nvPr/>
            </p14:nvContentPartPr>
            <p14:xfrm>
              <a:off x="6939360" y="6581520"/>
              <a:ext cx="1276920" cy="95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2B1224-C9E1-4DC4-9DAC-DE47BAE134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23520" y="6518160"/>
                <a:ext cx="1308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36D4DB-26EE-4607-9C4C-5C8C92367CE9}"/>
                  </a:ext>
                </a:extLst>
              </p14:cNvPr>
              <p14:cNvContentPartPr/>
              <p14:nvPr/>
            </p14:nvContentPartPr>
            <p14:xfrm>
              <a:off x="7086240" y="6638760"/>
              <a:ext cx="1124280" cy="119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36D4DB-26EE-4607-9C4C-5C8C92367C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0400" y="6575400"/>
                <a:ext cx="115560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4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3288" y="313257"/>
            <a:ext cx="9150350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BÀI 1: PHƯƠNG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BẬC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ẨN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501246" y="1009591"/>
            <a:ext cx="76177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Tập nghiệm của phương trình bậc nhất hai ẩn: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97530" y="1481238"/>
            <a:ext cx="8388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mặt phẳng toạ độ Oxy, </a:t>
            </a:r>
            <a:r>
              <a:rPr lang="en-US" alt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điểm biểu diễn các nghiệm của phương trình (2) là đường thẳng y = 2x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520267" y="2878138"/>
            <a:ext cx="0" cy="430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556780" y="3116263"/>
            <a:ext cx="43561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-  Tập nghiệm của (2) được biểu diễn bởi đường thẳng (d): </a:t>
            </a:r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550430" y="4278313"/>
            <a:ext cx="4649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Hay đường thẳng (d) được xác định bởi phương trình 2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591705" y="5405438"/>
            <a:ext cx="4535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(d) còn gọi là đường thẳng  2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1 và được viết gọn là :  (d) : 2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7" y="2809875"/>
            <a:ext cx="4344988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70530" y="640715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(-1;-3)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88017" y="567848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(0;-1)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35717" y="5678488"/>
            <a:ext cx="720725" cy="1841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16580" y="45974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(0,5;0)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5717" y="4849813"/>
            <a:ext cx="998538" cy="2921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32480" y="39909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(1;1)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5717" y="4300538"/>
            <a:ext cx="1214438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78867" y="294957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(2,5;4)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91255" y="6550025"/>
            <a:ext cx="468312" cy="587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07155" y="2922588"/>
            <a:ext cx="2097087" cy="4186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64505" y="3816350"/>
            <a:ext cx="73342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2680" y="3632200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(2;3)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21680" y="3232150"/>
            <a:ext cx="444500" cy="1492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 rot="18046380">
            <a:off x="2788973" y="3466307"/>
            <a:ext cx="1760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40667" y="2725738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altLang="en-US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7D8677-F1CE-46E3-BC60-DEBFE14B96BB}"/>
                  </a:ext>
                </a:extLst>
              </p14:cNvPr>
              <p14:cNvContentPartPr/>
              <p14:nvPr/>
            </p14:nvContentPartPr>
            <p14:xfrm>
              <a:off x="3270600" y="3357360"/>
              <a:ext cx="655200" cy="113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7D8677-F1CE-46E3-BC60-DEBFE14B96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760" y="3294000"/>
                <a:ext cx="686520" cy="12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650592-35E2-4D27-BE74-0AB6421B07A1}"/>
                  </a:ext>
                </a:extLst>
              </p14:cNvPr>
              <p14:cNvContentPartPr/>
              <p14:nvPr/>
            </p14:nvContentPartPr>
            <p14:xfrm>
              <a:off x="3375000" y="3613680"/>
              <a:ext cx="480600" cy="78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650592-35E2-4D27-BE74-0AB6421B07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9160" y="3550320"/>
                <a:ext cx="511920" cy="9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5" grpId="0"/>
      <p:bldP spid="25" grpId="1"/>
      <p:bldP spid="27" grpId="0"/>
      <p:bldP spid="28" grpId="0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3105</Words>
  <PresentationFormat>Custom</PresentationFormat>
  <Paragraphs>560</Paragraphs>
  <Slides>58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Encode Sans Semi Condensed</vt:lpstr>
      <vt:lpstr>Wingdings</vt:lpstr>
      <vt:lpstr>Comic Sans MS</vt:lpstr>
      <vt:lpstr>Calibri</vt:lpstr>
      <vt:lpstr>.VnTime</vt:lpstr>
      <vt:lpstr>Montserrat</vt:lpstr>
      <vt:lpstr>Encode Sans Semi Condensed Light</vt:lpstr>
      <vt:lpstr>Times New Roman</vt:lpstr>
      <vt:lpstr>Symbol</vt:lpstr>
      <vt:lpstr>Arial Unicode MS</vt:lpstr>
      <vt:lpstr>Amatic SC</vt:lpstr>
      <vt:lpstr>SVN-A Love Of Thunder</vt:lpstr>
      <vt:lpstr>Ephesus template</vt:lpstr>
      <vt:lpstr>Equation</vt:lpstr>
      <vt:lpstr>Chương 3: hệ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VÀ CÁC DẠNG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concept</vt:lpstr>
      <vt:lpstr>Big concept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2023-01-04T14:36:40Z</dcterms:modified>
</cp:coreProperties>
</file>