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 1?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68</Words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2018-05-01T14:03:50Z</dcterms:created>
  <dcterms:modified xsi:type="dcterms:W3CDTF">2020-09-08T04:58:21Z</dcterms:modified>
</cp:coreProperties>
</file>