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6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74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89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2982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41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4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0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5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6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9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6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75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59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F8E8-8B30-4F1F-A208-6018F00FDF14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2BD4E5B-BC85-44CA-AD30-72772286D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14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7672" y="223530"/>
            <a:ext cx="11573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3: LIÊN KẾT HOÁ HỌC </a:t>
            </a:r>
            <a:endParaRPr lang="en-US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11. LIÊN KẾT HYDROGEN VÀ TƯƠNG TÁC VAN DER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WAALS (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1)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505803" y="3335218"/>
            <a:ext cx="10026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046690" y="2388771"/>
            <a:ext cx="2892138" cy="812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I. MỞ ĐẦU 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3414" y="0"/>
            <a:ext cx="108590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 </a:t>
            </a:r>
            <a:endParaRPr lang="en-US" sz="2000" dirty="0"/>
          </a:p>
        </p:txBody>
      </p:sp>
      <p:pic>
        <p:nvPicPr>
          <p:cNvPr id="2" name="Con Gọng Vó 💋 Nhện nước Gerris remigis 💋 Vn24tv Chann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2552"/>
            <a:ext cx="12050973" cy="596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3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3080" y="0"/>
            <a:ext cx="115733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 3: LIÊN KẾT HOÁ HỌC </a:t>
            </a:r>
            <a:endParaRPr lang="en-US" sz="4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11. LIÊN KẾT HYDROGEN VÀ TƯƠNG TÁC VAN DER 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WAALS (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1)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714233" y="2123658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892" y="2935740"/>
            <a:ext cx="10026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dậy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71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3144" y="270028"/>
            <a:ext cx="81295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036042" y="4033655"/>
            <a:ext cx="1125485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6752" y="1296343"/>
            <a:ext cx="97817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11.1 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S-H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O-H?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6752" y="2125797"/>
            <a:ext cx="9339262" cy="452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11.2, 11.3 SGK: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76752" y="2678020"/>
            <a:ext cx="9735688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So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ion.</a:t>
            </a:r>
            <a:endParaRPr lang="en-US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0093" y="762471"/>
            <a:ext cx="1094138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1o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9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573" y="651268"/>
            <a:ext cx="10026555" cy="596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8573" y="651268"/>
            <a:ext cx="11254854" cy="596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8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402" y="1247393"/>
            <a:ext cx="110637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O, N) ở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O, N)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(…)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1402" y="1247393"/>
            <a:ext cx="100265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O-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 –H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&gt; S. 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(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O, N) ở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F, O, N)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32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574" y="641073"/>
            <a:ext cx="1126850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2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3499" y="1167852"/>
            <a:ext cx="94533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O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S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923499" y="95535"/>
            <a:ext cx="11268501" cy="852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2: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GHI KẾT QUẢ VÀO BẢNG NHÓM 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000" b="1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en-US" sz="2000" b="1" cap="all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3499" y="1621469"/>
            <a:ext cx="9903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11.4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11.5 SGK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alcohol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CH</a:t>
            </a:r>
            <a:r>
              <a:rPr lang="en-US" sz="2000" b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923499" y="2352085"/>
            <a:ext cx="97672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HCl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xăng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923498" y="2859447"/>
            <a:ext cx="8948383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3498" y="2893313"/>
            <a:ext cx="563425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6788623" y="2976480"/>
            <a:ext cx="2604135" cy="219964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92622" y="5272609"/>
            <a:ext cx="999812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11.6 SGK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…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tủ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54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744" y="0"/>
            <a:ext cx="8129516" cy="812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II. </a:t>
            </a:r>
            <a:r>
              <a:rPr lang="en-US" sz="4000" b="1" cap="all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LIÊN KẾT </a:t>
            </a:r>
            <a:r>
              <a:rPr lang="en-US" sz="4000" b="1" cap="all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HYDROGEN</a:t>
            </a:r>
            <a:endParaRPr lang="en-US" sz="4000" b="1" cap="all" dirty="0">
              <a:solidFill>
                <a:srgbClr val="002060"/>
              </a:solidFill>
              <a:latin typeface="Minion Pro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1182" y="1689940"/>
            <a:ext cx="104632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Ancohol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NH3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Hyrogen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hydrogen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H2O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30000"/>
              </a:lnSpc>
            </a:pP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574" y="641073"/>
            <a:ext cx="11268501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hydrogen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4344" y="1931352"/>
            <a:ext cx="100026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H2O ở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H2S</a:t>
            </a: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CH4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91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151</TotalTime>
  <Words>890</Words>
  <PresentationFormat>Widescreen</PresentationFormat>
  <Paragraphs>41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Minion Pro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2022-07-29T07:24:40Z</dcterms:created>
  <dcterms:modified xsi:type="dcterms:W3CDTF">2022-07-29T09:55:50Z</dcterms:modified>
</cp:coreProperties>
</file>