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62" r:id="rId2"/>
    <p:sldId id="302" r:id="rId3"/>
    <p:sldId id="259" r:id="rId4"/>
    <p:sldId id="281" r:id="rId5"/>
    <p:sldId id="258" r:id="rId6"/>
    <p:sldId id="309" r:id="rId7"/>
    <p:sldId id="283" r:id="rId8"/>
    <p:sldId id="282" r:id="rId9"/>
    <p:sldId id="284" r:id="rId10"/>
    <p:sldId id="285" r:id="rId11"/>
    <p:sldId id="286" r:id="rId12"/>
    <p:sldId id="287" r:id="rId13"/>
    <p:sldId id="288" r:id="rId14"/>
    <p:sldId id="289" r:id="rId15"/>
    <p:sldId id="290" r:id="rId16"/>
    <p:sldId id="305" r:id="rId17"/>
    <p:sldId id="306" r:id="rId18"/>
    <p:sldId id="268" r:id="rId19"/>
    <p:sldId id="267" r:id="rId20"/>
    <p:sldId id="291" r:id="rId21"/>
    <p:sldId id="270" r:id="rId22"/>
    <p:sldId id="292" r:id="rId23"/>
    <p:sldId id="293" r:id="rId24"/>
    <p:sldId id="294" r:id="rId25"/>
    <p:sldId id="295" r:id="rId26"/>
    <p:sldId id="296" r:id="rId27"/>
    <p:sldId id="297" r:id="rId28"/>
    <p:sldId id="298" r:id="rId29"/>
    <p:sldId id="299" r:id="rId30"/>
    <p:sldId id="307" r:id="rId31"/>
    <p:sldId id="308" r:id="rId32"/>
    <p:sldId id="300" r:id="rId33"/>
    <p:sldId id="310" r:id="rId34"/>
    <p:sldId id="264" r:id="rId35"/>
    <p:sldId id="301" r:id="rId36"/>
    <p:sldId id="312" r:id="rId37"/>
    <p:sldId id="313" r:id="rId38"/>
    <p:sldId id="263" r:id="rId39"/>
  </p:sldIdLst>
  <p:sldSz cx="18288000" cy="10287000"/>
  <p:notesSz cx="6858000" cy="9144000"/>
  <p:embeddedFontLst>
    <p:embeddedFont>
      <p:font typeface="Bodoni MT Black" panose="02070A03080606020203" pitchFamily="18" charset="0"/>
      <p:bold r:id="rId41"/>
      <p:boldItalic r:id="rId42"/>
    </p:embeddedFont>
    <p:embeddedFont>
      <p:font typeface="Calibri" panose="020F0502020204030204" pitchFamily="34" charset="0"/>
      <p:regular r:id="rId43"/>
      <p:bold r:id="rId44"/>
      <p:italic r:id="rId45"/>
      <p:boldItalic r:id="rId46"/>
    </p:embeddedFont>
    <p:embeddedFont>
      <p:font typeface="Mali" panose="020B0600070205080204" charset="-34"/>
      <p:regular r:id="rId47"/>
    </p:embeddedFont>
    <p:embeddedFont>
      <p:font typeface="游明朝" panose="02020400000000000000" pitchFamily="18" charset="-128"/>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48"/>
    <a:srgbClr val="1D324B"/>
    <a:srgbClr val="1F3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332" autoAdjust="0"/>
  </p:normalViewPr>
  <p:slideViewPr>
    <p:cSldViewPr>
      <p:cViewPr varScale="1">
        <p:scale>
          <a:sx n="48" d="100"/>
          <a:sy n="48" d="100"/>
        </p:scale>
        <p:origin x="18" y="3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A289F-072B-46E0-8BCE-455E12792AEB}"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60E61-A6C4-4914-A78F-143C226B0E1E}" type="slidenum">
              <a:rPr lang="en-US" smtClean="0"/>
              <a:t>‹#›</a:t>
            </a:fld>
            <a:endParaRPr lang="en-US"/>
          </a:p>
        </p:txBody>
      </p:sp>
    </p:spTree>
    <p:extLst>
      <p:ext uri="{BB962C8B-B14F-4D97-AF65-F5344CB8AC3E}">
        <p14:creationId xmlns:p14="http://schemas.microsoft.com/office/powerpoint/2010/main" val="222988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g11a1a2aa2d3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8" name="Google Shape;4388;g11a1a2aa2d3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571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g11a1a2aa2d3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8" name="Google Shape;4388;g11a1a2aa2d3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29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56"/>
        <p:cNvGrpSpPr/>
        <p:nvPr/>
      </p:nvGrpSpPr>
      <p:grpSpPr>
        <a:xfrm>
          <a:off x="0" y="0"/>
          <a:ext cx="0" cy="0"/>
          <a:chOff x="0" y="0"/>
          <a:chExt cx="0" cy="0"/>
        </a:xfrm>
      </p:grpSpPr>
      <p:sp>
        <p:nvSpPr>
          <p:cNvPr id="1257" name="Google Shape;1257;p16"/>
          <p:cNvSpPr txBox="1">
            <a:spLocks noGrp="1"/>
          </p:cNvSpPr>
          <p:nvPr>
            <p:ph type="subTitle" idx="1"/>
          </p:nvPr>
        </p:nvSpPr>
        <p:spPr>
          <a:xfrm>
            <a:off x="1440000" y="2123400"/>
            <a:ext cx="15408000" cy="10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8" name="Google Shape;1258;p16"/>
          <p:cNvSpPr/>
          <p:nvPr/>
        </p:nvSpPr>
        <p:spPr>
          <a:xfrm>
            <a:off x="-400" y="9217003"/>
            <a:ext cx="18288044" cy="1138058"/>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9" name="Google Shape;1259;p16"/>
          <p:cNvSpPr/>
          <p:nvPr/>
        </p:nvSpPr>
        <p:spPr>
          <a:xfrm flipH="1">
            <a:off x="-57424" y="9723800"/>
            <a:ext cx="18345000" cy="631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0" name="Google Shape;1260;p16"/>
          <p:cNvSpPr/>
          <p:nvPr/>
        </p:nvSpPr>
        <p:spPr>
          <a:xfrm>
            <a:off x="-349" y="0"/>
            <a:ext cx="18287958" cy="889996"/>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a:t> </a:t>
            </a:r>
            <a:endParaRPr sz="3600"/>
          </a:p>
        </p:txBody>
      </p:sp>
      <p:grpSp>
        <p:nvGrpSpPr>
          <p:cNvPr id="1261" name="Google Shape;1261;p16"/>
          <p:cNvGrpSpPr/>
          <p:nvPr/>
        </p:nvGrpSpPr>
        <p:grpSpPr>
          <a:xfrm>
            <a:off x="5873089" y="-659092"/>
            <a:ext cx="5868466" cy="1416616"/>
            <a:chOff x="2375925" y="3297600"/>
            <a:chExt cx="735950" cy="177650"/>
          </a:xfrm>
        </p:grpSpPr>
        <p:sp>
          <p:nvSpPr>
            <p:cNvPr id="1262" name="Google Shape;1262;p1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1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1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1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1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1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8" name="Google Shape;1268;p16"/>
          <p:cNvGrpSpPr/>
          <p:nvPr/>
        </p:nvGrpSpPr>
        <p:grpSpPr>
          <a:xfrm>
            <a:off x="17152801" y="4340700"/>
            <a:ext cx="1948150" cy="5202100"/>
            <a:chOff x="8020975" y="2170350"/>
            <a:chExt cx="974075" cy="2601050"/>
          </a:xfrm>
        </p:grpSpPr>
        <p:sp>
          <p:nvSpPr>
            <p:cNvPr id="1269" name="Google Shape;1269;p16"/>
            <p:cNvSpPr/>
            <p:nvPr/>
          </p:nvSpPr>
          <p:spPr>
            <a:xfrm>
              <a:off x="8194424" y="4665200"/>
              <a:ext cx="732600" cy="106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70" name="Google Shape;1270;p16"/>
            <p:cNvGrpSpPr/>
            <p:nvPr/>
          </p:nvGrpSpPr>
          <p:grpSpPr>
            <a:xfrm>
              <a:off x="8020975" y="2170350"/>
              <a:ext cx="974075" cy="2541375"/>
              <a:chOff x="8020975" y="2170350"/>
              <a:chExt cx="974075" cy="2541375"/>
            </a:xfrm>
          </p:grpSpPr>
          <p:sp>
            <p:nvSpPr>
              <p:cNvPr id="1271" name="Google Shape;1271;p16"/>
              <p:cNvSpPr/>
              <p:nvPr/>
            </p:nvSpPr>
            <p:spPr>
              <a:xfrm>
                <a:off x="8268125" y="4072150"/>
                <a:ext cx="588750" cy="639575"/>
              </a:xfrm>
              <a:custGeom>
                <a:avLst/>
                <a:gdLst/>
                <a:ahLst/>
                <a:cxnLst/>
                <a:rect l="l" t="t" r="r" b="b"/>
                <a:pathLst>
                  <a:path w="23550" h="25583" extrusionOk="0">
                    <a:moveTo>
                      <a:pt x="20335" y="0"/>
                    </a:moveTo>
                    <a:cubicBezTo>
                      <a:pt x="20207" y="0"/>
                      <a:pt x="20076" y="6"/>
                      <a:pt x="19941" y="16"/>
                    </a:cubicBezTo>
                    <a:cubicBezTo>
                      <a:pt x="19253" y="37"/>
                      <a:pt x="18543" y="120"/>
                      <a:pt x="17855" y="120"/>
                    </a:cubicBezTo>
                    <a:lnTo>
                      <a:pt x="5632" y="120"/>
                    </a:lnTo>
                    <a:cubicBezTo>
                      <a:pt x="5236" y="120"/>
                      <a:pt x="4652" y="162"/>
                      <a:pt x="4256" y="162"/>
                    </a:cubicBezTo>
                    <a:lnTo>
                      <a:pt x="3714" y="162"/>
                    </a:lnTo>
                    <a:cubicBezTo>
                      <a:pt x="3332" y="132"/>
                      <a:pt x="2950" y="112"/>
                      <a:pt x="2560" y="112"/>
                    </a:cubicBezTo>
                    <a:cubicBezTo>
                      <a:pt x="2417" y="112"/>
                      <a:pt x="2274" y="115"/>
                      <a:pt x="2128" y="120"/>
                    </a:cubicBezTo>
                    <a:cubicBezTo>
                      <a:pt x="1398" y="162"/>
                      <a:pt x="731" y="350"/>
                      <a:pt x="376" y="1080"/>
                    </a:cubicBezTo>
                    <a:cubicBezTo>
                      <a:pt x="1" y="1831"/>
                      <a:pt x="189" y="3103"/>
                      <a:pt x="168" y="3916"/>
                    </a:cubicBezTo>
                    <a:cubicBezTo>
                      <a:pt x="168" y="4813"/>
                      <a:pt x="168" y="5731"/>
                      <a:pt x="189" y="6649"/>
                    </a:cubicBezTo>
                    <a:cubicBezTo>
                      <a:pt x="209" y="6774"/>
                      <a:pt x="189" y="6899"/>
                      <a:pt x="209" y="7024"/>
                    </a:cubicBezTo>
                    <a:cubicBezTo>
                      <a:pt x="230" y="7129"/>
                      <a:pt x="230" y="7233"/>
                      <a:pt x="230" y="7337"/>
                    </a:cubicBezTo>
                    <a:cubicBezTo>
                      <a:pt x="355" y="10132"/>
                      <a:pt x="710" y="12927"/>
                      <a:pt x="1294" y="15659"/>
                    </a:cubicBezTo>
                    <a:cubicBezTo>
                      <a:pt x="1586" y="17286"/>
                      <a:pt x="2066" y="18850"/>
                      <a:pt x="2733" y="20352"/>
                    </a:cubicBezTo>
                    <a:cubicBezTo>
                      <a:pt x="3130" y="21228"/>
                      <a:pt x="3651" y="22042"/>
                      <a:pt x="4256" y="22751"/>
                    </a:cubicBezTo>
                    <a:cubicBezTo>
                      <a:pt x="5048" y="23689"/>
                      <a:pt x="6070" y="24399"/>
                      <a:pt x="7218" y="24795"/>
                    </a:cubicBezTo>
                    <a:cubicBezTo>
                      <a:pt x="7718" y="24983"/>
                      <a:pt x="8115" y="25233"/>
                      <a:pt x="8636" y="25316"/>
                    </a:cubicBezTo>
                    <a:cubicBezTo>
                      <a:pt x="9283" y="25462"/>
                      <a:pt x="9950" y="25525"/>
                      <a:pt x="10638" y="25567"/>
                    </a:cubicBezTo>
                    <a:cubicBezTo>
                      <a:pt x="10994" y="25577"/>
                      <a:pt x="11350" y="25583"/>
                      <a:pt x="11706" y="25583"/>
                    </a:cubicBezTo>
                    <a:cubicBezTo>
                      <a:pt x="12728" y="25583"/>
                      <a:pt x="13753" y="25540"/>
                      <a:pt x="14789" y="25462"/>
                    </a:cubicBezTo>
                    <a:cubicBezTo>
                      <a:pt x="16270" y="25358"/>
                      <a:pt x="17417" y="25129"/>
                      <a:pt x="18564" y="24148"/>
                    </a:cubicBezTo>
                    <a:cubicBezTo>
                      <a:pt x="19148" y="23627"/>
                      <a:pt x="19503" y="23043"/>
                      <a:pt x="19920" y="22542"/>
                    </a:cubicBezTo>
                    <a:cubicBezTo>
                      <a:pt x="20629" y="21583"/>
                      <a:pt x="21192" y="20540"/>
                      <a:pt x="21609" y="19414"/>
                    </a:cubicBezTo>
                    <a:cubicBezTo>
                      <a:pt x="22444" y="17224"/>
                      <a:pt x="22840" y="14867"/>
                      <a:pt x="23049" y="12531"/>
                    </a:cubicBezTo>
                    <a:cubicBezTo>
                      <a:pt x="23215" y="10674"/>
                      <a:pt x="23299" y="8818"/>
                      <a:pt x="23278" y="6941"/>
                    </a:cubicBezTo>
                    <a:cubicBezTo>
                      <a:pt x="23278" y="6837"/>
                      <a:pt x="23278" y="6691"/>
                      <a:pt x="23299" y="6565"/>
                    </a:cubicBezTo>
                    <a:cubicBezTo>
                      <a:pt x="23278" y="5835"/>
                      <a:pt x="23257" y="5126"/>
                      <a:pt x="23215" y="4417"/>
                    </a:cubicBezTo>
                    <a:cubicBezTo>
                      <a:pt x="23132" y="2853"/>
                      <a:pt x="23549" y="558"/>
                      <a:pt x="21693" y="141"/>
                    </a:cubicBezTo>
                    <a:cubicBezTo>
                      <a:pt x="21380" y="58"/>
                      <a:pt x="21046" y="16"/>
                      <a:pt x="20713" y="16"/>
                    </a:cubicBezTo>
                    <a:cubicBezTo>
                      <a:pt x="20587" y="6"/>
                      <a:pt x="20462" y="0"/>
                      <a:pt x="20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16"/>
              <p:cNvSpPr/>
              <p:nvPr/>
            </p:nvSpPr>
            <p:spPr>
              <a:xfrm>
                <a:off x="8237375" y="4072425"/>
                <a:ext cx="642425" cy="206750"/>
              </a:xfrm>
              <a:custGeom>
                <a:avLst/>
                <a:gdLst/>
                <a:ahLst/>
                <a:cxnLst/>
                <a:rect l="l" t="t" r="r" b="b"/>
                <a:pathLst>
                  <a:path w="25697" h="8270" extrusionOk="0">
                    <a:moveTo>
                      <a:pt x="22248" y="0"/>
                    </a:moveTo>
                    <a:cubicBezTo>
                      <a:pt x="22153" y="0"/>
                      <a:pt x="22058" y="2"/>
                      <a:pt x="21963" y="5"/>
                    </a:cubicBezTo>
                    <a:lnTo>
                      <a:pt x="21943" y="5"/>
                    </a:lnTo>
                    <a:cubicBezTo>
                      <a:pt x="21671" y="26"/>
                      <a:pt x="21421" y="26"/>
                      <a:pt x="21150" y="47"/>
                    </a:cubicBezTo>
                    <a:cubicBezTo>
                      <a:pt x="20608" y="89"/>
                      <a:pt x="20065" y="130"/>
                      <a:pt x="19523" y="130"/>
                    </a:cubicBezTo>
                    <a:lnTo>
                      <a:pt x="6278" y="130"/>
                    </a:lnTo>
                    <a:cubicBezTo>
                      <a:pt x="5903" y="130"/>
                      <a:pt x="5382" y="172"/>
                      <a:pt x="4964" y="172"/>
                    </a:cubicBezTo>
                    <a:lnTo>
                      <a:pt x="4798" y="172"/>
                    </a:lnTo>
                    <a:cubicBezTo>
                      <a:pt x="4718" y="176"/>
                      <a:pt x="4635" y="178"/>
                      <a:pt x="4550" y="178"/>
                    </a:cubicBezTo>
                    <a:cubicBezTo>
                      <a:pt x="4188" y="178"/>
                      <a:pt x="3780" y="147"/>
                      <a:pt x="3358" y="130"/>
                    </a:cubicBezTo>
                    <a:cubicBezTo>
                      <a:pt x="3201" y="124"/>
                      <a:pt x="3042" y="120"/>
                      <a:pt x="2884" y="120"/>
                    </a:cubicBezTo>
                    <a:cubicBezTo>
                      <a:pt x="1949" y="120"/>
                      <a:pt x="1033" y="269"/>
                      <a:pt x="605" y="1090"/>
                    </a:cubicBezTo>
                    <a:cubicBezTo>
                      <a:pt x="209" y="1841"/>
                      <a:pt x="397" y="3113"/>
                      <a:pt x="376" y="3926"/>
                    </a:cubicBezTo>
                    <a:cubicBezTo>
                      <a:pt x="376" y="4844"/>
                      <a:pt x="0" y="6429"/>
                      <a:pt x="1043" y="6867"/>
                    </a:cubicBezTo>
                    <a:cubicBezTo>
                      <a:pt x="1189" y="6909"/>
                      <a:pt x="1314" y="6972"/>
                      <a:pt x="1439" y="7013"/>
                    </a:cubicBezTo>
                    <a:cubicBezTo>
                      <a:pt x="2691" y="7472"/>
                      <a:pt x="4130" y="7639"/>
                      <a:pt x="5402" y="7827"/>
                    </a:cubicBezTo>
                    <a:cubicBezTo>
                      <a:pt x="7694" y="8125"/>
                      <a:pt x="9998" y="8270"/>
                      <a:pt x="12304" y="8270"/>
                    </a:cubicBezTo>
                    <a:cubicBezTo>
                      <a:pt x="13062" y="8270"/>
                      <a:pt x="13821" y="8254"/>
                      <a:pt x="14580" y="8223"/>
                    </a:cubicBezTo>
                    <a:cubicBezTo>
                      <a:pt x="15977" y="8181"/>
                      <a:pt x="17396" y="8077"/>
                      <a:pt x="18772" y="7910"/>
                    </a:cubicBezTo>
                    <a:cubicBezTo>
                      <a:pt x="20086" y="7764"/>
                      <a:pt x="21379" y="7576"/>
                      <a:pt x="22652" y="7305"/>
                    </a:cubicBezTo>
                    <a:cubicBezTo>
                      <a:pt x="23257" y="7201"/>
                      <a:pt x="23924" y="7159"/>
                      <a:pt x="24508" y="6930"/>
                    </a:cubicBezTo>
                    <a:cubicBezTo>
                      <a:pt x="24571" y="6930"/>
                      <a:pt x="24612" y="6909"/>
                      <a:pt x="24654" y="6888"/>
                    </a:cubicBezTo>
                    <a:cubicBezTo>
                      <a:pt x="24883" y="6805"/>
                      <a:pt x="25071" y="6638"/>
                      <a:pt x="25217" y="6450"/>
                    </a:cubicBezTo>
                    <a:cubicBezTo>
                      <a:pt x="25572" y="5908"/>
                      <a:pt x="25363" y="5136"/>
                      <a:pt x="25342" y="4406"/>
                    </a:cubicBezTo>
                    <a:cubicBezTo>
                      <a:pt x="25238" y="2863"/>
                      <a:pt x="25697" y="568"/>
                      <a:pt x="23695" y="151"/>
                    </a:cubicBezTo>
                    <a:cubicBezTo>
                      <a:pt x="23223" y="46"/>
                      <a:pt x="22736" y="0"/>
                      <a:pt x="22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16"/>
              <p:cNvSpPr/>
              <p:nvPr/>
            </p:nvSpPr>
            <p:spPr>
              <a:xfrm>
                <a:off x="8676425" y="4078800"/>
                <a:ext cx="44875" cy="19825"/>
              </a:xfrm>
              <a:custGeom>
                <a:avLst/>
                <a:gdLst/>
                <a:ahLst/>
                <a:cxnLst/>
                <a:rect l="l" t="t" r="r" b="b"/>
                <a:pathLst>
                  <a:path w="1795" h="793" extrusionOk="0">
                    <a:moveTo>
                      <a:pt x="1294" y="0"/>
                    </a:moveTo>
                    <a:cubicBezTo>
                      <a:pt x="1210" y="0"/>
                      <a:pt x="1127" y="21"/>
                      <a:pt x="1043" y="21"/>
                    </a:cubicBezTo>
                    <a:lnTo>
                      <a:pt x="772" y="42"/>
                    </a:lnTo>
                    <a:cubicBezTo>
                      <a:pt x="668" y="63"/>
                      <a:pt x="564" y="63"/>
                      <a:pt x="459" y="84"/>
                    </a:cubicBezTo>
                    <a:cubicBezTo>
                      <a:pt x="355" y="105"/>
                      <a:pt x="251" y="167"/>
                      <a:pt x="167" y="209"/>
                    </a:cubicBezTo>
                    <a:cubicBezTo>
                      <a:pt x="63" y="272"/>
                      <a:pt x="0" y="376"/>
                      <a:pt x="21" y="501"/>
                    </a:cubicBezTo>
                    <a:cubicBezTo>
                      <a:pt x="42" y="605"/>
                      <a:pt x="126" y="689"/>
                      <a:pt x="230" y="730"/>
                    </a:cubicBezTo>
                    <a:lnTo>
                      <a:pt x="209" y="730"/>
                    </a:lnTo>
                    <a:cubicBezTo>
                      <a:pt x="313" y="772"/>
                      <a:pt x="418" y="793"/>
                      <a:pt x="543" y="793"/>
                    </a:cubicBezTo>
                    <a:cubicBezTo>
                      <a:pt x="626" y="793"/>
                      <a:pt x="710" y="793"/>
                      <a:pt x="793" y="772"/>
                    </a:cubicBezTo>
                    <a:lnTo>
                      <a:pt x="1064" y="751"/>
                    </a:lnTo>
                    <a:cubicBezTo>
                      <a:pt x="1168" y="751"/>
                      <a:pt x="1294" y="730"/>
                      <a:pt x="1398" y="710"/>
                    </a:cubicBezTo>
                    <a:cubicBezTo>
                      <a:pt x="1794" y="605"/>
                      <a:pt x="1711" y="0"/>
                      <a:pt x="1294"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16"/>
              <p:cNvSpPr/>
              <p:nvPr/>
            </p:nvSpPr>
            <p:spPr>
              <a:xfrm>
                <a:off x="8283250" y="4052200"/>
                <a:ext cx="557450" cy="84500"/>
              </a:xfrm>
              <a:custGeom>
                <a:avLst/>
                <a:gdLst/>
                <a:ahLst/>
                <a:cxnLst/>
                <a:rect l="l" t="t" r="r" b="b"/>
                <a:pathLst>
                  <a:path w="22298" h="3380" extrusionOk="0">
                    <a:moveTo>
                      <a:pt x="11160" y="1"/>
                    </a:moveTo>
                    <a:cubicBezTo>
                      <a:pt x="5007" y="1"/>
                      <a:pt x="1" y="752"/>
                      <a:pt x="1" y="1690"/>
                    </a:cubicBezTo>
                    <a:cubicBezTo>
                      <a:pt x="1" y="2629"/>
                      <a:pt x="5007" y="3380"/>
                      <a:pt x="11160" y="3380"/>
                    </a:cubicBezTo>
                    <a:cubicBezTo>
                      <a:pt x="17313" y="3380"/>
                      <a:pt x="22298" y="2629"/>
                      <a:pt x="22298" y="1690"/>
                    </a:cubicBezTo>
                    <a:cubicBezTo>
                      <a:pt x="22298" y="752"/>
                      <a:pt x="17313" y="1"/>
                      <a:pt x="11160" y="1"/>
                    </a:cubicBezTo>
                    <a:close/>
                  </a:path>
                </a:pathLst>
              </a:custGeom>
              <a:solidFill>
                <a:srgbClr val="9965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16"/>
              <p:cNvSpPr/>
              <p:nvPr/>
            </p:nvSpPr>
            <p:spPr>
              <a:xfrm>
                <a:off x="8283250" y="4051675"/>
                <a:ext cx="557450" cy="84500"/>
              </a:xfrm>
              <a:custGeom>
                <a:avLst/>
                <a:gdLst/>
                <a:ahLst/>
                <a:cxnLst/>
                <a:rect l="l" t="t" r="r" b="b"/>
                <a:pathLst>
                  <a:path w="22298" h="3380" extrusionOk="0">
                    <a:moveTo>
                      <a:pt x="10555" y="1"/>
                    </a:moveTo>
                    <a:cubicBezTo>
                      <a:pt x="10200" y="1"/>
                      <a:pt x="9866" y="22"/>
                      <a:pt x="9533" y="22"/>
                    </a:cubicBezTo>
                    <a:lnTo>
                      <a:pt x="9366" y="22"/>
                    </a:lnTo>
                    <a:cubicBezTo>
                      <a:pt x="9011" y="22"/>
                      <a:pt x="8636" y="43"/>
                      <a:pt x="8323" y="43"/>
                    </a:cubicBezTo>
                    <a:cubicBezTo>
                      <a:pt x="7989" y="63"/>
                      <a:pt x="7656" y="84"/>
                      <a:pt x="7343" y="105"/>
                    </a:cubicBezTo>
                    <a:cubicBezTo>
                      <a:pt x="6926" y="126"/>
                      <a:pt x="6508" y="147"/>
                      <a:pt x="6112" y="168"/>
                    </a:cubicBezTo>
                    <a:cubicBezTo>
                      <a:pt x="2483" y="460"/>
                      <a:pt x="1" y="1044"/>
                      <a:pt x="1" y="1690"/>
                    </a:cubicBezTo>
                    <a:cubicBezTo>
                      <a:pt x="1" y="2399"/>
                      <a:pt x="2754" y="3004"/>
                      <a:pt x="6696" y="3255"/>
                    </a:cubicBezTo>
                    <a:cubicBezTo>
                      <a:pt x="7092" y="3296"/>
                      <a:pt x="7510" y="3317"/>
                      <a:pt x="7948" y="3338"/>
                    </a:cubicBezTo>
                    <a:lnTo>
                      <a:pt x="8907" y="3359"/>
                    </a:lnTo>
                    <a:lnTo>
                      <a:pt x="9741" y="3380"/>
                    </a:lnTo>
                    <a:lnTo>
                      <a:pt x="13266" y="3380"/>
                    </a:lnTo>
                    <a:cubicBezTo>
                      <a:pt x="18397" y="3234"/>
                      <a:pt x="22298" y="2545"/>
                      <a:pt x="22298" y="1711"/>
                    </a:cubicBezTo>
                    <a:cubicBezTo>
                      <a:pt x="22298" y="898"/>
                      <a:pt x="18460" y="209"/>
                      <a:pt x="13371" y="43"/>
                    </a:cubicBezTo>
                    <a:lnTo>
                      <a:pt x="12891" y="22"/>
                    </a:lnTo>
                    <a:lnTo>
                      <a:pt x="12223" y="1"/>
                    </a:lnTo>
                    <a:close/>
                  </a:path>
                </a:pathLst>
              </a:custGeom>
              <a:solidFill>
                <a:srgbClr val="75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16"/>
              <p:cNvSpPr/>
              <p:nvPr/>
            </p:nvSpPr>
            <p:spPr>
              <a:xfrm>
                <a:off x="8258750" y="4054425"/>
                <a:ext cx="603325" cy="79675"/>
              </a:xfrm>
              <a:custGeom>
                <a:avLst/>
                <a:gdLst/>
                <a:ahLst/>
                <a:cxnLst/>
                <a:rect l="l" t="t" r="r" b="b"/>
                <a:pathLst>
                  <a:path w="24133" h="3187" extrusionOk="0">
                    <a:moveTo>
                      <a:pt x="13099" y="0"/>
                    </a:moveTo>
                    <a:cubicBezTo>
                      <a:pt x="13083" y="0"/>
                      <a:pt x="13068" y="6"/>
                      <a:pt x="13057" y="16"/>
                    </a:cubicBezTo>
                    <a:lnTo>
                      <a:pt x="9532" y="16"/>
                    </a:lnTo>
                    <a:cubicBezTo>
                      <a:pt x="9345" y="37"/>
                      <a:pt x="9178" y="37"/>
                      <a:pt x="9011" y="37"/>
                    </a:cubicBezTo>
                    <a:lnTo>
                      <a:pt x="8656" y="37"/>
                    </a:lnTo>
                    <a:lnTo>
                      <a:pt x="8427" y="58"/>
                    </a:lnTo>
                    <a:lnTo>
                      <a:pt x="7885" y="58"/>
                    </a:lnTo>
                    <a:cubicBezTo>
                      <a:pt x="7676" y="58"/>
                      <a:pt x="7447" y="79"/>
                      <a:pt x="7238" y="99"/>
                    </a:cubicBezTo>
                    <a:lnTo>
                      <a:pt x="6612" y="99"/>
                    </a:lnTo>
                    <a:lnTo>
                      <a:pt x="5757" y="162"/>
                    </a:lnTo>
                    <a:lnTo>
                      <a:pt x="5590" y="183"/>
                    </a:lnTo>
                    <a:lnTo>
                      <a:pt x="5444" y="183"/>
                    </a:lnTo>
                    <a:cubicBezTo>
                      <a:pt x="4422" y="287"/>
                      <a:pt x="3525" y="391"/>
                      <a:pt x="2754" y="537"/>
                    </a:cubicBezTo>
                    <a:lnTo>
                      <a:pt x="2608" y="558"/>
                    </a:lnTo>
                    <a:lnTo>
                      <a:pt x="2441" y="579"/>
                    </a:lnTo>
                    <a:cubicBezTo>
                      <a:pt x="918" y="871"/>
                      <a:pt x="0" y="1226"/>
                      <a:pt x="0" y="1622"/>
                    </a:cubicBezTo>
                    <a:cubicBezTo>
                      <a:pt x="0" y="2060"/>
                      <a:pt x="1252" y="2477"/>
                      <a:pt x="3296" y="2769"/>
                    </a:cubicBezTo>
                    <a:lnTo>
                      <a:pt x="3484" y="2811"/>
                    </a:lnTo>
                    <a:lnTo>
                      <a:pt x="3651" y="2832"/>
                    </a:lnTo>
                    <a:cubicBezTo>
                      <a:pt x="3901" y="2853"/>
                      <a:pt x="4151" y="2894"/>
                      <a:pt x="4401" y="2915"/>
                    </a:cubicBezTo>
                    <a:cubicBezTo>
                      <a:pt x="4568" y="2936"/>
                      <a:pt x="4735" y="2957"/>
                      <a:pt x="4902" y="2978"/>
                    </a:cubicBezTo>
                    <a:cubicBezTo>
                      <a:pt x="5403" y="3019"/>
                      <a:pt x="5945" y="3082"/>
                      <a:pt x="6508" y="3124"/>
                    </a:cubicBezTo>
                    <a:lnTo>
                      <a:pt x="6842" y="3124"/>
                    </a:lnTo>
                    <a:lnTo>
                      <a:pt x="7238" y="3145"/>
                    </a:lnTo>
                    <a:cubicBezTo>
                      <a:pt x="7280" y="3155"/>
                      <a:pt x="7332" y="3155"/>
                      <a:pt x="7381" y="3155"/>
                    </a:cubicBezTo>
                    <a:cubicBezTo>
                      <a:pt x="7431" y="3155"/>
                      <a:pt x="7478" y="3155"/>
                      <a:pt x="7509" y="3165"/>
                    </a:cubicBezTo>
                    <a:cubicBezTo>
                      <a:pt x="7551" y="3186"/>
                      <a:pt x="7614" y="3186"/>
                      <a:pt x="7676" y="3186"/>
                    </a:cubicBezTo>
                    <a:lnTo>
                      <a:pt x="14517" y="3186"/>
                    </a:lnTo>
                    <a:cubicBezTo>
                      <a:pt x="14726" y="3186"/>
                      <a:pt x="14955" y="3165"/>
                      <a:pt x="15164" y="3165"/>
                    </a:cubicBezTo>
                    <a:lnTo>
                      <a:pt x="15665" y="3165"/>
                    </a:lnTo>
                    <a:cubicBezTo>
                      <a:pt x="16144" y="3145"/>
                      <a:pt x="16582" y="3124"/>
                      <a:pt x="17020" y="3103"/>
                    </a:cubicBezTo>
                    <a:lnTo>
                      <a:pt x="17145" y="3103"/>
                    </a:lnTo>
                    <a:lnTo>
                      <a:pt x="17312" y="3082"/>
                    </a:lnTo>
                    <a:lnTo>
                      <a:pt x="17855" y="3082"/>
                    </a:lnTo>
                    <a:cubicBezTo>
                      <a:pt x="19169" y="2999"/>
                      <a:pt x="20483" y="2832"/>
                      <a:pt x="21776" y="2602"/>
                    </a:cubicBezTo>
                    <a:cubicBezTo>
                      <a:pt x="21818" y="2602"/>
                      <a:pt x="21880" y="2581"/>
                      <a:pt x="21943" y="2581"/>
                    </a:cubicBezTo>
                    <a:lnTo>
                      <a:pt x="22110" y="2540"/>
                    </a:lnTo>
                    <a:cubicBezTo>
                      <a:pt x="23403" y="2269"/>
                      <a:pt x="24133" y="1956"/>
                      <a:pt x="24133" y="1601"/>
                    </a:cubicBezTo>
                    <a:cubicBezTo>
                      <a:pt x="24133" y="1288"/>
                      <a:pt x="23570" y="1017"/>
                      <a:pt x="22527" y="725"/>
                    </a:cubicBezTo>
                    <a:lnTo>
                      <a:pt x="22381" y="683"/>
                    </a:lnTo>
                    <a:cubicBezTo>
                      <a:pt x="22318" y="663"/>
                      <a:pt x="22276" y="663"/>
                      <a:pt x="22214" y="642"/>
                    </a:cubicBezTo>
                    <a:cubicBezTo>
                      <a:pt x="21004" y="391"/>
                      <a:pt x="19753" y="225"/>
                      <a:pt x="18501" y="120"/>
                    </a:cubicBezTo>
                    <a:lnTo>
                      <a:pt x="18355" y="99"/>
                    </a:lnTo>
                    <a:lnTo>
                      <a:pt x="17813" y="99"/>
                    </a:lnTo>
                    <a:cubicBezTo>
                      <a:pt x="17802" y="110"/>
                      <a:pt x="17787" y="115"/>
                      <a:pt x="17769" y="115"/>
                    </a:cubicBezTo>
                    <a:cubicBezTo>
                      <a:pt x="17750" y="115"/>
                      <a:pt x="17729" y="110"/>
                      <a:pt x="17709" y="99"/>
                    </a:cubicBezTo>
                    <a:lnTo>
                      <a:pt x="17396" y="99"/>
                    </a:lnTo>
                    <a:cubicBezTo>
                      <a:pt x="16916" y="79"/>
                      <a:pt x="16395" y="58"/>
                      <a:pt x="15873" y="16"/>
                    </a:cubicBezTo>
                    <a:lnTo>
                      <a:pt x="13183" y="16"/>
                    </a:lnTo>
                    <a:cubicBezTo>
                      <a:pt x="13172" y="6"/>
                      <a:pt x="13167" y="0"/>
                      <a:pt x="13162" y="0"/>
                    </a:cubicBezTo>
                    <a:cubicBezTo>
                      <a:pt x="13156" y="0"/>
                      <a:pt x="13151" y="6"/>
                      <a:pt x="13141" y="16"/>
                    </a:cubicBezTo>
                    <a:cubicBezTo>
                      <a:pt x="13130" y="6"/>
                      <a:pt x="13115" y="0"/>
                      <a:pt x="13099" y="0"/>
                    </a:cubicBezTo>
                    <a:close/>
                  </a:path>
                </a:pathLst>
              </a:custGeom>
              <a:solidFill>
                <a:srgbClr val="75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16"/>
              <p:cNvSpPr/>
              <p:nvPr/>
            </p:nvSpPr>
            <p:spPr>
              <a:xfrm>
                <a:off x="8336450" y="4072825"/>
                <a:ext cx="543350" cy="638900"/>
              </a:xfrm>
              <a:custGeom>
                <a:avLst/>
                <a:gdLst/>
                <a:ahLst/>
                <a:cxnLst/>
                <a:rect l="l" t="t" r="r" b="b"/>
                <a:pathLst>
                  <a:path w="21734" h="25556" extrusionOk="0">
                    <a:moveTo>
                      <a:pt x="17708" y="1"/>
                    </a:moveTo>
                    <a:cubicBezTo>
                      <a:pt x="17542" y="1"/>
                      <a:pt x="17375" y="10"/>
                      <a:pt x="17208" y="10"/>
                    </a:cubicBezTo>
                    <a:cubicBezTo>
                      <a:pt x="17208" y="31"/>
                      <a:pt x="17187" y="31"/>
                      <a:pt x="17187" y="52"/>
                    </a:cubicBezTo>
                    <a:cubicBezTo>
                      <a:pt x="16791" y="823"/>
                      <a:pt x="16645" y="1637"/>
                      <a:pt x="16457" y="2638"/>
                    </a:cubicBezTo>
                    <a:cubicBezTo>
                      <a:pt x="16123" y="4453"/>
                      <a:pt x="15560" y="6205"/>
                      <a:pt x="14809" y="7894"/>
                    </a:cubicBezTo>
                    <a:cubicBezTo>
                      <a:pt x="13745" y="10272"/>
                      <a:pt x="12265" y="12441"/>
                      <a:pt x="10450" y="14318"/>
                    </a:cubicBezTo>
                    <a:cubicBezTo>
                      <a:pt x="7592" y="17238"/>
                      <a:pt x="3963" y="19303"/>
                      <a:pt x="0" y="20325"/>
                    </a:cubicBezTo>
                    <a:cubicBezTo>
                      <a:pt x="397" y="21201"/>
                      <a:pt x="918" y="22015"/>
                      <a:pt x="1523" y="22724"/>
                    </a:cubicBezTo>
                    <a:cubicBezTo>
                      <a:pt x="2315" y="23662"/>
                      <a:pt x="3337" y="24372"/>
                      <a:pt x="4485" y="24768"/>
                    </a:cubicBezTo>
                    <a:cubicBezTo>
                      <a:pt x="4985" y="24956"/>
                      <a:pt x="5382" y="25206"/>
                      <a:pt x="5903" y="25289"/>
                    </a:cubicBezTo>
                    <a:cubicBezTo>
                      <a:pt x="6550" y="25435"/>
                      <a:pt x="7217" y="25498"/>
                      <a:pt x="7905" y="25540"/>
                    </a:cubicBezTo>
                    <a:cubicBezTo>
                      <a:pt x="8261" y="25550"/>
                      <a:pt x="8617" y="25556"/>
                      <a:pt x="8973" y="25556"/>
                    </a:cubicBezTo>
                    <a:cubicBezTo>
                      <a:pt x="9995" y="25556"/>
                      <a:pt x="11020" y="25513"/>
                      <a:pt x="12056" y="25435"/>
                    </a:cubicBezTo>
                    <a:cubicBezTo>
                      <a:pt x="13537" y="25331"/>
                      <a:pt x="14684" y="25102"/>
                      <a:pt x="15831" y="24121"/>
                    </a:cubicBezTo>
                    <a:cubicBezTo>
                      <a:pt x="16415" y="23600"/>
                      <a:pt x="16770" y="23016"/>
                      <a:pt x="17187" y="22515"/>
                    </a:cubicBezTo>
                    <a:cubicBezTo>
                      <a:pt x="17896" y="21556"/>
                      <a:pt x="18459" y="20513"/>
                      <a:pt x="18876" y="19387"/>
                    </a:cubicBezTo>
                    <a:cubicBezTo>
                      <a:pt x="19711" y="17176"/>
                      <a:pt x="20107" y="14840"/>
                      <a:pt x="20316" y="12483"/>
                    </a:cubicBezTo>
                    <a:cubicBezTo>
                      <a:pt x="20482" y="10647"/>
                      <a:pt x="20566" y="8770"/>
                      <a:pt x="20545" y="6914"/>
                    </a:cubicBezTo>
                    <a:cubicBezTo>
                      <a:pt x="20608" y="6914"/>
                      <a:pt x="20649" y="6893"/>
                      <a:pt x="20691" y="6872"/>
                    </a:cubicBezTo>
                    <a:cubicBezTo>
                      <a:pt x="20920" y="6789"/>
                      <a:pt x="21108" y="6622"/>
                      <a:pt x="21254" y="6434"/>
                    </a:cubicBezTo>
                    <a:cubicBezTo>
                      <a:pt x="21609" y="5892"/>
                      <a:pt x="21400" y="5120"/>
                      <a:pt x="21358" y="4411"/>
                    </a:cubicBezTo>
                    <a:cubicBezTo>
                      <a:pt x="21275" y="2847"/>
                      <a:pt x="21734" y="573"/>
                      <a:pt x="19732" y="135"/>
                    </a:cubicBezTo>
                    <a:cubicBezTo>
                      <a:pt x="19245" y="48"/>
                      <a:pt x="18758" y="5"/>
                      <a:pt x="18272" y="5"/>
                    </a:cubicBezTo>
                    <a:cubicBezTo>
                      <a:pt x="18174" y="5"/>
                      <a:pt x="18077" y="7"/>
                      <a:pt x="17980" y="10"/>
                    </a:cubicBezTo>
                    <a:lnTo>
                      <a:pt x="17959" y="10"/>
                    </a:lnTo>
                    <a:cubicBezTo>
                      <a:pt x="17875" y="3"/>
                      <a:pt x="17792" y="1"/>
                      <a:pt x="177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16"/>
              <p:cNvSpPr/>
              <p:nvPr/>
            </p:nvSpPr>
            <p:spPr>
              <a:xfrm>
                <a:off x="8435125" y="4665425"/>
                <a:ext cx="277825" cy="25950"/>
              </a:xfrm>
              <a:custGeom>
                <a:avLst/>
                <a:gdLst/>
                <a:ahLst/>
                <a:cxnLst/>
                <a:rect l="l" t="t" r="r" b="b"/>
                <a:pathLst>
                  <a:path w="11113" h="1038" extrusionOk="0">
                    <a:moveTo>
                      <a:pt x="10925" y="0"/>
                    </a:moveTo>
                    <a:cubicBezTo>
                      <a:pt x="10716" y="0"/>
                      <a:pt x="10508" y="63"/>
                      <a:pt x="10299" y="146"/>
                    </a:cubicBezTo>
                    <a:cubicBezTo>
                      <a:pt x="10090" y="209"/>
                      <a:pt x="9882" y="250"/>
                      <a:pt x="9673" y="292"/>
                    </a:cubicBezTo>
                    <a:cubicBezTo>
                      <a:pt x="9214" y="396"/>
                      <a:pt x="8776" y="480"/>
                      <a:pt x="8318" y="542"/>
                    </a:cubicBezTo>
                    <a:cubicBezTo>
                      <a:pt x="7661" y="603"/>
                      <a:pt x="7004" y="642"/>
                      <a:pt x="6348" y="642"/>
                    </a:cubicBezTo>
                    <a:cubicBezTo>
                      <a:pt x="6108" y="642"/>
                      <a:pt x="5867" y="637"/>
                      <a:pt x="5627" y="626"/>
                    </a:cubicBezTo>
                    <a:cubicBezTo>
                      <a:pt x="4730" y="605"/>
                      <a:pt x="3854" y="542"/>
                      <a:pt x="2957" y="459"/>
                    </a:cubicBezTo>
                    <a:cubicBezTo>
                      <a:pt x="2019" y="376"/>
                      <a:pt x="1059" y="355"/>
                      <a:pt x="141" y="209"/>
                    </a:cubicBezTo>
                    <a:cubicBezTo>
                      <a:pt x="134" y="207"/>
                      <a:pt x="128" y="207"/>
                      <a:pt x="122" y="207"/>
                    </a:cubicBezTo>
                    <a:cubicBezTo>
                      <a:pt x="32" y="207"/>
                      <a:pt x="1" y="337"/>
                      <a:pt x="79" y="376"/>
                    </a:cubicBezTo>
                    <a:lnTo>
                      <a:pt x="100" y="355"/>
                    </a:lnTo>
                    <a:cubicBezTo>
                      <a:pt x="997" y="605"/>
                      <a:pt x="1914" y="772"/>
                      <a:pt x="2853" y="834"/>
                    </a:cubicBezTo>
                    <a:cubicBezTo>
                      <a:pt x="3791" y="939"/>
                      <a:pt x="4730" y="1001"/>
                      <a:pt x="5689" y="1022"/>
                    </a:cubicBezTo>
                    <a:cubicBezTo>
                      <a:pt x="5919" y="1033"/>
                      <a:pt x="6151" y="1038"/>
                      <a:pt x="6384" y="1038"/>
                    </a:cubicBezTo>
                    <a:cubicBezTo>
                      <a:pt x="7084" y="1038"/>
                      <a:pt x="7796" y="991"/>
                      <a:pt x="8484" y="897"/>
                    </a:cubicBezTo>
                    <a:cubicBezTo>
                      <a:pt x="8943" y="855"/>
                      <a:pt x="9381" y="772"/>
                      <a:pt x="9840" y="668"/>
                    </a:cubicBezTo>
                    <a:cubicBezTo>
                      <a:pt x="10216" y="584"/>
                      <a:pt x="10737" y="522"/>
                      <a:pt x="11029" y="250"/>
                    </a:cubicBezTo>
                    <a:cubicBezTo>
                      <a:pt x="11112" y="146"/>
                      <a:pt x="11050" y="0"/>
                      <a:pt x="10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16"/>
              <p:cNvSpPr/>
              <p:nvPr/>
            </p:nvSpPr>
            <p:spPr>
              <a:xfrm>
                <a:off x="8300475" y="4293100"/>
                <a:ext cx="21400" cy="78925"/>
              </a:xfrm>
              <a:custGeom>
                <a:avLst/>
                <a:gdLst/>
                <a:ahLst/>
                <a:cxnLst/>
                <a:rect l="l" t="t" r="r" b="b"/>
                <a:pathLst>
                  <a:path w="856" h="3157" extrusionOk="0">
                    <a:moveTo>
                      <a:pt x="459" y="1"/>
                    </a:moveTo>
                    <a:cubicBezTo>
                      <a:pt x="407" y="1"/>
                      <a:pt x="355" y="22"/>
                      <a:pt x="313" y="63"/>
                    </a:cubicBezTo>
                    <a:lnTo>
                      <a:pt x="271" y="63"/>
                    </a:lnTo>
                    <a:cubicBezTo>
                      <a:pt x="167" y="147"/>
                      <a:pt x="84" y="272"/>
                      <a:pt x="42" y="418"/>
                    </a:cubicBezTo>
                    <a:cubicBezTo>
                      <a:pt x="21" y="564"/>
                      <a:pt x="0" y="710"/>
                      <a:pt x="21" y="877"/>
                    </a:cubicBezTo>
                    <a:lnTo>
                      <a:pt x="21" y="1628"/>
                    </a:lnTo>
                    <a:cubicBezTo>
                      <a:pt x="21" y="1878"/>
                      <a:pt x="42" y="2149"/>
                      <a:pt x="104" y="2420"/>
                    </a:cubicBezTo>
                    <a:cubicBezTo>
                      <a:pt x="125" y="2525"/>
                      <a:pt x="167" y="2650"/>
                      <a:pt x="209" y="2775"/>
                    </a:cubicBezTo>
                    <a:cubicBezTo>
                      <a:pt x="250" y="2900"/>
                      <a:pt x="271" y="3067"/>
                      <a:pt x="417" y="3129"/>
                    </a:cubicBezTo>
                    <a:cubicBezTo>
                      <a:pt x="452" y="3147"/>
                      <a:pt x="490" y="3157"/>
                      <a:pt x="527" y="3157"/>
                    </a:cubicBezTo>
                    <a:cubicBezTo>
                      <a:pt x="580" y="3157"/>
                      <a:pt x="631" y="3137"/>
                      <a:pt x="668" y="3088"/>
                    </a:cubicBezTo>
                    <a:cubicBezTo>
                      <a:pt x="793" y="3004"/>
                      <a:pt x="772" y="2879"/>
                      <a:pt x="793" y="2733"/>
                    </a:cubicBezTo>
                    <a:cubicBezTo>
                      <a:pt x="814" y="2608"/>
                      <a:pt x="834" y="2483"/>
                      <a:pt x="834" y="2358"/>
                    </a:cubicBezTo>
                    <a:cubicBezTo>
                      <a:pt x="855" y="2107"/>
                      <a:pt x="855" y="1836"/>
                      <a:pt x="834" y="1586"/>
                    </a:cubicBezTo>
                    <a:cubicBezTo>
                      <a:pt x="814" y="1315"/>
                      <a:pt x="814" y="1085"/>
                      <a:pt x="814" y="835"/>
                    </a:cubicBezTo>
                    <a:cubicBezTo>
                      <a:pt x="834" y="689"/>
                      <a:pt x="834" y="543"/>
                      <a:pt x="793" y="418"/>
                    </a:cubicBezTo>
                    <a:cubicBezTo>
                      <a:pt x="772" y="293"/>
                      <a:pt x="688" y="168"/>
                      <a:pt x="605" y="63"/>
                    </a:cubicBezTo>
                    <a:cubicBezTo>
                      <a:pt x="563" y="22"/>
                      <a:pt x="511"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16"/>
              <p:cNvSpPr/>
              <p:nvPr/>
            </p:nvSpPr>
            <p:spPr>
              <a:xfrm>
                <a:off x="8306200" y="4392250"/>
                <a:ext cx="72500" cy="193200"/>
              </a:xfrm>
              <a:custGeom>
                <a:avLst/>
                <a:gdLst/>
                <a:ahLst/>
                <a:cxnLst/>
                <a:rect l="l" t="t" r="r" b="b"/>
                <a:pathLst>
                  <a:path w="2900" h="7728" extrusionOk="0">
                    <a:moveTo>
                      <a:pt x="530" y="1"/>
                    </a:moveTo>
                    <a:cubicBezTo>
                      <a:pt x="432" y="1"/>
                      <a:pt x="331" y="48"/>
                      <a:pt x="272" y="144"/>
                    </a:cubicBezTo>
                    <a:lnTo>
                      <a:pt x="293" y="144"/>
                    </a:lnTo>
                    <a:cubicBezTo>
                      <a:pt x="1" y="707"/>
                      <a:pt x="293" y="1541"/>
                      <a:pt x="376" y="2125"/>
                    </a:cubicBezTo>
                    <a:cubicBezTo>
                      <a:pt x="522" y="2793"/>
                      <a:pt x="668" y="3481"/>
                      <a:pt x="877" y="4148"/>
                    </a:cubicBezTo>
                    <a:cubicBezTo>
                      <a:pt x="1064" y="4795"/>
                      <a:pt x="1294" y="5421"/>
                      <a:pt x="1544" y="6046"/>
                    </a:cubicBezTo>
                    <a:cubicBezTo>
                      <a:pt x="1815" y="6672"/>
                      <a:pt x="2045" y="7298"/>
                      <a:pt x="2629" y="7715"/>
                    </a:cubicBezTo>
                    <a:cubicBezTo>
                      <a:pt x="2650" y="7724"/>
                      <a:pt x="2673" y="7728"/>
                      <a:pt x="2696" y="7728"/>
                    </a:cubicBezTo>
                    <a:cubicBezTo>
                      <a:pt x="2786" y="7728"/>
                      <a:pt x="2879" y="7664"/>
                      <a:pt x="2879" y="7548"/>
                    </a:cubicBezTo>
                    <a:cubicBezTo>
                      <a:pt x="2900" y="6902"/>
                      <a:pt x="2629" y="6338"/>
                      <a:pt x="2378" y="5754"/>
                    </a:cubicBezTo>
                    <a:cubicBezTo>
                      <a:pt x="2149" y="5170"/>
                      <a:pt x="1919" y="4482"/>
                      <a:pt x="1732" y="3836"/>
                    </a:cubicBezTo>
                    <a:cubicBezTo>
                      <a:pt x="1523" y="3189"/>
                      <a:pt x="1377" y="2584"/>
                      <a:pt x="1231" y="1938"/>
                    </a:cubicBezTo>
                    <a:cubicBezTo>
                      <a:pt x="1169" y="1625"/>
                      <a:pt x="1106" y="1312"/>
                      <a:pt x="1064" y="999"/>
                    </a:cubicBezTo>
                    <a:cubicBezTo>
                      <a:pt x="1043" y="686"/>
                      <a:pt x="939" y="352"/>
                      <a:pt x="731" y="81"/>
                    </a:cubicBezTo>
                    <a:cubicBezTo>
                      <a:pt x="677" y="28"/>
                      <a:pt x="604" y="1"/>
                      <a:pt x="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16"/>
              <p:cNvSpPr/>
              <p:nvPr/>
            </p:nvSpPr>
            <p:spPr>
              <a:xfrm>
                <a:off x="8020975" y="3064075"/>
                <a:ext cx="492775" cy="1072100"/>
              </a:xfrm>
              <a:custGeom>
                <a:avLst/>
                <a:gdLst/>
                <a:ahLst/>
                <a:cxnLst/>
                <a:rect l="l" t="t" r="r" b="b"/>
                <a:pathLst>
                  <a:path w="19711" h="42884" extrusionOk="0">
                    <a:moveTo>
                      <a:pt x="981" y="1"/>
                    </a:moveTo>
                    <a:lnTo>
                      <a:pt x="981" y="1"/>
                    </a:lnTo>
                    <a:cubicBezTo>
                      <a:pt x="0" y="5737"/>
                      <a:pt x="2420" y="11514"/>
                      <a:pt x="5340" y="16582"/>
                    </a:cubicBezTo>
                    <a:cubicBezTo>
                      <a:pt x="8260" y="21630"/>
                      <a:pt x="11785" y="26469"/>
                      <a:pt x="13328" y="32100"/>
                    </a:cubicBezTo>
                    <a:cubicBezTo>
                      <a:pt x="13412" y="32455"/>
                      <a:pt x="13516" y="32810"/>
                      <a:pt x="13600" y="33185"/>
                    </a:cubicBezTo>
                    <a:cubicBezTo>
                      <a:pt x="13620" y="33310"/>
                      <a:pt x="13641" y="33435"/>
                      <a:pt x="13683" y="33581"/>
                    </a:cubicBezTo>
                    <a:cubicBezTo>
                      <a:pt x="13725" y="33706"/>
                      <a:pt x="13746" y="33852"/>
                      <a:pt x="13787" y="33998"/>
                    </a:cubicBezTo>
                    <a:cubicBezTo>
                      <a:pt x="13975" y="34854"/>
                      <a:pt x="14142" y="35709"/>
                      <a:pt x="14309" y="36585"/>
                    </a:cubicBezTo>
                    <a:cubicBezTo>
                      <a:pt x="14330" y="36647"/>
                      <a:pt x="14350" y="36731"/>
                      <a:pt x="14371" y="36793"/>
                    </a:cubicBezTo>
                    <a:cubicBezTo>
                      <a:pt x="14580" y="37836"/>
                      <a:pt x="14809" y="38858"/>
                      <a:pt x="15101" y="39859"/>
                    </a:cubicBezTo>
                    <a:cubicBezTo>
                      <a:pt x="15143" y="39964"/>
                      <a:pt x="15164" y="40068"/>
                      <a:pt x="15206" y="40172"/>
                    </a:cubicBezTo>
                    <a:cubicBezTo>
                      <a:pt x="15226" y="40235"/>
                      <a:pt x="15247" y="40297"/>
                      <a:pt x="15268" y="40360"/>
                    </a:cubicBezTo>
                    <a:cubicBezTo>
                      <a:pt x="15372" y="40694"/>
                      <a:pt x="15477" y="41007"/>
                      <a:pt x="15602" y="41340"/>
                    </a:cubicBezTo>
                    <a:cubicBezTo>
                      <a:pt x="15727" y="41695"/>
                      <a:pt x="15936" y="42237"/>
                      <a:pt x="16186" y="42821"/>
                    </a:cubicBezTo>
                    <a:lnTo>
                      <a:pt x="16353" y="42821"/>
                    </a:lnTo>
                    <a:lnTo>
                      <a:pt x="16770" y="42842"/>
                    </a:lnTo>
                    <a:cubicBezTo>
                      <a:pt x="16812" y="42852"/>
                      <a:pt x="16859" y="42852"/>
                      <a:pt x="16903" y="42852"/>
                    </a:cubicBezTo>
                    <a:cubicBezTo>
                      <a:pt x="16947" y="42852"/>
                      <a:pt x="16989" y="42852"/>
                      <a:pt x="17020" y="42863"/>
                    </a:cubicBezTo>
                    <a:cubicBezTo>
                      <a:pt x="17083" y="42884"/>
                      <a:pt x="17125" y="42884"/>
                      <a:pt x="17187" y="42884"/>
                    </a:cubicBezTo>
                    <a:lnTo>
                      <a:pt x="19690" y="42884"/>
                    </a:lnTo>
                    <a:cubicBezTo>
                      <a:pt x="19711" y="42717"/>
                      <a:pt x="19690" y="42550"/>
                      <a:pt x="19690" y="42383"/>
                    </a:cubicBezTo>
                    <a:cubicBezTo>
                      <a:pt x="19607" y="41465"/>
                      <a:pt x="19481" y="40548"/>
                      <a:pt x="19294" y="39630"/>
                    </a:cubicBezTo>
                    <a:cubicBezTo>
                      <a:pt x="19023" y="38274"/>
                      <a:pt x="18668" y="36939"/>
                      <a:pt x="18230" y="35625"/>
                    </a:cubicBezTo>
                    <a:cubicBezTo>
                      <a:pt x="18167" y="35417"/>
                      <a:pt x="18105" y="35208"/>
                      <a:pt x="18042" y="35000"/>
                    </a:cubicBezTo>
                    <a:cubicBezTo>
                      <a:pt x="17980" y="34812"/>
                      <a:pt x="17917" y="34603"/>
                      <a:pt x="17834" y="34395"/>
                    </a:cubicBezTo>
                    <a:lnTo>
                      <a:pt x="17792" y="34270"/>
                    </a:lnTo>
                    <a:cubicBezTo>
                      <a:pt x="17604" y="33727"/>
                      <a:pt x="17417" y="33206"/>
                      <a:pt x="17229" y="32684"/>
                    </a:cubicBezTo>
                    <a:lnTo>
                      <a:pt x="17125" y="32372"/>
                    </a:lnTo>
                    <a:cubicBezTo>
                      <a:pt x="16540" y="30766"/>
                      <a:pt x="15956" y="29180"/>
                      <a:pt x="15331" y="27595"/>
                    </a:cubicBezTo>
                    <a:cubicBezTo>
                      <a:pt x="15289" y="27491"/>
                      <a:pt x="15247" y="27366"/>
                      <a:pt x="15206" y="27261"/>
                    </a:cubicBezTo>
                    <a:cubicBezTo>
                      <a:pt x="15164" y="27178"/>
                      <a:pt x="15122" y="27074"/>
                      <a:pt x="15080" y="26990"/>
                    </a:cubicBezTo>
                    <a:cubicBezTo>
                      <a:pt x="14580" y="25718"/>
                      <a:pt x="14058" y="24467"/>
                      <a:pt x="13516" y="23236"/>
                    </a:cubicBezTo>
                    <a:cubicBezTo>
                      <a:pt x="13391" y="22965"/>
                      <a:pt x="13266" y="22715"/>
                      <a:pt x="13162" y="22485"/>
                    </a:cubicBezTo>
                    <a:cubicBezTo>
                      <a:pt x="13078" y="22256"/>
                      <a:pt x="12974" y="22026"/>
                      <a:pt x="12849" y="21797"/>
                    </a:cubicBezTo>
                    <a:cubicBezTo>
                      <a:pt x="12724" y="21526"/>
                      <a:pt x="12598" y="21234"/>
                      <a:pt x="12473" y="20983"/>
                    </a:cubicBezTo>
                    <a:cubicBezTo>
                      <a:pt x="12369" y="20775"/>
                      <a:pt x="12265" y="20566"/>
                      <a:pt x="12181" y="20399"/>
                    </a:cubicBezTo>
                    <a:cubicBezTo>
                      <a:pt x="12098" y="20212"/>
                      <a:pt x="12014" y="20024"/>
                      <a:pt x="11910" y="19857"/>
                    </a:cubicBezTo>
                    <a:cubicBezTo>
                      <a:pt x="11389" y="18793"/>
                      <a:pt x="10825" y="17750"/>
                      <a:pt x="10221" y="16728"/>
                    </a:cubicBezTo>
                    <a:cubicBezTo>
                      <a:pt x="7009" y="11201"/>
                      <a:pt x="2795" y="6133"/>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16"/>
              <p:cNvSpPr/>
              <p:nvPr/>
            </p:nvSpPr>
            <p:spPr>
              <a:xfrm>
                <a:off x="8144025" y="2627125"/>
                <a:ext cx="367125" cy="1509050"/>
              </a:xfrm>
              <a:custGeom>
                <a:avLst/>
                <a:gdLst/>
                <a:ahLst/>
                <a:cxnLst/>
                <a:rect l="l" t="t" r="r" b="b"/>
                <a:pathLst>
                  <a:path w="14685" h="60362" extrusionOk="0">
                    <a:moveTo>
                      <a:pt x="84" y="0"/>
                    </a:moveTo>
                    <a:cubicBezTo>
                      <a:pt x="1336" y="2920"/>
                      <a:pt x="1" y="5903"/>
                      <a:pt x="63" y="8969"/>
                    </a:cubicBezTo>
                    <a:cubicBezTo>
                      <a:pt x="105" y="11847"/>
                      <a:pt x="627" y="14705"/>
                      <a:pt x="1211" y="17520"/>
                    </a:cubicBezTo>
                    <a:cubicBezTo>
                      <a:pt x="1899" y="20858"/>
                      <a:pt x="3442" y="23945"/>
                      <a:pt x="4569" y="27157"/>
                    </a:cubicBezTo>
                    <a:cubicBezTo>
                      <a:pt x="5570" y="30118"/>
                      <a:pt x="6237" y="33164"/>
                      <a:pt x="6905" y="36209"/>
                    </a:cubicBezTo>
                    <a:lnTo>
                      <a:pt x="7134" y="37252"/>
                    </a:lnTo>
                    <a:cubicBezTo>
                      <a:pt x="7176" y="37460"/>
                      <a:pt x="7218" y="37648"/>
                      <a:pt x="7259" y="37857"/>
                    </a:cubicBezTo>
                    <a:cubicBezTo>
                      <a:pt x="7322" y="38086"/>
                      <a:pt x="7364" y="38295"/>
                      <a:pt x="7405" y="38503"/>
                    </a:cubicBezTo>
                    <a:cubicBezTo>
                      <a:pt x="8594" y="43989"/>
                      <a:pt x="9804" y="49495"/>
                      <a:pt x="11014" y="55001"/>
                    </a:cubicBezTo>
                    <a:lnTo>
                      <a:pt x="11222" y="55961"/>
                    </a:lnTo>
                    <a:cubicBezTo>
                      <a:pt x="11306" y="56357"/>
                      <a:pt x="11389" y="56753"/>
                      <a:pt x="11472" y="57150"/>
                    </a:cubicBezTo>
                    <a:cubicBezTo>
                      <a:pt x="11493" y="57191"/>
                      <a:pt x="11493" y="57212"/>
                      <a:pt x="11493" y="57233"/>
                    </a:cubicBezTo>
                    <a:cubicBezTo>
                      <a:pt x="11598" y="57692"/>
                      <a:pt x="11681" y="58130"/>
                      <a:pt x="11785" y="58568"/>
                    </a:cubicBezTo>
                    <a:cubicBezTo>
                      <a:pt x="11910" y="59173"/>
                      <a:pt x="12077" y="59778"/>
                      <a:pt x="12265" y="60362"/>
                    </a:cubicBezTo>
                    <a:lnTo>
                      <a:pt x="14685" y="60362"/>
                    </a:lnTo>
                    <a:cubicBezTo>
                      <a:pt x="14685" y="59235"/>
                      <a:pt x="14539" y="58109"/>
                      <a:pt x="14267" y="57025"/>
                    </a:cubicBezTo>
                    <a:cubicBezTo>
                      <a:pt x="14121" y="56357"/>
                      <a:pt x="13955" y="55711"/>
                      <a:pt x="13767" y="55064"/>
                    </a:cubicBezTo>
                    <a:cubicBezTo>
                      <a:pt x="13621" y="54522"/>
                      <a:pt x="13475" y="54000"/>
                      <a:pt x="13350" y="53479"/>
                    </a:cubicBezTo>
                    <a:cubicBezTo>
                      <a:pt x="13287" y="53228"/>
                      <a:pt x="13225" y="52978"/>
                      <a:pt x="13141" y="52707"/>
                    </a:cubicBezTo>
                    <a:cubicBezTo>
                      <a:pt x="13058" y="52415"/>
                      <a:pt x="12995" y="52123"/>
                      <a:pt x="12933" y="51831"/>
                    </a:cubicBezTo>
                    <a:cubicBezTo>
                      <a:pt x="12912" y="51768"/>
                      <a:pt x="12891" y="51706"/>
                      <a:pt x="12870" y="51643"/>
                    </a:cubicBezTo>
                    <a:cubicBezTo>
                      <a:pt x="12724" y="51122"/>
                      <a:pt x="12599" y="50580"/>
                      <a:pt x="12474" y="50037"/>
                    </a:cubicBezTo>
                    <a:cubicBezTo>
                      <a:pt x="11222" y="45073"/>
                      <a:pt x="10117" y="40088"/>
                      <a:pt x="9157" y="35062"/>
                    </a:cubicBezTo>
                    <a:cubicBezTo>
                      <a:pt x="9136" y="34957"/>
                      <a:pt x="9116" y="34832"/>
                      <a:pt x="9095" y="34749"/>
                    </a:cubicBezTo>
                    <a:cubicBezTo>
                      <a:pt x="9074" y="34665"/>
                      <a:pt x="9053" y="34582"/>
                      <a:pt x="9053" y="34498"/>
                    </a:cubicBezTo>
                    <a:cubicBezTo>
                      <a:pt x="8427" y="31266"/>
                      <a:pt x="7885" y="28033"/>
                      <a:pt x="7384" y="24800"/>
                    </a:cubicBezTo>
                    <a:cubicBezTo>
                      <a:pt x="6967" y="22005"/>
                      <a:pt x="6592" y="19189"/>
                      <a:pt x="5674" y="16519"/>
                    </a:cubicBezTo>
                    <a:cubicBezTo>
                      <a:pt x="5319" y="15518"/>
                      <a:pt x="4902" y="14538"/>
                      <a:pt x="4506" y="13578"/>
                    </a:cubicBezTo>
                    <a:cubicBezTo>
                      <a:pt x="4443" y="13432"/>
                      <a:pt x="4402" y="13307"/>
                      <a:pt x="4339" y="13182"/>
                    </a:cubicBezTo>
                    <a:cubicBezTo>
                      <a:pt x="4297" y="13057"/>
                      <a:pt x="4235" y="12911"/>
                      <a:pt x="4193" y="12786"/>
                    </a:cubicBezTo>
                    <a:cubicBezTo>
                      <a:pt x="3651" y="11534"/>
                      <a:pt x="3192" y="10220"/>
                      <a:pt x="2879" y="8885"/>
                    </a:cubicBezTo>
                    <a:cubicBezTo>
                      <a:pt x="2191" y="5799"/>
                      <a:pt x="1398" y="292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16"/>
              <p:cNvSpPr/>
              <p:nvPr/>
            </p:nvSpPr>
            <p:spPr>
              <a:xfrm>
                <a:off x="8251975" y="2753825"/>
                <a:ext cx="308725" cy="1382875"/>
              </a:xfrm>
              <a:custGeom>
                <a:avLst/>
                <a:gdLst/>
                <a:ahLst/>
                <a:cxnLst/>
                <a:rect l="l" t="t" r="r" b="b"/>
                <a:pathLst>
                  <a:path w="12349" h="55315" extrusionOk="0">
                    <a:moveTo>
                      <a:pt x="1273" y="1"/>
                    </a:moveTo>
                    <a:cubicBezTo>
                      <a:pt x="960" y="939"/>
                      <a:pt x="689" y="1919"/>
                      <a:pt x="501" y="2900"/>
                    </a:cubicBezTo>
                    <a:cubicBezTo>
                      <a:pt x="480" y="3046"/>
                      <a:pt x="438" y="3171"/>
                      <a:pt x="417" y="3296"/>
                    </a:cubicBezTo>
                    <a:cubicBezTo>
                      <a:pt x="397" y="3421"/>
                      <a:pt x="376" y="3546"/>
                      <a:pt x="355" y="3671"/>
                    </a:cubicBezTo>
                    <a:cubicBezTo>
                      <a:pt x="125" y="5027"/>
                      <a:pt x="21" y="6383"/>
                      <a:pt x="21" y="7760"/>
                    </a:cubicBezTo>
                    <a:cubicBezTo>
                      <a:pt x="21" y="7906"/>
                      <a:pt x="0" y="8031"/>
                      <a:pt x="21" y="8177"/>
                    </a:cubicBezTo>
                    <a:cubicBezTo>
                      <a:pt x="42" y="8323"/>
                      <a:pt x="42" y="8469"/>
                      <a:pt x="42" y="8615"/>
                    </a:cubicBezTo>
                    <a:cubicBezTo>
                      <a:pt x="84" y="9720"/>
                      <a:pt x="188" y="10805"/>
                      <a:pt x="397" y="11889"/>
                    </a:cubicBezTo>
                    <a:cubicBezTo>
                      <a:pt x="751" y="13933"/>
                      <a:pt x="1398" y="15894"/>
                      <a:pt x="1773" y="17938"/>
                    </a:cubicBezTo>
                    <a:cubicBezTo>
                      <a:pt x="2420" y="21338"/>
                      <a:pt x="2336" y="24842"/>
                      <a:pt x="2733" y="28304"/>
                    </a:cubicBezTo>
                    <a:cubicBezTo>
                      <a:pt x="2962" y="30265"/>
                      <a:pt x="3317" y="32205"/>
                      <a:pt x="3776" y="34144"/>
                    </a:cubicBezTo>
                    <a:cubicBezTo>
                      <a:pt x="3817" y="34374"/>
                      <a:pt x="3880" y="34582"/>
                      <a:pt x="3942" y="34853"/>
                    </a:cubicBezTo>
                    <a:cubicBezTo>
                      <a:pt x="4005" y="35125"/>
                      <a:pt x="4068" y="35417"/>
                      <a:pt x="4130" y="35667"/>
                    </a:cubicBezTo>
                    <a:cubicBezTo>
                      <a:pt x="4464" y="37043"/>
                      <a:pt x="4839" y="38399"/>
                      <a:pt x="5194" y="39755"/>
                    </a:cubicBezTo>
                    <a:cubicBezTo>
                      <a:pt x="5632" y="41403"/>
                      <a:pt x="6195" y="43113"/>
                      <a:pt x="6737" y="44844"/>
                    </a:cubicBezTo>
                    <a:cubicBezTo>
                      <a:pt x="6821" y="45115"/>
                      <a:pt x="6904" y="45386"/>
                      <a:pt x="6967" y="45637"/>
                    </a:cubicBezTo>
                    <a:cubicBezTo>
                      <a:pt x="7071" y="45970"/>
                      <a:pt x="7175" y="46304"/>
                      <a:pt x="7280" y="46638"/>
                    </a:cubicBezTo>
                    <a:cubicBezTo>
                      <a:pt x="7822" y="48411"/>
                      <a:pt x="8239" y="50225"/>
                      <a:pt x="8531" y="52082"/>
                    </a:cubicBezTo>
                    <a:cubicBezTo>
                      <a:pt x="8573" y="52395"/>
                      <a:pt x="8615" y="52707"/>
                      <a:pt x="8656" y="53020"/>
                    </a:cubicBezTo>
                    <a:cubicBezTo>
                      <a:pt x="8677" y="53271"/>
                      <a:pt x="8698" y="53500"/>
                      <a:pt x="8719" y="53709"/>
                    </a:cubicBezTo>
                    <a:lnTo>
                      <a:pt x="8719" y="53917"/>
                    </a:lnTo>
                    <a:lnTo>
                      <a:pt x="8719" y="54480"/>
                    </a:lnTo>
                    <a:cubicBezTo>
                      <a:pt x="8698" y="54751"/>
                      <a:pt x="8677" y="55023"/>
                      <a:pt x="8677" y="55315"/>
                    </a:cubicBezTo>
                    <a:lnTo>
                      <a:pt x="12223" y="55315"/>
                    </a:lnTo>
                    <a:cubicBezTo>
                      <a:pt x="12265" y="55064"/>
                      <a:pt x="12306" y="54793"/>
                      <a:pt x="12306" y="54543"/>
                    </a:cubicBezTo>
                    <a:cubicBezTo>
                      <a:pt x="12348" y="54042"/>
                      <a:pt x="12348" y="53521"/>
                      <a:pt x="12306" y="53083"/>
                    </a:cubicBezTo>
                    <a:cubicBezTo>
                      <a:pt x="12306" y="52728"/>
                      <a:pt x="12285" y="52353"/>
                      <a:pt x="12244" y="51977"/>
                    </a:cubicBezTo>
                    <a:cubicBezTo>
                      <a:pt x="12160" y="51060"/>
                      <a:pt x="12035" y="50121"/>
                      <a:pt x="11868" y="49203"/>
                    </a:cubicBezTo>
                    <a:cubicBezTo>
                      <a:pt x="11639" y="47973"/>
                      <a:pt x="11326" y="46742"/>
                      <a:pt x="10971" y="45532"/>
                    </a:cubicBezTo>
                    <a:cubicBezTo>
                      <a:pt x="10971" y="45470"/>
                      <a:pt x="10951" y="45407"/>
                      <a:pt x="10930" y="45345"/>
                    </a:cubicBezTo>
                    <a:cubicBezTo>
                      <a:pt x="10492" y="43843"/>
                      <a:pt x="10012" y="42341"/>
                      <a:pt x="9532" y="40860"/>
                    </a:cubicBezTo>
                    <a:cubicBezTo>
                      <a:pt x="9449" y="40610"/>
                      <a:pt x="9365" y="40360"/>
                      <a:pt x="9303" y="40130"/>
                    </a:cubicBezTo>
                    <a:cubicBezTo>
                      <a:pt x="9219" y="39838"/>
                      <a:pt x="9115" y="39546"/>
                      <a:pt x="9032" y="39275"/>
                    </a:cubicBezTo>
                    <a:lnTo>
                      <a:pt x="8990" y="39087"/>
                    </a:lnTo>
                    <a:cubicBezTo>
                      <a:pt x="8927" y="38941"/>
                      <a:pt x="8886" y="38795"/>
                      <a:pt x="8844" y="38629"/>
                    </a:cubicBezTo>
                    <a:cubicBezTo>
                      <a:pt x="8823" y="38587"/>
                      <a:pt x="8802" y="38524"/>
                      <a:pt x="8802" y="38483"/>
                    </a:cubicBezTo>
                    <a:cubicBezTo>
                      <a:pt x="8740" y="38274"/>
                      <a:pt x="8677" y="38065"/>
                      <a:pt x="8615" y="37857"/>
                    </a:cubicBezTo>
                    <a:cubicBezTo>
                      <a:pt x="8031" y="35938"/>
                      <a:pt x="7592" y="33957"/>
                      <a:pt x="7342" y="31933"/>
                    </a:cubicBezTo>
                    <a:cubicBezTo>
                      <a:pt x="7238" y="31057"/>
                      <a:pt x="7175" y="30181"/>
                      <a:pt x="7134" y="29284"/>
                    </a:cubicBezTo>
                    <a:cubicBezTo>
                      <a:pt x="7113" y="28826"/>
                      <a:pt x="7113" y="28408"/>
                      <a:pt x="7092" y="27908"/>
                    </a:cubicBezTo>
                    <a:cubicBezTo>
                      <a:pt x="7071" y="27428"/>
                      <a:pt x="7071" y="26928"/>
                      <a:pt x="7071" y="26448"/>
                    </a:cubicBezTo>
                    <a:cubicBezTo>
                      <a:pt x="7050" y="24091"/>
                      <a:pt x="7050" y="21755"/>
                      <a:pt x="6654" y="19461"/>
                    </a:cubicBezTo>
                    <a:cubicBezTo>
                      <a:pt x="6633" y="19335"/>
                      <a:pt x="6612" y="19231"/>
                      <a:pt x="6591" y="19127"/>
                    </a:cubicBezTo>
                    <a:cubicBezTo>
                      <a:pt x="6570" y="18960"/>
                      <a:pt x="6529" y="18772"/>
                      <a:pt x="6487" y="18605"/>
                    </a:cubicBezTo>
                    <a:cubicBezTo>
                      <a:pt x="6445" y="18355"/>
                      <a:pt x="6383" y="18126"/>
                      <a:pt x="6320" y="17875"/>
                    </a:cubicBezTo>
                    <a:cubicBezTo>
                      <a:pt x="6299" y="17813"/>
                      <a:pt x="6278" y="17729"/>
                      <a:pt x="6258" y="17646"/>
                    </a:cubicBezTo>
                    <a:cubicBezTo>
                      <a:pt x="6195" y="17354"/>
                      <a:pt x="6112" y="17041"/>
                      <a:pt x="6028" y="16791"/>
                    </a:cubicBezTo>
                    <a:cubicBezTo>
                      <a:pt x="5945" y="16541"/>
                      <a:pt x="5882" y="16290"/>
                      <a:pt x="5799" y="16040"/>
                    </a:cubicBezTo>
                    <a:cubicBezTo>
                      <a:pt x="4088" y="10680"/>
                      <a:pt x="1022" y="5590"/>
                      <a:pt x="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16"/>
              <p:cNvSpPr/>
              <p:nvPr/>
            </p:nvSpPr>
            <p:spPr>
              <a:xfrm>
                <a:off x="8248850" y="2724625"/>
                <a:ext cx="315500" cy="1412075"/>
              </a:xfrm>
              <a:custGeom>
                <a:avLst/>
                <a:gdLst/>
                <a:ahLst/>
                <a:cxnLst/>
                <a:rect l="l" t="t" r="r" b="b"/>
                <a:pathLst>
                  <a:path w="12620" h="56483" extrusionOk="0">
                    <a:moveTo>
                      <a:pt x="1606" y="1"/>
                    </a:moveTo>
                    <a:lnTo>
                      <a:pt x="1252" y="1043"/>
                    </a:lnTo>
                    <a:cubicBezTo>
                      <a:pt x="1001" y="1815"/>
                      <a:pt x="772" y="2608"/>
                      <a:pt x="584" y="3421"/>
                    </a:cubicBezTo>
                    <a:cubicBezTo>
                      <a:pt x="563" y="3567"/>
                      <a:pt x="522" y="3713"/>
                      <a:pt x="501" y="3859"/>
                    </a:cubicBezTo>
                    <a:cubicBezTo>
                      <a:pt x="459" y="4005"/>
                      <a:pt x="438" y="4109"/>
                      <a:pt x="417" y="4235"/>
                    </a:cubicBezTo>
                    <a:cubicBezTo>
                      <a:pt x="146" y="5632"/>
                      <a:pt x="0" y="7050"/>
                      <a:pt x="0" y="8490"/>
                    </a:cubicBezTo>
                    <a:lnTo>
                      <a:pt x="0" y="8886"/>
                    </a:lnTo>
                    <a:lnTo>
                      <a:pt x="0" y="9303"/>
                    </a:lnTo>
                    <a:cubicBezTo>
                      <a:pt x="21" y="10554"/>
                      <a:pt x="146" y="11806"/>
                      <a:pt x="376" y="13036"/>
                    </a:cubicBezTo>
                    <a:cubicBezTo>
                      <a:pt x="563" y="14079"/>
                      <a:pt x="834" y="15122"/>
                      <a:pt x="1085" y="16144"/>
                    </a:cubicBezTo>
                    <a:cubicBezTo>
                      <a:pt x="1335" y="17104"/>
                      <a:pt x="1564" y="18084"/>
                      <a:pt x="1752" y="19064"/>
                    </a:cubicBezTo>
                    <a:cubicBezTo>
                      <a:pt x="2107" y="21150"/>
                      <a:pt x="2315" y="23236"/>
                      <a:pt x="2399" y="25342"/>
                    </a:cubicBezTo>
                    <a:cubicBezTo>
                      <a:pt x="2482" y="26677"/>
                      <a:pt x="2566" y="28075"/>
                      <a:pt x="2712" y="29430"/>
                    </a:cubicBezTo>
                    <a:cubicBezTo>
                      <a:pt x="2920" y="31182"/>
                      <a:pt x="3212" y="32914"/>
                      <a:pt x="3609" y="34645"/>
                    </a:cubicBezTo>
                    <a:cubicBezTo>
                      <a:pt x="3650" y="34833"/>
                      <a:pt x="3692" y="35041"/>
                      <a:pt x="3734" y="35229"/>
                    </a:cubicBezTo>
                    <a:cubicBezTo>
                      <a:pt x="3734" y="35250"/>
                      <a:pt x="3734" y="35271"/>
                      <a:pt x="3755" y="35312"/>
                    </a:cubicBezTo>
                    <a:cubicBezTo>
                      <a:pt x="3817" y="35542"/>
                      <a:pt x="3859" y="35792"/>
                      <a:pt x="3921" y="36021"/>
                    </a:cubicBezTo>
                    <a:cubicBezTo>
                      <a:pt x="4318" y="37669"/>
                      <a:pt x="4735" y="39296"/>
                      <a:pt x="5173" y="40902"/>
                    </a:cubicBezTo>
                    <a:cubicBezTo>
                      <a:pt x="5527" y="42237"/>
                      <a:pt x="5965" y="43572"/>
                      <a:pt x="6403" y="44990"/>
                    </a:cubicBezTo>
                    <a:cubicBezTo>
                      <a:pt x="6633" y="45720"/>
                      <a:pt x="6862" y="46471"/>
                      <a:pt x="7092" y="47201"/>
                    </a:cubicBezTo>
                    <a:lnTo>
                      <a:pt x="7384" y="48202"/>
                    </a:lnTo>
                    <a:cubicBezTo>
                      <a:pt x="7551" y="48765"/>
                      <a:pt x="7697" y="49349"/>
                      <a:pt x="7843" y="49912"/>
                    </a:cubicBezTo>
                    <a:cubicBezTo>
                      <a:pt x="7843" y="49933"/>
                      <a:pt x="7843" y="49933"/>
                      <a:pt x="7843" y="49933"/>
                    </a:cubicBezTo>
                    <a:cubicBezTo>
                      <a:pt x="8072" y="50809"/>
                      <a:pt x="8260" y="51665"/>
                      <a:pt x="8406" y="52520"/>
                    </a:cubicBezTo>
                    <a:cubicBezTo>
                      <a:pt x="8448" y="52749"/>
                      <a:pt x="8468" y="52958"/>
                      <a:pt x="8510" y="53187"/>
                    </a:cubicBezTo>
                    <a:cubicBezTo>
                      <a:pt x="8552" y="53479"/>
                      <a:pt x="8594" y="53792"/>
                      <a:pt x="8614" y="54063"/>
                    </a:cubicBezTo>
                    <a:cubicBezTo>
                      <a:pt x="8635" y="54355"/>
                      <a:pt x="8656" y="54585"/>
                      <a:pt x="8677" y="54835"/>
                    </a:cubicBezTo>
                    <a:cubicBezTo>
                      <a:pt x="8677" y="54877"/>
                      <a:pt x="8677" y="54939"/>
                      <a:pt x="8677" y="54981"/>
                    </a:cubicBezTo>
                    <a:lnTo>
                      <a:pt x="8677" y="55711"/>
                    </a:lnTo>
                    <a:cubicBezTo>
                      <a:pt x="8677" y="55982"/>
                      <a:pt x="8656" y="56170"/>
                      <a:pt x="8656" y="56420"/>
                    </a:cubicBezTo>
                    <a:lnTo>
                      <a:pt x="8969" y="56420"/>
                    </a:lnTo>
                    <a:lnTo>
                      <a:pt x="8969" y="56107"/>
                    </a:lnTo>
                    <a:cubicBezTo>
                      <a:pt x="8969" y="56003"/>
                      <a:pt x="8969" y="55836"/>
                      <a:pt x="8990" y="55711"/>
                    </a:cubicBezTo>
                    <a:lnTo>
                      <a:pt x="8990" y="55627"/>
                    </a:lnTo>
                    <a:cubicBezTo>
                      <a:pt x="8990" y="55440"/>
                      <a:pt x="8990" y="55252"/>
                      <a:pt x="8990" y="55085"/>
                    </a:cubicBezTo>
                    <a:lnTo>
                      <a:pt x="8990" y="54814"/>
                    </a:lnTo>
                    <a:cubicBezTo>
                      <a:pt x="8969" y="54272"/>
                      <a:pt x="8906" y="53729"/>
                      <a:pt x="8823" y="53166"/>
                    </a:cubicBezTo>
                    <a:cubicBezTo>
                      <a:pt x="8489" y="50914"/>
                      <a:pt x="7843" y="48578"/>
                      <a:pt x="7133" y="46304"/>
                    </a:cubicBezTo>
                    <a:cubicBezTo>
                      <a:pt x="7050" y="46054"/>
                      <a:pt x="6967" y="45762"/>
                      <a:pt x="6862" y="45491"/>
                    </a:cubicBezTo>
                    <a:cubicBezTo>
                      <a:pt x="6800" y="45303"/>
                      <a:pt x="6758" y="45094"/>
                      <a:pt x="6695" y="44907"/>
                    </a:cubicBezTo>
                    <a:cubicBezTo>
                      <a:pt x="6695" y="44865"/>
                      <a:pt x="6675" y="44844"/>
                      <a:pt x="6654" y="44802"/>
                    </a:cubicBezTo>
                    <a:cubicBezTo>
                      <a:pt x="6216" y="43426"/>
                      <a:pt x="5819" y="42112"/>
                      <a:pt x="5465" y="40819"/>
                    </a:cubicBezTo>
                    <a:cubicBezTo>
                      <a:pt x="5194" y="39776"/>
                      <a:pt x="4902" y="38691"/>
                      <a:pt x="4631" y="37627"/>
                    </a:cubicBezTo>
                    <a:lnTo>
                      <a:pt x="4401" y="36710"/>
                    </a:lnTo>
                    <a:cubicBezTo>
                      <a:pt x="4339" y="36459"/>
                      <a:pt x="4276" y="36188"/>
                      <a:pt x="4213" y="35917"/>
                    </a:cubicBezTo>
                    <a:cubicBezTo>
                      <a:pt x="3671" y="33769"/>
                      <a:pt x="3275" y="31600"/>
                      <a:pt x="3025" y="29389"/>
                    </a:cubicBezTo>
                    <a:cubicBezTo>
                      <a:pt x="2858" y="28054"/>
                      <a:pt x="2774" y="26677"/>
                      <a:pt x="2691" y="25342"/>
                    </a:cubicBezTo>
                    <a:cubicBezTo>
                      <a:pt x="2566" y="23257"/>
                      <a:pt x="2441" y="21108"/>
                      <a:pt x="2044" y="19023"/>
                    </a:cubicBezTo>
                    <a:cubicBezTo>
                      <a:pt x="1877" y="18021"/>
                      <a:pt x="1627" y="17041"/>
                      <a:pt x="1377" y="16082"/>
                    </a:cubicBezTo>
                    <a:cubicBezTo>
                      <a:pt x="1126" y="15060"/>
                      <a:pt x="855" y="14017"/>
                      <a:pt x="668" y="12995"/>
                    </a:cubicBezTo>
                    <a:cubicBezTo>
                      <a:pt x="501" y="12035"/>
                      <a:pt x="396" y="11097"/>
                      <a:pt x="334" y="10137"/>
                    </a:cubicBezTo>
                    <a:cubicBezTo>
                      <a:pt x="334" y="9991"/>
                      <a:pt x="334" y="9845"/>
                      <a:pt x="313" y="9678"/>
                    </a:cubicBezTo>
                    <a:cubicBezTo>
                      <a:pt x="313" y="9532"/>
                      <a:pt x="313" y="9386"/>
                      <a:pt x="313" y="9261"/>
                    </a:cubicBezTo>
                    <a:cubicBezTo>
                      <a:pt x="292" y="7926"/>
                      <a:pt x="376" y="6591"/>
                      <a:pt x="584" y="5277"/>
                    </a:cubicBezTo>
                    <a:cubicBezTo>
                      <a:pt x="584" y="5173"/>
                      <a:pt x="605" y="5048"/>
                      <a:pt x="626" y="4923"/>
                    </a:cubicBezTo>
                    <a:lnTo>
                      <a:pt x="688" y="4547"/>
                    </a:lnTo>
                    <a:cubicBezTo>
                      <a:pt x="855" y="3734"/>
                      <a:pt x="1043" y="2941"/>
                      <a:pt x="1272" y="2149"/>
                    </a:cubicBezTo>
                    <a:cubicBezTo>
                      <a:pt x="1356" y="5736"/>
                      <a:pt x="2733" y="9178"/>
                      <a:pt x="4067" y="12536"/>
                    </a:cubicBezTo>
                    <a:cubicBezTo>
                      <a:pt x="4777" y="14288"/>
                      <a:pt x="5486" y="16103"/>
                      <a:pt x="6028" y="17938"/>
                    </a:cubicBezTo>
                    <a:cubicBezTo>
                      <a:pt x="6111" y="18209"/>
                      <a:pt x="6195" y="18480"/>
                      <a:pt x="6257" y="18751"/>
                    </a:cubicBezTo>
                    <a:cubicBezTo>
                      <a:pt x="6341" y="19064"/>
                      <a:pt x="6403" y="19377"/>
                      <a:pt x="6466" y="19690"/>
                    </a:cubicBezTo>
                    <a:cubicBezTo>
                      <a:pt x="6487" y="19690"/>
                      <a:pt x="6487" y="19690"/>
                      <a:pt x="6466" y="19711"/>
                    </a:cubicBezTo>
                    <a:cubicBezTo>
                      <a:pt x="6508" y="19899"/>
                      <a:pt x="6549" y="20086"/>
                      <a:pt x="6591" y="20274"/>
                    </a:cubicBezTo>
                    <a:cubicBezTo>
                      <a:pt x="6612" y="20399"/>
                      <a:pt x="6633" y="20503"/>
                      <a:pt x="6654" y="20608"/>
                    </a:cubicBezTo>
                    <a:cubicBezTo>
                      <a:pt x="6716" y="21067"/>
                      <a:pt x="6779" y="21525"/>
                      <a:pt x="6841" y="21963"/>
                    </a:cubicBezTo>
                    <a:cubicBezTo>
                      <a:pt x="6967" y="23215"/>
                      <a:pt x="7029" y="24445"/>
                      <a:pt x="7050" y="25697"/>
                    </a:cubicBezTo>
                    <a:cubicBezTo>
                      <a:pt x="7050" y="26260"/>
                      <a:pt x="7071" y="26823"/>
                      <a:pt x="7071" y="27366"/>
                    </a:cubicBezTo>
                    <a:lnTo>
                      <a:pt x="7071" y="27574"/>
                    </a:lnTo>
                    <a:cubicBezTo>
                      <a:pt x="7071" y="28054"/>
                      <a:pt x="7071" y="28554"/>
                      <a:pt x="7092" y="29055"/>
                    </a:cubicBezTo>
                    <a:cubicBezTo>
                      <a:pt x="7092" y="30390"/>
                      <a:pt x="7175" y="31746"/>
                      <a:pt x="7321" y="33080"/>
                    </a:cubicBezTo>
                    <a:cubicBezTo>
                      <a:pt x="7613" y="35291"/>
                      <a:pt x="8114" y="37481"/>
                      <a:pt x="8781" y="39609"/>
                    </a:cubicBezTo>
                    <a:cubicBezTo>
                      <a:pt x="8844" y="39817"/>
                      <a:pt x="8906" y="40026"/>
                      <a:pt x="8969" y="40235"/>
                    </a:cubicBezTo>
                    <a:lnTo>
                      <a:pt x="9032" y="40443"/>
                    </a:lnTo>
                    <a:lnTo>
                      <a:pt x="9178" y="40881"/>
                    </a:lnTo>
                    <a:cubicBezTo>
                      <a:pt x="9219" y="41006"/>
                      <a:pt x="9261" y="41152"/>
                      <a:pt x="9282" y="41277"/>
                    </a:cubicBezTo>
                    <a:cubicBezTo>
                      <a:pt x="9365" y="41507"/>
                      <a:pt x="9449" y="41757"/>
                      <a:pt x="9511" y="41987"/>
                    </a:cubicBezTo>
                    <a:cubicBezTo>
                      <a:pt x="9595" y="42237"/>
                      <a:pt x="9657" y="42425"/>
                      <a:pt x="9720" y="42654"/>
                    </a:cubicBezTo>
                    <a:cubicBezTo>
                      <a:pt x="9720" y="42675"/>
                      <a:pt x="9741" y="42696"/>
                      <a:pt x="9762" y="42717"/>
                    </a:cubicBezTo>
                    <a:cubicBezTo>
                      <a:pt x="10158" y="43947"/>
                      <a:pt x="10533" y="45199"/>
                      <a:pt x="10909" y="46450"/>
                    </a:cubicBezTo>
                    <a:cubicBezTo>
                      <a:pt x="10930" y="46513"/>
                      <a:pt x="10950" y="46575"/>
                      <a:pt x="10971" y="46659"/>
                    </a:cubicBezTo>
                    <a:cubicBezTo>
                      <a:pt x="11451" y="48327"/>
                      <a:pt x="11826" y="50017"/>
                      <a:pt x="12098" y="51748"/>
                    </a:cubicBezTo>
                    <a:cubicBezTo>
                      <a:pt x="12139" y="52186"/>
                      <a:pt x="12202" y="52624"/>
                      <a:pt x="12244" y="53062"/>
                    </a:cubicBezTo>
                    <a:lnTo>
                      <a:pt x="12244" y="53104"/>
                    </a:lnTo>
                    <a:cubicBezTo>
                      <a:pt x="12306" y="53959"/>
                      <a:pt x="12327" y="54835"/>
                      <a:pt x="12285" y="55711"/>
                    </a:cubicBezTo>
                    <a:cubicBezTo>
                      <a:pt x="12264" y="55961"/>
                      <a:pt x="12244" y="56232"/>
                      <a:pt x="12181" y="56483"/>
                    </a:cubicBezTo>
                    <a:lnTo>
                      <a:pt x="12515" y="56483"/>
                    </a:lnTo>
                    <a:cubicBezTo>
                      <a:pt x="12536" y="56378"/>
                      <a:pt x="12556" y="56253"/>
                      <a:pt x="12556" y="56149"/>
                    </a:cubicBezTo>
                    <a:cubicBezTo>
                      <a:pt x="12577" y="55982"/>
                      <a:pt x="12598" y="55857"/>
                      <a:pt x="12598" y="55711"/>
                    </a:cubicBezTo>
                    <a:cubicBezTo>
                      <a:pt x="12619" y="55419"/>
                      <a:pt x="12619" y="55127"/>
                      <a:pt x="12619" y="54835"/>
                    </a:cubicBezTo>
                    <a:cubicBezTo>
                      <a:pt x="12619" y="54272"/>
                      <a:pt x="12598" y="53667"/>
                      <a:pt x="12536" y="53104"/>
                    </a:cubicBezTo>
                    <a:cubicBezTo>
                      <a:pt x="12431" y="51873"/>
                      <a:pt x="12244" y="50663"/>
                      <a:pt x="11993" y="49474"/>
                    </a:cubicBezTo>
                    <a:cubicBezTo>
                      <a:pt x="11785" y="48515"/>
                      <a:pt x="11534" y="47556"/>
                      <a:pt x="11263" y="46596"/>
                    </a:cubicBezTo>
                    <a:cubicBezTo>
                      <a:pt x="11242" y="46554"/>
                      <a:pt x="11242" y="46513"/>
                      <a:pt x="11222" y="46471"/>
                    </a:cubicBezTo>
                    <a:cubicBezTo>
                      <a:pt x="10846" y="45157"/>
                      <a:pt x="10450" y="43885"/>
                      <a:pt x="10033" y="42612"/>
                    </a:cubicBezTo>
                    <a:cubicBezTo>
                      <a:pt x="9887" y="42133"/>
                      <a:pt x="9720" y="41653"/>
                      <a:pt x="9574" y="41173"/>
                    </a:cubicBezTo>
                    <a:cubicBezTo>
                      <a:pt x="9490" y="40902"/>
                      <a:pt x="9407" y="40610"/>
                      <a:pt x="9324" y="40339"/>
                    </a:cubicBezTo>
                    <a:lnTo>
                      <a:pt x="9324" y="40339"/>
                    </a:lnTo>
                    <a:cubicBezTo>
                      <a:pt x="9324" y="40339"/>
                      <a:pt x="9324" y="40339"/>
                      <a:pt x="9324" y="40339"/>
                    </a:cubicBezTo>
                    <a:cubicBezTo>
                      <a:pt x="9279" y="40184"/>
                      <a:pt x="9235" y="40047"/>
                      <a:pt x="9191" y="39909"/>
                    </a:cubicBezTo>
                    <a:lnTo>
                      <a:pt x="9191" y="39909"/>
                    </a:lnTo>
                    <a:cubicBezTo>
                      <a:pt x="9156" y="39790"/>
                      <a:pt x="9123" y="39670"/>
                      <a:pt x="9094" y="39546"/>
                    </a:cubicBezTo>
                    <a:cubicBezTo>
                      <a:pt x="9052" y="39442"/>
                      <a:pt x="9032" y="39359"/>
                      <a:pt x="9011" y="39254"/>
                    </a:cubicBezTo>
                    <a:cubicBezTo>
                      <a:pt x="8987" y="39194"/>
                      <a:pt x="8970" y="39148"/>
                      <a:pt x="8955" y="39108"/>
                    </a:cubicBezTo>
                    <a:lnTo>
                      <a:pt x="8955" y="39108"/>
                    </a:lnTo>
                    <a:cubicBezTo>
                      <a:pt x="8946" y="39075"/>
                      <a:pt x="8937" y="39042"/>
                      <a:pt x="8927" y="39004"/>
                    </a:cubicBezTo>
                    <a:cubicBezTo>
                      <a:pt x="8927" y="38983"/>
                      <a:pt x="8927" y="38963"/>
                      <a:pt x="8907" y="38942"/>
                    </a:cubicBezTo>
                    <a:lnTo>
                      <a:pt x="8907" y="38942"/>
                    </a:lnTo>
                    <a:cubicBezTo>
                      <a:pt x="8907" y="38942"/>
                      <a:pt x="8907" y="38942"/>
                      <a:pt x="8906" y="38941"/>
                    </a:cubicBezTo>
                    <a:cubicBezTo>
                      <a:pt x="8889" y="38884"/>
                      <a:pt x="8872" y="38827"/>
                      <a:pt x="8855" y="38771"/>
                    </a:cubicBezTo>
                    <a:lnTo>
                      <a:pt x="8855" y="38771"/>
                    </a:lnTo>
                    <a:cubicBezTo>
                      <a:pt x="8817" y="38631"/>
                      <a:pt x="8784" y="38484"/>
                      <a:pt x="8740" y="38337"/>
                    </a:cubicBezTo>
                    <a:cubicBezTo>
                      <a:pt x="8239" y="36605"/>
                      <a:pt x="7864" y="34833"/>
                      <a:pt x="7634" y="33039"/>
                    </a:cubicBezTo>
                    <a:cubicBezTo>
                      <a:pt x="7571" y="32642"/>
                      <a:pt x="7551" y="32225"/>
                      <a:pt x="7509" y="31829"/>
                    </a:cubicBezTo>
                    <a:cubicBezTo>
                      <a:pt x="7467" y="31328"/>
                      <a:pt x="7446" y="30849"/>
                      <a:pt x="7425" y="30369"/>
                    </a:cubicBezTo>
                    <a:lnTo>
                      <a:pt x="7425" y="30369"/>
                    </a:lnTo>
                    <a:cubicBezTo>
                      <a:pt x="7425" y="30369"/>
                      <a:pt x="7425" y="30369"/>
                      <a:pt x="7425" y="30369"/>
                    </a:cubicBezTo>
                    <a:cubicBezTo>
                      <a:pt x="7405" y="29889"/>
                      <a:pt x="7384" y="29472"/>
                      <a:pt x="7384" y="29013"/>
                    </a:cubicBezTo>
                    <a:cubicBezTo>
                      <a:pt x="7363" y="28450"/>
                      <a:pt x="7363" y="27908"/>
                      <a:pt x="7363" y="27345"/>
                    </a:cubicBezTo>
                    <a:cubicBezTo>
                      <a:pt x="7342" y="25009"/>
                      <a:pt x="7321" y="22568"/>
                      <a:pt x="6883" y="20191"/>
                    </a:cubicBezTo>
                    <a:cubicBezTo>
                      <a:pt x="6841" y="20024"/>
                      <a:pt x="6800" y="19836"/>
                      <a:pt x="6758" y="19669"/>
                    </a:cubicBezTo>
                    <a:cubicBezTo>
                      <a:pt x="6716" y="19440"/>
                      <a:pt x="6675" y="19210"/>
                      <a:pt x="6612" y="18981"/>
                    </a:cubicBezTo>
                    <a:cubicBezTo>
                      <a:pt x="6549" y="18751"/>
                      <a:pt x="6508" y="18564"/>
                      <a:pt x="6445" y="18355"/>
                    </a:cubicBezTo>
                    <a:cubicBezTo>
                      <a:pt x="6403" y="18209"/>
                      <a:pt x="6362" y="18042"/>
                      <a:pt x="6320" y="17875"/>
                    </a:cubicBezTo>
                    <a:cubicBezTo>
                      <a:pt x="6237" y="17625"/>
                      <a:pt x="6174" y="17354"/>
                      <a:pt x="6091" y="17104"/>
                    </a:cubicBezTo>
                    <a:cubicBezTo>
                      <a:pt x="6007" y="16833"/>
                      <a:pt x="5924" y="16645"/>
                      <a:pt x="5861" y="16415"/>
                    </a:cubicBezTo>
                    <a:cubicBezTo>
                      <a:pt x="5402" y="15039"/>
                      <a:pt x="4860" y="13704"/>
                      <a:pt x="4339" y="12390"/>
                    </a:cubicBezTo>
                    <a:cubicBezTo>
                      <a:pt x="2879" y="8761"/>
                      <a:pt x="1377" y="5006"/>
                      <a:pt x="1564" y="1085"/>
                    </a:cubicBezTo>
                    <a:lnTo>
                      <a:pt x="1606" y="1"/>
                    </a:ln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16"/>
              <p:cNvSpPr/>
              <p:nvPr/>
            </p:nvSpPr>
            <p:spPr>
              <a:xfrm>
                <a:off x="8225900" y="2434700"/>
                <a:ext cx="361375" cy="1702000"/>
              </a:xfrm>
              <a:custGeom>
                <a:avLst/>
                <a:gdLst/>
                <a:ahLst/>
                <a:cxnLst/>
                <a:rect l="l" t="t" r="r" b="b"/>
                <a:pathLst>
                  <a:path w="14455" h="68080" extrusionOk="0">
                    <a:moveTo>
                      <a:pt x="0" y="1"/>
                    </a:moveTo>
                    <a:cubicBezTo>
                      <a:pt x="126" y="293"/>
                      <a:pt x="230" y="564"/>
                      <a:pt x="313" y="856"/>
                    </a:cubicBezTo>
                    <a:cubicBezTo>
                      <a:pt x="1627" y="4589"/>
                      <a:pt x="2065" y="8323"/>
                      <a:pt x="1481" y="12223"/>
                    </a:cubicBezTo>
                    <a:cubicBezTo>
                      <a:pt x="1335" y="13308"/>
                      <a:pt x="1314" y="14392"/>
                      <a:pt x="1419" y="15456"/>
                    </a:cubicBezTo>
                    <a:cubicBezTo>
                      <a:pt x="1440" y="15644"/>
                      <a:pt x="1460" y="15811"/>
                      <a:pt x="1481" y="15998"/>
                    </a:cubicBezTo>
                    <a:cubicBezTo>
                      <a:pt x="1481" y="16165"/>
                      <a:pt x="1523" y="16332"/>
                      <a:pt x="1544" y="16499"/>
                    </a:cubicBezTo>
                    <a:cubicBezTo>
                      <a:pt x="1878" y="18918"/>
                      <a:pt x="2608" y="21296"/>
                      <a:pt x="3129" y="23674"/>
                    </a:cubicBezTo>
                    <a:cubicBezTo>
                      <a:pt x="4130" y="28221"/>
                      <a:pt x="5152" y="32580"/>
                      <a:pt x="5423" y="37211"/>
                    </a:cubicBezTo>
                    <a:cubicBezTo>
                      <a:pt x="5507" y="38420"/>
                      <a:pt x="5590" y="39630"/>
                      <a:pt x="5695" y="40861"/>
                    </a:cubicBezTo>
                    <a:cubicBezTo>
                      <a:pt x="5736" y="41382"/>
                      <a:pt x="5778" y="41903"/>
                      <a:pt x="5820" y="42446"/>
                    </a:cubicBezTo>
                    <a:cubicBezTo>
                      <a:pt x="5882" y="42967"/>
                      <a:pt x="5924" y="43530"/>
                      <a:pt x="5987" y="44052"/>
                    </a:cubicBezTo>
                    <a:cubicBezTo>
                      <a:pt x="6237" y="46617"/>
                      <a:pt x="6550" y="49162"/>
                      <a:pt x="6925" y="51706"/>
                    </a:cubicBezTo>
                    <a:cubicBezTo>
                      <a:pt x="6946" y="51915"/>
                      <a:pt x="6988" y="52103"/>
                      <a:pt x="7009" y="52332"/>
                    </a:cubicBezTo>
                    <a:cubicBezTo>
                      <a:pt x="7050" y="52582"/>
                      <a:pt x="7092" y="52812"/>
                      <a:pt x="7134" y="53041"/>
                    </a:cubicBezTo>
                    <a:cubicBezTo>
                      <a:pt x="7321" y="54397"/>
                      <a:pt x="7551" y="55753"/>
                      <a:pt x="7801" y="57129"/>
                    </a:cubicBezTo>
                    <a:cubicBezTo>
                      <a:pt x="7864" y="57547"/>
                      <a:pt x="7947" y="57964"/>
                      <a:pt x="8010" y="58381"/>
                    </a:cubicBezTo>
                    <a:cubicBezTo>
                      <a:pt x="8114" y="58881"/>
                      <a:pt x="8197" y="59361"/>
                      <a:pt x="8302" y="59841"/>
                    </a:cubicBezTo>
                    <a:cubicBezTo>
                      <a:pt x="8615" y="61509"/>
                      <a:pt x="8969" y="63178"/>
                      <a:pt x="9345" y="64826"/>
                    </a:cubicBezTo>
                    <a:cubicBezTo>
                      <a:pt x="9407" y="65118"/>
                      <a:pt x="9449" y="65389"/>
                      <a:pt x="9532" y="65702"/>
                    </a:cubicBezTo>
                    <a:cubicBezTo>
                      <a:pt x="9616" y="66036"/>
                      <a:pt x="9678" y="66348"/>
                      <a:pt x="9762" y="66661"/>
                    </a:cubicBezTo>
                    <a:cubicBezTo>
                      <a:pt x="9804" y="66870"/>
                      <a:pt x="9845" y="67078"/>
                      <a:pt x="9908" y="67266"/>
                    </a:cubicBezTo>
                    <a:cubicBezTo>
                      <a:pt x="9908" y="67287"/>
                      <a:pt x="9908" y="67308"/>
                      <a:pt x="9908" y="67329"/>
                    </a:cubicBezTo>
                    <a:cubicBezTo>
                      <a:pt x="9970" y="67579"/>
                      <a:pt x="10033" y="67829"/>
                      <a:pt x="10116" y="68059"/>
                    </a:cubicBezTo>
                    <a:lnTo>
                      <a:pt x="10596" y="68059"/>
                    </a:lnTo>
                    <a:lnTo>
                      <a:pt x="10972" y="68080"/>
                    </a:lnTo>
                    <a:lnTo>
                      <a:pt x="14225" y="68080"/>
                    </a:lnTo>
                    <a:cubicBezTo>
                      <a:pt x="14246" y="68059"/>
                      <a:pt x="14246" y="68038"/>
                      <a:pt x="14267" y="68017"/>
                    </a:cubicBezTo>
                    <a:cubicBezTo>
                      <a:pt x="14288" y="67934"/>
                      <a:pt x="14288" y="67871"/>
                      <a:pt x="14309" y="67808"/>
                    </a:cubicBezTo>
                    <a:cubicBezTo>
                      <a:pt x="14330" y="67725"/>
                      <a:pt x="14350" y="67642"/>
                      <a:pt x="14371" y="67537"/>
                    </a:cubicBezTo>
                    <a:cubicBezTo>
                      <a:pt x="14392" y="67412"/>
                      <a:pt x="14413" y="67266"/>
                      <a:pt x="14434" y="67120"/>
                    </a:cubicBezTo>
                    <a:cubicBezTo>
                      <a:pt x="14455" y="66828"/>
                      <a:pt x="14455" y="66536"/>
                      <a:pt x="14434" y="66244"/>
                    </a:cubicBezTo>
                    <a:cubicBezTo>
                      <a:pt x="14455" y="66223"/>
                      <a:pt x="14455" y="66223"/>
                      <a:pt x="14434" y="66223"/>
                    </a:cubicBezTo>
                    <a:cubicBezTo>
                      <a:pt x="14434" y="65931"/>
                      <a:pt x="14413" y="65639"/>
                      <a:pt x="14371" y="65368"/>
                    </a:cubicBezTo>
                    <a:cubicBezTo>
                      <a:pt x="14371" y="65264"/>
                      <a:pt x="14350" y="65160"/>
                      <a:pt x="14350" y="65076"/>
                    </a:cubicBezTo>
                    <a:cubicBezTo>
                      <a:pt x="14330" y="64972"/>
                      <a:pt x="14309" y="64888"/>
                      <a:pt x="14309" y="64784"/>
                    </a:cubicBezTo>
                    <a:cubicBezTo>
                      <a:pt x="14288" y="64742"/>
                      <a:pt x="14288" y="64680"/>
                      <a:pt x="14288" y="64638"/>
                    </a:cubicBezTo>
                    <a:lnTo>
                      <a:pt x="14225" y="64117"/>
                    </a:lnTo>
                    <a:cubicBezTo>
                      <a:pt x="14163" y="63741"/>
                      <a:pt x="14121" y="63366"/>
                      <a:pt x="14058" y="62990"/>
                    </a:cubicBezTo>
                    <a:cubicBezTo>
                      <a:pt x="13975" y="62427"/>
                      <a:pt x="13871" y="61843"/>
                      <a:pt x="13766" y="61259"/>
                    </a:cubicBezTo>
                    <a:cubicBezTo>
                      <a:pt x="13725" y="61009"/>
                      <a:pt x="13683" y="60779"/>
                      <a:pt x="13641" y="60508"/>
                    </a:cubicBezTo>
                    <a:cubicBezTo>
                      <a:pt x="13600" y="60258"/>
                      <a:pt x="13558" y="60029"/>
                      <a:pt x="13495" y="59778"/>
                    </a:cubicBezTo>
                    <a:cubicBezTo>
                      <a:pt x="13349" y="58965"/>
                      <a:pt x="13182" y="58172"/>
                      <a:pt x="13016" y="57359"/>
                    </a:cubicBezTo>
                    <a:cubicBezTo>
                      <a:pt x="12870" y="56671"/>
                      <a:pt x="12724" y="55961"/>
                      <a:pt x="12578" y="55252"/>
                    </a:cubicBezTo>
                    <a:lnTo>
                      <a:pt x="12515" y="55065"/>
                    </a:lnTo>
                    <a:cubicBezTo>
                      <a:pt x="11848" y="52019"/>
                      <a:pt x="11138" y="48974"/>
                      <a:pt x="10534" y="45929"/>
                    </a:cubicBezTo>
                    <a:cubicBezTo>
                      <a:pt x="10513" y="45825"/>
                      <a:pt x="10492" y="45720"/>
                      <a:pt x="10471" y="45616"/>
                    </a:cubicBezTo>
                    <a:cubicBezTo>
                      <a:pt x="10450" y="45491"/>
                      <a:pt x="10429" y="45387"/>
                      <a:pt x="10408" y="45282"/>
                    </a:cubicBezTo>
                    <a:cubicBezTo>
                      <a:pt x="10137" y="43843"/>
                      <a:pt x="9887" y="42404"/>
                      <a:pt x="9678" y="40944"/>
                    </a:cubicBezTo>
                    <a:cubicBezTo>
                      <a:pt x="9282" y="38274"/>
                      <a:pt x="9094" y="35584"/>
                      <a:pt x="9115" y="32893"/>
                    </a:cubicBezTo>
                    <a:lnTo>
                      <a:pt x="9115" y="32538"/>
                    </a:lnTo>
                    <a:cubicBezTo>
                      <a:pt x="9136" y="31829"/>
                      <a:pt x="9157" y="31120"/>
                      <a:pt x="9178" y="30411"/>
                    </a:cubicBezTo>
                    <a:lnTo>
                      <a:pt x="9178" y="30244"/>
                    </a:lnTo>
                    <a:cubicBezTo>
                      <a:pt x="9178" y="30223"/>
                      <a:pt x="9178" y="30202"/>
                      <a:pt x="9178" y="30182"/>
                    </a:cubicBezTo>
                    <a:lnTo>
                      <a:pt x="9178" y="29931"/>
                    </a:lnTo>
                    <a:cubicBezTo>
                      <a:pt x="9199" y="29014"/>
                      <a:pt x="9199" y="28096"/>
                      <a:pt x="9136" y="27199"/>
                    </a:cubicBezTo>
                    <a:cubicBezTo>
                      <a:pt x="9115" y="27032"/>
                      <a:pt x="9115" y="26886"/>
                      <a:pt x="9094" y="26719"/>
                    </a:cubicBezTo>
                    <a:cubicBezTo>
                      <a:pt x="9094" y="26677"/>
                      <a:pt x="9074" y="26615"/>
                      <a:pt x="9074" y="26573"/>
                    </a:cubicBezTo>
                    <a:cubicBezTo>
                      <a:pt x="9053" y="26365"/>
                      <a:pt x="9032" y="26135"/>
                      <a:pt x="8990" y="25927"/>
                    </a:cubicBezTo>
                    <a:cubicBezTo>
                      <a:pt x="8990" y="25906"/>
                      <a:pt x="8990" y="25885"/>
                      <a:pt x="8990" y="25885"/>
                    </a:cubicBezTo>
                    <a:cubicBezTo>
                      <a:pt x="8761" y="24362"/>
                      <a:pt x="8260" y="22902"/>
                      <a:pt x="7843" y="21421"/>
                    </a:cubicBezTo>
                    <a:cubicBezTo>
                      <a:pt x="7780" y="21275"/>
                      <a:pt x="7739" y="21109"/>
                      <a:pt x="7697" y="20942"/>
                    </a:cubicBezTo>
                    <a:cubicBezTo>
                      <a:pt x="7655" y="20775"/>
                      <a:pt x="7593" y="20608"/>
                      <a:pt x="7551" y="20441"/>
                    </a:cubicBezTo>
                    <a:cubicBezTo>
                      <a:pt x="7363" y="19753"/>
                      <a:pt x="7217" y="19064"/>
                      <a:pt x="7113" y="18355"/>
                    </a:cubicBezTo>
                    <a:cubicBezTo>
                      <a:pt x="6571" y="14518"/>
                      <a:pt x="6904" y="11201"/>
                      <a:pt x="5799" y="7864"/>
                    </a:cubicBezTo>
                    <a:cubicBezTo>
                      <a:pt x="5757" y="7760"/>
                      <a:pt x="5715" y="7614"/>
                      <a:pt x="5674" y="7489"/>
                    </a:cubicBezTo>
                    <a:cubicBezTo>
                      <a:pt x="5632" y="7384"/>
                      <a:pt x="5590" y="7280"/>
                      <a:pt x="5549" y="7155"/>
                    </a:cubicBezTo>
                    <a:cubicBezTo>
                      <a:pt x="5173" y="6195"/>
                      <a:pt x="4673" y="5278"/>
                      <a:pt x="4068" y="4423"/>
                    </a:cubicBezTo>
                    <a:cubicBezTo>
                      <a:pt x="3192" y="3213"/>
                      <a:pt x="1398" y="2087"/>
                      <a:pt x="459" y="772"/>
                    </a:cubicBezTo>
                    <a:cubicBezTo>
                      <a:pt x="272" y="543"/>
                      <a:pt x="126" y="272"/>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16"/>
              <p:cNvSpPr/>
              <p:nvPr/>
            </p:nvSpPr>
            <p:spPr>
              <a:xfrm>
                <a:off x="8362525" y="2410725"/>
                <a:ext cx="225275" cy="1725450"/>
              </a:xfrm>
              <a:custGeom>
                <a:avLst/>
                <a:gdLst/>
                <a:ahLst/>
                <a:cxnLst/>
                <a:rect l="l" t="t" r="r" b="b"/>
                <a:pathLst>
                  <a:path w="9011" h="69018" extrusionOk="0">
                    <a:moveTo>
                      <a:pt x="1481" y="0"/>
                    </a:moveTo>
                    <a:lnTo>
                      <a:pt x="1481" y="0"/>
                    </a:lnTo>
                    <a:cubicBezTo>
                      <a:pt x="834" y="2670"/>
                      <a:pt x="417" y="5402"/>
                      <a:pt x="230" y="8156"/>
                    </a:cubicBezTo>
                    <a:cubicBezTo>
                      <a:pt x="230" y="8260"/>
                      <a:pt x="209" y="8364"/>
                      <a:pt x="209" y="8468"/>
                    </a:cubicBezTo>
                    <a:cubicBezTo>
                      <a:pt x="209" y="8594"/>
                      <a:pt x="188" y="8740"/>
                      <a:pt x="188" y="8865"/>
                    </a:cubicBezTo>
                    <a:cubicBezTo>
                      <a:pt x="0" y="12744"/>
                      <a:pt x="84" y="16665"/>
                      <a:pt x="459" y="20545"/>
                    </a:cubicBezTo>
                    <a:cubicBezTo>
                      <a:pt x="709" y="23590"/>
                      <a:pt x="1210" y="26635"/>
                      <a:pt x="1544" y="29681"/>
                    </a:cubicBezTo>
                    <a:cubicBezTo>
                      <a:pt x="1564" y="29931"/>
                      <a:pt x="1585" y="30160"/>
                      <a:pt x="1627" y="30452"/>
                    </a:cubicBezTo>
                    <a:cubicBezTo>
                      <a:pt x="1648" y="30744"/>
                      <a:pt x="1669" y="31015"/>
                      <a:pt x="1690" y="31307"/>
                    </a:cubicBezTo>
                    <a:cubicBezTo>
                      <a:pt x="1773" y="32350"/>
                      <a:pt x="1836" y="33414"/>
                      <a:pt x="1836" y="34457"/>
                    </a:cubicBezTo>
                    <a:cubicBezTo>
                      <a:pt x="1856" y="39275"/>
                      <a:pt x="855" y="44135"/>
                      <a:pt x="1752" y="48869"/>
                    </a:cubicBezTo>
                    <a:cubicBezTo>
                      <a:pt x="2211" y="51226"/>
                      <a:pt x="3108" y="53479"/>
                      <a:pt x="3671" y="55815"/>
                    </a:cubicBezTo>
                    <a:cubicBezTo>
                      <a:pt x="4005" y="57338"/>
                      <a:pt x="4234" y="58881"/>
                      <a:pt x="4339" y="60445"/>
                    </a:cubicBezTo>
                    <a:lnTo>
                      <a:pt x="4339" y="60487"/>
                    </a:lnTo>
                    <a:cubicBezTo>
                      <a:pt x="4359" y="60675"/>
                      <a:pt x="4380" y="60862"/>
                      <a:pt x="4380" y="61071"/>
                    </a:cubicBezTo>
                    <a:cubicBezTo>
                      <a:pt x="4401" y="61154"/>
                      <a:pt x="4401" y="61238"/>
                      <a:pt x="4401" y="61363"/>
                    </a:cubicBezTo>
                    <a:cubicBezTo>
                      <a:pt x="4422" y="61467"/>
                      <a:pt x="4422" y="61551"/>
                      <a:pt x="4422" y="61697"/>
                    </a:cubicBezTo>
                    <a:cubicBezTo>
                      <a:pt x="4443" y="61864"/>
                      <a:pt x="4464" y="62010"/>
                      <a:pt x="4464" y="62176"/>
                    </a:cubicBezTo>
                    <a:cubicBezTo>
                      <a:pt x="4526" y="63345"/>
                      <a:pt x="4589" y="64533"/>
                      <a:pt x="4672" y="65722"/>
                    </a:cubicBezTo>
                    <a:cubicBezTo>
                      <a:pt x="4735" y="66807"/>
                      <a:pt x="4818" y="67912"/>
                      <a:pt x="4964" y="68997"/>
                    </a:cubicBezTo>
                    <a:lnTo>
                      <a:pt x="5131" y="68997"/>
                    </a:lnTo>
                    <a:lnTo>
                      <a:pt x="5507" y="69018"/>
                    </a:lnTo>
                    <a:lnTo>
                      <a:pt x="8072" y="69018"/>
                    </a:lnTo>
                    <a:cubicBezTo>
                      <a:pt x="8176" y="68747"/>
                      <a:pt x="8260" y="68455"/>
                      <a:pt x="8364" y="68183"/>
                    </a:cubicBezTo>
                    <a:cubicBezTo>
                      <a:pt x="8385" y="68100"/>
                      <a:pt x="8385" y="68037"/>
                      <a:pt x="8427" y="67933"/>
                    </a:cubicBezTo>
                    <a:cubicBezTo>
                      <a:pt x="8447" y="67829"/>
                      <a:pt x="8468" y="67725"/>
                      <a:pt x="8510" y="67641"/>
                    </a:cubicBezTo>
                    <a:cubicBezTo>
                      <a:pt x="8531" y="67537"/>
                      <a:pt x="8573" y="67412"/>
                      <a:pt x="8593" y="67307"/>
                    </a:cubicBezTo>
                    <a:cubicBezTo>
                      <a:pt x="8677" y="66932"/>
                      <a:pt x="8739" y="66577"/>
                      <a:pt x="8802" y="66202"/>
                    </a:cubicBezTo>
                    <a:cubicBezTo>
                      <a:pt x="8802" y="66160"/>
                      <a:pt x="8802" y="66139"/>
                      <a:pt x="8802" y="66119"/>
                    </a:cubicBezTo>
                    <a:cubicBezTo>
                      <a:pt x="8823" y="66014"/>
                      <a:pt x="8823" y="65889"/>
                      <a:pt x="8844" y="65785"/>
                    </a:cubicBezTo>
                    <a:cubicBezTo>
                      <a:pt x="8844" y="65743"/>
                      <a:pt x="8844" y="65681"/>
                      <a:pt x="8865" y="65639"/>
                    </a:cubicBezTo>
                    <a:cubicBezTo>
                      <a:pt x="8885" y="65597"/>
                      <a:pt x="8885" y="65555"/>
                      <a:pt x="8885" y="65514"/>
                    </a:cubicBezTo>
                    <a:lnTo>
                      <a:pt x="8885" y="65389"/>
                    </a:lnTo>
                    <a:cubicBezTo>
                      <a:pt x="8906" y="65138"/>
                      <a:pt x="8948" y="64867"/>
                      <a:pt x="8948" y="64617"/>
                    </a:cubicBezTo>
                    <a:cubicBezTo>
                      <a:pt x="9011" y="63470"/>
                      <a:pt x="8969" y="62343"/>
                      <a:pt x="8844" y="61217"/>
                    </a:cubicBezTo>
                    <a:cubicBezTo>
                      <a:pt x="8802" y="60842"/>
                      <a:pt x="8760" y="60466"/>
                      <a:pt x="8698" y="60112"/>
                    </a:cubicBezTo>
                    <a:cubicBezTo>
                      <a:pt x="8656" y="59840"/>
                      <a:pt x="8614" y="59590"/>
                      <a:pt x="8552" y="59319"/>
                    </a:cubicBezTo>
                    <a:cubicBezTo>
                      <a:pt x="8531" y="59194"/>
                      <a:pt x="8510" y="59069"/>
                      <a:pt x="8489" y="58944"/>
                    </a:cubicBezTo>
                    <a:cubicBezTo>
                      <a:pt x="8406" y="58485"/>
                      <a:pt x="8301" y="58047"/>
                      <a:pt x="8197" y="57630"/>
                    </a:cubicBezTo>
                    <a:cubicBezTo>
                      <a:pt x="8114" y="57233"/>
                      <a:pt x="8009" y="56816"/>
                      <a:pt x="7905" y="56420"/>
                    </a:cubicBezTo>
                    <a:cubicBezTo>
                      <a:pt x="7905" y="56420"/>
                      <a:pt x="7905" y="56399"/>
                      <a:pt x="7905" y="56399"/>
                    </a:cubicBezTo>
                    <a:cubicBezTo>
                      <a:pt x="7843" y="56170"/>
                      <a:pt x="7759" y="55898"/>
                      <a:pt x="7697" y="55648"/>
                    </a:cubicBezTo>
                    <a:cubicBezTo>
                      <a:pt x="7634" y="55440"/>
                      <a:pt x="7592" y="55252"/>
                      <a:pt x="7530" y="55064"/>
                    </a:cubicBezTo>
                    <a:cubicBezTo>
                      <a:pt x="6883" y="52832"/>
                      <a:pt x="6153" y="50601"/>
                      <a:pt x="5611" y="48348"/>
                    </a:cubicBezTo>
                    <a:cubicBezTo>
                      <a:pt x="5444" y="47743"/>
                      <a:pt x="5319" y="47138"/>
                      <a:pt x="5194" y="46533"/>
                    </a:cubicBezTo>
                    <a:lnTo>
                      <a:pt x="5131" y="46221"/>
                    </a:lnTo>
                    <a:cubicBezTo>
                      <a:pt x="5110" y="46116"/>
                      <a:pt x="5089" y="46012"/>
                      <a:pt x="5069" y="45908"/>
                    </a:cubicBezTo>
                    <a:cubicBezTo>
                      <a:pt x="4714" y="44135"/>
                      <a:pt x="4464" y="42362"/>
                      <a:pt x="4276" y="40589"/>
                    </a:cubicBezTo>
                    <a:cubicBezTo>
                      <a:pt x="4005" y="37878"/>
                      <a:pt x="3859" y="35145"/>
                      <a:pt x="3775" y="32413"/>
                    </a:cubicBezTo>
                    <a:cubicBezTo>
                      <a:pt x="3775" y="32058"/>
                      <a:pt x="3755" y="31725"/>
                      <a:pt x="3755" y="31391"/>
                    </a:cubicBezTo>
                    <a:lnTo>
                      <a:pt x="3755" y="31224"/>
                    </a:lnTo>
                    <a:cubicBezTo>
                      <a:pt x="3755" y="31203"/>
                      <a:pt x="3755" y="31182"/>
                      <a:pt x="3755" y="31161"/>
                    </a:cubicBezTo>
                    <a:lnTo>
                      <a:pt x="3755" y="31141"/>
                    </a:lnTo>
                    <a:lnTo>
                      <a:pt x="3755" y="30890"/>
                    </a:lnTo>
                    <a:cubicBezTo>
                      <a:pt x="3734" y="30411"/>
                      <a:pt x="3713" y="29889"/>
                      <a:pt x="3713" y="29472"/>
                    </a:cubicBezTo>
                    <a:lnTo>
                      <a:pt x="3713" y="28158"/>
                    </a:lnTo>
                    <a:lnTo>
                      <a:pt x="3713" y="27803"/>
                    </a:lnTo>
                    <a:lnTo>
                      <a:pt x="3713" y="27678"/>
                    </a:lnTo>
                    <a:cubicBezTo>
                      <a:pt x="3713" y="27616"/>
                      <a:pt x="3713" y="27574"/>
                      <a:pt x="3713" y="27532"/>
                    </a:cubicBezTo>
                    <a:lnTo>
                      <a:pt x="3713" y="27178"/>
                    </a:lnTo>
                    <a:cubicBezTo>
                      <a:pt x="3734" y="26531"/>
                      <a:pt x="3734" y="25905"/>
                      <a:pt x="3755" y="25280"/>
                    </a:cubicBezTo>
                    <a:lnTo>
                      <a:pt x="3755" y="25092"/>
                    </a:lnTo>
                    <a:cubicBezTo>
                      <a:pt x="3775" y="24320"/>
                      <a:pt x="3817" y="23528"/>
                      <a:pt x="3838" y="22756"/>
                    </a:cubicBezTo>
                    <a:lnTo>
                      <a:pt x="3838" y="22526"/>
                    </a:lnTo>
                    <a:cubicBezTo>
                      <a:pt x="3880" y="21546"/>
                      <a:pt x="3921" y="20566"/>
                      <a:pt x="3921" y="19585"/>
                    </a:cubicBezTo>
                    <a:lnTo>
                      <a:pt x="3921" y="19398"/>
                    </a:lnTo>
                    <a:cubicBezTo>
                      <a:pt x="3942" y="18271"/>
                      <a:pt x="3942" y="17124"/>
                      <a:pt x="3901" y="15998"/>
                    </a:cubicBezTo>
                    <a:cubicBezTo>
                      <a:pt x="3796" y="13161"/>
                      <a:pt x="3191" y="10596"/>
                      <a:pt x="2586" y="7947"/>
                    </a:cubicBezTo>
                    <a:cubicBezTo>
                      <a:pt x="2524" y="7738"/>
                      <a:pt x="2482" y="7509"/>
                      <a:pt x="2420" y="7280"/>
                    </a:cubicBezTo>
                    <a:cubicBezTo>
                      <a:pt x="2378" y="7071"/>
                      <a:pt x="2315" y="6842"/>
                      <a:pt x="2274" y="6612"/>
                    </a:cubicBezTo>
                    <a:cubicBezTo>
                      <a:pt x="2086" y="5861"/>
                      <a:pt x="1940" y="5090"/>
                      <a:pt x="1773" y="4318"/>
                    </a:cubicBezTo>
                    <a:cubicBezTo>
                      <a:pt x="1502" y="2879"/>
                      <a:pt x="1418" y="1439"/>
                      <a:pt x="1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16"/>
              <p:cNvSpPr/>
              <p:nvPr/>
            </p:nvSpPr>
            <p:spPr>
              <a:xfrm>
                <a:off x="8414150" y="2180775"/>
                <a:ext cx="200250" cy="1955400"/>
              </a:xfrm>
              <a:custGeom>
                <a:avLst/>
                <a:gdLst/>
                <a:ahLst/>
                <a:cxnLst/>
                <a:rect l="l" t="t" r="r" b="b"/>
                <a:pathLst>
                  <a:path w="8010" h="78216" extrusionOk="0">
                    <a:moveTo>
                      <a:pt x="2420" y="0"/>
                    </a:moveTo>
                    <a:lnTo>
                      <a:pt x="2420" y="0"/>
                    </a:lnTo>
                    <a:cubicBezTo>
                      <a:pt x="563" y="1606"/>
                      <a:pt x="396" y="4380"/>
                      <a:pt x="375" y="6841"/>
                    </a:cubicBezTo>
                    <a:cubicBezTo>
                      <a:pt x="355" y="9824"/>
                      <a:pt x="375" y="12807"/>
                      <a:pt x="375" y="15789"/>
                    </a:cubicBezTo>
                    <a:lnTo>
                      <a:pt x="375" y="16478"/>
                    </a:lnTo>
                    <a:lnTo>
                      <a:pt x="375" y="17166"/>
                    </a:lnTo>
                    <a:cubicBezTo>
                      <a:pt x="375" y="21171"/>
                      <a:pt x="355" y="25175"/>
                      <a:pt x="250" y="29180"/>
                    </a:cubicBezTo>
                    <a:cubicBezTo>
                      <a:pt x="229" y="29680"/>
                      <a:pt x="209" y="30181"/>
                      <a:pt x="188" y="30682"/>
                    </a:cubicBezTo>
                    <a:cubicBezTo>
                      <a:pt x="188" y="30828"/>
                      <a:pt x="209" y="30953"/>
                      <a:pt x="188" y="31120"/>
                    </a:cubicBezTo>
                    <a:cubicBezTo>
                      <a:pt x="188" y="31266"/>
                      <a:pt x="188" y="31391"/>
                      <a:pt x="188" y="31516"/>
                    </a:cubicBezTo>
                    <a:cubicBezTo>
                      <a:pt x="83" y="34603"/>
                      <a:pt x="0" y="37669"/>
                      <a:pt x="21" y="40735"/>
                    </a:cubicBezTo>
                    <a:lnTo>
                      <a:pt x="21" y="41444"/>
                    </a:lnTo>
                    <a:cubicBezTo>
                      <a:pt x="42" y="41757"/>
                      <a:pt x="42" y="42049"/>
                      <a:pt x="42" y="42341"/>
                    </a:cubicBezTo>
                    <a:cubicBezTo>
                      <a:pt x="83" y="44677"/>
                      <a:pt x="209" y="46992"/>
                      <a:pt x="459" y="49307"/>
                    </a:cubicBezTo>
                    <a:cubicBezTo>
                      <a:pt x="521" y="49787"/>
                      <a:pt x="584" y="50308"/>
                      <a:pt x="626" y="50767"/>
                    </a:cubicBezTo>
                    <a:cubicBezTo>
                      <a:pt x="688" y="51226"/>
                      <a:pt x="751" y="51664"/>
                      <a:pt x="834" y="52123"/>
                    </a:cubicBezTo>
                    <a:cubicBezTo>
                      <a:pt x="939" y="52853"/>
                      <a:pt x="1064" y="53583"/>
                      <a:pt x="1189" y="54292"/>
                    </a:cubicBezTo>
                    <a:cubicBezTo>
                      <a:pt x="1481" y="55836"/>
                      <a:pt x="1836" y="57379"/>
                      <a:pt x="2148" y="58902"/>
                    </a:cubicBezTo>
                    <a:cubicBezTo>
                      <a:pt x="2190" y="59048"/>
                      <a:pt x="2211" y="59194"/>
                      <a:pt x="2232" y="59319"/>
                    </a:cubicBezTo>
                    <a:cubicBezTo>
                      <a:pt x="2253" y="59402"/>
                      <a:pt x="2274" y="59465"/>
                      <a:pt x="2274" y="59527"/>
                    </a:cubicBezTo>
                    <a:cubicBezTo>
                      <a:pt x="2336" y="59819"/>
                      <a:pt x="2399" y="60111"/>
                      <a:pt x="2440" y="60403"/>
                    </a:cubicBezTo>
                    <a:cubicBezTo>
                      <a:pt x="2545" y="60967"/>
                      <a:pt x="2649" y="61530"/>
                      <a:pt x="2732" y="62093"/>
                    </a:cubicBezTo>
                    <a:cubicBezTo>
                      <a:pt x="2774" y="62385"/>
                      <a:pt x="2816" y="62677"/>
                      <a:pt x="2837" y="62990"/>
                    </a:cubicBezTo>
                    <a:lnTo>
                      <a:pt x="2837" y="63011"/>
                    </a:lnTo>
                    <a:cubicBezTo>
                      <a:pt x="2878" y="63261"/>
                      <a:pt x="2899" y="63490"/>
                      <a:pt x="2920" y="63720"/>
                    </a:cubicBezTo>
                    <a:cubicBezTo>
                      <a:pt x="3045" y="65076"/>
                      <a:pt x="3087" y="66452"/>
                      <a:pt x="3150" y="67808"/>
                    </a:cubicBezTo>
                    <a:cubicBezTo>
                      <a:pt x="3170" y="68246"/>
                      <a:pt x="3170" y="68663"/>
                      <a:pt x="3191" y="69080"/>
                    </a:cubicBezTo>
                    <a:lnTo>
                      <a:pt x="3191" y="69226"/>
                    </a:lnTo>
                    <a:cubicBezTo>
                      <a:pt x="3212" y="69727"/>
                      <a:pt x="3233" y="70206"/>
                      <a:pt x="3275" y="70707"/>
                    </a:cubicBezTo>
                    <a:cubicBezTo>
                      <a:pt x="3337" y="72105"/>
                      <a:pt x="3504" y="73502"/>
                      <a:pt x="3754" y="74879"/>
                    </a:cubicBezTo>
                    <a:cubicBezTo>
                      <a:pt x="3859" y="75421"/>
                      <a:pt x="3984" y="75963"/>
                      <a:pt x="4151" y="76505"/>
                    </a:cubicBezTo>
                    <a:cubicBezTo>
                      <a:pt x="4318" y="77089"/>
                      <a:pt x="4526" y="77653"/>
                      <a:pt x="4776" y="78216"/>
                    </a:cubicBezTo>
                    <a:lnTo>
                      <a:pt x="7196" y="78216"/>
                    </a:lnTo>
                    <a:cubicBezTo>
                      <a:pt x="7196" y="78195"/>
                      <a:pt x="7196" y="78195"/>
                      <a:pt x="7196" y="78174"/>
                    </a:cubicBezTo>
                    <a:cubicBezTo>
                      <a:pt x="7238" y="78091"/>
                      <a:pt x="7259" y="77986"/>
                      <a:pt x="7279" y="77882"/>
                    </a:cubicBezTo>
                    <a:cubicBezTo>
                      <a:pt x="7279" y="77861"/>
                      <a:pt x="7300" y="77819"/>
                      <a:pt x="7300" y="77799"/>
                    </a:cubicBezTo>
                    <a:cubicBezTo>
                      <a:pt x="7300" y="77778"/>
                      <a:pt x="7321" y="77736"/>
                      <a:pt x="7321" y="77715"/>
                    </a:cubicBezTo>
                    <a:cubicBezTo>
                      <a:pt x="7321" y="77694"/>
                      <a:pt x="7321" y="77694"/>
                      <a:pt x="7321" y="77694"/>
                    </a:cubicBezTo>
                    <a:cubicBezTo>
                      <a:pt x="7342" y="77632"/>
                      <a:pt x="7342" y="77611"/>
                      <a:pt x="7363" y="77527"/>
                    </a:cubicBezTo>
                    <a:cubicBezTo>
                      <a:pt x="7384" y="77423"/>
                      <a:pt x="7405" y="77340"/>
                      <a:pt x="7425" y="77235"/>
                    </a:cubicBezTo>
                    <a:cubicBezTo>
                      <a:pt x="7446" y="77131"/>
                      <a:pt x="7467" y="77048"/>
                      <a:pt x="7488" y="76923"/>
                    </a:cubicBezTo>
                    <a:cubicBezTo>
                      <a:pt x="7509" y="76797"/>
                      <a:pt x="7551" y="76693"/>
                      <a:pt x="7571" y="76568"/>
                    </a:cubicBezTo>
                    <a:cubicBezTo>
                      <a:pt x="7634" y="76234"/>
                      <a:pt x="7676" y="75901"/>
                      <a:pt x="7717" y="75567"/>
                    </a:cubicBezTo>
                    <a:cubicBezTo>
                      <a:pt x="7759" y="75337"/>
                      <a:pt x="7801" y="75108"/>
                      <a:pt x="7822" y="74879"/>
                    </a:cubicBezTo>
                    <a:cubicBezTo>
                      <a:pt x="7884" y="74336"/>
                      <a:pt x="7926" y="73794"/>
                      <a:pt x="7968" y="73231"/>
                    </a:cubicBezTo>
                    <a:cubicBezTo>
                      <a:pt x="8009" y="72501"/>
                      <a:pt x="8009" y="71771"/>
                      <a:pt x="8009" y="71020"/>
                    </a:cubicBezTo>
                    <a:cubicBezTo>
                      <a:pt x="8009" y="70770"/>
                      <a:pt x="8009" y="70498"/>
                      <a:pt x="7989" y="70248"/>
                    </a:cubicBezTo>
                    <a:cubicBezTo>
                      <a:pt x="7989" y="70081"/>
                      <a:pt x="7968" y="69914"/>
                      <a:pt x="7968" y="69748"/>
                    </a:cubicBezTo>
                    <a:lnTo>
                      <a:pt x="7968" y="69560"/>
                    </a:lnTo>
                    <a:cubicBezTo>
                      <a:pt x="7968" y="69539"/>
                      <a:pt x="7968" y="69518"/>
                      <a:pt x="7968" y="69497"/>
                    </a:cubicBezTo>
                    <a:cubicBezTo>
                      <a:pt x="7926" y="68913"/>
                      <a:pt x="7905" y="68308"/>
                      <a:pt x="7843" y="67704"/>
                    </a:cubicBezTo>
                    <a:cubicBezTo>
                      <a:pt x="7822" y="67537"/>
                      <a:pt x="7801" y="67370"/>
                      <a:pt x="7801" y="67203"/>
                    </a:cubicBezTo>
                    <a:cubicBezTo>
                      <a:pt x="7780" y="67057"/>
                      <a:pt x="7780" y="66890"/>
                      <a:pt x="7759" y="66744"/>
                    </a:cubicBezTo>
                    <a:cubicBezTo>
                      <a:pt x="7613" y="65180"/>
                      <a:pt x="7405" y="63616"/>
                      <a:pt x="7196" y="62051"/>
                    </a:cubicBezTo>
                    <a:cubicBezTo>
                      <a:pt x="7175" y="61905"/>
                      <a:pt x="7154" y="61759"/>
                      <a:pt x="7133" y="61613"/>
                    </a:cubicBezTo>
                    <a:cubicBezTo>
                      <a:pt x="7113" y="61509"/>
                      <a:pt x="7092" y="61405"/>
                      <a:pt x="7092" y="61321"/>
                    </a:cubicBezTo>
                    <a:cubicBezTo>
                      <a:pt x="7050" y="61071"/>
                      <a:pt x="7029" y="60841"/>
                      <a:pt x="6987" y="60591"/>
                    </a:cubicBezTo>
                    <a:cubicBezTo>
                      <a:pt x="6841" y="59444"/>
                      <a:pt x="6695" y="58297"/>
                      <a:pt x="6570" y="57171"/>
                    </a:cubicBezTo>
                    <a:cubicBezTo>
                      <a:pt x="6362" y="55147"/>
                      <a:pt x="6216" y="53124"/>
                      <a:pt x="6111" y="51080"/>
                    </a:cubicBezTo>
                    <a:cubicBezTo>
                      <a:pt x="6090" y="50454"/>
                      <a:pt x="6070" y="49787"/>
                      <a:pt x="6049" y="49140"/>
                    </a:cubicBezTo>
                    <a:lnTo>
                      <a:pt x="6049" y="49015"/>
                    </a:lnTo>
                    <a:cubicBezTo>
                      <a:pt x="6007" y="47493"/>
                      <a:pt x="5986" y="45949"/>
                      <a:pt x="5986" y="44427"/>
                    </a:cubicBezTo>
                    <a:cubicBezTo>
                      <a:pt x="5965" y="42466"/>
                      <a:pt x="5986" y="40526"/>
                      <a:pt x="5986" y="38587"/>
                    </a:cubicBezTo>
                    <a:lnTo>
                      <a:pt x="5986" y="38441"/>
                    </a:lnTo>
                    <a:cubicBezTo>
                      <a:pt x="6007" y="36730"/>
                      <a:pt x="6007" y="35020"/>
                      <a:pt x="6007" y="33310"/>
                    </a:cubicBezTo>
                    <a:lnTo>
                      <a:pt x="6007" y="33226"/>
                    </a:lnTo>
                    <a:lnTo>
                      <a:pt x="6007" y="32705"/>
                    </a:lnTo>
                    <a:lnTo>
                      <a:pt x="6007" y="32058"/>
                    </a:lnTo>
                    <a:cubicBezTo>
                      <a:pt x="5986" y="31036"/>
                      <a:pt x="5986" y="29993"/>
                      <a:pt x="5944" y="28971"/>
                    </a:cubicBezTo>
                    <a:cubicBezTo>
                      <a:pt x="5944" y="28658"/>
                      <a:pt x="5924" y="28366"/>
                      <a:pt x="5924" y="28053"/>
                    </a:cubicBezTo>
                    <a:cubicBezTo>
                      <a:pt x="5924" y="27782"/>
                      <a:pt x="5903" y="27532"/>
                      <a:pt x="5903" y="27261"/>
                    </a:cubicBezTo>
                    <a:cubicBezTo>
                      <a:pt x="5882" y="26969"/>
                      <a:pt x="5882" y="26677"/>
                      <a:pt x="5861" y="26385"/>
                    </a:cubicBezTo>
                    <a:cubicBezTo>
                      <a:pt x="5861" y="26260"/>
                      <a:pt x="5861" y="26093"/>
                      <a:pt x="5840" y="26009"/>
                    </a:cubicBezTo>
                    <a:cubicBezTo>
                      <a:pt x="5819" y="25926"/>
                      <a:pt x="5819" y="25843"/>
                      <a:pt x="5819" y="25759"/>
                    </a:cubicBezTo>
                    <a:lnTo>
                      <a:pt x="5819" y="25592"/>
                    </a:lnTo>
                    <a:cubicBezTo>
                      <a:pt x="5673" y="22443"/>
                      <a:pt x="5340" y="19314"/>
                      <a:pt x="4818" y="16186"/>
                    </a:cubicBezTo>
                    <a:cubicBezTo>
                      <a:pt x="4756" y="15914"/>
                      <a:pt x="4714" y="15643"/>
                      <a:pt x="4651" y="15351"/>
                    </a:cubicBezTo>
                    <a:cubicBezTo>
                      <a:pt x="4610" y="15122"/>
                      <a:pt x="4568" y="14872"/>
                      <a:pt x="4505" y="14621"/>
                    </a:cubicBezTo>
                    <a:cubicBezTo>
                      <a:pt x="4338" y="13766"/>
                      <a:pt x="4151" y="12911"/>
                      <a:pt x="3942" y="12056"/>
                    </a:cubicBezTo>
                    <a:cubicBezTo>
                      <a:pt x="2941" y="8093"/>
                      <a:pt x="1481" y="3984"/>
                      <a:pt x="2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16"/>
              <p:cNvSpPr/>
              <p:nvPr/>
            </p:nvSpPr>
            <p:spPr>
              <a:xfrm>
                <a:off x="8548675" y="2808575"/>
                <a:ext cx="156450" cy="1327075"/>
              </a:xfrm>
              <a:custGeom>
                <a:avLst/>
                <a:gdLst/>
                <a:ahLst/>
                <a:cxnLst/>
                <a:rect l="l" t="t" r="r" b="b"/>
                <a:pathLst>
                  <a:path w="6258" h="53083" extrusionOk="0">
                    <a:moveTo>
                      <a:pt x="2816" y="1"/>
                    </a:moveTo>
                    <a:cubicBezTo>
                      <a:pt x="2795" y="42"/>
                      <a:pt x="2774" y="63"/>
                      <a:pt x="2754" y="105"/>
                    </a:cubicBezTo>
                    <a:cubicBezTo>
                      <a:pt x="2754" y="126"/>
                      <a:pt x="2733" y="126"/>
                      <a:pt x="2733" y="147"/>
                    </a:cubicBezTo>
                    <a:cubicBezTo>
                      <a:pt x="2691" y="251"/>
                      <a:pt x="2649" y="334"/>
                      <a:pt x="2608" y="439"/>
                    </a:cubicBezTo>
                    <a:cubicBezTo>
                      <a:pt x="2190" y="1356"/>
                      <a:pt x="1857" y="2316"/>
                      <a:pt x="1565" y="3275"/>
                    </a:cubicBezTo>
                    <a:cubicBezTo>
                      <a:pt x="1544" y="3379"/>
                      <a:pt x="1523" y="3463"/>
                      <a:pt x="1481" y="3567"/>
                    </a:cubicBezTo>
                    <a:lnTo>
                      <a:pt x="1419" y="3859"/>
                    </a:lnTo>
                    <a:cubicBezTo>
                      <a:pt x="1273" y="4402"/>
                      <a:pt x="1147" y="4923"/>
                      <a:pt x="1043" y="5465"/>
                    </a:cubicBezTo>
                    <a:cubicBezTo>
                      <a:pt x="939" y="5966"/>
                      <a:pt x="855" y="6487"/>
                      <a:pt x="772" y="7009"/>
                    </a:cubicBezTo>
                    <a:cubicBezTo>
                      <a:pt x="730" y="7342"/>
                      <a:pt x="689" y="7697"/>
                      <a:pt x="647" y="8052"/>
                    </a:cubicBezTo>
                    <a:lnTo>
                      <a:pt x="647" y="8198"/>
                    </a:lnTo>
                    <a:cubicBezTo>
                      <a:pt x="563" y="8865"/>
                      <a:pt x="522" y="9553"/>
                      <a:pt x="480" y="10242"/>
                    </a:cubicBezTo>
                    <a:cubicBezTo>
                      <a:pt x="438" y="11264"/>
                      <a:pt x="417" y="12265"/>
                      <a:pt x="417" y="13287"/>
                    </a:cubicBezTo>
                    <a:lnTo>
                      <a:pt x="417" y="13495"/>
                    </a:lnTo>
                    <a:cubicBezTo>
                      <a:pt x="417" y="14121"/>
                      <a:pt x="438" y="14768"/>
                      <a:pt x="459" y="15393"/>
                    </a:cubicBezTo>
                    <a:cubicBezTo>
                      <a:pt x="501" y="16687"/>
                      <a:pt x="543" y="17959"/>
                      <a:pt x="605" y="19294"/>
                    </a:cubicBezTo>
                    <a:cubicBezTo>
                      <a:pt x="668" y="20629"/>
                      <a:pt x="709" y="21964"/>
                      <a:pt x="730" y="23257"/>
                    </a:cubicBezTo>
                    <a:lnTo>
                      <a:pt x="730" y="25968"/>
                    </a:lnTo>
                    <a:cubicBezTo>
                      <a:pt x="730" y="26656"/>
                      <a:pt x="709" y="27366"/>
                      <a:pt x="689" y="28075"/>
                    </a:cubicBezTo>
                    <a:cubicBezTo>
                      <a:pt x="605" y="31558"/>
                      <a:pt x="376" y="35041"/>
                      <a:pt x="271" y="38545"/>
                    </a:cubicBezTo>
                    <a:cubicBezTo>
                      <a:pt x="251" y="38775"/>
                      <a:pt x="251" y="39004"/>
                      <a:pt x="251" y="39234"/>
                    </a:cubicBezTo>
                    <a:cubicBezTo>
                      <a:pt x="251" y="39234"/>
                      <a:pt x="251" y="39254"/>
                      <a:pt x="251" y="39275"/>
                    </a:cubicBezTo>
                    <a:lnTo>
                      <a:pt x="251" y="39317"/>
                    </a:lnTo>
                    <a:cubicBezTo>
                      <a:pt x="230" y="39463"/>
                      <a:pt x="251" y="39609"/>
                      <a:pt x="230" y="39734"/>
                    </a:cubicBezTo>
                    <a:cubicBezTo>
                      <a:pt x="230" y="39838"/>
                      <a:pt x="230" y="39943"/>
                      <a:pt x="230" y="40047"/>
                    </a:cubicBezTo>
                    <a:lnTo>
                      <a:pt x="230" y="40235"/>
                    </a:lnTo>
                    <a:cubicBezTo>
                      <a:pt x="188" y="40819"/>
                      <a:pt x="167" y="41465"/>
                      <a:pt x="125" y="42133"/>
                    </a:cubicBezTo>
                    <a:cubicBezTo>
                      <a:pt x="105" y="42237"/>
                      <a:pt x="125" y="42320"/>
                      <a:pt x="105" y="42425"/>
                    </a:cubicBezTo>
                    <a:cubicBezTo>
                      <a:pt x="105" y="42529"/>
                      <a:pt x="105" y="42654"/>
                      <a:pt x="105" y="42758"/>
                    </a:cubicBezTo>
                    <a:cubicBezTo>
                      <a:pt x="42" y="43843"/>
                      <a:pt x="0" y="44969"/>
                      <a:pt x="0" y="46096"/>
                    </a:cubicBezTo>
                    <a:cubicBezTo>
                      <a:pt x="21" y="46367"/>
                      <a:pt x="21" y="46638"/>
                      <a:pt x="21" y="46930"/>
                    </a:cubicBezTo>
                    <a:cubicBezTo>
                      <a:pt x="42" y="47410"/>
                      <a:pt x="63" y="47910"/>
                      <a:pt x="105" y="48348"/>
                    </a:cubicBezTo>
                    <a:cubicBezTo>
                      <a:pt x="146" y="48786"/>
                      <a:pt x="188" y="49224"/>
                      <a:pt x="251" y="49662"/>
                    </a:cubicBezTo>
                    <a:cubicBezTo>
                      <a:pt x="251" y="49683"/>
                      <a:pt x="251" y="49683"/>
                      <a:pt x="251" y="49704"/>
                    </a:cubicBezTo>
                    <a:cubicBezTo>
                      <a:pt x="313" y="50079"/>
                      <a:pt x="376" y="50434"/>
                      <a:pt x="459" y="50809"/>
                    </a:cubicBezTo>
                    <a:cubicBezTo>
                      <a:pt x="501" y="51018"/>
                      <a:pt x="563" y="51268"/>
                      <a:pt x="626" y="51456"/>
                    </a:cubicBezTo>
                    <a:cubicBezTo>
                      <a:pt x="668" y="51644"/>
                      <a:pt x="730" y="51811"/>
                      <a:pt x="793" y="51998"/>
                    </a:cubicBezTo>
                    <a:cubicBezTo>
                      <a:pt x="814" y="52082"/>
                      <a:pt x="855" y="52165"/>
                      <a:pt x="897" y="52249"/>
                    </a:cubicBezTo>
                    <a:cubicBezTo>
                      <a:pt x="918" y="52332"/>
                      <a:pt x="939" y="52415"/>
                      <a:pt x="981" y="52478"/>
                    </a:cubicBezTo>
                    <a:cubicBezTo>
                      <a:pt x="1043" y="52645"/>
                      <a:pt x="1127" y="52833"/>
                      <a:pt x="1210" y="52999"/>
                    </a:cubicBezTo>
                    <a:cubicBezTo>
                      <a:pt x="1210" y="52999"/>
                      <a:pt x="1210" y="53020"/>
                      <a:pt x="1231" y="53020"/>
                    </a:cubicBezTo>
                    <a:lnTo>
                      <a:pt x="1252" y="53083"/>
                    </a:lnTo>
                    <a:lnTo>
                      <a:pt x="2920" y="53083"/>
                    </a:lnTo>
                    <a:cubicBezTo>
                      <a:pt x="3129" y="53083"/>
                      <a:pt x="3358" y="53062"/>
                      <a:pt x="3567" y="53062"/>
                    </a:cubicBezTo>
                    <a:lnTo>
                      <a:pt x="3630" y="52895"/>
                    </a:lnTo>
                    <a:cubicBezTo>
                      <a:pt x="3650" y="52833"/>
                      <a:pt x="3671" y="52770"/>
                      <a:pt x="3692" y="52707"/>
                    </a:cubicBezTo>
                    <a:cubicBezTo>
                      <a:pt x="3713" y="52624"/>
                      <a:pt x="3734" y="52541"/>
                      <a:pt x="3755" y="52478"/>
                    </a:cubicBezTo>
                    <a:cubicBezTo>
                      <a:pt x="3984" y="51602"/>
                      <a:pt x="4172" y="50705"/>
                      <a:pt x="4318" y="49808"/>
                    </a:cubicBezTo>
                    <a:cubicBezTo>
                      <a:pt x="4547" y="48369"/>
                      <a:pt x="4672" y="47013"/>
                      <a:pt x="4777" y="46471"/>
                    </a:cubicBezTo>
                    <a:cubicBezTo>
                      <a:pt x="4860" y="45929"/>
                      <a:pt x="4944" y="45386"/>
                      <a:pt x="5006" y="44844"/>
                    </a:cubicBezTo>
                    <a:cubicBezTo>
                      <a:pt x="5048" y="44594"/>
                      <a:pt x="5090" y="44364"/>
                      <a:pt x="5131" y="44072"/>
                    </a:cubicBezTo>
                    <a:cubicBezTo>
                      <a:pt x="5173" y="43760"/>
                      <a:pt x="5215" y="43488"/>
                      <a:pt x="5236" y="43176"/>
                    </a:cubicBezTo>
                    <a:cubicBezTo>
                      <a:pt x="5528" y="41152"/>
                      <a:pt x="5736" y="39129"/>
                      <a:pt x="5903" y="37085"/>
                    </a:cubicBezTo>
                    <a:cubicBezTo>
                      <a:pt x="5924" y="36835"/>
                      <a:pt x="5945" y="36605"/>
                      <a:pt x="5966" y="36376"/>
                    </a:cubicBezTo>
                    <a:cubicBezTo>
                      <a:pt x="5986" y="36126"/>
                      <a:pt x="5986" y="35896"/>
                      <a:pt x="6007" y="35646"/>
                    </a:cubicBezTo>
                    <a:cubicBezTo>
                      <a:pt x="6174" y="33289"/>
                      <a:pt x="6258" y="30932"/>
                      <a:pt x="6237" y="28554"/>
                    </a:cubicBezTo>
                    <a:cubicBezTo>
                      <a:pt x="6237" y="28262"/>
                      <a:pt x="6237" y="27991"/>
                      <a:pt x="6174" y="27678"/>
                    </a:cubicBezTo>
                    <a:lnTo>
                      <a:pt x="6174" y="27407"/>
                    </a:lnTo>
                    <a:cubicBezTo>
                      <a:pt x="6174" y="27199"/>
                      <a:pt x="6174" y="26990"/>
                      <a:pt x="6174" y="26782"/>
                    </a:cubicBezTo>
                    <a:lnTo>
                      <a:pt x="6174" y="26469"/>
                    </a:lnTo>
                    <a:cubicBezTo>
                      <a:pt x="6153" y="26135"/>
                      <a:pt x="6153" y="25801"/>
                      <a:pt x="6132" y="25468"/>
                    </a:cubicBezTo>
                    <a:lnTo>
                      <a:pt x="6132" y="25363"/>
                    </a:lnTo>
                    <a:cubicBezTo>
                      <a:pt x="6049" y="23507"/>
                      <a:pt x="5903" y="21651"/>
                      <a:pt x="5674" y="19815"/>
                    </a:cubicBezTo>
                    <a:lnTo>
                      <a:pt x="5674" y="19690"/>
                    </a:lnTo>
                    <a:cubicBezTo>
                      <a:pt x="5590" y="18939"/>
                      <a:pt x="5486" y="18209"/>
                      <a:pt x="5382" y="17458"/>
                    </a:cubicBezTo>
                    <a:lnTo>
                      <a:pt x="5382" y="17437"/>
                    </a:lnTo>
                    <a:lnTo>
                      <a:pt x="5319" y="17145"/>
                    </a:lnTo>
                    <a:cubicBezTo>
                      <a:pt x="4964" y="14809"/>
                      <a:pt x="4485" y="12473"/>
                      <a:pt x="4047" y="10137"/>
                    </a:cubicBezTo>
                    <a:cubicBezTo>
                      <a:pt x="3963" y="9658"/>
                      <a:pt x="3859" y="9199"/>
                      <a:pt x="3776" y="8719"/>
                    </a:cubicBezTo>
                    <a:cubicBezTo>
                      <a:pt x="3671" y="8135"/>
                      <a:pt x="3588" y="7551"/>
                      <a:pt x="3484" y="6967"/>
                    </a:cubicBezTo>
                    <a:cubicBezTo>
                      <a:pt x="3233" y="5403"/>
                      <a:pt x="3025" y="3838"/>
                      <a:pt x="2900" y="2274"/>
                    </a:cubicBezTo>
                    <a:cubicBezTo>
                      <a:pt x="2879" y="1815"/>
                      <a:pt x="2858" y="1335"/>
                      <a:pt x="2837" y="856"/>
                    </a:cubicBezTo>
                    <a:cubicBezTo>
                      <a:pt x="2816" y="585"/>
                      <a:pt x="2816" y="293"/>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16"/>
              <p:cNvSpPr/>
              <p:nvPr/>
            </p:nvSpPr>
            <p:spPr>
              <a:xfrm>
                <a:off x="8494450" y="2310075"/>
                <a:ext cx="176275" cy="1825075"/>
              </a:xfrm>
              <a:custGeom>
                <a:avLst/>
                <a:gdLst/>
                <a:ahLst/>
                <a:cxnLst/>
                <a:rect l="l" t="t" r="r" b="b"/>
                <a:pathLst>
                  <a:path w="7051" h="73003" extrusionOk="0">
                    <a:moveTo>
                      <a:pt x="4318" y="1"/>
                    </a:moveTo>
                    <a:lnTo>
                      <a:pt x="4318" y="1"/>
                    </a:lnTo>
                    <a:cubicBezTo>
                      <a:pt x="2399" y="2295"/>
                      <a:pt x="1690" y="5361"/>
                      <a:pt x="1523" y="8323"/>
                    </a:cubicBezTo>
                    <a:cubicBezTo>
                      <a:pt x="1481" y="8698"/>
                      <a:pt x="1460" y="9074"/>
                      <a:pt x="1460" y="9470"/>
                    </a:cubicBezTo>
                    <a:lnTo>
                      <a:pt x="1460" y="9491"/>
                    </a:lnTo>
                    <a:cubicBezTo>
                      <a:pt x="1460" y="9720"/>
                      <a:pt x="1460" y="9971"/>
                      <a:pt x="1460" y="10221"/>
                    </a:cubicBezTo>
                    <a:lnTo>
                      <a:pt x="1460" y="11097"/>
                    </a:lnTo>
                    <a:cubicBezTo>
                      <a:pt x="1481" y="13141"/>
                      <a:pt x="1585" y="15206"/>
                      <a:pt x="1481" y="17250"/>
                    </a:cubicBezTo>
                    <a:cubicBezTo>
                      <a:pt x="1335" y="20107"/>
                      <a:pt x="772" y="22902"/>
                      <a:pt x="417" y="25739"/>
                    </a:cubicBezTo>
                    <a:cubicBezTo>
                      <a:pt x="0" y="28888"/>
                      <a:pt x="21" y="31954"/>
                      <a:pt x="167" y="35000"/>
                    </a:cubicBezTo>
                    <a:cubicBezTo>
                      <a:pt x="209" y="35813"/>
                      <a:pt x="250" y="36627"/>
                      <a:pt x="292" y="37419"/>
                    </a:cubicBezTo>
                    <a:cubicBezTo>
                      <a:pt x="313" y="37711"/>
                      <a:pt x="334" y="38003"/>
                      <a:pt x="355" y="38316"/>
                    </a:cubicBezTo>
                    <a:cubicBezTo>
                      <a:pt x="376" y="38837"/>
                      <a:pt x="417" y="39359"/>
                      <a:pt x="438" y="39880"/>
                    </a:cubicBezTo>
                    <a:cubicBezTo>
                      <a:pt x="459" y="40297"/>
                      <a:pt x="480" y="40715"/>
                      <a:pt x="501" y="41111"/>
                    </a:cubicBezTo>
                    <a:cubicBezTo>
                      <a:pt x="605" y="43009"/>
                      <a:pt x="668" y="44907"/>
                      <a:pt x="605" y="46826"/>
                    </a:cubicBezTo>
                    <a:lnTo>
                      <a:pt x="605" y="47222"/>
                    </a:lnTo>
                    <a:lnTo>
                      <a:pt x="605" y="47243"/>
                    </a:lnTo>
                    <a:lnTo>
                      <a:pt x="605" y="47827"/>
                    </a:lnTo>
                    <a:lnTo>
                      <a:pt x="626" y="48307"/>
                    </a:lnTo>
                    <a:cubicBezTo>
                      <a:pt x="730" y="50142"/>
                      <a:pt x="980" y="51957"/>
                      <a:pt x="1356" y="53751"/>
                    </a:cubicBezTo>
                    <a:cubicBezTo>
                      <a:pt x="1377" y="53813"/>
                      <a:pt x="1377" y="53876"/>
                      <a:pt x="1398" y="53959"/>
                    </a:cubicBezTo>
                    <a:cubicBezTo>
                      <a:pt x="1731" y="55649"/>
                      <a:pt x="2107" y="57338"/>
                      <a:pt x="2420" y="59048"/>
                    </a:cubicBezTo>
                    <a:lnTo>
                      <a:pt x="2420" y="59069"/>
                    </a:lnTo>
                    <a:cubicBezTo>
                      <a:pt x="2420" y="59111"/>
                      <a:pt x="2440" y="59174"/>
                      <a:pt x="2440" y="59215"/>
                    </a:cubicBezTo>
                    <a:cubicBezTo>
                      <a:pt x="2503" y="59632"/>
                      <a:pt x="2566" y="60029"/>
                      <a:pt x="2628" y="60425"/>
                    </a:cubicBezTo>
                    <a:cubicBezTo>
                      <a:pt x="2628" y="60446"/>
                      <a:pt x="2628" y="60446"/>
                      <a:pt x="2628" y="60446"/>
                    </a:cubicBezTo>
                    <a:cubicBezTo>
                      <a:pt x="2691" y="60863"/>
                      <a:pt x="2732" y="61280"/>
                      <a:pt x="2795" y="61697"/>
                    </a:cubicBezTo>
                    <a:cubicBezTo>
                      <a:pt x="2878" y="62511"/>
                      <a:pt x="2920" y="63345"/>
                      <a:pt x="2920" y="64158"/>
                    </a:cubicBezTo>
                    <a:lnTo>
                      <a:pt x="2920" y="65076"/>
                    </a:lnTo>
                    <a:lnTo>
                      <a:pt x="2920" y="65097"/>
                    </a:lnTo>
                    <a:lnTo>
                      <a:pt x="2920" y="65514"/>
                    </a:lnTo>
                    <a:lnTo>
                      <a:pt x="2920" y="65973"/>
                    </a:lnTo>
                    <a:cubicBezTo>
                      <a:pt x="2878" y="67204"/>
                      <a:pt x="2878" y="68413"/>
                      <a:pt x="2941" y="69623"/>
                    </a:cubicBezTo>
                    <a:cubicBezTo>
                      <a:pt x="2983" y="70186"/>
                      <a:pt x="3066" y="70749"/>
                      <a:pt x="3170" y="71292"/>
                    </a:cubicBezTo>
                    <a:cubicBezTo>
                      <a:pt x="3212" y="71417"/>
                      <a:pt x="3233" y="71521"/>
                      <a:pt x="3254" y="71625"/>
                    </a:cubicBezTo>
                    <a:cubicBezTo>
                      <a:pt x="3275" y="71730"/>
                      <a:pt x="3316" y="71834"/>
                      <a:pt x="3337" y="71917"/>
                    </a:cubicBezTo>
                    <a:cubicBezTo>
                      <a:pt x="3379" y="72063"/>
                      <a:pt x="3421" y="72209"/>
                      <a:pt x="3462" y="72355"/>
                    </a:cubicBezTo>
                    <a:cubicBezTo>
                      <a:pt x="3483" y="72418"/>
                      <a:pt x="3504" y="72501"/>
                      <a:pt x="3546" y="72564"/>
                    </a:cubicBezTo>
                    <a:cubicBezTo>
                      <a:pt x="3567" y="72627"/>
                      <a:pt x="3588" y="72668"/>
                      <a:pt x="3629" y="72731"/>
                    </a:cubicBezTo>
                    <a:cubicBezTo>
                      <a:pt x="3650" y="72773"/>
                      <a:pt x="3671" y="72814"/>
                      <a:pt x="3713" y="72856"/>
                    </a:cubicBezTo>
                    <a:cubicBezTo>
                      <a:pt x="3734" y="72898"/>
                      <a:pt x="3755" y="72919"/>
                      <a:pt x="3775" y="72939"/>
                    </a:cubicBezTo>
                    <a:cubicBezTo>
                      <a:pt x="3796" y="72960"/>
                      <a:pt x="3817" y="72981"/>
                      <a:pt x="3838" y="73002"/>
                    </a:cubicBezTo>
                    <a:lnTo>
                      <a:pt x="4881" y="73002"/>
                    </a:lnTo>
                    <a:lnTo>
                      <a:pt x="4943" y="72960"/>
                    </a:lnTo>
                    <a:cubicBezTo>
                      <a:pt x="5215" y="72731"/>
                      <a:pt x="5423" y="72460"/>
                      <a:pt x="5569" y="72147"/>
                    </a:cubicBezTo>
                    <a:cubicBezTo>
                      <a:pt x="5611" y="72063"/>
                      <a:pt x="5632" y="72001"/>
                      <a:pt x="5673" y="71917"/>
                    </a:cubicBezTo>
                    <a:cubicBezTo>
                      <a:pt x="5694" y="71834"/>
                      <a:pt x="5736" y="71751"/>
                      <a:pt x="5757" y="71667"/>
                    </a:cubicBezTo>
                    <a:cubicBezTo>
                      <a:pt x="5778" y="71605"/>
                      <a:pt x="5799" y="71542"/>
                      <a:pt x="5799" y="71500"/>
                    </a:cubicBezTo>
                    <a:cubicBezTo>
                      <a:pt x="5945" y="70916"/>
                      <a:pt x="6070" y="70311"/>
                      <a:pt x="6195" y="69707"/>
                    </a:cubicBezTo>
                    <a:cubicBezTo>
                      <a:pt x="6403" y="68559"/>
                      <a:pt x="6570" y="67371"/>
                      <a:pt x="6716" y="66202"/>
                    </a:cubicBezTo>
                    <a:cubicBezTo>
                      <a:pt x="6737" y="65973"/>
                      <a:pt x="6758" y="65744"/>
                      <a:pt x="6779" y="65535"/>
                    </a:cubicBezTo>
                    <a:cubicBezTo>
                      <a:pt x="6800" y="65347"/>
                      <a:pt x="6821" y="65160"/>
                      <a:pt x="6821" y="64972"/>
                    </a:cubicBezTo>
                    <a:lnTo>
                      <a:pt x="6821" y="64847"/>
                    </a:lnTo>
                    <a:cubicBezTo>
                      <a:pt x="6841" y="64638"/>
                      <a:pt x="6862" y="64430"/>
                      <a:pt x="6883" y="64242"/>
                    </a:cubicBezTo>
                    <a:cubicBezTo>
                      <a:pt x="6883" y="64096"/>
                      <a:pt x="6904" y="63950"/>
                      <a:pt x="6904" y="63804"/>
                    </a:cubicBezTo>
                    <a:cubicBezTo>
                      <a:pt x="6925" y="63616"/>
                      <a:pt x="6925" y="63408"/>
                      <a:pt x="6946" y="63241"/>
                    </a:cubicBezTo>
                    <a:cubicBezTo>
                      <a:pt x="6946" y="63074"/>
                      <a:pt x="6967" y="62928"/>
                      <a:pt x="6967" y="62761"/>
                    </a:cubicBezTo>
                    <a:lnTo>
                      <a:pt x="6967" y="62698"/>
                    </a:lnTo>
                    <a:lnTo>
                      <a:pt x="6967" y="62573"/>
                    </a:lnTo>
                    <a:lnTo>
                      <a:pt x="6967" y="62511"/>
                    </a:lnTo>
                    <a:cubicBezTo>
                      <a:pt x="6987" y="62156"/>
                      <a:pt x="7008" y="61822"/>
                      <a:pt x="7008" y="61489"/>
                    </a:cubicBezTo>
                    <a:lnTo>
                      <a:pt x="7008" y="61468"/>
                    </a:lnTo>
                    <a:cubicBezTo>
                      <a:pt x="7029" y="61072"/>
                      <a:pt x="7050" y="60675"/>
                      <a:pt x="7050" y="60300"/>
                    </a:cubicBezTo>
                    <a:lnTo>
                      <a:pt x="7050" y="59778"/>
                    </a:lnTo>
                    <a:lnTo>
                      <a:pt x="7050" y="59257"/>
                    </a:lnTo>
                    <a:cubicBezTo>
                      <a:pt x="7050" y="57964"/>
                      <a:pt x="7050" y="56671"/>
                      <a:pt x="7008" y="55357"/>
                    </a:cubicBezTo>
                    <a:lnTo>
                      <a:pt x="7008" y="54689"/>
                    </a:lnTo>
                    <a:cubicBezTo>
                      <a:pt x="7008" y="54501"/>
                      <a:pt x="7008" y="54293"/>
                      <a:pt x="7008" y="54084"/>
                    </a:cubicBezTo>
                    <a:lnTo>
                      <a:pt x="7008" y="54043"/>
                    </a:lnTo>
                    <a:lnTo>
                      <a:pt x="7008" y="53563"/>
                    </a:lnTo>
                    <a:lnTo>
                      <a:pt x="7008" y="53021"/>
                    </a:lnTo>
                    <a:cubicBezTo>
                      <a:pt x="7008" y="52770"/>
                      <a:pt x="6987" y="52520"/>
                      <a:pt x="6987" y="52270"/>
                    </a:cubicBezTo>
                    <a:cubicBezTo>
                      <a:pt x="6967" y="51331"/>
                      <a:pt x="6946" y="50393"/>
                      <a:pt x="6925" y="49454"/>
                    </a:cubicBezTo>
                    <a:lnTo>
                      <a:pt x="6925" y="49266"/>
                    </a:lnTo>
                    <a:cubicBezTo>
                      <a:pt x="6800" y="44386"/>
                      <a:pt x="6654" y="39484"/>
                      <a:pt x="6383" y="34603"/>
                    </a:cubicBezTo>
                    <a:cubicBezTo>
                      <a:pt x="6362" y="34520"/>
                      <a:pt x="6362" y="34457"/>
                      <a:pt x="6362" y="34395"/>
                    </a:cubicBezTo>
                    <a:cubicBezTo>
                      <a:pt x="6257" y="32476"/>
                      <a:pt x="6132" y="30578"/>
                      <a:pt x="5965" y="28659"/>
                    </a:cubicBezTo>
                    <a:cubicBezTo>
                      <a:pt x="5819" y="26740"/>
                      <a:pt x="5632" y="24821"/>
                      <a:pt x="5423" y="22902"/>
                    </a:cubicBezTo>
                    <a:cubicBezTo>
                      <a:pt x="5319" y="22026"/>
                      <a:pt x="5215" y="21171"/>
                      <a:pt x="5110" y="20295"/>
                    </a:cubicBezTo>
                    <a:cubicBezTo>
                      <a:pt x="5048" y="19920"/>
                      <a:pt x="5006" y="19523"/>
                      <a:pt x="4964" y="19127"/>
                    </a:cubicBezTo>
                    <a:cubicBezTo>
                      <a:pt x="4923" y="18731"/>
                      <a:pt x="4860" y="18355"/>
                      <a:pt x="4818" y="17959"/>
                    </a:cubicBezTo>
                    <a:cubicBezTo>
                      <a:pt x="4067" y="11973"/>
                      <a:pt x="3421" y="5945"/>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16"/>
              <p:cNvSpPr/>
              <p:nvPr/>
            </p:nvSpPr>
            <p:spPr>
              <a:xfrm>
                <a:off x="8610200" y="2749650"/>
                <a:ext cx="310275" cy="1383925"/>
              </a:xfrm>
              <a:custGeom>
                <a:avLst/>
                <a:gdLst/>
                <a:ahLst/>
                <a:cxnLst/>
                <a:rect l="l" t="t" r="r" b="b"/>
                <a:pathLst>
                  <a:path w="12411" h="55357" extrusionOk="0">
                    <a:moveTo>
                      <a:pt x="11013" y="1"/>
                    </a:moveTo>
                    <a:lnTo>
                      <a:pt x="11013" y="1"/>
                    </a:lnTo>
                    <a:cubicBezTo>
                      <a:pt x="11076" y="1502"/>
                      <a:pt x="10930" y="3004"/>
                      <a:pt x="10596" y="4464"/>
                    </a:cubicBezTo>
                    <a:cubicBezTo>
                      <a:pt x="10575" y="4527"/>
                      <a:pt x="10575" y="4568"/>
                      <a:pt x="10555" y="4631"/>
                    </a:cubicBezTo>
                    <a:cubicBezTo>
                      <a:pt x="9762" y="8073"/>
                      <a:pt x="8135" y="11389"/>
                      <a:pt x="6925" y="14789"/>
                    </a:cubicBezTo>
                    <a:cubicBezTo>
                      <a:pt x="6842" y="14997"/>
                      <a:pt x="6779" y="15206"/>
                      <a:pt x="6696" y="15456"/>
                    </a:cubicBezTo>
                    <a:cubicBezTo>
                      <a:pt x="6612" y="15686"/>
                      <a:pt x="6529" y="15936"/>
                      <a:pt x="6466" y="16165"/>
                    </a:cubicBezTo>
                    <a:cubicBezTo>
                      <a:pt x="6154" y="17146"/>
                      <a:pt x="5903" y="18147"/>
                      <a:pt x="5695" y="19148"/>
                    </a:cubicBezTo>
                    <a:cubicBezTo>
                      <a:pt x="4923" y="23340"/>
                      <a:pt x="5465" y="27699"/>
                      <a:pt x="4965" y="31954"/>
                    </a:cubicBezTo>
                    <a:cubicBezTo>
                      <a:pt x="4819" y="33102"/>
                      <a:pt x="4610" y="34249"/>
                      <a:pt x="4339" y="35375"/>
                    </a:cubicBezTo>
                    <a:lnTo>
                      <a:pt x="4172" y="36105"/>
                    </a:lnTo>
                    <a:cubicBezTo>
                      <a:pt x="4109" y="36314"/>
                      <a:pt x="4047" y="36543"/>
                      <a:pt x="4005" y="36752"/>
                    </a:cubicBezTo>
                    <a:cubicBezTo>
                      <a:pt x="3817" y="37377"/>
                      <a:pt x="3651" y="38024"/>
                      <a:pt x="3463" y="38650"/>
                    </a:cubicBezTo>
                    <a:cubicBezTo>
                      <a:pt x="3171" y="39630"/>
                      <a:pt x="2837" y="40610"/>
                      <a:pt x="2524" y="41591"/>
                    </a:cubicBezTo>
                    <a:cubicBezTo>
                      <a:pt x="2483" y="41757"/>
                      <a:pt x="2420" y="41924"/>
                      <a:pt x="2378" y="42091"/>
                    </a:cubicBezTo>
                    <a:cubicBezTo>
                      <a:pt x="2316" y="42279"/>
                      <a:pt x="2253" y="42446"/>
                      <a:pt x="2211" y="42613"/>
                    </a:cubicBezTo>
                    <a:cubicBezTo>
                      <a:pt x="1607" y="44511"/>
                      <a:pt x="1023" y="46388"/>
                      <a:pt x="605" y="48286"/>
                    </a:cubicBezTo>
                    <a:cubicBezTo>
                      <a:pt x="605" y="48327"/>
                      <a:pt x="605" y="48369"/>
                      <a:pt x="605" y="48390"/>
                    </a:cubicBezTo>
                    <a:cubicBezTo>
                      <a:pt x="585" y="48432"/>
                      <a:pt x="564" y="48494"/>
                      <a:pt x="564" y="48536"/>
                    </a:cubicBezTo>
                    <a:cubicBezTo>
                      <a:pt x="522" y="48745"/>
                      <a:pt x="480" y="48974"/>
                      <a:pt x="439" y="49183"/>
                    </a:cubicBezTo>
                    <a:cubicBezTo>
                      <a:pt x="439" y="49204"/>
                      <a:pt x="439" y="49204"/>
                      <a:pt x="439" y="49204"/>
                    </a:cubicBezTo>
                    <a:cubicBezTo>
                      <a:pt x="355" y="49621"/>
                      <a:pt x="293" y="50017"/>
                      <a:pt x="230" y="50413"/>
                    </a:cubicBezTo>
                    <a:cubicBezTo>
                      <a:pt x="230" y="50434"/>
                      <a:pt x="230" y="50434"/>
                      <a:pt x="230" y="50455"/>
                    </a:cubicBezTo>
                    <a:cubicBezTo>
                      <a:pt x="147" y="50976"/>
                      <a:pt x="105" y="51519"/>
                      <a:pt x="63" y="52040"/>
                    </a:cubicBezTo>
                    <a:cubicBezTo>
                      <a:pt x="42" y="52061"/>
                      <a:pt x="42" y="52082"/>
                      <a:pt x="63" y="52103"/>
                    </a:cubicBezTo>
                    <a:cubicBezTo>
                      <a:pt x="42" y="52290"/>
                      <a:pt x="21" y="52499"/>
                      <a:pt x="21" y="52708"/>
                    </a:cubicBezTo>
                    <a:cubicBezTo>
                      <a:pt x="1" y="52833"/>
                      <a:pt x="1" y="52979"/>
                      <a:pt x="1" y="53104"/>
                    </a:cubicBezTo>
                    <a:lnTo>
                      <a:pt x="1" y="53187"/>
                    </a:lnTo>
                    <a:lnTo>
                      <a:pt x="1" y="53813"/>
                    </a:lnTo>
                    <a:cubicBezTo>
                      <a:pt x="1" y="54084"/>
                      <a:pt x="1" y="54355"/>
                      <a:pt x="21" y="54626"/>
                    </a:cubicBezTo>
                    <a:cubicBezTo>
                      <a:pt x="21" y="54731"/>
                      <a:pt x="42" y="54856"/>
                      <a:pt x="42" y="54981"/>
                    </a:cubicBezTo>
                    <a:cubicBezTo>
                      <a:pt x="63" y="55064"/>
                      <a:pt x="84" y="55148"/>
                      <a:pt x="84" y="55252"/>
                    </a:cubicBezTo>
                    <a:cubicBezTo>
                      <a:pt x="105" y="55294"/>
                      <a:pt x="105" y="55336"/>
                      <a:pt x="105" y="55356"/>
                    </a:cubicBezTo>
                    <a:lnTo>
                      <a:pt x="439" y="55356"/>
                    </a:lnTo>
                    <a:cubicBezTo>
                      <a:pt x="668" y="55356"/>
                      <a:pt x="877" y="55336"/>
                      <a:pt x="1106" y="55336"/>
                    </a:cubicBezTo>
                    <a:lnTo>
                      <a:pt x="1607" y="55336"/>
                    </a:lnTo>
                    <a:cubicBezTo>
                      <a:pt x="2065" y="55315"/>
                      <a:pt x="2524" y="55294"/>
                      <a:pt x="2962" y="55273"/>
                    </a:cubicBezTo>
                    <a:lnTo>
                      <a:pt x="3087" y="55273"/>
                    </a:lnTo>
                    <a:lnTo>
                      <a:pt x="3233" y="55252"/>
                    </a:lnTo>
                    <a:lnTo>
                      <a:pt x="3651" y="55252"/>
                    </a:lnTo>
                    <a:lnTo>
                      <a:pt x="3651" y="55231"/>
                    </a:lnTo>
                    <a:cubicBezTo>
                      <a:pt x="3651" y="55231"/>
                      <a:pt x="3651" y="55210"/>
                      <a:pt x="3651" y="55210"/>
                    </a:cubicBezTo>
                    <a:lnTo>
                      <a:pt x="3651" y="54960"/>
                    </a:lnTo>
                    <a:cubicBezTo>
                      <a:pt x="3630" y="54856"/>
                      <a:pt x="3630" y="54731"/>
                      <a:pt x="3630" y="54626"/>
                    </a:cubicBezTo>
                    <a:cubicBezTo>
                      <a:pt x="3630" y="54314"/>
                      <a:pt x="3609" y="54042"/>
                      <a:pt x="3630" y="53792"/>
                    </a:cubicBezTo>
                    <a:cubicBezTo>
                      <a:pt x="3671" y="53292"/>
                      <a:pt x="3713" y="52791"/>
                      <a:pt x="3797" y="52270"/>
                    </a:cubicBezTo>
                    <a:cubicBezTo>
                      <a:pt x="3817" y="52103"/>
                      <a:pt x="3838" y="51915"/>
                      <a:pt x="3859" y="51748"/>
                    </a:cubicBezTo>
                    <a:cubicBezTo>
                      <a:pt x="3880" y="51665"/>
                      <a:pt x="3901" y="51602"/>
                      <a:pt x="3901" y="51540"/>
                    </a:cubicBezTo>
                    <a:cubicBezTo>
                      <a:pt x="3922" y="51435"/>
                      <a:pt x="3922" y="51331"/>
                      <a:pt x="3963" y="51227"/>
                    </a:cubicBezTo>
                    <a:cubicBezTo>
                      <a:pt x="4005" y="50976"/>
                      <a:pt x="4047" y="50705"/>
                      <a:pt x="4109" y="50455"/>
                    </a:cubicBezTo>
                    <a:cubicBezTo>
                      <a:pt x="4151" y="50226"/>
                      <a:pt x="4214" y="49996"/>
                      <a:pt x="4255" y="49788"/>
                    </a:cubicBezTo>
                    <a:cubicBezTo>
                      <a:pt x="4652" y="48056"/>
                      <a:pt x="5173" y="46325"/>
                      <a:pt x="5716" y="44615"/>
                    </a:cubicBezTo>
                    <a:cubicBezTo>
                      <a:pt x="5841" y="44239"/>
                      <a:pt x="5966" y="43822"/>
                      <a:pt x="6070" y="43468"/>
                    </a:cubicBezTo>
                    <a:cubicBezTo>
                      <a:pt x="6174" y="43113"/>
                      <a:pt x="6300" y="42759"/>
                      <a:pt x="6404" y="42425"/>
                    </a:cubicBezTo>
                    <a:cubicBezTo>
                      <a:pt x="6404" y="42404"/>
                      <a:pt x="6404" y="42404"/>
                      <a:pt x="6404" y="42404"/>
                    </a:cubicBezTo>
                    <a:cubicBezTo>
                      <a:pt x="6654" y="41570"/>
                      <a:pt x="6904" y="40756"/>
                      <a:pt x="7113" y="39943"/>
                    </a:cubicBezTo>
                    <a:lnTo>
                      <a:pt x="7134" y="39859"/>
                    </a:lnTo>
                    <a:cubicBezTo>
                      <a:pt x="7155" y="39797"/>
                      <a:pt x="7176" y="39755"/>
                      <a:pt x="7176" y="39713"/>
                    </a:cubicBezTo>
                    <a:cubicBezTo>
                      <a:pt x="8177" y="35980"/>
                      <a:pt x="9178" y="32226"/>
                      <a:pt x="9595" y="28409"/>
                    </a:cubicBezTo>
                    <a:cubicBezTo>
                      <a:pt x="9741" y="27178"/>
                      <a:pt x="9824" y="25947"/>
                      <a:pt x="9887" y="24696"/>
                    </a:cubicBezTo>
                    <a:cubicBezTo>
                      <a:pt x="9908" y="24300"/>
                      <a:pt x="9950" y="23924"/>
                      <a:pt x="9970" y="23528"/>
                    </a:cubicBezTo>
                    <a:cubicBezTo>
                      <a:pt x="9991" y="23111"/>
                      <a:pt x="10012" y="22694"/>
                      <a:pt x="10054" y="22297"/>
                    </a:cubicBezTo>
                    <a:cubicBezTo>
                      <a:pt x="10137" y="20858"/>
                      <a:pt x="10304" y="19440"/>
                      <a:pt x="10575" y="18042"/>
                    </a:cubicBezTo>
                    <a:cubicBezTo>
                      <a:pt x="10951" y="15998"/>
                      <a:pt x="11577" y="14017"/>
                      <a:pt x="11952" y="11994"/>
                    </a:cubicBezTo>
                    <a:cubicBezTo>
                      <a:pt x="12369" y="9616"/>
                      <a:pt x="12411" y="7197"/>
                      <a:pt x="12098" y="4819"/>
                    </a:cubicBezTo>
                    <a:cubicBezTo>
                      <a:pt x="12098" y="4631"/>
                      <a:pt x="12056" y="4464"/>
                      <a:pt x="12035" y="4297"/>
                    </a:cubicBezTo>
                    <a:cubicBezTo>
                      <a:pt x="12015" y="4110"/>
                      <a:pt x="11994" y="3922"/>
                      <a:pt x="11952" y="3755"/>
                    </a:cubicBezTo>
                    <a:cubicBezTo>
                      <a:pt x="11743" y="2483"/>
                      <a:pt x="11431" y="1231"/>
                      <a:pt x="1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16"/>
              <p:cNvSpPr/>
              <p:nvPr/>
            </p:nvSpPr>
            <p:spPr>
              <a:xfrm>
                <a:off x="8589875" y="2440450"/>
                <a:ext cx="360850" cy="1694175"/>
              </a:xfrm>
              <a:custGeom>
                <a:avLst/>
                <a:gdLst/>
                <a:ahLst/>
                <a:cxnLst/>
                <a:rect l="l" t="t" r="r" b="b"/>
                <a:pathLst>
                  <a:path w="14434" h="67767" extrusionOk="0">
                    <a:moveTo>
                      <a:pt x="14434" y="0"/>
                    </a:moveTo>
                    <a:lnTo>
                      <a:pt x="14434" y="0"/>
                    </a:lnTo>
                    <a:cubicBezTo>
                      <a:pt x="13808" y="1627"/>
                      <a:pt x="11430" y="2962"/>
                      <a:pt x="10387" y="4443"/>
                    </a:cubicBezTo>
                    <a:cubicBezTo>
                      <a:pt x="9782" y="5277"/>
                      <a:pt x="9282" y="6195"/>
                      <a:pt x="8885" y="7175"/>
                    </a:cubicBezTo>
                    <a:cubicBezTo>
                      <a:pt x="8844" y="7279"/>
                      <a:pt x="8823" y="7384"/>
                      <a:pt x="8760" y="7509"/>
                    </a:cubicBezTo>
                    <a:cubicBezTo>
                      <a:pt x="8719" y="7634"/>
                      <a:pt x="8677" y="7759"/>
                      <a:pt x="8635" y="7884"/>
                    </a:cubicBezTo>
                    <a:cubicBezTo>
                      <a:pt x="7530" y="11201"/>
                      <a:pt x="7884" y="14538"/>
                      <a:pt x="7321" y="18355"/>
                    </a:cubicBezTo>
                    <a:cubicBezTo>
                      <a:pt x="7029" y="20399"/>
                      <a:pt x="6278" y="22318"/>
                      <a:pt x="5757" y="24320"/>
                    </a:cubicBezTo>
                    <a:cubicBezTo>
                      <a:pt x="5715" y="24529"/>
                      <a:pt x="5653" y="24737"/>
                      <a:pt x="5611" y="24967"/>
                    </a:cubicBezTo>
                    <a:cubicBezTo>
                      <a:pt x="5548" y="25259"/>
                      <a:pt x="5506" y="25530"/>
                      <a:pt x="5444" y="25822"/>
                    </a:cubicBezTo>
                    <a:cubicBezTo>
                      <a:pt x="5444" y="25843"/>
                      <a:pt x="5444" y="25863"/>
                      <a:pt x="5444" y="25884"/>
                    </a:cubicBezTo>
                    <a:cubicBezTo>
                      <a:pt x="5444" y="25905"/>
                      <a:pt x="5444" y="25926"/>
                      <a:pt x="5444" y="25926"/>
                    </a:cubicBezTo>
                    <a:cubicBezTo>
                      <a:pt x="5381" y="26364"/>
                      <a:pt x="5340" y="26781"/>
                      <a:pt x="5319" y="27198"/>
                    </a:cubicBezTo>
                    <a:cubicBezTo>
                      <a:pt x="5256" y="28095"/>
                      <a:pt x="5235" y="29013"/>
                      <a:pt x="5256" y="29931"/>
                    </a:cubicBezTo>
                    <a:cubicBezTo>
                      <a:pt x="5277" y="30640"/>
                      <a:pt x="5319" y="31349"/>
                      <a:pt x="5319" y="32058"/>
                    </a:cubicBezTo>
                    <a:cubicBezTo>
                      <a:pt x="5340" y="32204"/>
                      <a:pt x="5340" y="32371"/>
                      <a:pt x="5340" y="32496"/>
                    </a:cubicBezTo>
                    <a:lnTo>
                      <a:pt x="5340" y="32913"/>
                    </a:lnTo>
                    <a:cubicBezTo>
                      <a:pt x="5360" y="34457"/>
                      <a:pt x="5298" y="36000"/>
                      <a:pt x="5173" y="37523"/>
                    </a:cubicBezTo>
                    <a:cubicBezTo>
                      <a:pt x="5027" y="39150"/>
                      <a:pt x="4818" y="40756"/>
                      <a:pt x="4568" y="42383"/>
                    </a:cubicBezTo>
                    <a:cubicBezTo>
                      <a:pt x="4213" y="44531"/>
                      <a:pt x="3796" y="46679"/>
                      <a:pt x="3316" y="48807"/>
                    </a:cubicBezTo>
                    <a:cubicBezTo>
                      <a:pt x="3275" y="49015"/>
                      <a:pt x="3233" y="49245"/>
                      <a:pt x="3191" y="49453"/>
                    </a:cubicBezTo>
                    <a:cubicBezTo>
                      <a:pt x="3129" y="49662"/>
                      <a:pt x="3087" y="49870"/>
                      <a:pt x="3045" y="50100"/>
                    </a:cubicBezTo>
                    <a:cubicBezTo>
                      <a:pt x="2816" y="51122"/>
                      <a:pt x="2586" y="52144"/>
                      <a:pt x="2357" y="53187"/>
                    </a:cubicBezTo>
                    <a:cubicBezTo>
                      <a:pt x="2336" y="53249"/>
                      <a:pt x="2315" y="53354"/>
                      <a:pt x="2294" y="53437"/>
                    </a:cubicBezTo>
                    <a:cubicBezTo>
                      <a:pt x="2044" y="54543"/>
                      <a:pt x="1815" y="55627"/>
                      <a:pt x="1564" y="56712"/>
                    </a:cubicBezTo>
                    <a:cubicBezTo>
                      <a:pt x="1564" y="56733"/>
                      <a:pt x="1564" y="56733"/>
                      <a:pt x="1564" y="56733"/>
                    </a:cubicBezTo>
                    <a:cubicBezTo>
                      <a:pt x="1564" y="56795"/>
                      <a:pt x="1544" y="56879"/>
                      <a:pt x="1523" y="56941"/>
                    </a:cubicBezTo>
                    <a:cubicBezTo>
                      <a:pt x="1481" y="57129"/>
                      <a:pt x="1439" y="57337"/>
                      <a:pt x="1398" y="57525"/>
                    </a:cubicBezTo>
                    <a:lnTo>
                      <a:pt x="1231" y="58339"/>
                    </a:lnTo>
                    <a:cubicBezTo>
                      <a:pt x="1231" y="58401"/>
                      <a:pt x="1210" y="58443"/>
                      <a:pt x="1210" y="58505"/>
                    </a:cubicBezTo>
                    <a:cubicBezTo>
                      <a:pt x="1168" y="58672"/>
                      <a:pt x="1147" y="58839"/>
                      <a:pt x="1106" y="59027"/>
                    </a:cubicBezTo>
                    <a:cubicBezTo>
                      <a:pt x="1106" y="59069"/>
                      <a:pt x="1085" y="59110"/>
                      <a:pt x="1085" y="59152"/>
                    </a:cubicBezTo>
                    <a:cubicBezTo>
                      <a:pt x="1064" y="59194"/>
                      <a:pt x="1064" y="59235"/>
                      <a:pt x="1064" y="59277"/>
                    </a:cubicBezTo>
                    <a:cubicBezTo>
                      <a:pt x="1022" y="59465"/>
                      <a:pt x="980" y="59632"/>
                      <a:pt x="960" y="59799"/>
                    </a:cubicBezTo>
                    <a:cubicBezTo>
                      <a:pt x="897" y="60049"/>
                      <a:pt x="855" y="60299"/>
                      <a:pt x="814" y="60570"/>
                    </a:cubicBezTo>
                    <a:cubicBezTo>
                      <a:pt x="605" y="61759"/>
                      <a:pt x="396" y="62948"/>
                      <a:pt x="250" y="64137"/>
                    </a:cubicBezTo>
                    <a:cubicBezTo>
                      <a:pt x="230" y="64220"/>
                      <a:pt x="230" y="64262"/>
                      <a:pt x="209" y="64387"/>
                    </a:cubicBezTo>
                    <a:cubicBezTo>
                      <a:pt x="188" y="64533"/>
                      <a:pt x="167" y="64700"/>
                      <a:pt x="167" y="64784"/>
                    </a:cubicBezTo>
                    <a:cubicBezTo>
                      <a:pt x="146" y="64888"/>
                      <a:pt x="125" y="64971"/>
                      <a:pt x="125" y="65076"/>
                    </a:cubicBezTo>
                    <a:cubicBezTo>
                      <a:pt x="104" y="65159"/>
                      <a:pt x="84" y="65263"/>
                      <a:pt x="84" y="65368"/>
                    </a:cubicBezTo>
                    <a:cubicBezTo>
                      <a:pt x="84" y="65368"/>
                      <a:pt x="84" y="65368"/>
                      <a:pt x="84" y="65388"/>
                    </a:cubicBezTo>
                    <a:cubicBezTo>
                      <a:pt x="63" y="65576"/>
                      <a:pt x="63" y="65743"/>
                      <a:pt x="42" y="65931"/>
                    </a:cubicBezTo>
                    <a:cubicBezTo>
                      <a:pt x="21" y="66139"/>
                      <a:pt x="21" y="66348"/>
                      <a:pt x="21" y="66536"/>
                    </a:cubicBezTo>
                    <a:cubicBezTo>
                      <a:pt x="0" y="66807"/>
                      <a:pt x="21" y="67078"/>
                      <a:pt x="63" y="67349"/>
                    </a:cubicBezTo>
                    <a:cubicBezTo>
                      <a:pt x="63" y="67370"/>
                      <a:pt x="63" y="67412"/>
                      <a:pt x="84" y="67432"/>
                    </a:cubicBezTo>
                    <a:cubicBezTo>
                      <a:pt x="84" y="67495"/>
                      <a:pt x="104" y="67558"/>
                      <a:pt x="125" y="67620"/>
                    </a:cubicBezTo>
                    <a:cubicBezTo>
                      <a:pt x="125" y="67641"/>
                      <a:pt x="125" y="67662"/>
                      <a:pt x="125" y="67704"/>
                    </a:cubicBezTo>
                    <a:cubicBezTo>
                      <a:pt x="146" y="67724"/>
                      <a:pt x="146" y="67745"/>
                      <a:pt x="146" y="67766"/>
                    </a:cubicBezTo>
                    <a:lnTo>
                      <a:pt x="1272" y="67766"/>
                    </a:lnTo>
                    <a:cubicBezTo>
                      <a:pt x="1481" y="67766"/>
                      <a:pt x="1710" y="67745"/>
                      <a:pt x="1919" y="67745"/>
                    </a:cubicBezTo>
                    <a:lnTo>
                      <a:pt x="2440" y="67745"/>
                    </a:lnTo>
                    <a:cubicBezTo>
                      <a:pt x="2899" y="67724"/>
                      <a:pt x="3337" y="67704"/>
                      <a:pt x="3775" y="67662"/>
                    </a:cubicBezTo>
                    <a:lnTo>
                      <a:pt x="4464" y="67662"/>
                    </a:lnTo>
                    <a:cubicBezTo>
                      <a:pt x="4464" y="67641"/>
                      <a:pt x="4464" y="67620"/>
                      <a:pt x="4464" y="67599"/>
                    </a:cubicBezTo>
                    <a:cubicBezTo>
                      <a:pt x="4484" y="67516"/>
                      <a:pt x="4526" y="67412"/>
                      <a:pt x="4547" y="67307"/>
                    </a:cubicBezTo>
                    <a:cubicBezTo>
                      <a:pt x="4568" y="67224"/>
                      <a:pt x="4589" y="67120"/>
                      <a:pt x="4610" y="67036"/>
                    </a:cubicBezTo>
                    <a:cubicBezTo>
                      <a:pt x="4756" y="66452"/>
                      <a:pt x="4881" y="65868"/>
                      <a:pt x="5027" y="65263"/>
                    </a:cubicBezTo>
                    <a:cubicBezTo>
                      <a:pt x="5068" y="65096"/>
                      <a:pt x="5110" y="64909"/>
                      <a:pt x="5131" y="64721"/>
                    </a:cubicBezTo>
                    <a:cubicBezTo>
                      <a:pt x="5173" y="64575"/>
                      <a:pt x="5194" y="64450"/>
                      <a:pt x="5235" y="64325"/>
                    </a:cubicBezTo>
                    <a:cubicBezTo>
                      <a:pt x="5256" y="64241"/>
                      <a:pt x="5277" y="64179"/>
                      <a:pt x="5277" y="64095"/>
                    </a:cubicBezTo>
                    <a:cubicBezTo>
                      <a:pt x="5653" y="62448"/>
                      <a:pt x="5986" y="60800"/>
                      <a:pt x="6299" y="59131"/>
                    </a:cubicBezTo>
                    <a:cubicBezTo>
                      <a:pt x="6299" y="59069"/>
                      <a:pt x="6320" y="59006"/>
                      <a:pt x="6341" y="58923"/>
                    </a:cubicBezTo>
                    <a:cubicBezTo>
                      <a:pt x="6466" y="58297"/>
                      <a:pt x="6570" y="57629"/>
                      <a:pt x="6695" y="56983"/>
                    </a:cubicBezTo>
                    <a:cubicBezTo>
                      <a:pt x="6758" y="56607"/>
                      <a:pt x="6821" y="56211"/>
                      <a:pt x="6883" y="55836"/>
                    </a:cubicBezTo>
                    <a:cubicBezTo>
                      <a:pt x="6946" y="55481"/>
                      <a:pt x="7008" y="55106"/>
                      <a:pt x="7071" y="54730"/>
                    </a:cubicBezTo>
                    <a:cubicBezTo>
                      <a:pt x="7530" y="51977"/>
                      <a:pt x="7905" y="49203"/>
                      <a:pt x="8218" y="46429"/>
                    </a:cubicBezTo>
                    <a:cubicBezTo>
                      <a:pt x="8260" y="46200"/>
                      <a:pt x="8260" y="45991"/>
                      <a:pt x="8301" y="45762"/>
                    </a:cubicBezTo>
                    <a:cubicBezTo>
                      <a:pt x="8322" y="45532"/>
                      <a:pt x="8343" y="45303"/>
                      <a:pt x="8385" y="45073"/>
                    </a:cubicBezTo>
                    <a:cubicBezTo>
                      <a:pt x="8656" y="42466"/>
                      <a:pt x="8865" y="39859"/>
                      <a:pt x="9031" y="37231"/>
                    </a:cubicBezTo>
                    <a:cubicBezTo>
                      <a:pt x="9323" y="32621"/>
                      <a:pt x="10345" y="28241"/>
                      <a:pt x="11326" y="23715"/>
                    </a:cubicBezTo>
                    <a:cubicBezTo>
                      <a:pt x="11785" y="21588"/>
                      <a:pt x="12431" y="19439"/>
                      <a:pt x="12807" y="17270"/>
                    </a:cubicBezTo>
                    <a:cubicBezTo>
                      <a:pt x="12848" y="17082"/>
                      <a:pt x="12869" y="16916"/>
                      <a:pt x="12890" y="16749"/>
                    </a:cubicBezTo>
                    <a:cubicBezTo>
                      <a:pt x="12911" y="16561"/>
                      <a:pt x="12953" y="16394"/>
                      <a:pt x="12974" y="16206"/>
                    </a:cubicBezTo>
                    <a:cubicBezTo>
                      <a:pt x="13140" y="14892"/>
                      <a:pt x="13140" y="13558"/>
                      <a:pt x="12974" y="12264"/>
                    </a:cubicBezTo>
                    <a:cubicBezTo>
                      <a:pt x="12348" y="8051"/>
                      <a:pt x="12911" y="4067"/>
                      <a:pt x="1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16"/>
              <p:cNvSpPr/>
              <p:nvPr/>
            </p:nvSpPr>
            <p:spPr>
              <a:xfrm>
                <a:off x="8588825" y="2417500"/>
                <a:ext cx="225800" cy="1718150"/>
              </a:xfrm>
              <a:custGeom>
                <a:avLst/>
                <a:gdLst/>
                <a:ahLst/>
                <a:cxnLst/>
                <a:rect l="l" t="t" r="r" b="b"/>
                <a:pathLst>
                  <a:path w="9032" h="68726" extrusionOk="0">
                    <a:moveTo>
                      <a:pt x="7572" y="0"/>
                    </a:moveTo>
                    <a:lnTo>
                      <a:pt x="7572" y="0"/>
                    </a:lnTo>
                    <a:cubicBezTo>
                      <a:pt x="7634" y="1460"/>
                      <a:pt x="7530" y="2900"/>
                      <a:pt x="7259" y="4318"/>
                    </a:cubicBezTo>
                    <a:cubicBezTo>
                      <a:pt x="6591" y="7759"/>
                      <a:pt x="5611" y="10909"/>
                      <a:pt x="5256" y="14350"/>
                    </a:cubicBezTo>
                    <a:cubicBezTo>
                      <a:pt x="5236" y="14601"/>
                      <a:pt x="5215" y="14830"/>
                      <a:pt x="5194" y="15080"/>
                    </a:cubicBezTo>
                    <a:cubicBezTo>
                      <a:pt x="5173" y="15393"/>
                      <a:pt x="5131" y="15685"/>
                      <a:pt x="5131" y="15998"/>
                    </a:cubicBezTo>
                    <a:lnTo>
                      <a:pt x="5131" y="16019"/>
                    </a:lnTo>
                    <a:cubicBezTo>
                      <a:pt x="5006" y="19648"/>
                      <a:pt x="5277" y="23277"/>
                      <a:pt x="5340" y="26907"/>
                    </a:cubicBezTo>
                    <a:cubicBezTo>
                      <a:pt x="5361" y="27324"/>
                      <a:pt x="5361" y="27720"/>
                      <a:pt x="5361" y="28158"/>
                    </a:cubicBezTo>
                    <a:cubicBezTo>
                      <a:pt x="5361" y="28617"/>
                      <a:pt x="5340" y="29013"/>
                      <a:pt x="5340" y="29493"/>
                    </a:cubicBezTo>
                    <a:cubicBezTo>
                      <a:pt x="5340" y="29952"/>
                      <a:pt x="5319" y="30432"/>
                      <a:pt x="5319" y="30890"/>
                    </a:cubicBezTo>
                    <a:cubicBezTo>
                      <a:pt x="5298" y="31766"/>
                      <a:pt x="5256" y="32622"/>
                      <a:pt x="5236" y="33498"/>
                    </a:cubicBezTo>
                    <a:cubicBezTo>
                      <a:pt x="5131" y="36376"/>
                      <a:pt x="4944" y="39275"/>
                      <a:pt x="4589" y="42133"/>
                    </a:cubicBezTo>
                    <a:cubicBezTo>
                      <a:pt x="4318" y="44239"/>
                      <a:pt x="3942" y="46325"/>
                      <a:pt x="3442" y="48369"/>
                    </a:cubicBezTo>
                    <a:cubicBezTo>
                      <a:pt x="3421" y="48494"/>
                      <a:pt x="3379" y="48619"/>
                      <a:pt x="3358" y="48744"/>
                    </a:cubicBezTo>
                    <a:cubicBezTo>
                      <a:pt x="3317" y="48911"/>
                      <a:pt x="3254" y="49099"/>
                      <a:pt x="3212" y="49266"/>
                    </a:cubicBezTo>
                    <a:cubicBezTo>
                      <a:pt x="3171" y="49454"/>
                      <a:pt x="3129" y="49620"/>
                      <a:pt x="3066" y="49787"/>
                    </a:cubicBezTo>
                    <a:cubicBezTo>
                      <a:pt x="2670" y="51226"/>
                      <a:pt x="2232" y="52666"/>
                      <a:pt x="1815" y="54084"/>
                    </a:cubicBezTo>
                    <a:cubicBezTo>
                      <a:pt x="1773" y="54167"/>
                      <a:pt x="1752" y="54272"/>
                      <a:pt x="1732" y="54355"/>
                    </a:cubicBezTo>
                    <a:cubicBezTo>
                      <a:pt x="1648" y="54626"/>
                      <a:pt x="1565" y="54918"/>
                      <a:pt x="1481" y="55210"/>
                    </a:cubicBezTo>
                    <a:cubicBezTo>
                      <a:pt x="1440" y="55315"/>
                      <a:pt x="1419" y="55440"/>
                      <a:pt x="1377" y="55586"/>
                    </a:cubicBezTo>
                    <a:cubicBezTo>
                      <a:pt x="1335" y="55711"/>
                      <a:pt x="1314" y="55857"/>
                      <a:pt x="1273" y="56003"/>
                    </a:cubicBezTo>
                    <a:cubicBezTo>
                      <a:pt x="1231" y="56149"/>
                      <a:pt x="1189" y="56274"/>
                      <a:pt x="1148" y="56420"/>
                    </a:cubicBezTo>
                    <a:cubicBezTo>
                      <a:pt x="1064" y="56712"/>
                      <a:pt x="1002" y="57025"/>
                      <a:pt x="918" y="57317"/>
                    </a:cubicBezTo>
                    <a:cubicBezTo>
                      <a:pt x="876" y="57463"/>
                      <a:pt x="856" y="57609"/>
                      <a:pt x="814" y="57776"/>
                    </a:cubicBezTo>
                    <a:cubicBezTo>
                      <a:pt x="772" y="57943"/>
                      <a:pt x="730" y="58089"/>
                      <a:pt x="710" y="58255"/>
                    </a:cubicBezTo>
                    <a:cubicBezTo>
                      <a:pt x="647" y="58485"/>
                      <a:pt x="605" y="58714"/>
                      <a:pt x="564" y="58944"/>
                    </a:cubicBezTo>
                    <a:cubicBezTo>
                      <a:pt x="146" y="60967"/>
                      <a:pt x="0" y="63053"/>
                      <a:pt x="167" y="65118"/>
                    </a:cubicBezTo>
                    <a:cubicBezTo>
                      <a:pt x="167" y="65201"/>
                      <a:pt x="188" y="65284"/>
                      <a:pt x="188" y="65368"/>
                    </a:cubicBezTo>
                    <a:cubicBezTo>
                      <a:pt x="188" y="65514"/>
                      <a:pt x="209" y="65639"/>
                      <a:pt x="230" y="65764"/>
                    </a:cubicBezTo>
                    <a:cubicBezTo>
                      <a:pt x="251" y="65973"/>
                      <a:pt x="272" y="66160"/>
                      <a:pt x="313" y="66348"/>
                    </a:cubicBezTo>
                    <a:cubicBezTo>
                      <a:pt x="355" y="66598"/>
                      <a:pt x="397" y="66828"/>
                      <a:pt x="438" y="67057"/>
                    </a:cubicBezTo>
                    <a:cubicBezTo>
                      <a:pt x="459" y="67162"/>
                      <a:pt x="480" y="67266"/>
                      <a:pt x="522" y="67370"/>
                    </a:cubicBezTo>
                    <a:cubicBezTo>
                      <a:pt x="522" y="67391"/>
                      <a:pt x="522" y="67412"/>
                      <a:pt x="522" y="67433"/>
                    </a:cubicBezTo>
                    <a:lnTo>
                      <a:pt x="584" y="67620"/>
                    </a:lnTo>
                    <a:cubicBezTo>
                      <a:pt x="584" y="67662"/>
                      <a:pt x="605" y="67704"/>
                      <a:pt x="605" y="67746"/>
                    </a:cubicBezTo>
                    <a:cubicBezTo>
                      <a:pt x="626" y="67787"/>
                      <a:pt x="626" y="67850"/>
                      <a:pt x="647" y="67892"/>
                    </a:cubicBezTo>
                    <a:cubicBezTo>
                      <a:pt x="689" y="68038"/>
                      <a:pt x="730" y="68204"/>
                      <a:pt x="793" y="68350"/>
                    </a:cubicBezTo>
                    <a:cubicBezTo>
                      <a:pt x="814" y="68455"/>
                      <a:pt x="856" y="68559"/>
                      <a:pt x="897" y="68663"/>
                    </a:cubicBezTo>
                    <a:cubicBezTo>
                      <a:pt x="897" y="68663"/>
                      <a:pt x="897" y="68684"/>
                      <a:pt x="897" y="68705"/>
                    </a:cubicBezTo>
                    <a:cubicBezTo>
                      <a:pt x="897" y="68705"/>
                      <a:pt x="897" y="68705"/>
                      <a:pt x="897" y="68726"/>
                    </a:cubicBezTo>
                    <a:lnTo>
                      <a:pt x="1314" y="68726"/>
                    </a:lnTo>
                    <a:cubicBezTo>
                      <a:pt x="1544" y="68705"/>
                      <a:pt x="1752" y="68705"/>
                      <a:pt x="1961" y="68705"/>
                    </a:cubicBezTo>
                    <a:lnTo>
                      <a:pt x="2482" y="68705"/>
                    </a:lnTo>
                    <a:cubicBezTo>
                      <a:pt x="2941" y="68684"/>
                      <a:pt x="3379" y="68642"/>
                      <a:pt x="3817" y="68622"/>
                    </a:cubicBezTo>
                    <a:lnTo>
                      <a:pt x="3963" y="68622"/>
                    </a:lnTo>
                    <a:lnTo>
                      <a:pt x="4109" y="68601"/>
                    </a:lnTo>
                    <a:cubicBezTo>
                      <a:pt x="4130" y="68580"/>
                      <a:pt x="4130" y="68538"/>
                      <a:pt x="4130" y="68496"/>
                    </a:cubicBezTo>
                    <a:cubicBezTo>
                      <a:pt x="4255" y="67537"/>
                      <a:pt x="4318" y="66557"/>
                      <a:pt x="4380" y="65576"/>
                    </a:cubicBezTo>
                    <a:cubicBezTo>
                      <a:pt x="4506" y="63762"/>
                      <a:pt x="4568" y="61947"/>
                      <a:pt x="4735" y="60153"/>
                    </a:cubicBezTo>
                    <a:cubicBezTo>
                      <a:pt x="4756" y="59799"/>
                      <a:pt x="4798" y="59444"/>
                      <a:pt x="4839" y="59090"/>
                    </a:cubicBezTo>
                    <a:cubicBezTo>
                      <a:pt x="4881" y="58714"/>
                      <a:pt x="4944" y="58318"/>
                      <a:pt x="4985" y="57922"/>
                    </a:cubicBezTo>
                    <a:cubicBezTo>
                      <a:pt x="5090" y="57213"/>
                      <a:pt x="5236" y="56503"/>
                      <a:pt x="5382" y="55794"/>
                    </a:cubicBezTo>
                    <a:cubicBezTo>
                      <a:pt x="5674" y="54564"/>
                      <a:pt x="6070" y="53333"/>
                      <a:pt x="6425" y="52102"/>
                    </a:cubicBezTo>
                    <a:cubicBezTo>
                      <a:pt x="6591" y="51602"/>
                      <a:pt x="6737" y="51101"/>
                      <a:pt x="6883" y="50580"/>
                    </a:cubicBezTo>
                    <a:cubicBezTo>
                      <a:pt x="6988" y="50204"/>
                      <a:pt x="7071" y="49808"/>
                      <a:pt x="7155" y="49433"/>
                    </a:cubicBezTo>
                    <a:cubicBezTo>
                      <a:pt x="7217" y="49245"/>
                      <a:pt x="7238" y="49057"/>
                      <a:pt x="7280" y="48849"/>
                    </a:cubicBezTo>
                    <a:cubicBezTo>
                      <a:pt x="8177" y="44114"/>
                      <a:pt x="7175" y="39254"/>
                      <a:pt x="7196" y="34436"/>
                    </a:cubicBezTo>
                    <a:cubicBezTo>
                      <a:pt x="7217" y="32809"/>
                      <a:pt x="7321" y="31203"/>
                      <a:pt x="7509" y="29576"/>
                    </a:cubicBezTo>
                    <a:cubicBezTo>
                      <a:pt x="7530" y="29326"/>
                      <a:pt x="7551" y="29055"/>
                      <a:pt x="7593" y="28826"/>
                    </a:cubicBezTo>
                    <a:cubicBezTo>
                      <a:pt x="7613" y="28596"/>
                      <a:pt x="7634" y="28367"/>
                      <a:pt x="7676" y="28137"/>
                    </a:cubicBezTo>
                    <a:cubicBezTo>
                      <a:pt x="7989" y="25613"/>
                      <a:pt x="8364" y="23069"/>
                      <a:pt x="8594" y="20524"/>
                    </a:cubicBezTo>
                    <a:cubicBezTo>
                      <a:pt x="8948" y="16645"/>
                      <a:pt x="9032" y="12765"/>
                      <a:pt x="8844" y="8865"/>
                    </a:cubicBezTo>
                    <a:cubicBezTo>
                      <a:pt x="8844" y="8740"/>
                      <a:pt x="8844" y="8594"/>
                      <a:pt x="8823" y="8469"/>
                    </a:cubicBezTo>
                    <a:cubicBezTo>
                      <a:pt x="8823" y="8343"/>
                      <a:pt x="8802" y="8218"/>
                      <a:pt x="8802" y="8114"/>
                    </a:cubicBezTo>
                    <a:cubicBezTo>
                      <a:pt x="8615" y="5382"/>
                      <a:pt x="8197" y="2670"/>
                      <a:pt x="7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16"/>
              <p:cNvSpPr/>
              <p:nvPr/>
            </p:nvSpPr>
            <p:spPr>
              <a:xfrm>
                <a:off x="8466800" y="2808050"/>
                <a:ext cx="155950" cy="1327600"/>
              </a:xfrm>
              <a:custGeom>
                <a:avLst/>
                <a:gdLst/>
                <a:ahLst/>
                <a:cxnLst/>
                <a:rect l="l" t="t" r="r" b="b"/>
                <a:pathLst>
                  <a:path w="6238" h="53104" extrusionOk="0">
                    <a:moveTo>
                      <a:pt x="3463" y="1"/>
                    </a:moveTo>
                    <a:lnTo>
                      <a:pt x="3463" y="42"/>
                    </a:lnTo>
                    <a:cubicBezTo>
                      <a:pt x="3463" y="293"/>
                      <a:pt x="3442" y="501"/>
                      <a:pt x="3442" y="793"/>
                    </a:cubicBezTo>
                    <a:cubicBezTo>
                      <a:pt x="3442" y="1085"/>
                      <a:pt x="3421" y="1377"/>
                      <a:pt x="3400" y="1648"/>
                    </a:cubicBezTo>
                    <a:cubicBezTo>
                      <a:pt x="3171" y="5924"/>
                      <a:pt x="2191" y="10137"/>
                      <a:pt x="1419" y="14351"/>
                    </a:cubicBezTo>
                    <a:cubicBezTo>
                      <a:pt x="1377" y="14580"/>
                      <a:pt x="1336" y="14810"/>
                      <a:pt x="1294" y="15039"/>
                    </a:cubicBezTo>
                    <a:cubicBezTo>
                      <a:pt x="1252" y="15268"/>
                      <a:pt x="1210" y="15498"/>
                      <a:pt x="1169" y="15727"/>
                    </a:cubicBezTo>
                    <a:cubicBezTo>
                      <a:pt x="1064" y="16290"/>
                      <a:pt x="960" y="16874"/>
                      <a:pt x="877" y="17458"/>
                    </a:cubicBezTo>
                    <a:cubicBezTo>
                      <a:pt x="564" y="19523"/>
                      <a:pt x="334" y="21588"/>
                      <a:pt x="209" y="23674"/>
                    </a:cubicBezTo>
                    <a:cubicBezTo>
                      <a:pt x="188" y="24008"/>
                      <a:pt x="168" y="24362"/>
                      <a:pt x="147" y="24675"/>
                    </a:cubicBezTo>
                    <a:cubicBezTo>
                      <a:pt x="126" y="24988"/>
                      <a:pt x="105" y="25322"/>
                      <a:pt x="105" y="25635"/>
                    </a:cubicBezTo>
                    <a:cubicBezTo>
                      <a:pt x="84" y="25760"/>
                      <a:pt x="84" y="25885"/>
                      <a:pt x="84" y="26010"/>
                    </a:cubicBezTo>
                    <a:lnTo>
                      <a:pt x="84" y="26344"/>
                    </a:lnTo>
                    <a:cubicBezTo>
                      <a:pt x="1" y="28638"/>
                      <a:pt x="22" y="30912"/>
                      <a:pt x="126" y="33206"/>
                    </a:cubicBezTo>
                    <a:cubicBezTo>
                      <a:pt x="126" y="33248"/>
                      <a:pt x="126" y="33289"/>
                      <a:pt x="126" y="33331"/>
                    </a:cubicBezTo>
                    <a:cubicBezTo>
                      <a:pt x="147" y="33623"/>
                      <a:pt x="147" y="33915"/>
                      <a:pt x="168" y="34186"/>
                    </a:cubicBezTo>
                    <a:cubicBezTo>
                      <a:pt x="188" y="34478"/>
                      <a:pt x="209" y="34749"/>
                      <a:pt x="230" y="35041"/>
                    </a:cubicBezTo>
                    <a:cubicBezTo>
                      <a:pt x="230" y="35146"/>
                      <a:pt x="230" y="35292"/>
                      <a:pt x="251" y="35375"/>
                    </a:cubicBezTo>
                    <a:cubicBezTo>
                      <a:pt x="251" y="35458"/>
                      <a:pt x="251" y="35542"/>
                      <a:pt x="251" y="35625"/>
                    </a:cubicBezTo>
                    <a:cubicBezTo>
                      <a:pt x="272" y="35876"/>
                      <a:pt x="293" y="36126"/>
                      <a:pt x="314" y="36355"/>
                    </a:cubicBezTo>
                    <a:cubicBezTo>
                      <a:pt x="334" y="36585"/>
                      <a:pt x="334" y="36814"/>
                      <a:pt x="355" y="37064"/>
                    </a:cubicBezTo>
                    <a:cubicBezTo>
                      <a:pt x="501" y="38817"/>
                      <a:pt x="689" y="40589"/>
                      <a:pt x="918" y="42341"/>
                    </a:cubicBezTo>
                    <a:cubicBezTo>
                      <a:pt x="981" y="42884"/>
                      <a:pt x="1044" y="43426"/>
                      <a:pt x="1127" y="43968"/>
                    </a:cubicBezTo>
                    <a:cubicBezTo>
                      <a:pt x="1210" y="44490"/>
                      <a:pt x="1273" y="45032"/>
                      <a:pt x="1356" y="45574"/>
                    </a:cubicBezTo>
                    <a:cubicBezTo>
                      <a:pt x="1398" y="45866"/>
                      <a:pt x="1461" y="46158"/>
                      <a:pt x="1502" y="46450"/>
                    </a:cubicBezTo>
                    <a:cubicBezTo>
                      <a:pt x="1586" y="46993"/>
                      <a:pt x="1711" y="48307"/>
                      <a:pt x="1940" y="49725"/>
                    </a:cubicBezTo>
                    <a:cubicBezTo>
                      <a:pt x="2003" y="50226"/>
                      <a:pt x="2107" y="50747"/>
                      <a:pt x="2212" y="51248"/>
                    </a:cubicBezTo>
                    <a:cubicBezTo>
                      <a:pt x="2337" y="51873"/>
                      <a:pt x="2504" y="52499"/>
                      <a:pt x="2712" y="53104"/>
                    </a:cubicBezTo>
                    <a:lnTo>
                      <a:pt x="5007" y="53104"/>
                    </a:lnTo>
                    <a:lnTo>
                      <a:pt x="5048" y="53020"/>
                    </a:lnTo>
                    <a:cubicBezTo>
                      <a:pt x="5048" y="53000"/>
                      <a:pt x="5069" y="52979"/>
                      <a:pt x="5069" y="52958"/>
                    </a:cubicBezTo>
                    <a:cubicBezTo>
                      <a:pt x="5111" y="52874"/>
                      <a:pt x="5153" y="52791"/>
                      <a:pt x="5173" y="52708"/>
                    </a:cubicBezTo>
                    <a:cubicBezTo>
                      <a:pt x="5194" y="52708"/>
                      <a:pt x="5194" y="52687"/>
                      <a:pt x="5194" y="52666"/>
                    </a:cubicBezTo>
                    <a:cubicBezTo>
                      <a:pt x="5215" y="52645"/>
                      <a:pt x="5236" y="52603"/>
                      <a:pt x="5236" y="52582"/>
                    </a:cubicBezTo>
                    <a:lnTo>
                      <a:pt x="5257" y="52520"/>
                    </a:lnTo>
                    <a:cubicBezTo>
                      <a:pt x="5278" y="52499"/>
                      <a:pt x="5278" y="52478"/>
                      <a:pt x="5278" y="52457"/>
                    </a:cubicBezTo>
                    <a:cubicBezTo>
                      <a:pt x="5319" y="52395"/>
                      <a:pt x="5340" y="52332"/>
                      <a:pt x="5361" y="52249"/>
                    </a:cubicBezTo>
                    <a:cubicBezTo>
                      <a:pt x="5361" y="52249"/>
                      <a:pt x="5361" y="52249"/>
                      <a:pt x="5361" y="52228"/>
                    </a:cubicBezTo>
                    <a:cubicBezTo>
                      <a:pt x="5403" y="52165"/>
                      <a:pt x="5424" y="52082"/>
                      <a:pt x="5445" y="51998"/>
                    </a:cubicBezTo>
                    <a:cubicBezTo>
                      <a:pt x="5486" y="51915"/>
                      <a:pt x="5528" y="51811"/>
                      <a:pt x="5549" y="51727"/>
                    </a:cubicBezTo>
                    <a:cubicBezTo>
                      <a:pt x="5570" y="51644"/>
                      <a:pt x="5591" y="51581"/>
                      <a:pt x="5611" y="51498"/>
                    </a:cubicBezTo>
                    <a:cubicBezTo>
                      <a:pt x="5611" y="51477"/>
                      <a:pt x="5611" y="51456"/>
                      <a:pt x="5632" y="51435"/>
                    </a:cubicBezTo>
                    <a:cubicBezTo>
                      <a:pt x="5674" y="51248"/>
                      <a:pt x="5737" y="51060"/>
                      <a:pt x="5778" y="50851"/>
                    </a:cubicBezTo>
                    <a:cubicBezTo>
                      <a:pt x="5862" y="50497"/>
                      <a:pt x="5924" y="50142"/>
                      <a:pt x="5987" y="49767"/>
                    </a:cubicBezTo>
                    <a:lnTo>
                      <a:pt x="5987" y="49725"/>
                    </a:lnTo>
                    <a:lnTo>
                      <a:pt x="5987" y="49704"/>
                    </a:lnTo>
                    <a:cubicBezTo>
                      <a:pt x="6049" y="49287"/>
                      <a:pt x="6091" y="48870"/>
                      <a:pt x="6133" y="48390"/>
                    </a:cubicBezTo>
                    <a:cubicBezTo>
                      <a:pt x="6175" y="47931"/>
                      <a:pt x="6195" y="47452"/>
                      <a:pt x="6195" y="46951"/>
                    </a:cubicBezTo>
                    <a:cubicBezTo>
                      <a:pt x="6216" y="46784"/>
                      <a:pt x="6216" y="46596"/>
                      <a:pt x="6216" y="46409"/>
                    </a:cubicBezTo>
                    <a:lnTo>
                      <a:pt x="6216" y="46283"/>
                    </a:lnTo>
                    <a:lnTo>
                      <a:pt x="6216" y="46137"/>
                    </a:lnTo>
                    <a:lnTo>
                      <a:pt x="6216" y="46054"/>
                    </a:lnTo>
                    <a:cubicBezTo>
                      <a:pt x="6216" y="45574"/>
                      <a:pt x="6216" y="45095"/>
                      <a:pt x="6237" y="44594"/>
                    </a:cubicBezTo>
                    <a:lnTo>
                      <a:pt x="6237" y="44344"/>
                    </a:lnTo>
                    <a:lnTo>
                      <a:pt x="6237" y="44323"/>
                    </a:lnTo>
                    <a:cubicBezTo>
                      <a:pt x="6216" y="44093"/>
                      <a:pt x="6216" y="43885"/>
                      <a:pt x="6216" y="43655"/>
                    </a:cubicBezTo>
                    <a:lnTo>
                      <a:pt x="6216" y="43384"/>
                    </a:lnTo>
                    <a:cubicBezTo>
                      <a:pt x="6195" y="43259"/>
                      <a:pt x="6195" y="43155"/>
                      <a:pt x="6195" y="43030"/>
                    </a:cubicBezTo>
                    <a:cubicBezTo>
                      <a:pt x="6154" y="42425"/>
                      <a:pt x="6133" y="41841"/>
                      <a:pt x="6091" y="41278"/>
                    </a:cubicBezTo>
                    <a:cubicBezTo>
                      <a:pt x="6091" y="41090"/>
                      <a:pt x="6091" y="40923"/>
                      <a:pt x="6070" y="40756"/>
                    </a:cubicBezTo>
                    <a:cubicBezTo>
                      <a:pt x="6070" y="40589"/>
                      <a:pt x="6049" y="40423"/>
                      <a:pt x="6049" y="40256"/>
                    </a:cubicBezTo>
                    <a:cubicBezTo>
                      <a:pt x="6029" y="39943"/>
                      <a:pt x="6008" y="39609"/>
                      <a:pt x="6008" y="39317"/>
                    </a:cubicBezTo>
                    <a:cubicBezTo>
                      <a:pt x="6008" y="39192"/>
                      <a:pt x="6008" y="39067"/>
                      <a:pt x="6008" y="38942"/>
                    </a:cubicBezTo>
                    <a:cubicBezTo>
                      <a:pt x="6008" y="38629"/>
                      <a:pt x="5987" y="38337"/>
                      <a:pt x="5987" y="38045"/>
                    </a:cubicBezTo>
                    <a:lnTo>
                      <a:pt x="5945" y="37190"/>
                    </a:lnTo>
                    <a:cubicBezTo>
                      <a:pt x="5862" y="34895"/>
                      <a:pt x="5737" y="32622"/>
                      <a:pt x="5653" y="30348"/>
                    </a:cubicBezTo>
                    <a:lnTo>
                      <a:pt x="5611" y="29556"/>
                    </a:lnTo>
                    <a:cubicBezTo>
                      <a:pt x="5591" y="28951"/>
                      <a:pt x="5570" y="28325"/>
                      <a:pt x="5549" y="27699"/>
                    </a:cubicBezTo>
                    <a:cubicBezTo>
                      <a:pt x="5549" y="27074"/>
                      <a:pt x="5528" y="26406"/>
                      <a:pt x="5528" y="25760"/>
                    </a:cubicBezTo>
                    <a:lnTo>
                      <a:pt x="5528" y="25739"/>
                    </a:lnTo>
                    <a:lnTo>
                      <a:pt x="5528" y="24988"/>
                    </a:lnTo>
                    <a:cubicBezTo>
                      <a:pt x="5507" y="24425"/>
                      <a:pt x="5528" y="23841"/>
                      <a:pt x="5528" y="23278"/>
                    </a:cubicBezTo>
                    <a:cubicBezTo>
                      <a:pt x="5549" y="21380"/>
                      <a:pt x="5653" y="19461"/>
                      <a:pt x="5737" y="17542"/>
                    </a:cubicBezTo>
                    <a:cubicBezTo>
                      <a:pt x="5820" y="15519"/>
                      <a:pt x="5883" y="13516"/>
                      <a:pt x="5820" y="11514"/>
                    </a:cubicBezTo>
                    <a:cubicBezTo>
                      <a:pt x="5820" y="10993"/>
                      <a:pt x="5799" y="10471"/>
                      <a:pt x="5757" y="9950"/>
                    </a:cubicBezTo>
                    <a:cubicBezTo>
                      <a:pt x="5737" y="9387"/>
                      <a:pt x="5695" y="8823"/>
                      <a:pt x="5632" y="8281"/>
                    </a:cubicBezTo>
                    <a:lnTo>
                      <a:pt x="5632" y="8260"/>
                    </a:lnTo>
                    <a:cubicBezTo>
                      <a:pt x="5507" y="6925"/>
                      <a:pt x="5278" y="5591"/>
                      <a:pt x="4965" y="4277"/>
                    </a:cubicBezTo>
                    <a:cubicBezTo>
                      <a:pt x="4944" y="4214"/>
                      <a:pt x="4944" y="4130"/>
                      <a:pt x="4923" y="4047"/>
                    </a:cubicBezTo>
                    <a:cubicBezTo>
                      <a:pt x="4881" y="3880"/>
                      <a:pt x="4819" y="3734"/>
                      <a:pt x="4777" y="3567"/>
                    </a:cubicBezTo>
                    <a:cubicBezTo>
                      <a:pt x="4735" y="3400"/>
                      <a:pt x="4694" y="3254"/>
                      <a:pt x="4652" y="3088"/>
                    </a:cubicBezTo>
                    <a:cubicBezTo>
                      <a:pt x="4631" y="3025"/>
                      <a:pt x="4610" y="2942"/>
                      <a:pt x="4568" y="2858"/>
                    </a:cubicBezTo>
                    <a:cubicBezTo>
                      <a:pt x="4527" y="2712"/>
                      <a:pt x="4485" y="2587"/>
                      <a:pt x="4443" y="2441"/>
                    </a:cubicBezTo>
                    <a:cubicBezTo>
                      <a:pt x="4381" y="2274"/>
                      <a:pt x="4318" y="2107"/>
                      <a:pt x="4256" y="1920"/>
                    </a:cubicBezTo>
                    <a:cubicBezTo>
                      <a:pt x="4235" y="1857"/>
                      <a:pt x="4214" y="1815"/>
                      <a:pt x="4193" y="1753"/>
                    </a:cubicBezTo>
                    <a:cubicBezTo>
                      <a:pt x="4110" y="1523"/>
                      <a:pt x="4026" y="1273"/>
                      <a:pt x="3922" y="1064"/>
                    </a:cubicBezTo>
                    <a:cubicBezTo>
                      <a:pt x="3880" y="918"/>
                      <a:pt x="3818" y="793"/>
                      <a:pt x="3755" y="668"/>
                    </a:cubicBezTo>
                    <a:cubicBezTo>
                      <a:pt x="3692" y="522"/>
                      <a:pt x="3651" y="397"/>
                      <a:pt x="3588" y="272"/>
                    </a:cubicBezTo>
                    <a:lnTo>
                      <a:pt x="34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16"/>
              <p:cNvSpPr/>
              <p:nvPr/>
            </p:nvSpPr>
            <p:spPr>
              <a:xfrm>
                <a:off x="8630525" y="2992125"/>
                <a:ext cx="364525" cy="1141450"/>
              </a:xfrm>
              <a:custGeom>
                <a:avLst/>
                <a:gdLst/>
                <a:ahLst/>
                <a:cxnLst/>
                <a:rect l="l" t="t" r="r" b="b"/>
                <a:pathLst>
                  <a:path w="14581" h="45658" extrusionOk="0">
                    <a:moveTo>
                      <a:pt x="14580" y="0"/>
                    </a:moveTo>
                    <a:cubicBezTo>
                      <a:pt x="11452" y="3442"/>
                      <a:pt x="10326" y="7968"/>
                      <a:pt x="9387" y="12577"/>
                    </a:cubicBezTo>
                    <a:cubicBezTo>
                      <a:pt x="9303" y="12974"/>
                      <a:pt x="9220" y="13370"/>
                      <a:pt x="9157" y="13766"/>
                    </a:cubicBezTo>
                    <a:cubicBezTo>
                      <a:pt x="9074" y="14163"/>
                      <a:pt x="8991" y="14559"/>
                      <a:pt x="8928" y="14955"/>
                    </a:cubicBezTo>
                    <a:cubicBezTo>
                      <a:pt x="8594" y="16666"/>
                      <a:pt x="8240" y="18397"/>
                      <a:pt x="7802" y="20044"/>
                    </a:cubicBezTo>
                    <a:cubicBezTo>
                      <a:pt x="7531" y="21046"/>
                      <a:pt x="7218" y="22026"/>
                      <a:pt x="6884" y="23006"/>
                    </a:cubicBezTo>
                    <a:cubicBezTo>
                      <a:pt x="6821" y="23215"/>
                      <a:pt x="6738" y="23444"/>
                      <a:pt x="6655" y="23653"/>
                    </a:cubicBezTo>
                    <a:cubicBezTo>
                      <a:pt x="6592" y="23861"/>
                      <a:pt x="6509" y="24070"/>
                      <a:pt x="6446" y="24279"/>
                    </a:cubicBezTo>
                    <a:cubicBezTo>
                      <a:pt x="6175" y="25009"/>
                      <a:pt x="5904" y="25718"/>
                      <a:pt x="5633" y="26448"/>
                    </a:cubicBezTo>
                    <a:cubicBezTo>
                      <a:pt x="5487" y="26802"/>
                      <a:pt x="5341" y="27178"/>
                      <a:pt x="5195" y="27553"/>
                    </a:cubicBezTo>
                    <a:cubicBezTo>
                      <a:pt x="5007" y="28033"/>
                      <a:pt x="4798" y="28533"/>
                      <a:pt x="4611" y="29034"/>
                    </a:cubicBezTo>
                    <a:cubicBezTo>
                      <a:pt x="4193" y="30077"/>
                      <a:pt x="3776" y="31120"/>
                      <a:pt x="3380" y="32184"/>
                    </a:cubicBezTo>
                    <a:lnTo>
                      <a:pt x="3213" y="32642"/>
                    </a:lnTo>
                    <a:cubicBezTo>
                      <a:pt x="3150" y="32788"/>
                      <a:pt x="3109" y="32934"/>
                      <a:pt x="3046" y="33080"/>
                    </a:cubicBezTo>
                    <a:cubicBezTo>
                      <a:pt x="2671" y="34123"/>
                      <a:pt x="2316" y="35166"/>
                      <a:pt x="1982" y="36230"/>
                    </a:cubicBezTo>
                    <a:cubicBezTo>
                      <a:pt x="1941" y="36376"/>
                      <a:pt x="1899" y="36522"/>
                      <a:pt x="1836" y="36668"/>
                    </a:cubicBezTo>
                    <a:cubicBezTo>
                      <a:pt x="1753" y="36981"/>
                      <a:pt x="1607" y="37335"/>
                      <a:pt x="1482" y="37690"/>
                    </a:cubicBezTo>
                    <a:cubicBezTo>
                      <a:pt x="1419" y="37878"/>
                      <a:pt x="1357" y="38044"/>
                      <a:pt x="1273" y="38253"/>
                    </a:cubicBezTo>
                    <a:cubicBezTo>
                      <a:pt x="1211" y="38441"/>
                      <a:pt x="1127" y="38649"/>
                      <a:pt x="1065" y="38858"/>
                    </a:cubicBezTo>
                    <a:cubicBezTo>
                      <a:pt x="627" y="40005"/>
                      <a:pt x="314" y="41194"/>
                      <a:pt x="105" y="42383"/>
                    </a:cubicBezTo>
                    <a:cubicBezTo>
                      <a:pt x="1" y="43050"/>
                      <a:pt x="1" y="43697"/>
                      <a:pt x="105" y="44343"/>
                    </a:cubicBezTo>
                    <a:cubicBezTo>
                      <a:pt x="126" y="44448"/>
                      <a:pt x="147" y="44552"/>
                      <a:pt x="168" y="44615"/>
                    </a:cubicBezTo>
                    <a:cubicBezTo>
                      <a:pt x="189" y="44698"/>
                      <a:pt x="210" y="44781"/>
                      <a:pt x="230" y="44844"/>
                    </a:cubicBezTo>
                    <a:cubicBezTo>
                      <a:pt x="272" y="45011"/>
                      <a:pt x="335" y="45157"/>
                      <a:pt x="418" y="45303"/>
                    </a:cubicBezTo>
                    <a:cubicBezTo>
                      <a:pt x="439" y="45386"/>
                      <a:pt x="481" y="45449"/>
                      <a:pt x="502" y="45491"/>
                    </a:cubicBezTo>
                    <a:cubicBezTo>
                      <a:pt x="543" y="45553"/>
                      <a:pt x="585" y="45616"/>
                      <a:pt x="627" y="45657"/>
                    </a:cubicBezTo>
                    <a:lnTo>
                      <a:pt x="794" y="45657"/>
                    </a:lnTo>
                    <a:cubicBezTo>
                      <a:pt x="1252" y="45637"/>
                      <a:pt x="1711" y="45616"/>
                      <a:pt x="2149" y="45595"/>
                    </a:cubicBezTo>
                    <a:lnTo>
                      <a:pt x="2274" y="45595"/>
                    </a:lnTo>
                    <a:lnTo>
                      <a:pt x="2441" y="45574"/>
                    </a:lnTo>
                    <a:lnTo>
                      <a:pt x="2984" y="45574"/>
                    </a:lnTo>
                    <a:cubicBezTo>
                      <a:pt x="4298" y="45491"/>
                      <a:pt x="5591" y="45324"/>
                      <a:pt x="6884" y="45094"/>
                    </a:cubicBezTo>
                    <a:cubicBezTo>
                      <a:pt x="6947" y="45094"/>
                      <a:pt x="7009" y="45073"/>
                      <a:pt x="7072" y="45053"/>
                    </a:cubicBezTo>
                    <a:cubicBezTo>
                      <a:pt x="7259" y="44469"/>
                      <a:pt x="7426" y="43843"/>
                      <a:pt x="7531" y="43217"/>
                    </a:cubicBezTo>
                    <a:cubicBezTo>
                      <a:pt x="7635" y="42779"/>
                      <a:pt x="7697" y="42341"/>
                      <a:pt x="7802" y="41924"/>
                    </a:cubicBezTo>
                    <a:cubicBezTo>
                      <a:pt x="10117" y="31454"/>
                      <a:pt x="11765" y="20858"/>
                      <a:pt x="12745" y="10179"/>
                    </a:cubicBezTo>
                    <a:cubicBezTo>
                      <a:pt x="13058" y="6737"/>
                      <a:pt x="13329" y="3212"/>
                      <a:pt x="14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16"/>
              <p:cNvSpPr/>
              <p:nvPr/>
            </p:nvSpPr>
            <p:spPr>
              <a:xfrm>
                <a:off x="8580475" y="2411250"/>
                <a:ext cx="151250" cy="1721800"/>
              </a:xfrm>
              <a:custGeom>
                <a:avLst/>
                <a:gdLst/>
                <a:ahLst/>
                <a:cxnLst/>
                <a:rect l="l" t="t" r="r" b="b"/>
                <a:pathLst>
                  <a:path w="6050" h="68872" extrusionOk="0">
                    <a:moveTo>
                      <a:pt x="4318" y="0"/>
                    </a:moveTo>
                    <a:cubicBezTo>
                      <a:pt x="1753" y="2920"/>
                      <a:pt x="1586" y="7154"/>
                      <a:pt x="1544" y="11034"/>
                    </a:cubicBezTo>
                    <a:cubicBezTo>
                      <a:pt x="1544" y="11972"/>
                      <a:pt x="1523" y="12911"/>
                      <a:pt x="1523" y="13870"/>
                    </a:cubicBezTo>
                    <a:lnTo>
                      <a:pt x="1523" y="13891"/>
                    </a:lnTo>
                    <a:lnTo>
                      <a:pt x="1523" y="15059"/>
                    </a:lnTo>
                    <a:lnTo>
                      <a:pt x="1523" y="15998"/>
                    </a:lnTo>
                    <a:lnTo>
                      <a:pt x="1523" y="16186"/>
                    </a:lnTo>
                    <a:cubicBezTo>
                      <a:pt x="1482" y="25113"/>
                      <a:pt x="1440" y="34019"/>
                      <a:pt x="1044" y="42925"/>
                    </a:cubicBezTo>
                    <a:cubicBezTo>
                      <a:pt x="1023" y="43133"/>
                      <a:pt x="1023" y="43363"/>
                      <a:pt x="1002" y="43571"/>
                    </a:cubicBezTo>
                    <a:cubicBezTo>
                      <a:pt x="981" y="44030"/>
                      <a:pt x="960" y="44510"/>
                      <a:pt x="939" y="44969"/>
                    </a:cubicBezTo>
                    <a:cubicBezTo>
                      <a:pt x="877" y="46074"/>
                      <a:pt x="814" y="47180"/>
                      <a:pt x="752" y="48264"/>
                    </a:cubicBezTo>
                    <a:lnTo>
                      <a:pt x="752" y="48285"/>
                    </a:lnTo>
                    <a:cubicBezTo>
                      <a:pt x="689" y="49307"/>
                      <a:pt x="626" y="50329"/>
                      <a:pt x="543" y="51351"/>
                    </a:cubicBezTo>
                    <a:lnTo>
                      <a:pt x="480" y="52060"/>
                    </a:lnTo>
                    <a:cubicBezTo>
                      <a:pt x="480" y="52165"/>
                      <a:pt x="460" y="52248"/>
                      <a:pt x="460" y="52352"/>
                    </a:cubicBezTo>
                    <a:cubicBezTo>
                      <a:pt x="460" y="52498"/>
                      <a:pt x="439" y="52644"/>
                      <a:pt x="439" y="52790"/>
                    </a:cubicBezTo>
                    <a:cubicBezTo>
                      <a:pt x="293" y="54480"/>
                      <a:pt x="105" y="56816"/>
                      <a:pt x="42" y="59256"/>
                    </a:cubicBezTo>
                    <a:cubicBezTo>
                      <a:pt x="21" y="59507"/>
                      <a:pt x="21" y="59778"/>
                      <a:pt x="21" y="60028"/>
                    </a:cubicBezTo>
                    <a:lnTo>
                      <a:pt x="21" y="61113"/>
                    </a:lnTo>
                    <a:lnTo>
                      <a:pt x="21" y="61133"/>
                    </a:lnTo>
                    <a:cubicBezTo>
                      <a:pt x="1" y="62301"/>
                      <a:pt x="42" y="63470"/>
                      <a:pt x="126" y="64554"/>
                    </a:cubicBezTo>
                    <a:lnTo>
                      <a:pt x="126" y="64658"/>
                    </a:lnTo>
                    <a:lnTo>
                      <a:pt x="126" y="64679"/>
                    </a:lnTo>
                    <a:cubicBezTo>
                      <a:pt x="147" y="64930"/>
                      <a:pt x="167" y="65180"/>
                      <a:pt x="209" y="65430"/>
                    </a:cubicBezTo>
                    <a:cubicBezTo>
                      <a:pt x="209" y="65472"/>
                      <a:pt x="209" y="65514"/>
                      <a:pt x="209" y="65555"/>
                    </a:cubicBezTo>
                    <a:cubicBezTo>
                      <a:pt x="230" y="65722"/>
                      <a:pt x="251" y="65868"/>
                      <a:pt x="272" y="66014"/>
                    </a:cubicBezTo>
                    <a:cubicBezTo>
                      <a:pt x="293" y="66202"/>
                      <a:pt x="334" y="66369"/>
                      <a:pt x="355" y="66536"/>
                    </a:cubicBezTo>
                    <a:cubicBezTo>
                      <a:pt x="376" y="66598"/>
                      <a:pt x="397" y="66661"/>
                      <a:pt x="397" y="66723"/>
                    </a:cubicBezTo>
                    <a:cubicBezTo>
                      <a:pt x="418" y="66848"/>
                      <a:pt x="439" y="66974"/>
                      <a:pt x="460" y="67099"/>
                    </a:cubicBezTo>
                    <a:cubicBezTo>
                      <a:pt x="501" y="67286"/>
                      <a:pt x="543" y="67474"/>
                      <a:pt x="585" y="67662"/>
                    </a:cubicBezTo>
                    <a:cubicBezTo>
                      <a:pt x="606" y="67745"/>
                      <a:pt x="626" y="67829"/>
                      <a:pt x="668" y="67912"/>
                    </a:cubicBezTo>
                    <a:cubicBezTo>
                      <a:pt x="668" y="67954"/>
                      <a:pt x="689" y="67975"/>
                      <a:pt x="689" y="68016"/>
                    </a:cubicBezTo>
                    <a:cubicBezTo>
                      <a:pt x="710" y="68079"/>
                      <a:pt x="731" y="68142"/>
                      <a:pt x="752" y="68204"/>
                    </a:cubicBezTo>
                    <a:cubicBezTo>
                      <a:pt x="752" y="68225"/>
                      <a:pt x="752" y="68225"/>
                      <a:pt x="772" y="68246"/>
                    </a:cubicBezTo>
                    <a:cubicBezTo>
                      <a:pt x="793" y="68308"/>
                      <a:pt x="814" y="68392"/>
                      <a:pt x="835" y="68454"/>
                    </a:cubicBezTo>
                    <a:cubicBezTo>
                      <a:pt x="856" y="68517"/>
                      <a:pt x="898" y="68580"/>
                      <a:pt x="918" y="68642"/>
                    </a:cubicBezTo>
                    <a:cubicBezTo>
                      <a:pt x="939" y="68726"/>
                      <a:pt x="1002" y="68809"/>
                      <a:pt x="1064" y="68872"/>
                    </a:cubicBezTo>
                    <a:lnTo>
                      <a:pt x="1690" y="68872"/>
                    </a:lnTo>
                    <a:cubicBezTo>
                      <a:pt x="1920" y="68872"/>
                      <a:pt x="2128" y="68851"/>
                      <a:pt x="2358" y="68851"/>
                    </a:cubicBezTo>
                    <a:lnTo>
                      <a:pt x="2858" y="68851"/>
                    </a:lnTo>
                    <a:cubicBezTo>
                      <a:pt x="3317" y="68830"/>
                      <a:pt x="3776" y="68809"/>
                      <a:pt x="4214" y="68788"/>
                    </a:cubicBezTo>
                    <a:lnTo>
                      <a:pt x="4339" y="68788"/>
                    </a:lnTo>
                    <a:lnTo>
                      <a:pt x="4485" y="68767"/>
                    </a:lnTo>
                    <a:lnTo>
                      <a:pt x="4652" y="68767"/>
                    </a:lnTo>
                    <a:cubicBezTo>
                      <a:pt x="4673" y="68746"/>
                      <a:pt x="4694" y="68726"/>
                      <a:pt x="4735" y="68705"/>
                    </a:cubicBezTo>
                    <a:cubicBezTo>
                      <a:pt x="4777" y="68621"/>
                      <a:pt x="4840" y="68559"/>
                      <a:pt x="4881" y="68475"/>
                    </a:cubicBezTo>
                    <a:cubicBezTo>
                      <a:pt x="4923" y="68350"/>
                      <a:pt x="4986" y="68225"/>
                      <a:pt x="5006" y="68100"/>
                    </a:cubicBezTo>
                    <a:cubicBezTo>
                      <a:pt x="5152" y="67516"/>
                      <a:pt x="5236" y="66932"/>
                      <a:pt x="5278" y="66348"/>
                    </a:cubicBezTo>
                    <a:cubicBezTo>
                      <a:pt x="5278" y="66160"/>
                      <a:pt x="5298" y="65952"/>
                      <a:pt x="5319" y="65806"/>
                    </a:cubicBezTo>
                    <a:cubicBezTo>
                      <a:pt x="5319" y="65639"/>
                      <a:pt x="5319" y="65472"/>
                      <a:pt x="5319" y="65305"/>
                    </a:cubicBezTo>
                    <a:lnTo>
                      <a:pt x="5319" y="65055"/>
                    </a:lnTo>
                    <a:lnTo>
                      <a:pt x="5319" y="64742"/>
                    </a:lnTo>
                    <a:lnTo>
                      <a:pt x="5319" y="63949"/>
                    </a:lnTo>
                    <a:lnTo>
                      <a:pt x="5319" y="63240"/>
                    </a:lnTo>
                    <a:cubicBezTo>
                      <a:pt x="5298" y="62239"/>
                      <a:pt x="5257" y="61238"/>
                      <a:pt x="5236" y="60403"/>
                    </a:cubicBezTo>
                    <a:lnTo>
                      <a:pt x="5236" y="60383"/>
                    </a:lnTo>
                    <a:cubicBezTo>
                      <a:pt x="5215" y="60070"/>
                      <a:pt x="5194" y="59799"/>
                      <a:pt x="5194" y="59527"/>
                    </a:cubicBezTo>
                    <a:lnTo>
                      <a:pt x="5194" y="59298"/>
                    </a:lnTo>
                    <a:lnTo>
                      <a:pt x="5194" y="59194"/>
                    </a:lnTo>
                    <a:lnTo>
                      <a:pt x="5194" y="59110"/>
                    </a:lnTo>
                    <a:lnTo>
                      <a:pt x="5194" y="58505"/>
                    </a:lnTo>
                    <a:lnTo>
                      <a:pt x="5194" y="58130"/>
                    </a:lnTo>
                    <a:cubicBezTo>
                      <a:pt x="5215" y="57546"/>
                      <a:pt x="5236" y="56962"/>
                      <a:pt x="5257" y="56378"/>
                    </a:cubicBezTo>
                    <a:cubicBezTo>
                      <a:pt x="5257" y="56211"/>
                      <a:pt x="5257" y="56065"/>
                      <a:pt x="5257" y="55898"/>
                    </a:cubicBezTo>
                    <a:lnTo>
                      <a:pt x="5257" y="55419"/>
                    </a:lnTo>
                    <a:cubicBezTo>
                      <a:pt x="5298" y="53750"/>
                      <a:pt x="5361" y="52060"/>
                      <a:pt x="5403" y="50371"/>
                    </a:cubicBezTo>
                    <a:cubicBezTo>
                      <a:pt x="5403" y="50142"/>
                      <a:pt x="5424" y="49954"/>
                      <a:pt x="5424" y="49704"/>
                    </a:cubicBezTo>
                    <a:cubicBezTo>
                      <a:pt x="5424" y="49453"/>
                      <a:pt x="5444" y="49224"/>
                      <a:pt x="5444" y="48974"/>
                    </a:cubicBezTo>
                    <a:cubicBezTo>
                      <a:pt x="5549" y="45553"/>
                      <a:pt x="5632" y="42111"/>
                      <a:pt x="5736" y="38691"/>
                    </a:cubicBezTo>
                    <a:cubicBezTo>
                      <a:pt x="5736" y="38691"/>
                      <a:pt x="5736" y="38670"/>
                      <a:pt x="5736" y="38670"/>
                    </a:cubicBezTo>
                    <a:cubicBezTo>
                      <a:pt x="5778" y="36876"/>
                      <a:pt x="5820" y="35082"/>
                      <a:pt x="5882" y="33289"/>
                    </a:cubicBezTo>
                    <a:lnTo>
                      <a:pt x="5882" y="33268"/>
                    </a:lnTo>
                    <a:lnTo>
                      <a:pt x="5882" y="33184"/>
                    </a:lnTo>
                    <a:cubicBezTo>
                      <a:pt x="5945" y="31120"/>
                      <a:pt x="6008" y="29076"/>
                      <a:pt x="6029" y="27031"/>
                    </a:cubicBezTo>
                    <a:cubicBezTo>
                      <a:pt x="6008" y="27011"/>
                      <a:pt x="6008" y="27011"/>
                      <a:pt x="6029" y="27011"/>
                    </a:cubicBezTo>
                    <a:lnTo>
                      <a:pt x="6029" y="26155"/>
                    </a:lnTo>
                    <a:lnTo>
                      <a:pt x="6029" y="25509"/>
                    </a:lnTo>
                    <a:cubicBezTo>
                      <a:pt x="6049" y="22422"/>
                      <a:pt x="5924" y="19335"/>
                      <a:pt x="5653" y="16248"/>
                    </a:cubicBezTo>
                    <a:cubicBezTo>
                      <a:pt x="5653" y="16165"/>
                      <a:pt x="5632" y="16081"/>
                      <a:pt x="5632" y="15998"/>
                    </a:cubicBezTo>
                    <a:cubicBezTo>
                      <a:pt x="5611" y="15768"/>
                      <a:pt x="5570" y="15539"/>
                      <a:pt x="5549" y="15310"/>
                    </a:cubicBezTo>
                    <a:cubicBezTo>
                      <a:pt x="5528" y="15080"/>
                      <a:pt x="5507" y="14830"/>
                      <a:pt x="5465" y="14600"/>
                    </a:cubicBezTo>
                    <a:cubicBezTo>
                      <a:pt x="4881" y="9720"/>
                      <a:pt x="3922" y="4860"/>
                      <a:pt x="4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16"/>
              <p:cNvSpPr/>
              <p:nvPr/>
            </p:nvSpPr>
            <p:spPr>
              <a:xfrm>
                <a:off x="8118475" y="3489575"/>
                <a:ext cx="340525" cy="645050"/>
              </a:xfrm>
              <a:custGeom>
                <a:avLst/>
                <a:gdLst/>
                <a:ahLst/>
                <a:cxnLst/>
                <a:rect l="l" t="t" r="r" b="b"/>
                <a:pathLst>
                  <a:path w="13621" h="25802" extrusionOk="0">
                    <a:moveTo>
                      <a:pt x="793" y="0"/>
                    </a:moveTo>
                    <a:lnTo>
                      <a:pt x="793" y="0"/>
                    </a:lnTo>
                    <a:cubicBezTo>
                      <a:pt x="1" y="3525"/>
                      <a:pt x="898" y="7259"/>
                      <a:pt x="2316" y="10617"/>
                    </a:cubicBezTo>
                    <a:cubicBezTo>
                      <a:pt x="3734" y="13954"/>
                      <a:pt x="5695" y="17041"/>
                      <a:pt x="7176" y="20378"/>
                    </a:cubicBezTo>
                    <a:cubicBezTo>
                      <a:pt x="7510" y="21150"/>
                      <a:pt x="7843" y="22151"/>
                      <a:pt x="8219" y="23173"/>
                    </a:cubicBezTo>
                    <a:cubicBezTo>
                      <a:pt x="8490" y="23924"/>
                      <a:pt x="8761" y="24696"/>
                      <a:pt x="9095" y="25405"/>
                    </a:cubicBezTo>
                    <a:lnTo>
                      <a:pt x="9282" y="25426"/>
                    </a:lnTo>
                    <a:cubicBezTo>
                      <a:pt x="9512" y="25467"/>
                      <a:pt x="9762" y="25509"/>
                      <a:pt x="10012" y="25530"/>
                    </a:cubicBezTo>
                    <a:cubicBezTo>
                      <a:pt x="10179" y="25551"/>
                      <a:pt x="10346" y="25572"/>
                      <a:pt x="10513" y="25593"/>
                    </a:cubicBezTo>
                    <a:cubicBezTo>
                      <a:pt x="11014" y="25634"/>
                      <a:pt x="11556" y="25676"/>
                      <a:pt x="12119" y="25718"/>
                    </a:cubicBezTo>
                    <a:lnTo>
                      <a:pt x="12286" y="25718"/>
                    </a:lnTo>
                    <a:lnTo>
                      <a:pt x="12453" y="25739"/>
                    </a:lnTo>
                    <a:lnTo>
                      <a:pt x="12870" y="25759"/>
                    </a:lnTo>
                    <a:cubicBezTo>
                      <a:pt x="12912" y="25770"/>
                      <a:pt x="12959" y="25770"/>
                      <a:pt x="13003" y="25770"/>
                    </a:cubicBezTo>
                    <a:cubicBezTo>
                      <a:pt x="13047" y="25770"/>
                      <a:pt x="13089" y="25770"/>
                      <a:pt x="13120" y="25780"/>
                    </a:cubicBezTo>
                    <a:cubicBezTo>
                      <a:pt x="13183" y="25801"/>
                      <a:pt x="13225" y="25801"/>
                      <a:pt x="13287" y="25801"/>
                    </a:cubicBezTo>
                    <a:lnTo>
                      <a:pt x="13621" y="25801"/>
                    </a:lnTo>
                    <a:cubicBezTo>
                      <a:pt x="13579" y="25572"/>
                      <a:pt x="13537" y="25363"/>
                      <a:pt x="13475" y="25175"/>
                    </a:cubicBezTo>
                    <a:cubicBezTo>
                      <a:pt x="13225" y="24341"/>
                      <a:pt x="12953" y="23507"/>
                      <a:pt x="12682" y="22693"/>
                    </a:cubicBezTo>
                    <a:cubicBezTo>
                      <a:pt x="12661" y="22652"/>
                      <a:pt x="12661" y="22610"/>
                      <a:pt x="12640" y="22568"/>
                    </a:cubicBezTo>
                    <a:cubicBezTo>
                      <a:pt x="12494" y="22172"/>
                      <a:pt x="12369" y="21797"/>
                      <a:pt x="12244" y="21421"/>
                    </a:cubicBezTo>
                    <a:cubicBezTo>
                      <a:pt x="12119" y="21108"/>
                      <a:pt x="11994" y="20795"/>
                      <a:pt x="11869" y="20483"/>
                    </a:cubicBezTo>
                    <a:cubicBezTo>
                      <a:pt x="11410" y="19314"/>
                      <a:pt x="10847" y="18167"/>
                      <a:pt x="10179" y="17083"/>
                    </a:cubicBezTo>
                    <a:cubicBezTo>
                      <a:pt x="10138" y="17020"/>
                      <a:pt x="10096" y="16978"/>
                      <a:pt x="10033" y="16853"/>
                    </a:cubicBezTo>
                    <a:cubicBezTo>
                      <a:pt x="9950" y="16749"/>
                      <a:pt x="9846" y="16603"/>
                      <a:pt x="9783" y="16499"/>
                    </a:cubicBezTo>
                    <a:cubicBezTo>
                      <a:pt x="9720" y="16394"/>
                      <a:pt x="9637" y="16290"/>
                      <a:pt x="9554" y="16165"/>
                    </a:cubicBezTo>
                    <a:cubicBezTo>
                      <a:pt x="7614" y="13433"/>
                      <a:pt x="5007" y="11138"/>
                      <a:pt x="3380" y="8197"/>
                    </a:cubicBezTo>
                    <a:cubicBezTo>
                      <a:pt x="1982" y="5674"/>
                      <a:pt x="1377" y="2816"/>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16"/>
              <p:cNvSpPr/>
              <p:nvPr/>
            </p:nvSpPr>
            <p:spPr>
              <a:xfrm>
                <a:off x="8020975" y="3064075"/>
                <a:ext cx="492775" cy="1072100"/>
              </a:xfrm>
              <a:custGeom>
                <a:avLst/>
                <a:gdLst/>
                <a:ahLst/>
                <a:cxnLst/>
                <a:rect l="l" t="t" r="r" b="b"/>
                <a:pathLst>
                  <a:path w="19711" h="42884" extrusionOk="0">
                    <a:moveTo>
                      <a:pt x="981" y="1"/>
                    </a:moveTo>
                    <a:lnTo>
                      <a:pt x="981" y="1"/>
                    </a:lnTo>
                    <a:cubicBezTo>
                      <a:pt x="0" y="5737"/>
                      <a:pt x="2420" y="11514"/>
                      <a:pt x="5340" y="16582"/>
                    </a:cubicBezTo>
                    <a:cubicBezTo>
                      <a:pt x="8260" y="21630"/>
                      <a:pt x="11785" y="26469"/>
                      <a:pt x="13328" y="32100"/>
                    </a:cubicBezTo>
                    <a:cubicBezTo>
                      <a:pt x="13412" y="32455"/>
                      <a:pt x="13516" y="32810"/>
                      <a:pt x="13600" y="33185"/>
                    </a:cubicBezTo>
                    <a:cubicBezTo>
                      <a:pt x="13620" y="33310"/>
                      <a:pt x="13641" y="33435"/>
                      <a:pt x="13683" y="33581"/>
                    </a:cubicBezTo>
                    <a:cubicBezTo>
                      <a:pt x="13725" y="33706"/>
                      <a:pt x="13746" y="33852"/>
                      <a:pt x="13787" y="33998"/>
                    </a:cubicBezTo>
                    <a:cubicBezTo>
                      <a:pt x="13975" y="34854"/>
                      <a:pt x="14142" y="35709"/>
                      <a:pt x="14309" y="36585"/>
                    </a:cubicBezTo>
                    <a:cubicBezTo>
                      <a:pt x="14330" y="36647"/>
                      <a:pt x="14350" y="36731"/>
                      <a:pt x="14371" y="36793"/>
                    </a:cubicBezTo>
                    <a:cubicBezTo>
                      <a:pt x="14580" y="37836"/>
                      <a:pt x="14809" y="38858"/>
                      <a:pt x="15101" y="39859"/>
                    </a:cubicBezTo>
                    <a:cubicBezTo>
                      <a:pt x="15143" y="39964"/>
                      <a:pt x="15164" y="40068"/>
                      <a:pt x="15206" y="40172"/>
                    </a:cubicBezTo>
                    <a:cubicBezTo>
                      <a:pt x="15226" y="40235"/>
                      <a:pt x="15247" y="40297"/>
                      <a:pt x="15268" y="40360"/>
                    </a:cubicBezTo>
                    <a:cubicBezTo>
                      <a:pt x="15372" y="40694"/>
                      <a:pt x="15477" y="41007"/>
                      <a:pt x="15602" y="41340"/>
                    </a:cubicBezTo>
                    <a:cubicBezTo>
                      <a:pt x="15727" y="41695"/>
                      <a:pt x="15936" y="42237"/>
                      <a:pt x="16186" y="42821"/>
                    </a:cubicBezTo>
                    <a:lnTo>
                      <a:pt x="16353" y="42821"/>
                    </a:lnTo>
                    <a:lnTo>
                      <a:pt x="16770" y="42842"/>
                    </a:lnTo>
                    <a:cubicBezTo>
                      <a:pt x="16812" y="42852"/>
                      <a:pt x="16859" y="42852"/>
                      <a:pt x="16903" y="42852"/>
                    </a:cubicBezTo>
                    <a:cubicBezTo>
                      <a:pt x="16947" y="42852"/>
                      <a:pt x="16989" y="42852"/>
                      <a:pt x="17020" y="42863"/>
                    </a:cubicBezTo>
                    <a:cubicBezTo>
                      <a:pt x="17083" y="42884"/>
                      <a:pt x="17125" y="42884"/>
                      <a:pt x="17187" y="42884"/>
                    </a:cubicBezTo>
                    <a:lnTo>
                      <a:pt x="19690" y="42884"/>
                    </a:lnTo>
                    <a:cubicBezTo>
                      <a:pt x="19711" y="42717"/>
                      <a:pt x="19690" y="42550"/>
                      <a:pt x="19690" y="42383"/>
                    </a:cubicBezTo>
                    <a:cubicBezTo>
                      <a:pt x="19607" y="41465"/>
                      <a:pt x="19481" y="40548"/>
                      <a:pt x="19294" y="39630"/>
                    </a:cubicBezTo>
                    <a:cubicBezTo>
                      <a:pt x="19023" y="38274"/>
                      <a:pt x="18668" y="36939"/>
                      <a:pt x="18230" y="35625"/>
                    </a:cubicBezTo>
                    <a:cubicBezTo>
                      <a:pt x="18167" y="35417"/>
                      <a:pt x="18105" y="35208"/>
                      <a:pt x="18042" y="35000"/>
                    </a:cubicBezTo>
                    <a:cubicBezTo>
                      <a:pt x="17980" y="34812"/>
                      <a:pt x="17917" y="34603"/>
                      <a:pt x="17834" y="34395"/>
                    </a:cubicBezTo>
                    <a:lnTo>
                      <a:pt x="17792" y="34270"/>
                    </a:lnTo>
                    <a:cubicBezTo>
                      <a:pt x="17604" y="33727"/>
                      <a:pt x="17417" y="33206"/>
                      <a:pt x="17229" y="32684"/>
                    </a:cubicBezTo>
                    <a:lnTo>
                      <a:pt x="17125" y="32372"/>
                    </a:lnTo>
                    <a:cubicBezTo>
                      <a:pt x="16540" y="30766"/>
                      <a:pt x="15956" y="29180"/>
                      <a:pt x="15331" y="27595"/>
                    </a:cubicBezTo>
                    <a:cubicBezTo>
                      <a:pt x="15289" y="27491"/>
                      <a:pt x="15247" y="27366"/>
                      <a:pt x="15206" y="27261"/>
                    </a:cubicBezTo>
                    <a:cubicBezTo>
                      <a:pt x="15164" y="27178"/>
                      <a:pt x="15122" y="27074"/>
                      <a:pt x="15080" y="26990"/>
                    </a:cubicBezTo>
                    <a:cubicBezTo>
                      <a:pt x="14580" y="25718"/>
                      <a:pt x="14058" y="24467"/>
                      <a:pt x="13516" y="23236"/>
                    </a:cubicBezTo>
                    <a:cubicBezTo>
                      <a:pt x="13391" y="22965"/>
                      <a:pt x="13266" y="22715"/>
                      <a:pt x="13162" y="22485"/>
                    </a:cubicBezTo>
                    <a:cubicBezTo>
                      <a:pt x="13078" y="22256"/>
                      <a:pt x="12974" y="22026"/>
                      <a:pt x="12849" y="21797"/>
                    </a:cubicBezTo>
                    <a:cubicBezTo>
                      <a:pt x="12724" y="21526"/>
                      <a:pt x="12598" y="21234"/>
                      <a:pt x="12473" y="20983"/>
                    </a:cubicBezTo>
                    <a:cubicBezTo>
                      <a:pt x="12369" y="20775"/>
                      <a:pt x="12265" y="20566"/>
                      <a:pt x="12181" y="20399"/>
                    </a:cubicBezTo>
                    <a:cubicBezTo>
                      <a:pt x="12098" y="20212"/>
                      <a:pt x="12014" y="20024"/>
                      <a:pt x="11910" y="19857"/>
                    </a:cubicBezTo>
                    <a:cubicBezTo>
                      <a:pt x="11389" y="18793"/>
                      <a:pt x="10825" y="17750"/>
                      <a:pt x="10221" y="16728"/>
                    </a:cubicBezTo>
                    <a:cubicBezTo>
                      <a:pt x="7009" y="11201"/>
                      <a:pt x="2795" y="6133"/>
                      <a:pt x="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16"/>
              <p:cNvSpPr/>
              <p:nvPr/>
            </p:nvSpPr>
            <p:spPr>
              <a:xfrm>
                <a:off x="8362525" y="2410725"/>
                <a:ext cx="225275" cy="1725450"/>
              </a:xfrm>
              <a:custGeom>
                <a:avLst/>
                <a:gdLst/>
                <a:ahLst/>
                <a:cxnLst/>
                <a:rect l="l" t="t" r="r" b="b"/>
                <a:pathLst>
                  <a:path w="9011" h="69018" extrusionOk="0">
                    <a:moveTo>
                      <a:pt x="1481" y="0"/>
                    </a:moveTo>
                    <a:lnTo>
                      <a:pt x="1481" y="0"/>
                    </a:lnTo>
                    <a:cubicBezTo>
                      <a:pt x="834" y="2670"/>
                      <a:pt x="417" y="5402"/>
                      <a:pt x="230" y="8156"/>
                    </a:cubicBezTo>
                    <a:cubicBezTo>
                      <a:pt x="230" y="8260"/>
                      <a:pt x="209" y="8364"/>
                      <a:pt x="209" y="8468"/>
                    </a:cubicBezTo>
                    <a:cubicBezTo>
                      <a:pt x="209" y="8594"/>
                      <a:pt x="188" y="8740"/>
                      <a:pt x="188" y="8865"/>
                    </a:cubicBezTo>
                    <a:cubicBezTo>
                      <a:pt x="0" y="12744"/>
                      <a:pt x="84" y="16665"/>
                      <a:pt x="459" y="20545"/>
                    </a:cubicBezTo>
                    <a:cubicBezTo>
                      <a:pt x="709" y="23590"/>
                      <a:pt x="1210" y="26635"/>
                      <a:pt x="1544" y="29681"/>
                    </a:cubicBezTo>
                    <a:cubicBezTo>
                      <a:pt x="1564" y="29931"/>
                      <a:pt x="1585" y="30160"/>
                      <a:pt x="1627" y="30452"/>
                    </a:cubicBezTo>
                    <a:cubicBezTo>
                      <a:pt x="1648" y="30744"/>
                      <a:pt x="1669" y="31015"/>
                      <a:pt x="1690" y="31307"/>
                    </a:cubicBezTo>
                    <a:cubicBezTo>
                      <a:pt x="1773" y="32350"/>
                      <a:pt x="1836" y="33414"/>
                      <a:pt x="1836" y="34457"/>
                    </a:cubicBezTo>
                    <a:cubicBezTo>
                      <a:pt x="1856" y="39275"/>
                      <a:pt x="855" y="44135"/>
                      <a:pt x="1752" y="48869"/>
                    </a:cubicBezTo>
                    <a:cubicBezTo>
                      <a:pt x="2211" y="51226"/>
                      <a:pt x="3108" y="53479"/>
                      <a:pt x="3671" y="55815"/>
                    </a:cubicBezTo>
                    <a:cubicBezTo>
                      <a:pt x="4005" y="57338"/>
                      <a:pt x="4234" y="58881"/>
                      <a:pt x="4339" y="60445"/>
                    </a:cubicBezTo>
                    <a:lnTo>
                      <a:pt x="4339" y="60487"/>
                    </a:lnTo>
                    <a:cubicBezTo>
                      <a:pt x="4359" y="60675"/>
                      <a:pt x="4380" y="60862"/>
                      <a:pt x="4380" y="61071"/>
                    </a:cubicBezTo>
                    <a:cubicBezTo>
                      <a:pt x="4401" y="61154"/>
                      <a:pt x="4401" y="61238"/>
                      <a:pt x="4401" y="61363"/>
                    </a:cubicBezTo>
                    <a:cubicBezTo>
                      <a:pt x="4422" y="61467"/>
                      <a:pt x="4422" y="61551"/>
                      <a:pt x="4422" y="61697"/>
                    </a:cubicBezTo>
                    <a:cubicBezTo>
                      <a:pt x="4443" y="61864"/>
                      <a:pt x="4464" y="62010"/>
                      <a:pt x="4464" y="62176"/>
                    </a:cubicBezTo>
                    <a:cubicBezTo>
                      <a:pt x="4526" y="63345"/>
                      <a:pt x="4589" y="64533"/>
                      <a:pt x="4672" y="65722"/>
                    </a:cubicBezTo>
                    <a:cubicBezTo>
                      <a:pt x="4735" y="66807"/>
                      <a:pt x="4818" y="67912"/>
                      <a:pt x="4964" y="68997"/>
                    </a:cubicBezTo>
                    <a:lnTo>
                      <a:pt x="5131" y="68997"/>
                    </a:lnTo>
                    <a:lnTo>
                      <a:pt x="5507" y="69018"/>
                    </a:lnTo>
                    <a:lnTo>
                      <a:pt x="8072" y="69018"/>
                    </a:lnTo>
                    <a:cubicBezTo>
                      <a:pt x="8176" y="68747"/>
                      <a:pt x="8260" y="68455"/>
                      <a:pt x="8364" y="68183"/>
                    </a:cubicBezTo>
                    <a:cubicBezTo>
                      <a:pt x="8385" y="68100"/>
                      <a:pt x="8385" y="68037"/>
                      <a:pt x="8427" y="67933"/>
                    </a:cubicBezTo>
                    <a:cubicBezTo>
                      <a:pt x="8447" y="67829"/>
                      <a:pt x="8468" y="67725"/>
                      <a:pt x="8510" y="67641"/>
                    </a:cubicBezTo>
                    <a:cubicBezTo>
                      <a:pt x="8531" y="67537"/>
                      <a:pt x="8573" y="67412"/>
                      <a:pt x="8593" y="67307"/>
                    </a:cubicBezTo>
                    <a:cubicBezTo>
                      <a:pt x="8677" y="66932"/>
                      <a:pt x="8739" y="66577"/>
                      <a:pt x="8802" y="66202"/>
                    </a:cubicBezTo>
                    <a:cubicBezTo>
                      <a:pt x="8802" y="66160"/>
                      <a:pt x="8802" y="66139"/>
                      <a:pt x="8802" y="66119"/>
                    </a:cubicBezTo>
                    <a:cubicBezTo>
                      <a:pt x="8823" y="66014"/>
                      <a:pt x="8823" y="65889"/>
                      <a:pt x="8844" y="65785"/>
                    </a:cubicBezTo>
                    <a:cubicBezTo>
                      <a:pt x="8844" y="65743"/>
                      <a:pt x="8844" y="65681"/>
                      <a:pt x="8865" y="65639"/>
                    </a:cubicBezTo>
                    <a:cubicBezTo>
                      <a:pt x="8885" y="65597"/>
                      <a:pt x="8885" y="65555"/>
                      <a:pt x="8885" y="65514"/>
                    </a:cubicBezTo>
                    <a:lnTo>
                      <a:pt x="8885" y="65389"/>
                    </a:lnTo>
                    <a:cubicBezTo>
                      <a:pt x="8906" y="65138"/>
                      <a:pt x="8948" y="64867"/>
                      <a:pt x="8948" y="64617"/>
                    </a:cubicBezTo>
                    <a:cubicBezTo>
                      <a:pt x="9011" y="63470"/>
                      <a:pt x="8969" y="62343"/>
                      <a:pt x="8844" y="61217"/>
                    </a:cubicBezTo>
                    <a:cubicBezTo>
                      <a:pt x="8802" y="60842"/>
                      <a:pt x="8760" y="60466"/>
                      <a:pt x="8698" y="60112"/>
                    </a:cubicBezTo>
                    <a:cubicBezTo>
                      <a:pt x="8656" y="59840"/>
                      <a:pt x="8614" y="59590"/>
                      <a:pt x="8552" y="59319"/>
                    </a:cubicBezTo>
                    <a:cubicBezTo>
                      <a:pt x="8531" y="59194"/>
                      <a:pt x="8510" y="59069"/>
                      <a:pt x="8489" y="58944"/>
                    </a:cubicBezTo>
                    <a:cubicBezTo>
                      <a:pt x="8406" y="58485"/>
                      <a:pt x="8301" y="58047"/>
                      <a:pt x="8197" y="57630"/>
                    </a:cubicBezTo>
                    <a:cubicBezTo>
                      <a:pt x="8114" y="57233"/>
                      <a:pt x="8009" y="56816"/>
                      <a:pt x="7905" y="56420"/>
                    </a:cubicBezTo>
                    <a:cubicBezTo>
                      <a:pt x="7905" y="56420"/>
                      <a:pt x="7905" y="56399"/>
                      <a:pt x="7905" y="56399"/>
                    </a:cubicBezTo>
                    <a:cubicBezTo>
                      <a:pt x="7843" y="56170"/>
                      <a:pt x="7759" y="55898"/>
                      <a:pt x="7697" y="55648"/>
                    </a:cubicBezTo>
                    <a:cubicBezTo>
                      <a:pt x="7634" y="55440"/>
                      <a:pt x="7592" y="55252"/>
                      <a:pt x="7530" y="55064"/>
                    </a:cubicBezTo>
                    <a:cubicBezTo>
                      <a:pt x="6883" y="52832"/>
                      <a:pt x="6153" y="50601"/>
                      <a:pt x="5611" y="48348"/>
                    </a:cubicBezTo>
                    <a:cubicBezTo>
                      <a:pt x="5444" y="47743"/>
                      <a:pt x="5319" y="47138"/>
                      <a:pt x="5194" y="46533"/>
                    </a:cubicBezTo>
                    <a:lnTo>
                      <a:pt x="5131" y="46221"/>
                    </a:lnTo>
                    <a:cubicBezTo>
                      <a:pt x="5110" y="46116"/>
                      <a:pt x="5089" y="46012"/>
                      <a:pt x="5069" y="45908"/>
                    </a:cubicBezTo>
                    <a:cubicBezTo>
                      <a:pt x="4714" y="44135"/>
                      <a:pt x="4464" y="42362"/>
                      <a:pt x="4276" y="40589"/>
                    </a:cubicBezTo>
                    <a:cubicBezTo>
                      <a:pt x="4005" y="37878"/>
                      <a:pt x="3859" y="35145"/>
                      <a:pt x="3775" y="32413"/>
                    </a:cubicBezTo>
                    <a:cubicBezTo>
                      <a:pt x="3775" y="32058"/>
                      <a:pt x="3755" y="31725"/>
                      <a:pt x="3755" y="31391"/>
                    </a:cubicBezTo>
                    <a:lnTo>
                      <a:pt x="3755" y="31224"/>
                    </a:lnTo>
                    <a:cubicBezTo>
                      <a:pt x="3755" y="31203"/>
                      <a:pt x="3755" y="31182"/>
                      <a:pt x="3755" y="31161"/>
                    </a:cubicBezTo>
                    <a:lnTo>
                      <a:pt x="3755" y="31141"/>
                    </a:lnTo>
                    <a:lnTo>
                      <a:pt x="3755" y="30890"/>
                    </a:lnTo>
                    <a:cubicBezTo>
                      <a:pt x="3734" y="30411"/>
                      <a:pt x="3713" y="29889"/>
                      <a:pt x="3713" y="29472"/>
                    </a:cubicBezTo>
                    <a:lnTo>
                      <a:pt x="3713" y="28158"/>
                    </a:lnTo>
                    <a:lnTo>
                      <a:pt x="3713" y="27803"/>
                    </a:lnTo>
                    <a:lnTo>
                      <a:pt x="3713" y="27678"/>
                    </a:lnTo>
                    <a:cubicBezTo>
                      <a:pt x="3713" y="27616"/>
                      <a:pt x="3713" y="27574"/>
                      <a:pt x="3713" y="27532"/>
                    </a:cubicBezTo>
                    <a:lnTo>
                      <a:pt x="3713" y="27178"/>
                    </a:lnTo>
                    <a:cubicBezTo>
                      <a:pt x="3734" y="26531"/>
                      <a:pt x="3734" y="25905"/>
                      <a:pt x="3755" y="25280"/>
                    </a:cubicBezTo>
                    <a:lnTo>
                      <a:pt x="3755" y="25092"/>
                    </a:lnTo>
                    <a:cubicBezTo>
                      <a:pt x="3775" y="24320"/>
                      <a:pt x="3817" y="23528"/>
                      <a:pt x="3838" y="22756"/>
                    </a:cubicBezTo>
                    <a:lnTo>
                      <a:pt x="3838" y="22526"/>
                    </a:lnTo>
                    <a:cubicBezTo>
                      <a:pt x="3880" y="21546"/>
                      <a:pt x="3921" y="20566"/>
                      <a:pt x="3921" y="19585"/>
                    </a:cubicBezTo>
                    <a:lnTo>
                      <a:pt x="3921" y="19398"/>
                    </a:lnTo>
                    <a:cubicBezTo>
                      <a:pt x="3942" y="18271"/>
                      <a:pt x="3942" y="17124"/>
                      <a:pt x="3901" y="15998"/>
                    </a:cubicBezTo>
                    <a:cubicBezTo>
                      <a:pt x="3796" y="13161"/>
                      <a:pt x="3191" y="10596"/>
                      <a:pt x="2586" y="7947"/>
                    </a:cubicBezTo>
                    <a:cubicBezTo>
                      <a:pt x="2524" y="7738"/>
                      <a:pt x="2482" y="7509"/>
                      <a:pt x="2420" y="7280"/>
                    </a:cubicBezTo>
                    <a:cubicBezTo>
                      <a:pt x="2378" y="7071"/>
                      <a:pt x="2315" y="6842"/>
                      <a:pt x="2274" y="6612"/>
                    </a:cubicBezTo>
                    <a:cubicBezTo>
                      <a:pt x="2086" y="5861"/>
                      <a:pt x="1940" y="5090"/>
                      <a:pt x="1773" y="4318"/>
                    </a:cubicBezTo>
                    <a:cubicBezTo>
                      <a:pt x="1502" y="2879"/>
                      <a:pt x="1418" y="1439"/>
                      <a:pt x="1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9" name="Google Shape;1299;p16"/>
              <p:cNvSpPr/>
              <p:nvPr/>
            </p:nvSpPr>
            <p:spPr>
              <a:xfrm>
                <a:off x="8414150" y="2180775"/>
                <a:ext cx="200250" cy="1955400"/>
              </a:xfrm>
              <a:custGeom>
                <a:avLst/>
                <a:gdLst/>
                <a:ahLst/>
                <a:cxnLst/>
                <a:rect l="l" t="t" r="r" b="b"/>
                <a:pathLst>
                  <a:path w="8010" h="78216" extrusionOk="0">
                    <a:moveTo>
                      <a:pt x="2420" y="0"/>
                    </a:moveTo>
                    <a:lnTo>
                      <a:pt x="2420" y="0"/>
                    </a:lnTo>
                    <a:cubicBezTo>
                      <a:pt x="563" y="1606"/>
                      <a:pt x="396" y="4380"/>
                      <a:pt x="375" y="6841"/>
                    </a:cubicBezTo>
                    <a:cubicBezTo>
                      <a:pt x="355" y="9824"/>
                      <a:pt x="375" y="12807"/>
                      <a:pt x="375" y="15789"/>
                    </a:cubicBezTo>
                    <a:lnTo>
                      <a:pt x="375" y="16478"/>
                    </a:lnTo>
                    <a:lnTo>
                      <a:pt x="375" y="17166"/>
                    </a:lnTo>
                    <a:cubicBezTo>
                      <a:pt x="375" y="21171"/>
                      <a:pt x="355" y="25175"/>
                      <a:pt x="250" y="29180"/>
                    </a:cubicBezTo>
                    <a:cubicBezTo>
                      <a:pt x="229" y="29680"/>
                      <a:pt x="209" y="30181"/>
                      <a:pt x="188" y="30682"/>
                    </a:cubicBezTo>
                    <a:cubicBezTo>
                      <a:pt x="188" y="30828"/>
                      <a:pt x="209" y="30953"/>
                      <a:pt x="188" y="31120"/>
                    </a:cubicBezTo>
                    <a:cubicBezTo>
                      <a:pt x="188" y="31266"/>
                      <a:pt x="188" y="31391"/>
                      <a:pt x="188" y="31516"/>
                    </a:cubicBezTo>
                    <a:cubicBezTo>
                      <a:pt x="83" y="34603"/>
                      <a:pt x="0" y="37669"/>
                      <a:pt x="21" y="40735"/>
                    </a:cubicBezTo>
                    <a:lnTo>
                      <a:pt x="21" y="41444"/>
                    </a:lnTo>
                    <a:cubicBezTo>
                      <a:pt x="42" y="41757"/>
                      <a:pt x="42" y="42049"/>
                      <a:pt x="42" y="42341"/>
                    </a:cubicBezTo>
                    <a:cubicBezTo>
                      <a:pt x="83" y="44677"/>
                      <a:pt x="209" y="46992"/>
                      <a:pt x="459" y="49307"/>
                    </a:cubicBezTo>
                    <a:cubicBezTo>
                      <a:pt x="521" y="49787"/>
                      <a:pt x="584" y="50308"/>
                      <a:pt x="626" y="50767"/>
                    </a:cubicBezTo>
                    <a:cubicBezTo>
                      <a:pt x="688" y="51226"/>
                      <a:pt x="751" y="51664"/>
                      <a:pt x="834" y="52123"/>
                    </a:cubicBezTo>
                    <a:cubicBezTo>
                      <a:pt x="939" y="52853"/>
                      <a:pt x="1064" y="53583"/>
                      <a:pt x="1189" y="54292"/>
                    </a:cubicBezTo>
                    <a:cubicBezTo>
                      <a:pt x="1481" y="55836"/>
                      <a:pt x="1836" y="57379"/>
                      <a:pt x="2148" y="58902"/>
                    </a:cubicBezTo>
                    <a:cubicBezTo>
                      <a:pt x="2190" y="59048"/>
                      <a:pt x="2211" y="59194"/>
                      <a:pt x="2232" y="59319"/>
                    </a:cubicBezTo>
                    <a:cubicBezTo>
                      <a:pt x="2253" y="59402"/>
                      <a:pt x="2274" y="59465"/>
                      <a:pt x="2274" y="59527"/>
                    </a:cubicBezTo>
                    <a:cubicBezTo>
                      <a:pt x="2336" y="59819"/>
                      <a:pt x="2399" y="60111"/>
                      <a:pt x="2440" y="60403"/>
                    </a:cubicBezTo>
                    <a:cubicBezTo>
                      <a:pt x="2545" y="60967"/>
                      <a:pt x="2649" y="61530"/>
                      <a:pt x="2732" y="62093"/>
                    </a:cubicBezTo>
                    <a:cubicBezTo>
                      <a:pt x="2774" y="62385"/>
                      <a:pt x="2816" y="62677"/>
                      <a:pt x="2837" y="62990"/>
                    </a:cubicBezTo>
                    <a:lnTo>
                      <a:pt x="2837" y="63011"/>
                    </a:lnTo>
                    <a:cubicBezTo>
                      <a:pt x="2878" y="63261"/>
                      <a:pt x="2899" y="63490"/>
                      <a:pt x="2920" y="63720"/>
                    </a:cubicBezTo>
                    <a:cubicBezTo>
                      <a:pt x="3045" y="65076"/>
                      <a:pt x="3087" y="66452"/>
                      <a:pt x="3150" y="67808"/>
                    </a:cubicBezTo>
                    <a:cubicBezTo>
                      <a:pt x="3170" y="68246"/>
                      <a:pt x="3170" y="68663"/>
                      <a:pt x="3191" y="69080"/>
                    </a:cubicBezTo>
                    <a:lnTo>
                      <a:pt x="3191" y="69226"/>
                    </a:lnTo>
                    <a:cubicBezTo>
                      <a:pt x="3212" y="69727"/>
                      <a:pt x="3233" y="70206"/>
                      <a:pt x="3275" y="70707"/>
                    </a:cubicBezTo>
                    <a:cubicBezTo>
                      <a:pt x="3337" y="72105"/>
                      <a:pt x="3504" y="73502"/>
                      <a:pt x="3754" y="74879"/>
                    </a:cubicBezTo>
                    <a:cubicBezTo>
                      <a:pt x="3859" y="75421"/>
                      <a:pt x="3984" y="75963"/>
                      <a:pt x="4151" y="76505"/>
                    </a:cubicBezTo>
                    <a:cubicBezTo>
                      <a:pt x="4318" y="77089"/>
                      <a:pt x="4526" y="77653"/>
                      <a:pt x="4776" y="78216"/>
                    </a:cubicBezTo>
                    <a:lnTo>
                      <a:pt x="7196" y="78216"/>
                    </a:lnTo>
                    <a:cubicBezTo>
                      <a:pt x="7196" y="78195"/>
                      <a:pt x="7196" y="78195"/>
                      <a:pt x="7196" y="78174"/>
                    </a:cubicBezTo>
                    <a:cubicBezTo>
                      <a:pt x="7238" y="78091"/>
                      <a:pt x="7259" y="77986"/>
                      <a:pt x="7279" y="77882"/>
                    </a:cubicBezTo>
                    <a:cubicBezTo>
                      <a:pt x="7279" y="77861"/>
                      <a:pt x="7300" y="77819"/>
                      <a:pt x="7300" y="77799"/>
                    </a:cubicBezTo>
                    <a:cubicBezTo>
                      <a:pt x="7300" y="77778"/>
                      <a:pt x="7321" y="77736"/>
                      <a:pt x="7321" y="77715"/>
                    </a:cubicBezTo>
                    <a:cubicBezTo>
                      <a:pt x="7321" y="77694"/>
                      <a:pt x="7321" y="77694"/>
                      <a:pt x="7321" y="77694"/>
                    </a:cubicBezTo>
                    <a:cubicBezTo>
                      <a:pt x="7342" y="77632"/>
                      <a:pt x="7342" y="77611"/>
                      <a:pt x="7363" y="77527"/>
                    </a:cubicBezTo>
                    <a:cubicBezTo>
                      <a:pt x="7384" y="77423"/>
                      <a:pt x="7405" y="77340"/>
                      <a:pt x="7425" y="77235"/>
                    </a:cubicBezTo>
                    <a:cubicBezTo>
                      <a:pt x="7446" y="77131"/>
                      <a:pt x="7467" y="77048"/>
                      <a:pt x="7488" y="76923"/>
                    </a:cubicBezTo>
                    <a:cubicBezTo>
                      <a:pt x="7509" y="76797"/>
                      <a:pt x="7551" y="76693"/>
                      <a:pt x="7571" y="76568"/>
                    </a:cubicBezTo>
                    <a:cubicBezTo>
                      <a:pt x="7634" y="76234"/>
                      <a:pt x="7676" y="75901"/>
                      <a:pt x="7717" y="75567"/>
                    </a:cubicBezTo>
                    <a:cubicBezTo>
                      <a:pt x="7759" y="75337"/>
                      <a:pt x="7801" y="75108"/>
                      <a:pt x="7822" y="74879"/>
                    </a:cubicBezTo>
                    <a:cubicBezTo>
                      <a:pt x="7884" y="74336"/>
                      <a:pt x="7926" y="73794"/>
                      <a:pt x="7968" y="73231"/>
                    </a:cubicBezTo>
                    <a:cubicBezTo>
                      <a:pt x="8009" y="72501"/>
                      <a:pt x="8009" y="71771"/>
                      <a:pt x="8009" y="71020"/>
                    </a:cubicBezTo>
                    <a:cubicBezTo>
                      <a:pt x="8009" y="70770"/>
                      <a:pt x="8009" y="70498"/>
                      <a:pt x="7989" y="70248"/>
                    </a:cubicBezTo>
                    <a:cubicBezTo>
                      <a:pt x="7989" y="70081"/>
                      <a:pt x="7968" y="69914"/>
                      <a:pt x="7968" y="69748"/>
                    </a:cubicBezTo>
                    <a:lnTo>
                      <a:pt x="7968" y="69560"/>
                    </a:lnTo>
                    <a:cubicBezTo>
                      <a:pt x="7968" y="69539"/>
                      <a:pt x="7968" y="69518"/>
                      <a:pt x="7968" y="69497"/>
                    </a:cubicBezTo>
                    <a:cubicBezTo>
                      <a:pt x="7926" y="68913"/>
                      <a:pt x="7905" y="68308"/>
                      <a:pt x="7843" y="67704"/>
                    </a:cubicBezTo>
                    <a:cubicBezTo>
                      <a:pt x="7822" y="67537"/>
                      <a:pt x="7801" y="67370"/>
                      <a:pt x="7801" y="67203"/>
                    </a:cubicBezTo>
                    <a:cubicBezTo>
                      <a:pt x="7780" y="67057"/>
                      <a:pt x="7780" y="66890"/>
                      <a:pt x="7759" y="66744"/>
                    </a:cubicBezTo>
                    <a:cubicBezTo>
                      <a:pt x="7613" y="65180"/>
                      <a:pt x="7405" y="63616"/>
                      <a:pt x="7196" y="62051"/>
                    </a:cubicBezTo>
                    <a:cubicBezTo>
                      <a:pt x="7175" y="61905"/>
                      <a:pt x="7154" y="61759"/>
                      <a:pt x="7133" y="61613"/>
                    </a:cubicBezTo>
                    <a:cubicBezTo>
                      <a:pt x="7113" y="61509"/>
                      <a:pt x="7092" y="61405"/>
                      <a:pt x="7092" y="61321"/>
                    </a:cubicBezTo>
                    <a:cubicBezTo>
                      <a:pt x="7050" y="61071"/>
                      <a:pt x="7029" y="60841"/>
                      <a:pt x="6987" y="60591"/>
                    </a:cubicBezTo>
                    <a:cubicBezTo>
                      <a:pt x="6841" y="59444"/>
                      <a:pt x="6695" y="58297"/>
                      <a:pt x="6570" y="57171"/>
                    </a:cubicBezTo>
                    <a:cubicBezTo>
                      <a:pt x="6362" y="55147"/>
                      <a:pt x="6216" y="53124"/>
                      <a:pt x="6111" y="51080"/>
                    </a:cubicBezTo>
                    <a:cubicBezTo>
                      <a:pt x="6090" y="50454"/>
                      <a:pt x="6070" y="49787"/>
                      <a:pt x="6049" y="49140"/>
                    </a:cubicBezTo>
                    <a:lnTo>
                      <a:pt x="6049" y="49015"/>
                    </a:lnTo>
                    <a:cubicBezTo>
                      <a:pt x="6007" y="47493"/>
                      <a:pt x="5986" y="45949"/>
                      <a:pt x="5986" y="44427"/>
                    </a:cubicBezTo>
                    <a:cubicBezTo>
                      <a:pt x="5965" y="42466"/>
                      <a:pt x="5986" y="40526"/>
                      <a:pt x="5986" y="38587"/>
                    </a:cubicBezTo>
                    <a:lnTo>
                      <a:pt x="5986" y="38441"/>
                    </a:lnTo>
                    <a:cubicBezTo>
                      <a:pt x="6007" y="36730"/>
                      <a:pt x="6007" y="35020"/>
                      <a:pt x="6007" y="33310"/>
                    </a:cubicBezTo>
                    <a:lnTo>
                      <a:pt x="6007" y="33226"/>
                    </a:lnTo>
                    <a:lnTo>
                      <a:pt x="6007" y="32705"/>
                    </a:lnTo>
                    <a:lnTo>
                      <a:pt x="6007" y="32058"/>
                    </a:lnTo>
                    <a:cubicBezTo>
                      <a:pt x="5986" y="31036"/>
                      <a:pt x="5986" y="29993"/>
                      <a:pt x="5944" y="28971"/>
                    </a:cubicBezTo>
                    <a:cubicBezTo>
                      <a:pt x="5944" y="28658"/>
                      <a:pt x="5924" y="28366"/>
                      <a:pt x="5924" y="28053"/>
                    </a:cubicBezTo>
                    <a:cubicBezTo>
                      <a:pt x="5924" y="27782"/>
                      <a:pt x="5903" y="27532"/>
                      <a:pt x="5903" y="27261"/>
                    </a:cubicBezTo>
                    <a:cubicBezTo>
                      <a:pt x="5882" y="26969"/>
                      <a:pt x="5882" y="26677"/>
                      <a:pt x="5861" y="26385"/>
                    </a:cubicBezTo>
                    <a:cubicBezTo>
                      <a:pt x="5861" y="26260"/>
                      <a:pt x="5861" y="26093"/>
                      <a:pt x="5840" y="26009"/>
                    </a:cubicBezTo>
                    <a:cubicBezTo>
                      <a:pt x="5819" y="25926"/>
                      <a:pt x="5819" y="25843"/>
                      <a:pt x="5819" y="25759"/>
                    </a:cubicBezTo>
                    <a:lnTo>
                      <a:pt x="5819" y="25592"/>
                    </a:lnTo>
                    <a:cubicBezTo>
                      <a:pt x="5673" y="22443"/>
                      <a:pt x="5340" y="19314"/>
                      <a:pt x="4818" y="16186"/>
                    </a:cubicBezTo>
                    <a:cubicBezTo>
                      <a:pt x="4756" y="15914"/>
                      <a:pt x="4714" y="15643"/>
                      <a:pt x="4651" y="15351"/>
                    </a:cubicBezTo>
                    <a:cubicBezTo>
                      <a:pt x="4610" y="15122"/>
                      <a:pt x="4568" y="14872"/>
                      <a:pt x="4505" y="14621"/>
                    </a:cubicBezTo>
                    <a:cubicBezTo>
                      <a:pt x="4338" y="13766"/>
                      <a:pt x="4151" y="12911"/>
                      <a:pt x="3942" y="12056"/>
                    </a:cubicBezTo>
                    <a:cubicBezTo>
                      <a:pt x="2941" y="8093"/>
                      <a:pt x="1481" y="3984"/>
                      <a:pt x="24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16"/>
              <p:cNvSpPr/>
              <p:nvPr/>
            </p:nvSpPr>
            <p:spPr>
              <a:xfrm>
                <a:off x="8411000" y="2170350"/>
                <a:ext cx="207050" cy="1966350"/>
              </a:xfrm>
              <a:custGeom>
                <a:avLst/>
                <a:gdLst/>
                <a:ahLst/>
                <a:cxnLst/>
                <a:rect l="l" t="t" r="r" b="b"/>
                <a:pathLst>
                  <a:path w="8282" h="78654" extrusionOk="0">
                    <a:moveTo>
                      <a:pt x="2796" y="0"/>
                    </a:moveTo>
                    <a:lnTo>
                      <a:pt x="2441" y="313"/>
                    </a:lnTo>
                    <a:cubicBezTo>
                      <a:pt x="1482" y="1126"/>
                      <a:pt x="960" y="2232"/>
                      <a:pt x="689" y="3462"/>
                    </a:cubicBezTo>
                    <a:cubicBezTo>
                      <a:pt x="439" y="4714"/>
                      <a:pt x="314" y="5986"/>
                      <a:pt x="335" y="7258"/>
                    </a:cubicBezTo>
                    <a:cubicBezTo>
                      <a:pt x="314" y="9949"/>
                      <a:pt x="314" y="12661"/>
                      <a:pt x="335" y="15309"/>
                    </a:cubicBezTo>
                    <a:lnTo>
                      <a:pt x="335" y="16227"/>
                    </a:lnTo>
                    <a:lnTo>
                      <a:pt x="335" y="16936"/>
                    </a:lnTo>
                    <a:cubicBezTo>
                      <a:pt x="335" y="21108"/>
                      <a:pt x="335" y="25384"/>
                      <a:pt x="209" y="29597"/>
                    </a:cubicBezTo>
                    <a:cubicBezTo>
                      <a:pt x="209" y="29910"/>
                      <a:pt x="189" y="30243"/>
                      <a:pt x="189" y="30556"/>
                    </a:cubicBezTo>
                    <a:lnTo>
                      <a:pt x="189" y="31036"/>
                    </a:lnTo>
                    <a:cubicBezTo>
                      <a:pt x="189" y="31203"/>
                      <a:pt x="189" y="31328"/>
                      <a:pt x="168" y="31474"/>
                    </a:cubicBezTo>
                    <a:lnTo>
                      <a:pt x="168" y="31641"/>
                    </a:lnTo>
                    <a:cubicBezTo>
                      <a:pt x="84" y="34665"/>
                      <a:pt x="1" y="37627"/>
                      <a:pt x="1" y="40547"/>
                    </a:cubicBezTo>
                    <a:lnTo>
                      <a:pt x="1" y="41152"/>
                    </a:lnTo>
                    <a:lnTo>
                      <a:pt x="1" y="41861"/>
                    </a:lnTo>
                    <a:cubicBezTo>
                      <a:pt x="1" y="41882"/>
                      <a:pt x="1" y="41903"/>
                      <a:pt x="1" y="41903"/>
                    </a:cubicBezTo>
                    <a:cubicBezTo>
                      <a:pt x="1" y="42779"/>
                      <a:pt x="22" y="43655"/>
                      <a:pt x="63" y="44510"/>
                    </a:cubicBezTo>
                    <a:cubicBezTo>
                      <a:pt x="147" y="46742"/>
                      <a:pt x="335" y="48973"/>
                      <a:pt x="606" y="51226"/>
                    </a:cubicBezTo>
                    <a:cubicBezTo>
                      <a:pt x="668" y="51664"/>
                      <a:pt x="731" y="52102"/>
                      <a:pt x="793" y="52561"/>
                    </a:cubicBezTo>
                    <a:cubicBezTo>
                      <a:pt x="867" y="52985"/>
                      <a:pt x="925" y="53410"/>
                      <a:pt x="1009" y="53834"/>
                    </a:cubicBezTo>
                    <a:lnTo>
                      <a:pt x="1009" y="53834"/>
                    </a:lnTo>
                    <a:cubicBezTo>
                      <a:pt x="1014" y="53890"/>
                      <a:pt x="1018" y="53945"/>
                      <a:pt x="1023" y="54000"/>
                    </a:cubicBezTo>
                    <a:cubicBezTo>
                      <a:pt x="1065" y="54271"/>
                      <a:pt x="1127" y="54501"/>
                      <a:pt x="1169" y="54751"/>
                    </a:cubicBezTo>
                    <a:cubicBezTo>
                      <a:pt x="1357" y="55690"/>
                      <a:pt x="1544" y="56649"/>
                      <a:pt x="1753" y="57567"/>
                    </a:cubicBezTo>
                    <a:cubicBezTo>
                      <a:pt x="1920" y="58359"/>
                      <a:pt x="2087" y="59152"/>
                      <a:pt x="2254" y="59965"/>
                    </a:cubicBezTo>
                    <a:cubicBezTo>
                      <a:pt x="2316" y="60257"/>
                      <a:pt x="2358" y="60570"/>
                      <a:pt x="2420" y="60862"/>
                    </a:cubicBezTo>
                    <a:cubicBezTo>
                      <a:pt x="2420" y="60883"/>
                      <a:pt x="2420" y="60904"/>
                      <a:pt x="2441" y="60925"/>
                    </a:cubicBezTo>
                    <a:cubicBezTo>
                      <a:pt x="2462" y="61092"/>
                      <a:pt x="2483" y="61258"/>
                      <a:pt x="2525" y="61425"/>
                    </a:cubicBezTo>
                    <a:cubicBezTo>
                      <a:pt x="2566" y="61634"/>
                      <a:pt x="2608" y="61863"/>
                      <a:pt x="2629" y="62072"/>
                    </a:cubicBezTo>
                    <a:cubicBezTo>
                      <a:pt x="2650" y="62239"/>
                      <a:pt x="2692" y="62385"/>
                      <a:pt x="2712" y="62552"/>
                    </a:cubicBezTo>
                    <a:cubicBezTo>
                      <a:pt x="2754" y="62844"/>
                      <a:pt x="2775" y="63136"/>
                      <a:pt x="2817" y="63428"/>
                    </a:cubicBezTo>
                    <a:lnTo>
                      <a:pt x="2817" y="63469"/>
                    </a:lnTo>
                    <a:cubicBezTo>
                      <a:pt x="2942" y="64471"/>
                      <a:pt x="3004" y="65513"/>
                      <a:pt x="3046" y="66535"/>
                    </a:cubicBezTo>
                    <a:cubicBezTo>
                      <a:pt x="3067" y="66994"/>
                      <a:pt x="3088" y="67432"/>
                      <a:pt x="3109" y="67870"/>
                    </a:cubicBezTo>
                    <a:cubicBezTo>
                      <a:pt x="3109" y="67995"/>
                      <a:pt x="3109" y="68100"/>
                      <a:pt x="3109" y="68225"/>
                    </a:cubicBezTo>
                    <a:lnTo>
                      <a:pt x="3109" y="68371"/>
                    </a:lnTo>
                    <a:cubicBezTo>
                      <a:pt x="3130" y="68809"/>
                      <a:pt x="3150" y="69226"/>
                      <a:pt x="3171" y="69664"/>
                    </a:cubicBezTo>
                    <a:cubicBezTo>
                      <a:pt x="3213" y="70915"/>
                      <a:pt x="3296" y="72188"/>
                      <a:pt x="3442" y="73439"/>
                    </a:cubicBezTo>
                    <a:cubicBezTo>
                      <a:pt x="3505" y="73856"/>
                      <a:pt x="3547" y="74274"/>
                      <a:pt x="3630" y="74691"/>
                    </a:cubicBezTo>
                    <a:cubicBezTo>
                      <a:pt x="3651" y="74878"/>
                      <a:pt x="3693" y="75087"/>
                      <a:pt x="3734" y="75275"/>
                    </a:cubicBezTo>
                    <a:cubicBezTo>
                      <a:pt x="3797" y="75650"/>
                      <a:pt x="3880" y="76026"/>
                      <a:pt x="3985" y="76401"/>
                    </a:cubicBezTo>
                    <a:cubicBezTo>
                      <a:pt x="3985" y="76422"/>
                      <a:pt x="3985" y="76422"/>
                      <a:pt x="3985" y="76422"/>
                    </a:cubicBezTo>
                    <a:cubicBezTo>
                      <a:pt x="4047" y="76630"/>
                      <a:pt x="4089" y="76818"/>
                      <a:pt x="4152" y="77027"/>
                    </a:cubicBezTo>
                    <a:cubicBezTo>
                      <a:pt x="4318" y="77569"/>
                      <a:pt x="4506" y="78111"/>
                      <a:pt x="4736" y="78633"/>
                    </a:cubicBezTo>
                    <a:lnTo>
                      <a:pt x="5048" y="78633"/>
                    </a:lnTo>
                    <a:cubicBezTo>
                      <a:pt x="4798" y="78028"/>
                      <a:pt x="4590" y="77423"/>
                      <a:pt x="4402" y="76797"/>
                    </a:cubicBezTo>
                    <a:cubicBezTo>
                      <a:pt x="4277" y="76297"/>
                      <a:pt x="4152" y="75796"/>
                      <a:pt x="4047" y="75275"/>
                    </a:cubicBezTo>
                    <a:cubicBezTo>
                      <a:pt x="3797" y="73898"/>
                      <a:pt x="3630" y="72501"/>
                      <a:pt x="3547" y="71103"/>
                    </a:cubicBezTo>
                    <a:cubicBezTo>
                      <a:pt x="3526" y="70623"/>
                      <a:pt x="3505" y="70123"/>
                      <a:pt x="3484" y="69643"/>
                    </a:cubicBezTo>
                    <a:cubicBezTo>
                      <a:pt x="3463" y="69205"/>
                      <a:pt x="3442" y="68788"/>
                      <a:pt x="3422" y="68350"/>
                    </a:cubicBezTo>
                    <a:cubicBezTo>
                      <a:pt x="3380" y="67182"/>
                      <a:pt x="3338" y="65993"/>
                      <a:pt x="3255" y="64804"/>
                    </a:cubicBezTo>
                    <a:cubicBezTo>
                      <a:pt x="3234" y="64575"/>
                      <a:pt x="3213" y="64345"/>
                      <a:pt x="3192" y="64116"/>
                    </a:cubicBezTo>
                    <a:cubicBezTo>
                      <a:pt x="3171" y="63887"/>
                      <a:pt x="3150" y="63657"/>
                      <a:pt x="3130" y="63407"/>
                    </a:cubicBezTo>
                    <a:cubicBezTo>
                      <a:pt x="3130" y="63386"/>
                      <a:pt x="3130" y="63365"/>
                      <a:pt x="3130" y="63344"/>
                    </a:cubicBezTo>
                    <a:cubicBezTo>
                      <a:pt x="2984" y="62197"/>
                      <a:pt x="2796" y="61050"/>
                      <a:pt x="2566" y="59924"/>
                    </a:cubicBezTo>
                    <a:cubicBezTo>
                      <a:pt x="2525" y="59715"/>
                      <a:pt x="2483" y="59506"/>
                      <a:pt x="2441" y="59319"/>
                    </a:cubicBezTo>
                    <a:cubicBezTo>
                      <a:pt x="2400" y="59110"/>
                      <a:pt x="2379" y="58964"/>
                      <a:pt x="2337" y="58797"/>
                    </a:cubicBezTo>
                    <a:cubicBezTo>
                      <a:pt x="2337" y="58776"/>
                      <a:pt x="2337" y="58756"/>
                      <a:pt x="2337" y="58735"/>
                    </a:cubicBezTo>
                    <a:cubicBezTo>
                      <a:pt x="2233" y="58318"/>
                      <a:pt x="2149" y="57900"/>
                      <a:pt x="2066" y="57483"/>
                    </a:cubicBezTo>
                    <a:cubicBezTo>
                      <a:pt x="1878" y="56566"/>
                      <a:pt x="1670" y="55627"/>
                      <a:pt x="1482" y="54688"/>
                    </a:cubicBezTo>
                    <a:cubicBezTo>
                      <a:pt x="1252" y="53499"/>
                      <a:pt x="1085" y="52331"/>
                      <a:pt x="919" y="51184"/>
                    </a:cubicBezTo>
                    <a:lnTo>
                      <a:pt x="919" y="51184"/>
                    </a:lnTo>
                    <a:cubicBezTo>
                      <a:pt x="919" y="51184"/>
                      <a:pt x="919" y="51184"/>
                      <a:pt x="919" y="51184"/>
                    </a:cubicBezTo>
                    <a:cubicBezTo>
                      <a:pt x="856" y="50684"/>
                      <a:pt x="793" y="50204"/>
                      <a:pt x="752" y="49703"/>
                    </a:cubicBezTo>
                    <a:cubicBezTo>
                      <a:pt x="689" y="49078"/>
                      <a:pt x="627" y="48452"/>
                      <a:pt x="585" y="47847"/>
                    </a:cubicBezTo>
                    <a:cubicBezTo>
                      <a:pt x="481" y="46596"/>
                      <a:pt x="418" y="45365"/>
                      <a:pt x="355" y="44114"/>
                    </a:cubicBezTo>
                    <a:cubicBezTo>
                      <a:pt x="355" y="43655"/>
                      <a:pt x="335" y="43175"/>
                      <a:pt x="335" y="42716"/>
                    </a:cubicBezTo>
                    <a:cubicBezTo>
                      <a:pt x="335" y="42424"/>
                      <a:pt x="314" y="42111"/>
                      <a:pt x="314" y="41819"/>
                    </a:cubicBezTo>
                    <a:cubicBezTo>
                      <a:pt x="272" y="38732"/>
                      <a:pt x="355" y="35604"/>
                      <a:pt x="460" y="32413"/>
                    </a:cubicBezTo>
                    <a:cubicBezTo>
                      <a:pt x="460" y="32267"/>
                      <a:pt x="460" y="32141"/>
                      <a:pt x="460" y="32016"/>
                    </a:cubicBezTo>
                    <a:cubicBezTo>
                      <a:pt x="481" y="31870"/>
                      <a:pt x="460" y="31766"/>
                      <a:pt x="460" y="31641"/>
                    </a:cubicBezTo>
                    <a:lnTo>
                      <a:pt x="460" y="31599"/>
                    </a:lnTo>
                    <a:cubicBezTo>
                      <a:pt x="481" y="30932"/>
                      <a:pt x="501" y="30264"/>
                      <a:pt x="522" y="29597"/>
                    </a:cubicBezTo>
                    <a:cubicBezTo>
                      <a:pt x="627" y="25822"/>
                      <a:pt x="647" y="22005"/>
                      <a:pt x="647" y="18229"/>
                    </a:cubicBezTo>
                    <a:lnTo>
                      <a:pt x="647" y="16895"/>
                    </a:lnTo>
                    <a:lnTo>
                      <a:pt x="647" y="15309"/>
                    </a:lnTo>
                    <a:lnTo>
                      <a:pt x="647" y="7258"/>
                    </a:lnTo>
                    <a:cubicBezTo>
                      <a:pt x="668" y="5006"/>
                      <a:pt x="814" y="2482"/>
                      <a:pt x="2295" y="876"/>
                    </a:cubicBezTo>
                    <a:lnTo>
                      <a:pt x="2295" y="876"/>
                    </a:lnTo>
                    <a:cubicBezTo>
                      <a:pt x="1670" y="4130"/>
                      <a:pt x="2546" y="7467"/>
                      <a:pt x="3422" y="10679"/>
                    </a:cubicBezTo>
                    <a:cubicBezTo>
                      <a:pt x="3588" y="11305"/>
                      <a:pt x="3755" y="11910"/>
                      <a:pt x="3901" y="12514"/>
                    </a:cubicBezTo>
                    <a:cubicBezTo>
                      <a:pt x="4152" y="13599"/>
                      <a:pt x="4423" y="14705"/>
                      <a:pt x="4610" y="15789"/>
                    </a:cubicBezTo>
                    <a:cubicBezTo>
                      <a:pt x="4673" y="16081"/>
                      <a:pt x="4715" y="16373"/>
                      <a:pt x="4777" y="16644"/>
                    </a:cubicBezTo>
                    <a:cubicBezTo>
                      <a:pt x="4840" y="16999"/>
                      <a:pt x="4882" y="17333"/>
                      <a:pt x="4944" y="17687"/>
                    </a:cubicBezTo>
                    <a:cubicBezTo>
                      <a:pt x="5320" y="20127"/>
                      <a:pt x="5570" y="22568"/>
                      <a:pt x="5737" y="25029"/>
                    </a:cubicBezTo>
                    <a:lnTo>
                      <a:pt x="5778" y="25801"/>
                    </a:lnTo>
                    <a:cubicBezTo>
                      <a:pt x="5778" y="25884"/>
                      <a:pt x="5778" y="25968"/>
                      <a:pt x="5778" y="26051"/>
                    </a:cubicBezTo>
                    <a:cubicBezTo>
                      <a:pt x="5778" y="26197"/>
                      <a:pt x="5799" y="26322"/>
                      <a:pt x="5799" y="26468"/>
                    </a:cubicBezTo>
                    <a:lnTo>
                      <a:pt x="5799" y="26614"/>
                    </a:lnTo>
                    <a:cubicBezTo>
                      <a:pt x="5820" y="26990"/>
                      <a:pt x="5841" y="27344"/>
                      <a:pt x="5862" y="27699"/>
                    </a:cubicBezTo>
                    <a:cubicBezTo>
                      <a:pt x="5862" y="27699"/>
                      <a:pt x="5862" y="27699"/>
                      <a:pt x="5862" y="27699"/>
                    </a:cubicBezTo>
                    <a:lnTo>
                      <a:pt x="5862" y="27699"/>
                    </a:lnTo>
                    <a:cubicBezTo>
                      <a:pt x="5862" y="27949"/>
                      <a:pt x="5883" y="28220"/>
                      <a:pt x="5883" y="28470"/>
                    </a:cubicBezTo>
                    <a:cubicBezTo>
                      <a:pt x="5945" y="30014"/>
                      <a:pt x="5966" y="31557"/>
                      <a:pt x="5966" y="33101"/>
                    </a:cubicBezTo>
                    <a:lnTo>
                      <a:pt x="5966" y="33601"/>
                    </a:lnTo>
                    <a:lnTo>
                      <a:pt x="5966" y="34039"/>
                    </a:lnTo>
                    <a:lnTo>
                      <a:pt x="5966" y="35771"/>
                    </a:lnTo>
                    <a:lnTo>
                      <a:pt x="5966" y="38837"/>
                    </a:lnTo>
                    <a:lnTo>
                      <a:pt x="5966" y="39024"/>
                    </a:lnTo>
                    <a:lnTo>
                      <a:pt x="5966" y="39275"/>
                    </a:lnTo>
                    <a:lnTo>
                      <a:pt x="5966" y="40943"/>
                    </a:lnTo>
                    <a:cubicBezTo>
                      <a:pt x="5945" y="43738"/>
                      <a:pt x="5945" y="46575"/>
                      <a:pt x="6029" y="49411"/>
                    </a:cubicBezTo>
                    <a:lnTo>
                      <a:pt x="6029" y="49599"/>
                    </a:lnTo>
                    <a:cubicBezTo>
                      <a:pt x="6070" y="50934"/>
                      <a:pt x="6133" y="52269"/>
                      <a:pt x="6216" y="53604"/>
                    </a:cubicBezTo>
                    <a:cubicBezTo>
                      <a:pt x="6300" y="54959"/>
                      <a:pt x="6404" y="56294"/>
                      <a:pt x="6550" y="57629"/>
                    </a:cubicBezTo>
                    <a:cubicBezTo>
                      <a:pt x="6696" y="59006"/>
                      <a:pt x="6884" y="60403"/>
                      <a:pt x="7072" y="61780"/>
                    </a:cubicBezTo>
                    <a:cubicBezTo>
                      <a:pt x="7072" y="61842"/>
                      <a:pt x="7072" y="61905"/>
                      <a:pt x="7093" y="61947"/>
                    </a:cubicBezTo>
                    <a:cubicBezTo>
                      <a:pt x="7113" y="62134"/>
                      <a:pt x="7134" y="62301"/>
                      <a:pt x="7155" y="62468"/>
                    </a:cubicBezTo>
                    <a:cubicBezTo>
                      <a:pt x="7197" y="62718"/>
                      <a:pt x="7218" y="62969"/>
                      <a:pt x="7259" y="63198"/>
                    </a:cubicBezTo>
                    <a:cubicBezTo>
                      <a:pt x="7447" y="64679"/>
                      <a:pt x="7635" y="66160"/>
                      <a:pt x="7781" y="67641"/>
                    </a:cubicBezTo>
                    <a:cubicBezTo>
                      <a:pt x="7781" y="67808"/>
                      <a:pt x="7802" y="67975"/>
                      <a:pt x="7823" y="68141"/>
                    </a:cubicBezTo>
                    <a:cubicBezTo>
                      <a:pt x="7843" y="68308"/>
                      <a:pt x="7843" y="68496"/>
                      <a:pt x="7864" y="68684"/>
                    </a:cubicBezTo>
                    <a:cubicBezTo>
                      <a:pt x="7885" y="69122"/>
                      <a:pt x="7927" y="69539"/>
                      <a:pt x="7948" y="69977"/>
                    </a:cubicBezTo>
                    <a:lnTo>
                      <a:pt x="7948" y="70248"/>
                    </a:lnTo>
                    <a:cubicBezTo>
                      <a:pt x="7948" y="70394"/>
                      <a:pt x="7948" y="70540"/>
                      <a:pt x="7948" y="70707"/>
                    </a:cubicBezTo>
                    <a:cubicBezTo>
                      <a:pt x="7948" y="70957"/>
                      <a:pt x="7969" y="71207"/>
                      <a:pt x="7969" y="71458"/>
                    </a:cubicBezTo>
                    <a:lnTo>
                      <a:pt x="7969" y="72334"/>
                    </a:lnTo>
                    <a:cubicBezTo>
                      <a:pt x="7948" y="73314"/>
                      <a:pt x="7885" y="74315"/>
                      <a:pt x="7781" y="75296"/>
                    </a:cubicBezTo>
                    <a:cubicBezTo>
                      <a:pt x="7739" y="75713"/>
                      <a:pt x="7677" y="76130"/>
                      <a:pt x="7593" y="76547"/>
                    </a:cubicBezTo>
                    <a:cubicBezTo>
                      <a:pt x="7572" y="76693"/>
                      <a:pt x="7551" y="76839"/>
                      <a:pt x="7531" y="76985"/>
                    </a:cubicBezTo>
                    <a:cubicBezTo>
                      <a:pt x="7489" y="77110"/>
                      <a:pt x="7489" y="77214"/>
                      <a:pt x="7447" y="77340"/>
                    </a:cubicBezTo>
                    <a:cubicBezTo>
                      <a:pt x="7426" y="77444"/>
                      <a:pt x="7405" y="77548"/>
                      <a:pt x="7385" y="77652"/>
                    </a:cubicBezTo>
                    <a:cubicBezTo>
                      <a:pt x="7364" y="77736"/>
                      <a:pt x="7343" y="77819"/>
                      <a:pt x="7343" y="77903"/>
                    </a:cubicBezTo>
                    <a:cubicBezTo>
                      <a:pt x="7322" y="77924"/>
                      <a:pt x="7322" y="77944"/>
                      <a:pt x="7322" y="77965"/>
                    </a:cubicBezTo>
                    <a:cubicBezTo>
                      <a:pt x="7322" y="78007"/>
                      <a:pt x="7301" y="78049"/>
                      <a:pt x="7280" y="78090"/>
                    </a:cubicBezTo>
                    <a:cubicBezTo>
                      <a:pt x="7280" y="78132"/>
                      <a:pt x="7259" y="78236"/>
                      <a:pt x="7239" y="78320"/>
                    </a:cubicBezTo>
                    <a:cubicBezTo>
                      <a:pt x="7218" y="78382"/>
                      <a:pt x="7197" y="78445"/>
                      <a:pt x="7176" y="78508"/>
                    </a:cubicBezTo>
                    <a:cubicBezTo>
                      <a:pt x="7155" y="78570"/>
                      <a:pt x="7155" y="78612"/>
                      <a:pt x="7134" y="78654"/>
                    </a:cubicBezTo>
                    <a:lnTo>
                      <a:pt x="7468" y="78654"/>
                    </a:lnTo>
                    <a:cubicBezTo>
                      <a:pt x="7468" y="78591"/>
                      <a:pt x="7489" y="78549"/>
                      <a:pt x="7510" y="78487"/>
                    </a:cubicBezTo>
                    <a:cubicBezTo>
                      <a:pt x="7510" y="78424"/>
                      <a:pt x="7551" y="78320"/>
                      <a:pt x="7572" y="78216"/>
                    </a:cubicBezTo>
                    <a:cubicBezTo>
                      <a:pt x="7572" y="78216"/>
                      <a:pt x="7572" y="78216"/>
                      <a:pt x="7572" y="78195"/>
                    </a:cubicBezTo>
                    <a:cubicBezTo>
                      <a:pt x="7593" y="78132"/>
                      <a:pt x="7614" y="78049"/>
                      <a:pt x="7614" y="77986"/>
                    </a:cubicBezTo>
                    <a:lnTo>
                      <a:pt x="7614" y="77944"/>
                    </a:lnTo>
                    <a:cubicBezTo>
                      <a:pt x="7635" y="77861"/>
                      <a:pt x="7656" y="77757"/>
                      <a:pt x="7677" y="77673"/>
                    </a:cubicBezTo>
                    <a:lnTo>
                      <a:pt x="7760" y="77340"/>
                    </a:lnTo>
                    <a:cubicBezTo>
                      <a:pt x="7781" y="77235"/>
                      <a:pt x="7802" y="77152"/>
                      <a:pt x="7802" y="77048"/>
                    </a:cubicBezTo>
                    <a:cubicBezTo>
                      <a:pt x="7802" y="77048"/>
                      <a:pt x="7802" y="77006"/>
                      <a:pt x="7823" y="76964"/>
                    </a:cubicBezTo>
                    <a:cubicBezTo>
                      <a:pt x="7885" y="76630"/>
                      <a:pt x="7948" y="76297"/>
                      <a:pt x="7989" y="75963"/>
                    </a:cubicBezTo>
                    <a:cubicBezTo>
                      <a:pt x="8031" y="75754"/>
                      <a:pt x="8052" y="75525"/>
                      <a:pt x="8073" y="75296"/>
                    </a:cubicBezTo>
                    <a:cubicBezTo>
                      <a:pt x="8135" y="74774"/>
                      <a:pt x="8177" y="74253"/>
                      <a:pt x="8219" y="73710"/>
                    </a:cubicBezTo>
                    <a:cubicBezTo>
                      <a:pt x="8219" y="73710"/>
                      <a:pt x="8219" y="73690"/>
                      <a:pt x="8219" y="73690"/>
                    </a:cubicBezTo>
                    <a:cubicBezTo>
                      <a:pt x="8219" y="73564"/>
                      <a:pt x="8219" y="73439"/>
                      <a:pt x="8219" y="73335"/>
                    </a:cubicBezTo>
                    <a:cubicBezTo>
                      <a:pt x="8240" y="73064"/>
                      <a:pt x="8240" y="72793"/>
                      <a:pt x="8261" y="72501"/>
                    </a:cubicBezTo>
                    <a:cubicBezTo>
                      <a:pt x="8281" y="71896"/>
                      <a:pt x="8281" y="71291"/>
                      <a:pt x="8261" y="70707"/>
                    </a:cubicBezTo>
                    <a:cubicBezTo>
                      <a:pt x="8261" y="70519"/>
                      <a:pt x="8261" y="70352"/>
                      <a:pt x="8240" y="70165"/>
                    </a:cubicBezTo>
                    <a:cubicBezTo>
                      <a:pt x="8240" y="70123"/>
                      <a:pt x="8240" y="70081"/>
                      <a:pt x="8240" y="70039"/>
                    </a:cubicBezTo>
                    <a:lnTo>
                      <a:pt x="8240" y="69914"/>
                    </a:lnTo>
                    <a:cubicBezTo>
                      <a:pt x="8240" y="69727"/>
                      <a:pt x="8219" y="69560"/>
                      <a:pt x="8219" y="69393"/>
                    </a:cubicBezTo>
                    <a:cubicBezTo>
                      <a:pt x="8177" y="68809"/>
                      <a:pt x="8135" y="68246"/>
                      <a:pt x="8094" y="67662"/>
                    </a:cubicBezTo>
                    <a:cubicBezTo>
                      <a:pt x="8073" y="67516"/>
                      <a:pt x="8052" y="67349"/>
                      <a:pt x="8031" y="67182"/>
                    </a:cubicBezTo>
                    <a:cubicBezTo>
                      <a:pt x="8031" y="67036"/>
                      <a:pt x="8010" y="66890"/>
                      <a:pt x="7989" y="66744"/>
                    </a:cubicBezTo>
                    <a:cubicBezTo>
                      <a:pt x="7843" y="65117"/>
                      <a:pt x="7614" y="63511"/>
                      <a:pt x="7405" y="61905"/>
                    </a:cubicBezTo>
                    <a:cubicBezTo>
                      <a:pt x="7405" y="61863"/>
                      <a:pt x="7385" y="61801"/>
                      <a:pt x="7385" y="61738"/>
                    </a:cubicBezTo>
                    <a:cubicBezTo>
                      <a:pt x="7343" y="61509"/>
                      <a:pt x="7322" y="61258"/>
                      <a:pt x="7280" y="61008"/>
                    </a:cubicBezTo>
                    <a:cubicBezTo>
                      <a:pt x="7239" y="60779"/>
                      <a:pt x="7218" y="60528"/>
                      <a:pt x="7176" y="60278"/>
                    </a:cubicBezTo>
                    <a:cubicBezTo>
                      <a:pt x="7072" y="59381"/>
                      <a:pt x="6946" y="58464"/>
                      <a:pt x="6863" y="57588"/>
                    </a:cubicBezTo>
                    <a:cubicBezTo>
                      <a:pt x="6196" y="51539"/>
                      <a:pt x="6237" y="45302"/>
                      <a:pt x="6279" y="39275"/>
                    </a:cubicBezTo>
                    <a:cubicBezTo>
                      <a:pt x="6300" y="37231"/>
                      <a:pt x="6300" y="35187"/>
                      <a:pt x="6300" y="33143"/>
                    </a:cubicBezTo>
                    <a:lnTo>
                      <a:pt x="6300" y="32538"/>
                    </a:lnTo>
                    <a:cubicBezTo>
                      <a:pt x="6300" y="32517"/>
                      <a:pt x="6300" y="32496"/>
                      <a:pt x="6300" y="32496"/>
                    </a:cubicBezTo>
                    <a:cubicBezTo>
                      <a:pt x="6300" y="31453"/>
                      <a:pt x="6258" y="30410"/>
                      <a:pt x="6237" y="29367"/>
                    </a:cubicBezTo>
                    <a:cubicBezTo>
                      <a:pt x="6237" y="29054"/>
                      <a:pt x="6216" y="28742"/>
                      <a:pt x="6216" y="28429"/>
                    </a:cubicBezTo>
                    <a:cubicBezTo>
                      <a:pt x="6196" y="27991"/>
                      <a:pt x="6175" y="27553"/>
                      <a:pt x="6154" y="27136"/>
                    </a:cubicBezTo>
                    <a:cubicBezTo>
                      <a:pt x="6154" y="27010"/>
                      <a:pt x="6154" y="26864"/>
                      <a:pt x="6133" y="26760"/>
                    </a:cubicBezTo>
                    <a:lnTo>
                      <a:pt x="6133" y="26593"/>
                    </a:lnTo>
                    <a:lnTo>
                      <a:pt x="6133" y="26406"/>
                    </a:lnTo>
                    <a:cubicBezTo>
                      <a:pt x="5987" y="22839"/>
                      <a:pt x="5591" y="19293"/>
                      <a:pt x="4944" y="15789"/>
                    </a:cubicBezTo>
                    <a:cubicBezTo>
                      <a:pt x="4902" y="15539"/>
                      <a:pt x="4861" y="15289"/>
                      <a:pt x="4798" y="15059"/>
                    </a:cubicBezTo>
                    <a:lnTo>
                      <a:pt x="4798" y="15038"/>
                    </a:lnTo>
                    <a:cubicBezTo>
                      <a:pt x="4756" y="14830"/>
                      <a:pt x="4715" y="14600"/>
                      <a:pt x="4673" y="14413"/>
                    </a:cubicBezTo>
                    <a:cubicBezTo>
                      <a:pt x="4527" y="13745"/>
                      <a:pt x="4381" y="13099"/>
                      <a:pt x="4214" y="12452"/>
                    </a:cubicBezTo>
                    <a:cubicBezTo>
                      <a:pt x="4068" y="11847"/>
                      <a:pt x="3901" y="11221"/>
                      <a:pt x="3734" y="10637"/>
                    </a:cubicBezTo>
                    <a:cubicBezTo>
                      <a:pt x="2838" y="7279"/>
                      <a:pt x="1920" y="3817"/>
                      <a:pt x="2712" y="480"/>
                    </a:cubicBezTo>
                    <a:lnTo>
                      <a:pt x="27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16"/>
              <p:cNvSpPr/>
              <p:nvPr/>
            </p:nvSpPr>
            <p:spPr>
              <a:xfrm>
                <a:off x="8494450" y="2310075"/>
                <a:ext cx="176275" cy="1825075"/>
              </a:xfrm>
              <a:custGeom>
                <a:avLst/>
                <a:gdLst/>
                <a:ahLst/>
                <a:cxnLst/>
                <a:rect l="l" t="t" r="r" b="b"/>
                <a:pathLst>
                  <a:path w="7051" h="73003" extrusionOk="0">
                    <a:moveTo>
                      <a:pt x="4318" y="1"/>
                    </a:moveTo>
                    <a:lnTo>
                      <a:pt x="4318" y="1"/>
                    </a:lnTo>
                    <a:cubicBezTo>
                      <a:pt x="2399" y="2295"/>
                      <a:pt x="1690" y="5361"/>
                      <a:pt x="1523" y="8323"/>
                    </a:cubicBezTo>
                    <a:cubicBezTo>
                      <a:pt x="1481" y="8698"/>
                      <a:pt x="1460" y="9074"/>
                      <a:pt x="1460" y="9470"/>
                    </a:cubicBezTo>
                    <a:lnTo>
                      <a:pt x="1460" y="9491"/>
                    </a:lnTo>
                    <a:cubicBezTo>
                      <a:pt x="1460" y="9720"/>
                      <a:pt x="1460" y="9971"/>
                      <a:pt x="1460" y="10221"/>
                    </a:cubicBezTo>
                    <a:lnTo>
                      <a:pt x="1460" y="11097"/>
                    </a:lnTo>
                    <a:cubicBezTo>
                      <a:pt x="1481" y="13141"/>
                      <a:pt x="1585" y="15206"/>
                      <a:pt x="1481" y="17250"/>
                    </a:cubicBezTo>
                    <a:cubicBezTo>
                      <a:pt x="1335" y="20107"/>
                      <a:pt x="772" y="22902"/>
                      <a:pt x="417" y="25739"/>
                    </a:cubicBezTo>
                    <a:cubicBezTo>
                      <a:pt x="0" y="28888"/>
                      <a:pt x="21" y="31954"/>
                      <a:pt x="167" y="35000"/>
                    </a:cubicBezTo>
                    <a:cubicBezTo>
                      <a:pt x="209" y="35813"/>
                      <a:pt x="250" y="36627"/>
                      <a:pt x="292" y="37419"/>
                    </a:cubicBezTo>
                    <a:cubicBezTo>
                      <a:pt x="313" y="37711"/>
                      <a:pt x="334" y="38003"/>
                      <a:pt x="355" y="38316"/>
                    </a:cubicBezTo>
                    <a:cubicBezTo>
                      <a:pt x="376" y="38837"/>
                      <a:pt x="417" y="39359"/>
                      <a:pt x="438" y="39880"/>
                    </a:cubicBezTo>
                    <a:cubicBezTo>
                      <a:pt x="459" y="40297"/>
                      <a:pt x="480" y="40715"/>
                      <a:pt x="501" y="41111"/>
                    </a:cubicBezTo>
                    <a:cubicBezTo>
                      <a:pt x="605" y="43009"/>
                      <a:pt x="668" y="44907"/>
                      <a:pt x="605" y="46826"/>
                    </a:cubicBezTo>
                    <a:lnTo>
                      <a:pt x="605" y="47222"/>
                    </a:lnTo>
                    <a:lnTo>
                      <a:pt x="605" y="47243"/>
                    </a:lnTo>
                    <a:lnTo>
                      <a:pt x="605" y="47827"/>
                    </a:lnTo>
                    <a:lnTo>
                      <a:pt x="626" y="48307"/>
                    </a:lnTo>
                    <a:cubicBezTo>
                      <a:pt x="730" y="50142"/>
                      <a:pt x="980" y="51957"/>
                      <a:pt x="1356" y="53751"/>
                    </a:cubicBezTo>
                    <a:cubicBezTo>
                      <a:pt x="1377" y="53813"/>
                      <a:pt x="1377" y="53876"/>
                      <a:pt x="1398" y="53959"/>
                    </a:cubicBezTo>
                    <a:cubicBezTo>
                      <a:pt x="1731" y="55649"/>
                      <a:pt x="2107" y="57338"/>
                      <a:pt x="2420" y="59048"/>
                    </a:cubicBezTo>
                    <a:lnTo>
                      <a:pt x="2420" y="59069"/>
                    </a:lnTo>
                    <a:cubicBezTo>
                      <a:pt x="2420" y="59111"/>
                      <a:pt x="2440" y="59174"/>
                      <a:pt x="2440" y="59215"/>
                    </a:cubicBezTo>
                    <a:cubicBezTo>
                      <a:pt x="2503" y="59632"/>
                      <a:pt x="2566" y="60029"/>
                      <a:pt x="2628" y="60425"/>
                    </a:cubicBezTo>
                    <a:cubicBezTo>
                      <a:pt x="2628" y="60446"/>
                      <a:pt x="2628" y="60446"/>
                      <a:pt x="2628" y="60446"/>
                    </a:cubicBezTo>
                    <a:cubicBezTo>
                      <a:pt x="2691" y="60863"/>
                      <a:pt x="2732" y="61280"/>
                      <a:pt x="2795" y="61697"/>
                    </a:cubicBezTo>
                    <a:cubicBezTo>
                      <a:pt x="2878" y="62511"/>
                      <a:pt x="2920" y="63345"/>
                      <a:pt x="2920" y="64158"/>
                    </a:cubicBezTo>
                    <a:lnTo>
                      <a:pt x="2920" y="65076"/>
                    </a:lnTo>
                    <a:lnTo>
                      <a:pt x="2920" y="65097"/>
                    </a:lnTo>
                    <a:lnTo>
                      <a:pt x="2920" y="65514"/>
                    </a:lnTo>
                    <a:lnTo>
                      <a:pt x="2920" y="65973"/>
                    </a:lnTo>
                    <a:cubicBezTo>
                      <a:pt x="2878" y="67204"/>
                      <a:pt x="2878" y="68413"/>
                      <a:pt x="2941" y="69623"/>
                    </a:cubicBezTo>
                    <a:cubicBezTo>
                      <a:pt x="2983" y="70186"/>
                      <a:pt x="3066" y="70749"/>
                      <a:pt x="3170" y="71292"/>
                    </a:cubicBezTo>
                    <a:cubicBezTo>
                      <a:pt x="3212" y="71417"/>
                      <a:pt x="3233" y="71521"/>
                      <a:pt x="3254" y="71625"/>
                    </a:cubicBezTo>
                    <a:cubicBezTo>
                      <a:pt x="3275" y="71730"/>
                      <a:pt x="3316" y="71834"/>
                      <a:pt x="3337" y="71917"/>
                    </a:cubicBezTo>
                    <a:cubicBezTo>
                      <a:pt x="3379" y="72063"/>
                      <a:pt x="3421" y="72209"/>
                      <a:pt x="3462" y="72355"/>
                    </a:cubicBezTo>
                    <a:cubicBezTo>
                      <a:pt x="3483" y="72418"/>
                      <a:pt x="3504" y="72501"/>
                      <a:pt x="3546" y="72564"/>
                    </a:cubicBezTo>
                    <a:cubicBezTo>
                      <a:pt x="3567" y="72627"/>
                      <a:pt x="3588" y="72668"/>
                      <a:pt x="3629" y="72731"/>
                    </a:cubicBezTo>
                    <a:cubicBezTo>
                      <a:pt x="3650" y="72773"/>
                      <a:pt x="3671" y="72814"/>
                      <a:pt x="3713" y="72856"/>
                    </a:cubicBezTo>
                    <a:cubicBezTo>
                      <a:pt x="3734" y="72898"/>
                      <a:pt x="3755" y="72919"/>
                      <a:pt x="3775" y="72939"/>
                    </a:cubicBezTo>
                    <a:cubicBezTo>
                      <a:pt x="3796" y="72960"/>
                      <a:pt x="3817" y="72981"/>
                      <a:pt x="3838" y="73002"/>
                    </a:cubicBezTo>
                    <a:lnTo>
                      <a:pt x="4881" y="73002"/>
                    </a:lnTo>
                    <a:lnTo>
                      <a:pt x="4943" y="72960"/>
                    </a:lnTo>
                    <a:cubicBezTo>
                      <a:pt x="5215" y="72731"/>
                      <a:pt x="5423" y="72460"/>
                      <a:pt x="5569" y="72147"/>
                    </a:cubicBezTo>
                    <a:cubicBezTo>
                      <a:pt x="5611" y="72063"/>
                      <a:pt x="5632" y="72001"/>
                      <a:pt x="5673" y="71917"/>
                    </a:cubicBezTo>
                    <a:cubicBezTo>
                      <a:pt x="5694" y="71834"/>
                      <a:pt x="5736" y="71751"/>
                      <a:pt x="5757" y="71667"/>
                    </a:cubicBezTo>
                    <a:cubicBezTo>
                      <a:pt x="5778" y="71605"/>
                      <a:pt x="5799" y="71542"/>
                      <a:pt x="5799" y="71500"/>
                    </a:cubicBezTo>
                    <a:cubicBezTo>
                      <a:pt x="5945" y="70916"/>
                      <a:pt x="6070" y="70311"/>
                      <a:pt x="6195" y="69707"/>
                    </a:cubicBezTo>
                    <a:cubicBezTo>
                      <a:pt x="6403" y="68559"/>
                      <a:pt x="6570" y="67371"/>
                      <a:pt x="6716" y="66202"/>
                    </a:cubicBezTo>
                    <a:cubicBezTo>
                      <a:pt x="6737" y="65973"/>
                      <a:pt x="6758" y="65744"/>
                      <a:pt x="6779" y="65535"/>
                    </a:cubicBezTo>
                    <a:cubicBezTo>
                      <a:pt x="6800" y="65347"/>
                      <a:pt x="6821" y="65160"/>
                      <a:pt x="6821" y="64972"/>
                    </a:cubicBezTo>
                    <a:lnTo>
                      <a:pt x="6821" y="64847"/>
                    </a:lnTo>
                    <a:cubicBezTo>
                      <a:pt x="6841" y="64638"/>
                      <a:pt x="6862" y="64430"/>
                      <a:pt x="6883" y="64242"/>
                    </a:cubicBezTo>
                    <a:cubicBezTo>
                      <a:pt x="6883" y="64096"/>
                      <a:pt x="6904" y="63950"/>
                      <a:pt x="6904" y="63804"/>
                    </a:cubicBezTo>
                    <a:cubicBezTo>
                      <a:pt x="6925" y="63616"/>
                      <a:pt x="6925" y="63408"/>
                      <a:pt x="6946" y="63241"/>
                    </a:cubicBezTo>
                    <a:cubicBezTo>
                      <a:pt x="6946" y="63074"/>
                      <a:pt x="6967" y="62928"/>
                      <a:pt x="6967" y="62761"/>
                    </a:cubicBezTo>
                    <a:lnTo>
                      <a:pt x="6967" y="62698"/>
                    </a:lnTo>
                    <a:lnTo>
                      <a:pt x="6967" y="62573"/>
                    </a:lnTo>
                    <a:lnTo>
                      <a:pt x="6967" y="62511"/>
                    </a:lnTo>
                    <a:cubicBezTo>
                      <a:pt x="6987" y="62156"/>
                      <a:pt x="7008" y="61822"/>
                      <a:pt x="7008" y="61489"/>
                    </a:cubicBezTo>
                    <a:lnTo>
                      <a:pt x="7008" y="61468"/>
                    </a:lnTo>
                    <a:cubicBezTo>
                      <a:pt x="7029" y="61072"/>
                      <a:pt x="7050" y="60675"/>
                      <a:pt x="7050" y="60300"/>
                    </a:cubicBezTo>
                    <a:lnTo>
                      <a:pt x="7050" y="59778"/>
                    </a:lnTo>
                    <a:lnTo>
                      <a:pt x="7050" y="59257"/>
                    </a:lnTo>
                    <a:cubicBezTo>
                      <a:pt x="7050" y="57964"/>
                      <a:pt x="7050" y="56671"/>
                      <a:pt x="7008" y="55357"/>
                    </a:cubicBezTo>
                    <a:lnTo>
                      <a:pt x="7008" y="54689"/>
                    </a:lnTo>
                    <a:cubicBezTo>
                      <a:pt x="7008" y="54501"/>
                      <a:pt x="7008" y="54293"/>
                      <a:pt x="7008" y="54084"/>
                    </a:cubicBezTo>
                    <a:lnTo>
                      <a:pt x="7008" y="54043"/>
                    </a:lnTo>
                    <a:lnTo>
                      <a:pt x="7008" y="53563"/>
                    </a:lnTo>
                    <a:lnTo>
                      <a:pt x="7008" y="53021"/>
                    </a:lnTo>
                    <a:cubicBezTo>
                      <a:pt x="7008" y="52770"/>
                      <a:pt x="6987" y="52520"/>
                      <a:pt x="6987" y="52270"/>
                    </a:cubicBezTo>
                    <a:cubicBezTo>
                      <a:pt x="6967" y="51331"/>
                      <a:pt x="6946" y="50393"/>
                      <a:pt x="6925" y="49454"/>
                    </a:cubicBezTo>
                    <a:lnTo>
                      <a:pt x="6925" y="49266"/>
                    </a:lnTo>
                    <a:cubicBezTo>
                      <a:pt x="6800" y="44386"/>
                      <a:pt x="6654" y="39484"/>
                      <a:pt x="6383" y="34603"/>
                    </a:cubicBezTo>
                    <a:cubicBezTo>
                      <a:pt x="6362" y="34520"/>
                      <a:pt x="6362" y="34457"/>
                      <a:pt x="6362" y="34395"/>
                    </a:cubicBezTo>
                    <a:cubicBezTo>
                      <a:pt x="6257" y="32476"/>
                      <a:pt x="6132" y="30578"/>
                      <a:pt x="5965" y="28659"/>
                    </a:cubicBezTo>
                    <a:cubicBezTo>
                      <a:pt x="5819" y="26740"/>
                      <a:pt x="5632" y="24821"/>
                      <a:pt x="5423" y="22902"/>
                    </a:cubicBezTo>
                    <a:cubicBezTo>
                      <a:pt x="5319" y="22026"/>
                      <a:pt x="5215" y="21171"/>
                      <a:pt x="5110" y="20295"/>
                    </a:cubicBezTo>
                    <a:cubicBezTo>
                      <a:pt x="5048" y="19920"/>
                      <a:pt x="5006" y="19523"/>
                      <a:pt x="4964" y="19127"/>
                    </a:cubicBezTo>
                    <a:cubicBezTo>
                      <a:pt x="4923" y="18731"/>
                      <a:pt x="4860" y="18355"/>
                      <a:pt x="4818" y="17959"/>
                    </a:cubicBezTo>
                    <a:cubicBezTo>
                      <a:pt x="4067" y="11973"/>
                      <a:pt x="3421" y="5945"/>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16"/>
              <p:cNvSpPr/>
              <p:nvPr/>
            </p:nvSpPr>
            <p:spPr>
              <a:xfrm>
                <a:off x="8610200" y="2749650"/>
                <a:ext cx="310275" cy="1383925"/>
              </a:xfrm>
              <a:custGeom>
                <a:avLst/>
                <a:gdLst/>
                <a:ahLst/>
                <a:cxnLst/>
                <a:rect l="l" t="t" r="r" b="b"/>
                <a:pathLst>
                  <a:path w="12411" h="55357" extrusionOk="0">
                    <a:moveTo>
                      <a:pt x="11013" y="1"/>
                    </a:moveTo>
                    <a:lnTo>
                      <a:pt x="11013" y="1"/>
                    </a:lnTo>
                    <a:cubicBezTo>
                      <a:pt x="11076" y="1502"/>
                      <a:pt x="10930" y="3004"/>
                      <a:pt x="10596" y="4464"/>
                    </a:cubicBezTo>
                    <a:cubicBezTo>
                      <a:pt x="10575" y="4527"/>
                      <a:pt x="10575" y="4568"/>
                      <a:pt x="10555" y="4631"/>
                    </a:cubicBezTo>
                    <a:cubicBezTo>
                      <a:pt x="9762" y="8073"/>
                      <a:pt x="8135" y="11389"/>
                      <a:pt x="6925" y="14789"/>
                    </a:cubicBezTo>
                    <a:cubicBezTo>
                      <a:pt x="6842" y="14997"/>
                      <a:pt x="6779" y="15206"/>
                      <a:pt x="6696" y="15456"/>
                    </a:cubicBezTo>
                    <a:cubicBezTo>
                      <a:pt x="6612" y="15686"/>
                      <a:pt x="6529" y="15936"/>
                      <a:pt x="6466" y="16165"/>
                    </a:cubicBezTo>
                    <a:cubicBezTo>
                      <a:pt x="6154" y="17146"/>
                      <a:pt x="5903" y="18147"/>
                      <a:pt x="5695" y="19148"/>
                    </a:cubicBezTo>
                    <a:cubicBezTo>
                      <a:pt x="4923" y="23340"/>
                      <a:pt x="5465" y="27699"/>
                      <a:pt x="4965" y="31954"/>
                    </a:cubicBezTo>
                    <a:cubicBezTo>
                      <a:pt x="4819" y="33102"/>
                      <a:pt x="4610" y="34249"/>
                      <a:pt x="4339" y="35375"/>
                    </a:cubicBezTo>
                    <a:lnTo>
                      <a:pt x="4172" y="36105"/>
                    </a:lnTo>
                    <a:cubicBezTo>
                      <a:pt x="4109" y="36314"/>
                      <a:pt x="4047" y="36543"/>
                      <a:pt x="4005" y="36752"/>
                    </a:cubicBezTo>
                    <a:cubicBezTo>
                      <a:pt x="3817" y="37377"/>
                      <a:pt x="3651" y="38024"/>
                      <a:pt x="3463" y="38650"/>
                    </a:cubicBezTo>
                    <a:cubicBezTo>
                      <a:pt x="3171" y="39630"/>
                      <a:pt x="2837" y="40610"/>
                      <a:pt x="2524" y="41591"/>
                    </a:cubicBezTo>
                    <a:cubicBezTo>
                      <a:pt x="2483" y="41757"/>
                      <a:pt x="2420" y="41924"/>
                      <a:pt x="2378" y="42091"/>
                    </a:cubicBezTo>
                    <a:cubicBezTo>
                      <a:pt x="2316" y="42279"/>
                      <a:pt x="2253" y="42446"/>
                      <a:pt x="2211" y="42613"/>
                    </a:cubicBezTo>
                    <a:cubicBezTo>
                      <a:pt x="1607" y="44511"/>
                      <a:pt x="1023" y="46388"/>
                      <a:pt x="605" y="48286"/>
                    </a:cubicBezTo>
                    <a:cubicBezTo>
                      <a:pt x="605" y="48327"/>
                      <a:pt x="605" y="48369"/>
                      <a:pt x="605" y="48390"/>
                    </a:cubicBezTo>
                    <a:cubicBezTo>
                      <a:pt x="585" y="48432"/>
                      <a:pt x="564" y="48494"/>
                      <a:pt x="564" y="48536"/>
                    </a:cubicBezTo>
                    <a:cubicBezTo>
                      <a:pt x="522" y="48745"/>
                      <a:pt x="480" y="48974"/>
                      <a:pt x="439" y="49183"/>
                    </a:cubicBezTo>
                    <a:cubicBezTo>
                      <a:pt x="439" y="49204"/>
                      <a:pt x="439" y="49204"/>
                      <a:pt x="439" y="49204"/>
                    </a:cubicBezTo>
                    <a:cubicBezTo>
                      <a:pt x="355" y="49621"/>
                      <a:pt x="293" y="50017"/>
                      <a:pt x="230" y="50413"/>
                    </a:cubicBezTo>
                    <a:cubicBezTo>
                      <a:pt x="230" y="50434"/>
                      <a:pt x="230" y="50434"/>
                      <a:pt x="230" y="50455"/>
                    </a:cubicBezTo>
                    <a:cubicBezTo>
                      <a:pt x="147" y="50976"/>
                      <a:pt x="105" y="51519"/>
                      <a:pt x="63" y="52040"/>
                    </a:cubicBezTo>
                    <a:cubicBezTo>
                      <a:pt x="42" y="52061"/>
                      <a:pt x="42" y="52082"/>
                      <a:pt x="63" y="52103"/>
                    </a:cubicBezTo>
                    <a:cubicBezTo>
                      <a:pt x="42" y="52290"/>
                      <a:pt x="21" y="52499"/>
                      <a:pt x="21" y="52708"/>
                    </a:cubicBezTo>
                    <a:cubicBezTo>
                      <a:pt x="1" y="52833"/>
                      <a:pt x="1" y="52979"/>
                      <a:pt x="1" y="53104"/>
                    </a:cubicBezTo>
                    <a:lnTo>
                      <a:pt x="1" y="53187"/>
                    </a:lnTo>
                    <a:lnTo>
                      <a:pt x="1" y="53813"/>
                    </a:lnTo>
                    <a:cubicBezTo>
                      <a:pt x="1" y="54084"/>
                      <a:pt x="1" y="54355"/>
                      <a:pt x="21" y="54626"/>
                    </a:cubicBezTo>
                    <a:cubicBezTo>
                      <a:pt x="21" y="54731"/>
                      <a:pt x="42" y="54856"/>
                      <a:pt x="42" y="54981"/>
                    </a:cubicBezTo>
                    <a:cubicBezTo>
                      <a:pt x="63" y="55064"/>
                      <a:pt x="84" y="55148"/>
                      <a:pt x="84" y="55252"/>
                    </a:cubicBezTo>
                    <a:cubicBezTo>
                      <a:pt x="105" y="55294"/>
                      <a:pt x="105" y="55336"/>
                      <a:pt x="105" y="55356"/>
                    </a:cubicBezTo>
                    <a:lnTo>
                      <a:pt x="439" y="55356"/>
                    </a:lnTo>
                    <a:cubicBezTo>
                      <a:pt x="668" y="55356"/>
                      <a:pt x="877" y="55336"/>
                      <a:pt x="1106" y="55336"/>
                    </a:cubicBezTo>
                    <a:lnTo>
                      <a:pt x="1607" y="55336"/>
                    </a:lnTo>
                    <a:cubicBezTo>
                      <a:pt x="2065" y="55315"/>
                      <a:pt x="2524" y="55294"/>
                      <a:pt x="2962" y="55273"/>
                    </a:cubicBezTo>
                    <a:lnTo>
                      <a:pt x="3087" y="55273"/>
                    </a:lnTo>
                    <a:lnTo>
                      <a:pt x="3233" y="55252"/>
                    </a:lnTo>
                    <a:lnTo>
                      <a:pt x="3651" y="55252"/>
                    </a:lnTo>
                    <a:lnTo>
                      <a:pt x="3651" y="55231"/>
                    </a:lnTo>
                    <a:cubicBezTo>
                      <a:pt x="3651" y="55231"/>
                      <a:pt x="3651" y="55210"/>
                      <a:pt x="3651" y="55210"/>
                    </a:cubicBezTo>
                    <a:lnTo>
                      <a:pt x="3651" y="54960"/>
                    </a:lnTo>
                    <a:cubicBezTo>
                      <a:pt x="3630" y="54856"/>
                      <a:pt x="3630" y="54731"/>
                      <a:pt x="3630" y="54626"/>
                    </a:cubicBezTo>
                    <a:cubicBezTo>
                      <a:pt x="3630" y="54314"/>
                      <a:pt x="3609" y="54042"/>
                      <a:pt x="3630" y="53792"/>
                    </a:cubicBezTo>
                    <a:cubicBezTo>
                      <a:pt x="3671" y="53292"/>
                      <a:pt x="3713" y="52791"/>
                      <a:pt x="3797" y="52270"/>
                    </a:cubicBezTo>
                    <a:cubicBezTo>
                      <a:pt x="3817" y="52103"/>
                      <a:pt x="3838" y="51915"/>
                      <a:pt x="3859" y="51748"/>
                    </a:cubicBezTo>
                    <a:cubicBezTo>
                      <a:pt x="3880" y="51665"/>
                      <a:pt x="3901" y="51602"/>
                      <a:pt x="3901" y="51540"/>
                    </a:cubicBezTo>
                    <a:cubicBezTo>
                      <a:pt x="3922" y="51435"/>
                      <a:pt x="3922" y="51331"/>
                      <a:pt x="3963" y="51227"/>
                    </a:cubicBezTo>
                    <a:cubicBezTo>
                      <a:pt x="4005" y="50976"/>
                      <a:pt x="4047" y="50705"/>
                      <a:pt x="4109" y="50455"/>
                    </a:cubicBezTo>
                    <a:cubicBezTo>
                      <a:pt x="4151" y="50226"/>
                      <a:pt x="4214" y="49996"/>
                      <a:pt x="4255" y="49788"/>
                    </a:cubicBezTo>
                    <a:cubicBezTo>
                      <a:pt x="4652" y="48056"/>
                      <a:pt x="5173" y="46325"/>
                      <a:pt x="5716" y="44615"/>
                    </a:cubicBezTo>
                    <a:cubicBezTo>
                      <a:pt x="5841" y="44239"/>
                      <a:pt x="5966" y="43822"/>
                      <a:pt x="6070" y="43468"/>
                    </a:cubicBezTo>
                    <a:cubicBezTo>
                      <a:pt x="6174" y="43113"/>
                      <a:pt x="6300" y="42759"/>
                      <a:pt x="6404" y="42425"/>
                    </a:cubicBezTo>
                    <a:cubicBezTo>
                      <a:pt x="6404" y="42404"/>
                      <a:pt x="6404" y="42404"/>
                      <a:pt x="6404" y="42404"/>
                    </a:cubicBezTo>
                    <a:cubicBezTo>
                      <a:pt x="6654" y="41570"/>
                      <a:pt x="6904" y="40756"/>
                      <a:pt x="7113" y="39943"/>
                    </a:cubicBezTo>
                    <a:lnTo>
                      <a:pt x="7134" y="39859"/>
                    </a:lnTo>
                    <a:cubicBezTo>
                      <a:pt x="7155" y="39797"/>
                      <a:pt x="7176" y="39755"/>
                      <a:pt x="7176" y="39713"/>
                    </a:cubicBezTo>
                    <a:cubicBezTo>
                      <a:pt x="8177" y="35980"/>
                      <a:pt x="9178" y="32226"/>
                      <a:pt x="9595" y="28409"/>
                    </a:cubicBezTo>
                    <a:cubicBezTo>
                      <a:pt x="9741" y="27178"/>
                      <a:pt x="9824" y="25947"/>
                      <a:pt x="9887" y="24696"/>
                    </a:cubicBezTo>
                    <a:cubicBezTo>
                      <a:pt x="9908" y="24300"/>
                      <a:pt x="9950" y="23924"/>
                      <a:pt x="9970" y="23528"/>
                    </a:cubicBezTo>
                    <a:cubicBezTo>
                      <a:pt x="9991" y="23111"/>
                      <a:pt x="10012" y="22694"/>
                      <a:pt x="10054" y="22297"/>
                    </a:cubicBezTo>
                    <a:cubicBezTo>
                      <a:pt x="10137" y="20858"/>
                      <a:pt x="10304" y="19440"/>
                      <a:pt x="10575" y="18042"/>
                    </a:cubicBezTo>
                    <a:cubicBezTo>
                      <a:pt x="10951" y="15998"/>
                      <a:pt x="11577" y="14017"/>
                      <a:pt x="11952" y="11994"/>
                    </a:cubicBezTo>
                    <a:cubicBezTo>
                      <a:pt x="12369" y="9616"/>
                      <a:pt x="12411" y="7197"/>
                      <a:pt x="12098" y="4819"/>
                    </a:cubicBezTo>
                    <a:cubicBezTo>
                      <a:pt x="12098" y="4631"/>
                      <a:pt x="12056" y="4464"/>
                      <a:pt x="12035" y="4297"/>
                    </a:cubicBezTo>
                    <a:cubicBezTo>
                      <a:pt x="12015" y="4110"/>
                      <a:pt x="11994" y="3922"/>
                      <a:pt x="11952" y="3755"/>
                    </a:cubicBezTo>
                    <a:cubicBezTo>
                      <a:pt x="11743" y="2483"/>
                      <a:pt x="11431" y="1231"/>
                      <a:pt x="1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16"/>
              <p:cNvSpPr/>
              <p:nvPr/>
            </p:nvSpPr>
            <p:spPr>
              <a:xfrm>
                <a:off x="8606550" y="2725150"/>
                <a:ext cx="318100" cy="1410500"/>
              </a:xfrm>
              <a:custGeom>
                <a:avLst/>
                <a:gdLst/>
                <a:ahLst/>
                <a:cxnLst/>
                <a:rect l="l" t="t" r="r" b="b"/>
                <a:pathLst>
                  <a:path w="12724" h="56420" extrusionOk="0">
                    <a:moveTo>
                      <a:pt x="552" y="51600"/>
                    </a:moveTo>
                    <a:lnTo>
                      <a:pt x="552" y="51600"/>
                    </a:lnTo>
                    <a:cubicBezTo>
                      <a:pt x="543" y="51642"/>
                      <a:pt x="543" y="51674"/>
                      <a:pt x="543" y="51706"/>
                    </a:cubicBezTo>
                    <a:cubicBezTo>
                      <a:pt x="546" y="51671"/>
                      <a:pt x="549" y="51635"/>
                      <a:pt x="552" y="51600"/>
                    </a:cubicBezTo>
                    <a:close/>
                    <a:moveTo>
                      <a:pt x="10993" y="0"/>
                    </a:moveTo>
                    <a:lnTo>
                      <a:pt x="11034" y="1085"/>
                    </a:lnTo>
                    <a:cubicBezTo>
                      <a:pt x="11222" y="5006"/>
                      <a:pt x="9720" y="8761"/>
                      <a:pt x="8281" y="12390"/>
                    </a:cubicBezTo>
                    <a:cubicBezTo>
                      <a:pt x="7906" y="13307"/>
                      <a:pt x="7530" y="14246"/>
                      <a:pt x="7176" y="15185"/>
                    </a:cubicBezTo>
                    <a:cubicBezTo>
                      <a:pt x="7113" y="15393"/>
                      <a:pt x="7030" y="15623"/>
                      <a:pt x="6946" y="15831"/>
                    </a:cubicBezTo>
                    <a:cubicBezTo>
                      <a:pt x="6884" y="16061"/>
                      <a:pt x="6779" y="16290"/>
                      <a:pt x="6717" y="16520"/>
                    </a:cubicBezTo>
                    <a:cubicBezTo>
                      <a:pt x="6300" y="17708"/>
                      <a:pt x="5966" y="18939"/>
                      <a:pt x="5716" y="20190"/>
                    </a:cubicBezTo>
                    <a:cubicBezTo>
                      <a:pt x="5278" y="22526"/>
                      <a:pt x="5257" y="24988"/>
                      <a:pt x="5236" y="27345"/>
                    </a:cubicBezTo>
                    <a:cubicBezTo>
                      <a:pt x="5257" y="29222"/>
                      <a:pt x="5173" y="31120"/>
                      <a:pt x="4986" y="32997"/>
                    </a:cubicBezTo>
                    <a:cubicBezTo>
                      <a:pt x="4881" y="33894"/>
                      <a:pt x="4735" y="34770"/>
                      <a:pt x="4547" y="35646"/>
                    </a:cubicBezTo>
                    <a:cubicBezTo>
                      <a:pt x="4485" y="35896"/>
                      <a:pt x="4422" y="36167"/>
                      <a:pt x="4360" y="36418"/>
                    </a:cubicBezTo>
                    <a:cubicBezTo>
                      <a:pt x="4318" y="36668"/>
                      <a:pt x="4255" y="36897"/>
                      <a:pt x="4193" y="37127"/>
                    </a:cubicBezTo>
                    <a:cubicBezTo>
                      <a:pt x="4026" y="37752"/>
                      <a:pt x="3859" y="38357"/>
                      <a:pt x="3692" y="38983"/>
                    </a:cubicBezTo>
                    <a:cubicBezTo>
                      <a:pt x="3379" y="40047"/>
                      <a:pt x="3046" y="41090"/>
                      <a:pt x="2712" y="42133"/>
                    </a:cubicBezTo>
                    <a:cubicBezTo>
                      <a:pt x="2670" y="42279"/>
                      <a:pt x="2608" y="42445"/>
                      <a:pt x="2566" y="42591"/>
                    </a:cubicBezTo>
                    <a:cubicBezTo>
                      <a:pt x="2566" y="42591"/>
                      <a:pt x="2545" y="42612"/>
                      <a:pt x="2545" y="42633"/>
                    </a:cubicBezTo>
                    <a:lnTo>
                      <a:pt x="2378" y="43134"/>
                    </a:lnTo>
                    <a:cubicBezTo>
                      <a:pt x="1815" y="44948"/>
                      <a:pt x="1231" y="46805"/>
                      <a:pt x="772" y="48703"/>
                    </a:cubicBezTo>
                    <a:cubicBezTo>
                      <a:pt x="731" y="48911"/>
                      <a:pt x="689" y="49141"/>
                      <a:pt x="626" y="49349"/>
                    </a:cubicBezTo>
                    <a:lnTo>
                      <a:pt x="605" y="49433"/>
                    </a:lnTo>
                    <a:lnTo>
                      <a:pt x="605" y="49453"/>
                    </a:lnTo>
                    <a:cubicBezTo>
                      <a:pt x="605" y="49495"/>
                      <a:pt x="585" y="49537"/>
                      <a:pt x="585" y="49579"/>
                    </a:cubicBezTo>
                    <a:cubicBezTo>
                      <a:pt x="543" y="49808"/>
                      <a:pt x="501" y="50017"/>
                      <a:pt x="459" y="50246"/>
                    </a:cubicBezTo>
                    <a:cubicBezTo>
                      <a:pt x="459" y="50267"/>
                      <a:pt x="459" y="50267"/>
                      <a:pt x="459" y="50288"/>
                    </a:cubicBezTo>
                    <a:cubicBezTo>
                      <a:pt x="376" y="50663"/>
                      <a:pt x="313" y="51060"/>
                      <a:pt x="251" y="51435"/>
                    </a:cubicBezTo>
                    <a:cubicBezTo>
                      <a:pt x="188" y="51977"/>
                      <a:pt x="126" y="52520"/>
                      <a:pt x="84" y="53083"/>
                    </a:cubicBezTo>
                    <a:cubicBezTo>
                      <a:pt x="63" y="53312"/>
                      <a:pt x="42" y="53542"/>
                      <a:pt x="21" y="53771"/>
                    </a:cubicBezTo>
                    <a:cubicBezTo>
                      <a:pt x="21" y="53917"/>
                      <a:pt x="21" y="54084"/>
                      <a:pt x="21" y="54230"/>
                    </a:cubicBezTo>
                    <a:lnTo>
                      <a:pt x="21" y="54814"/>
                    </a:lnTo>
                    <a:lnTo>
                      <a:pt x="21" y="54835"/>
                    </a:lnTo>
                    <a:lnTo>
                      <a:pt x="21" y="55314"/>
                    </a:lnTo>
                    <a:cubicBezTo>
                      <a:pt x="1" y="55335"/>
                      <a:pt x="1" y="55356"/>
                      <a:pt x="21" y="55377"/>
                    </a:cubicBezTo>
                    <a:lnTo>
                      <a:pt x="21" y="55669"/>
                    </a:lnTo>
                    <a:cubicBezTo>
                      <a:pt x="21" y="55773"/>
                      <a:pt x="21" y="55940"/>
                      <a:pt x="42" y="56065"/>
                    </a:cubicBezTo>
                    <a:cubicBezTo>
                      <a:pt x="63" y="56190"/>
                      <a:pt x="63" y="56253"/>
                      <a:pt x="84" y="56336"/>
                    </a:cubicBezTo>
                    <a:lnTo>
                      <a:pt x="84" y="56399"/>
                    </a:lnTo>
                    <a:cubicBezTo>
                      <a:pt x="84" y="56399"/>
                      <a:pt x="84" y="56420"/>
                      <a:pt x="84" y="56420"/>
                    </a:cubicBezTo>
                    <a:lnTo>
                      <a:pt x="397" y="56420"/>
                    </a:lnTo>
                    <a:cubicBezTo>
                      <a:pt x="397" y="56399"/>
                      <a:pt x="397" y="56399"/>
                      <a:pt x="397" y="56378"/>
                    </a:cubicBezTo>
                    <a:cubicBezTo>
                      <a:pt x="376" y="56316"/>
                      <a:pt x="376" y="56253"/>
                      <a:pt x="355" y="56190"/>
                    </a:cubicBezTo>
                    <a:cubicBezTo>
                      <a:pt x="334" y="56024"/>
                      <a:pt x="313" y="55836"/>
                      <a:pt x="313" y="55669"/>
                    </a:cubicBezTo>
                    <a:cubicBezTo>
                      <a:pt x="293" y="55210"/>
                      <a:pt x="293" y="54751"/>
                      <a:pt x="293" y="54292"/>
                    </a:cubicBezTo>
                    <a:cubicBezTo>
                      <a:pt x="293" y="53917"/>
                      <a:pt x="334" y="53562"/>
                      <a:pt x="355" y="53187"/>
                    </a:cubicBezTo>
                    <a:lnTo>
                      <a:pt x="355" y="53104"/>
                    </a:lnTo>
                    <a:lnTo>
                      <a:pt x="355" y="53041"/>
                    </a:lnTo>
                    <a:lnTo>
                      <a:pt x="355" y="53020"/>
                    </a:lnTo>
                    <a:cubicBezTo>
                      <a:pt x="397" y="52582"/>
                      <a:pt x="439" y="52144"/>
                      <a:pt x="501" y="51727"/>
                    </a:cubicBezTo>
                    <a:cubicBezTo>
                      <a:pt x="501" y="51664"/>
                      <a:pt x="501" y="51623"/>
                      <a:pt x="522" y="51581"/>
                    </a:cubicBezTo>
                    <a:cubicBezTo>
                      <a:pt x="546" y="51415"/>
                      <a:pt x="569" y="51253"/>
                      <a:pt x="594" y="51092"/>
                    </a:cubicBezTo>
                    <a:lnTo>
                      <a:pt x="594" y="51092"/>
                    </a:lnTo>
                    <a:cubicBezTo>
                      <a:pt x="582" y="51264"/>
                      <a:pt x="567" y="51433"/>
                      <a:pt x="552" y="51600"/>
                    </a:cubicBezTo>
                    <a:lnTo>
                      <a:pt x="552" y="51600"/>
                    </a:lnTo>
                    <a:cubicBezTo>
                      <a:pt x="555" y="51588"/>
                      <a:pt x="559" y="51574"/>
                      <a:pt x="564" y="51560"/>
                    </a:cubicBezTo>
                    <a:cubicBezTo>
                      <a:pt x="626" y="51143"/>
                      <a:pt x="689" y="50726"/>
                      <a:pt x="772" y="50288"/>
                    </a:cubicBezTo>
                    <a:cubicBezTo>
                      <a:pt x="814" y="50058"/>
                      <a:pt x="877" y="49829"/>
                      <a:pt x="918" y="49599"/>
                    </a:cubicBezTo>
                    <a:lnTo>
                      <a:pt x="877" y="49599"/>
                    </a:lnTo>
                    <a:cubicBezTo>
                      <a:pt x="897" y="49537"/>
                      <a:pt x="897" y="49453"/>
                      <a:pt x="918" y="49370"/>
                    </a:cubicBezTo>
                    <a:cubicBezTo>
                      <a:pt x="1294" y="47639"/>
                      <a:pt x="1815" y="45929"/>
                      <a:pt x="2337" y="44239"/>
                    </a:cubicBezTo>
                    <a:cubicBezTo>
                      <a:pt x="2399" y="44072"/>
                      <a:pt x="2441" y="43885"/>
                      <a:pt x="2503" y="43718"/>
                    </a:cubicBezTo>
                    <a:cubicBezTo>
                      <a:pt x="2566" y="43551"/>
                      <a:pt x="2608" y="43384"/>
                      <a:pt x="2670" y="43196"/>
                    </a:cubicBezTo>
                    <a:cubicBezTo>
                      <a:pt x="2733" y="43029"/>
                      <a:pt x="2775" y="42883"/>
                      <a:pt x="2837" y="42717"/>
                    </a:cubicBezTo>
                    <a:cubicBezTo>
                      <a:pt x="3067" y="41966"/>
                      <a:pt x="3317" y="41194"/>
                      <a:pt x="3546" y="40443"/>
                    </a:cubicBezTo>
                    <a:cubicBezTo>
                      <a:pt x="3755" y="39796"/>
                      <a:pt x="3943" y="39129"/>
                      <a:pt x="4130" y="38482"/>
                    </a:cubicBezTo>
                    <a:cubicBezTo>
                      <a:pt x="4193" y="38274"/>
                      <a:pt x="4235" y="38065"/>
                      <a:pt x="4297" y="37857"/>
                    </a:cubicBezTo>
                    <a:cubicBezTo>
                      <a:pt x="4360" y="37627"/>
                      <a:pt x="4422" y="37419"/>
                      <a:pt x="4464" y="37189"/>
                    </a:cubicBezTo>
                    <a:cubicBezTo>
                      <a:pt x="4819" y="35834"/>
                      <a:pt x="5069" y="34457"/>
                      <a:pt x="5257" y="33059"/>
                    </a:cubicBezTo>
                    <a:cubicBezTo>
                      <a:pt x="5444" y="31161"/>
                      <a:pt x="5528" y="29263"/>
                      <a:pt x="5507" y="27365"/>
                    </a:cubicBezTo>
                    <a:cubicBezTo>
                      <a:pt x="5528" y="25009"/>
                      <a:pt x="5549" y="22589"/>
                      <a:pt x="5987" y="20274"/>
                    </a:cubicBezTo>
                    <a:cubicBezTo>
                      <a:pt x="6133" y="19544"/>
                      <a:pt x="6300" y="18814"/>
                      <a:pt x="6508" y="18084"/>
                    </a:cubicBezTo>
                    <a:cubicBezTo>
                      <a:pt x="6592" y="17834"/>
                      <a:pt x="6654" y="17562"/>
                      <a:pt x="6758" y="17312"/>
                    </a:cubicBezTo>
                    <a:cubicBezTo>
                      <a:pt x="6842" y="17041"/>
                      <a:pt x="6904" y="16832"/>
                      <a:pt x="6988" y="16603"/>
                    </a:cubicBezTo>
                    <a:cubicBezTo>
                      <a:pt x="7447" y="15226"/>
                      <a:pt x="7989" y="13871"/>
                      <a:pt x="8531" y="12536"/>
                    </a:cubicBezTo>
                    <a:cubicBezTo>
                      <a:pt x="9407" y="10325"/>
                      <a:pt x="10304" y="8093"/>
                      <a:pt x="10826" y="5778"/>
                    </a:cubicBezTo>
                    <a:cubicBezTo>
                      <a:pt x="10847" y="5715"/>
                      <a:pt x="10867" y="5674"/>
                      <a:pt x="10867" y="5611"/>
                    </a:cubicBezTo>
                    <a:cubicBezTo>
                      <a:pt x="11139" y="4464"/>
                      <a:pt x="11285" y="3296"/>
                      <a:pt x="11326" y="2128"/>
                    </a:cubicBezTo>
                    <a:cubicBezTo>
                      <a:pt x="11639" y="3192"/>
                      <a:pt x="11869" y="4276"/>
                      <a:pt x="12015" y="5361"/>
                    </a:cubicBezTo>
                    <a:cubicBezTo>
                      <a:pt x="12056" y="5548"/>
                      <a:pt x="12077" y="5736"/>
                      <a:pt x="12098" y="5903"/>
                    </a:cubicBezTo>
                    <a:cubicBezTo>
                      <a:pt x="12119" y="6091"/>
                      <a:pt x="12140" y="6258"/>
                      <a:pt x="12161" y="6424"/>
                    </a:cubicBezTo>
                    <a:cubicBezTo>
                      <a:pt x="12369" y="8615"/>
                      <a:pt x="12286" y="10825"/>
                      <a:pt x="11889" y="12974"/>
                    </a:cubicBezTo>
                    <a:cubicBezTo>
                      <a:pt x="11702" y="14017"/>
                      <a:pt x="11451" y="15059"/>
                      <a:pt x="11201" y="16082"/>
                    </a:cubicBezTo>
                    <a:cubicBezTo>
                      <a:pt x="10951" y="17041"/>
                      <a:pt x="10701" y="18021"/>
                      <a:pt x="10513" y="19022"/>
                    </a:cubicBezTo>
                    <a:cubicBezTo>
                      <a:pt x="10200" y="20837"/>
                      <a:pt x="10012" y="22652"/>
                      <a:pt x="9929" y="24487"/>
                    </a:cubicBezTo>
                    <a:cubicBezTo>
                      <a:pt x="9908" y="24779"/>
                      <a:pt x="9887" y="25050"/>
                      <a:pt x="9866" y="25342"/>
                    </a:cubicBezTo>
                    <a:cubicBezTo>
                      <a:pt x="9866" y="25467"/>
                      <a:pt x="9845" y="25593"/>
                      <a:pt x="9845" y="25697"/>
                    </a:cubicBezTo>
                    <a:cubicBezTo>
                      <a:pt x="9824" y="26093"/>
                      <a:pt x="9804" y="26489"/>
                      <a:pt x="9783" y="26865"/>
                    </a:cubicBezTo>
                    <a:cubicBezTo>
                      <a:pt x="9720" y="27720"/>
                      <a:pt x="9658" y="28554"/>
                      <a:pt x="9553" y="29389"/>
                    </a:cubicBezTo>
                    <a:cubicBezTo>
                      <a:pt x="9115" y="33226"/>
                      <a:pt x="8114" y="37043"/>
                      <a:pt x="7134" y="40714"/>
                    </a:cubicBezTo>
                    <a:cubicBezTo>
                      <a:pt x="7134" y="40756"/>
                      <a:pt x="7113" y="40777"/>
                      <a:pt x="7092" y="40818"/>
                    </a:cubicBezTo>
                    <a:lnTo>
                      <a:pt x="7071" y="40944"/>
                    </a:lnTo>
                    <a:cubicBezTo>
                      <a:pt x="6946" y="41382"/>
                      <a:pt x="6821" y="41841"/>
                      <a:pt x="6675" y="42299"/>
                    </a:cubicBezTo>
                    <a:cubicBezTo>
                      <a:pt x="6571" y="42654"/>
                      <a:pt x="6466" y="43009"/>
                      <a:pt x="6362" y="43384"/>
                    </a:cubicBezTo>
                    <a:cubicBezTo>
                      <a:pt x="6237" y="43739"/>
                      <a:pt x="6133" y="44093"/>
                      <a:pt x="6028" y="44469"/>
                    </a:cubicBezTo>
                    <a:cubicBezTo>
                      <a:pt x="5987" y="44615"/>
                      <a:pt x="5924" y="44761"/>
                      <a:pt x="5882" y="44907"/>
                    </a:cubicBezTo>
                    <a:cubicBezTo>
                      <a:pt x="5340" y="46638"/>
                      <a:pt x="4777" y="48411"/>
                      <a:pt x="4339" y="50184"/>
                    </a:cubicBezTo>
                    <a:cubicBezTo>
                      <a:pt x="4297" y="50371"/>
                      <a:pt x="4255" y="50559"/>
                      <a:pt x="4214" y="50747"/>
                    </a:cubicBezTo>
                    <a:lnTo>
                      <a:pt x="4214" y="50768"/>
                    </a:lnTo>
                    <a:cubicBezTo>
                      <a:pt x="4151" y="50997"/>
                      <a:pt x="4109" y="51206"/>
                      <a:pt x="4068" y="51435"/>
                    </a:cubicBezTo>
                    <a:cubicBezTo>
                      <a:pt x="3963" y="51915"/>
                      <a:pt x="3880" y="52394"/>
                      <a:pt x="3797" y="52874"/>
                    </a:cubicBezTo>
                    <a:cubicBezTo>
                      <a:pt x="3776" y="53020"/>
                      <a:pt x="3755" y="53166"/>
                      <a:pt x="3734" y="53291"/>
                    </a:cubicBezTo>
                    <a:cubicBezTo>
                      <a:pt x="3671" y="53813"/>
                      <a:pt x="3609" y="54313"/>
                      <a:pt x="3567" y="54814"/>
                    </a:cubicBezTo>
                    <a:cubicBezTo>
                      <a:pt x="3567" y="55064"/>
                      <a:pt x="3567" y="55335"/>
                      <a:pt x="3567" y="55627"/>
                    </a:cubicBezTo>
                    <a:lnTo>
                      <a:pt x="3567" y="55732"/>
                    </a:lnTo>
                    <a:lnTo>
                      <a:pt x="3567" y="55982"/>
                    </a:lnTo>
                    <a:lnTo>
                      <a:pt x="3567" y="56211"/>
                    </a:lnTo>
                    <a:lnTo>
                      <a:pt x="3567" y="56232"/>
                    </a:lnTo>
                    <a:cubicBezTo>
                      <a:pt x="3588" y="56253"/>
                      <a:pt x="3588" y="56274"/>
                      <a:pt x="3567" y="56316"/>
                    </a:cubicBezTo>
                    <a:lnTo>
                      <a:pt x="3880" y="56316"/>
                    </a:lnTo>
                    <a:lnTo>
                      <a:pt x="3880" y="56274"/>
                    </a:lnTo>
                    <a:lnTo>
                      <a:pt x="3880" y="56044"/>
                    </a:lnTo>
                    <a:cubicBezTo>
                      <a:pt x="3880" y="55961"/>
                      <a:pt x="3880" y="55836"/>
                      <a:pt x="3859" y="55732"/>
                    </a:cubicBezTo>
                    <a:lnTo>
                      <a:pt x="3859" y="55690"/>
                    </a:lnTo>
                    <a:cubicBezTo>
                      <a:pt x="3859" y="55669"/>
                      <a:pt x="3859" y="55669"/>
                      <a:pt x="3859" y="55648"/>
                    </a:cubicBezTo>
                    <a:cubicBezTo>
                      <a:pt x="3859" y="55440"/>
                      <a:pt x="3838" y="55252"/>
                      <a:pt x="3859" y="55064"/>
                    </a:cubicBezTo>
                    <a:cubicBezTo>
                      <a:pt x="3859" y="55064"/>
                      <a:pt x="3859" y="55043"/>
                      <a:pt x="3859" y="55043"/>
                    </a:cubicBezTo>
                    <a:lnTo>
                      <a:pt x="3859" y="54856"/>
                    </a:lnTo>
                    <a:cubicBezTo>
                      <a:pt x="3901" y="54397"/>
                      <a:pt x="3943" y="53917"/>
                      <a:pt x="4005" y="53437"/>
                    </a:cubicBezTo>
                    <a:cubicBezTo>
                      <a:pt x="4005" y="53396"/>
                      <a:pt x="4005" y="53375"/>
                      <a:pt x="4026" y="53333"/>
                    </a:cubicBezTo>
                    <a:cubicBezTo>
                      <a:pt x="4047" y="53166"/>
                      <a:pt x="4068" y="52999"/>
                      <a:pt x="4089" y="52832"/>
                    </a:cubicBezTo>
                    <a:cubicBezTo>
                      <a:pt x="4089" y="52749"/>
                      <a:pt x="4109" y="52666"/>
                      <a:pt x="4130" y="52582"/>
                    </a:cubicBezTo>
                    <a:cubicBezTo>
                      <a:pt x="4151" y="52499"/>
                      <a:pt x="4172" y="52374"/>
                      <a:pt x="4193" y="52290"/>
                    </a:cubicBezTo>
                    <a:cubicBezTo>
                      <a:pt x="4235" y="52019"/>
                      <a:pt x="4276" y="51769"/>
                      <a:pt x="4339" y="51498"/>
                    </a:cubicBezTo>
                    <a:cubicBezTo>
                      <a:pt x="4589" y="50267"/>
                      <a:pt x="4923" y="49015"/>
                      <a:pt x="5298" y="47785"/>
                    </a:cubicBezTo>
                    <a:cubicBezTo>
                      <a:pt x="5319" y="47722"/>
                      <a:pt x="5340" y="47639"/>
                      <a:pt x="5361" y="47576"/>
                    </a:cubicBezTo>
                    <a:cubicBezTo>
                      <a:pt x="5424" y="47347"/>
                      <a:pt x="5507" y="47097"/>
                      <a:pt x="5570" y="46867"/>
                    </a:cubicBezTo>
                    <a:cubicBezTo>
                      <a:pt x="5695" y="46471"/>
                      <a:pt x="5820" y="46054"/>
                      <a:pt x="5945" y="45657"/>
                    </a:cubicBezTo>
                    <a:cubicBezTo>
                      <a:pt x="6008" y="45449"/>
                      <a:pt x="6070" y="45240"/>
                      <a:pt x="6133" y="45032"/>
                    </a:cubicBezTo>
                    <a:cubicBezTo>
                      <a:pt x="6195" y="44865"/>
                      <a:pt x="6237" y="44719"/>
                      <a:pt x="6279" y="44573"/>
                    </a:cubicBezTo>
                    <a:cubicBezTo>
                      <a:pt x="6675" y="43342"/>
                      <a:pt x="7030" y="42174"/>
                      <a:pt x="7342" y="41006"/>
                    </a:cubicBezTo>
                    <a:cubicBezTo>
                      <a:pt x="7342" y="40985"/>
                      <a:pt x="7363" y="40964"/>
                      <a:pt x="7363" y="40944"/>
                    </a:cubicBezTo>
                    <a:lnTo>
                      <a:pt x="7363" y="40902"/>
                    </a:lnTo>
                    <a:cubicBezTo>
                      <a:pt x="7384" y="40860"/>
                      <a:pt x="7384" y="40818"/>
                      <a:pt x="7405" y="40777"/>
                    </a:cubicBezTo>
                    <a:cubicBezTo>
                      <a:pt x="8385" y="37106"/>
                      <a:pt x="9386" y="33310"/>
                      <a:pt x="9824" y="29451"/>
                    </a:cubicBezTo>
                    <a:cubicBezTo>
                      <a:pt x="9970" y="28116"/>
                      <a:pt x="10054" y="26719"/>
                      <a:pt x="10137" y="25384"/>
                    </a:cubicBezTo>
                    <a:cubicBezTo>
                      <a:pt x="10137" y="25134"/>
                      <a:pt x="10158" y="24842"/>
                      <a:pt x="10179" y="24591"/>
                    </a:cubicBezTo>
                    <a:cubicBezTo>
                      <a:pt x="10200" y="24195"/>
                      <a:pt x="10221" y="23778"/>
                      <a:pt x="10262" y="23382"/>
                    </a:cubicBezTo>
                    <a:cubicBezTo>
                      <a:pt x="10283" y="22985"/>
                      <a:pt x="10325" y="22485"/>
                      <a:pt x="10367" y="22047"/>
                    </a:cubicBezTo>
                    <a:cubicBezTo>
                      <a:pt x="10471" y="21066"/>
                      <a:pt x="10596" y="20086"/>
                      <a:pt x="10763" y="19127"/>
                    </a:cubicBezTo>
                    <a:cubicBezTo>
                      <a:pt x="10951" y="18146"/>
                      <a:pt x="11201" y="17145"/>
                      <a:pt x="11451" y="16186"/>
                    </a:cubicBezTo>
                    <a:cubicBezTo>
                      <a:pt x="11702" y="15185"/>
                      <a:pt x="11973" y="14121"/>
                      <a:pt x="12140" y="13078"/>
                    </a:cubicBezTo>
                    <a:cubicBezTo>
                      <a:pt x="12640" y="10533"/>
                      <a:pt x="12724" y="7926"/>
                      <a:pt x="12390" y="5340"/>
                    </a:cubicBezTo>
                    <a:lnTo>
                      <a:pt x="12369" y="5340"/>
                    </a:lnTo>
                    <a:cubicBezTo>
                      <a:pt x="12348" y="5173"/>
                      <a:pt x="12327" y="4985"/>
                      <a:pt x="12286" y="4818"/>
                    </a:cubicBezTo>
                    <a:cubicBezTo>
                      <a:pt x="12265" y="4652"/>
                      <a:pt x="12223" y="4464"/>
                      <a:pt x="12202" y="4276"/>
                    </a:cubicBezTo>
                    <a:cubicBezTo>
                      <a:pt x="11973" y="3171"/>
                      <a:pt x="11702" y="2086"/>
                      <a:pt x="11347" y="1022"/>
                    </a:cubicBezTo>
                    <a:lnTo>
                      <a:pt x="109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16"/>
              <p:cNvSpPr/>
              <p:nvPr/>
            </p:nvSpPr>
            <p:spPr>
              <a:xfrm>
                <a:off x="8589875" y="2440450"/>
                <a:ext cx="360850" cy="1694175"/>
              </a:xfrm>
              <a:custGeom>
                <a:avLst/>
                <a:gdLst/>
                <a:ahLst/>
                <a:cxnLst/>
                <a:rect l="l" t="t" r="r" b="b"/>
                <a:pathLst>
                  <a:path w="14434" h="67767" extrusionOk="0">
                    <a:moveTo>
                      <a:pt x="14434" y="0"/>
                    </a:moveTo>
                    <a:lnTo>
                      <a:pt x="14434" y="0"/>
                    </a:lnTo>
                    <a:cubicBezTo>
                      <a:pt x="13808" y="1627"/>
                      <a:pt x="11430" y="2962"/>
                      <a:pt x="10387" y="4443"/>
                    </a:cubicBezTo>
                    <a:cubicBezTo>
                      <a:pt x="9782" y="5277"/>
                      <a:pt x="9282" y="6195"/>
                      <a:pt x="8885" y="7175"/>
                    </a:cubicBezTo>
                    <a:cubicBezTo>
                      <a:pt x="8844" y="7279"/>
                      <a:pt x="8823" y="7384"/>
                      <a:pt x="8760" y="7509"/>
                    </a:cubicBezTo>
                    <a:cubicBezTo>
                      <a:pt x="8719" y="7634"/>
                      <a:pt x="8677" y="7759"/>
                      <a:pt x="8635" y="7884"/>
                    </a:cubicBezTo>
                    <a:cubicBezTo>
                      <a:pt x="7530" y="11201"/>
                      <a:pt x="7884" y="14538"/>
                      <a:pt x="7321" y="18355"/>
                    </a:cubicBezTo>
                    <a:cubicBezTo>
                      <a:pt x="7029" y="20399"/>
                      <a:pt x="6278" y="22318"/>
                      <a:pt x="5757" y="24320"/>
                    </a:cubicBezTo>
                    <a:cubicBezTo>
                      <a:pt x="5715" y="24529"/>
                      <a:pt x="5653" y="24737"/>
                      <a:pt x="5611" y="24967"/>
                    </a:cubicBezTo>
                    <a:cubicBezTo>
                      <a:pt x="5548" y="25259"/>
                      <a:pt x="5506" y="25530"/>
                      <a:pt x="5444" y="25822"/>
                    </a:cubicBezTo>
                    <a:cubicBezTo>
                      <a:pt x="5444" y="25843"/>
                      <a:pt x="5444" y="25863"/>
                      <a:pt x="5444" y="25884"/>
                    </a:cubicBezTo>
                    <a:cubicBezTo>
                      <a:pt x="5444" y="25905"/>
                      <a:pt x="5444" y="25926"/>
                      <a:pt x="5444" y="25926"/>
                    </a:cubicBezTo>
                    <a:cubicBezTo>
                      <a:pt x="5381" y="26364"/>
                      <a:pt x="5340" y="26781"/>
                      <a:pt x="5319" y="27198"/>
                    </a:cubicBezTo>
                    <a:cubicBezTo>
                      <a:pt x="5256" y="28095"/>
                      <a:pt x="5235" y="29013"/>
                      <a:pt x="5256" y="29931"/>
                    </a:cubicBezTo>
                    <a:cubicBezTo>
                      <a:pt x="5277" y="30640"/>
                      <a:pt x="5319" y="31349"/>
                      <a:pt x="5319" y="32058"/>
                    </a:cubicBezTo>
                    <a:cubicBezTo>
                      <a:pt x="5340" y="32204"/>
                      <a:pt x="5340" y="32371"/>
                      <a:pt x="5340" y="32496"/>
                    </a:cubicBezTo>
                    <a:lnTo>
                      <a:pt x="5340" y="32913"/>
                    </a:lnTo>
                    <a:cubicBezTo>
                      <a:pt x="5360" y="34457"/>
                      <a:pt x="5298" y="36000"/>
                      <a:pt x="5173" y="37523"/>
                    </a:cubicBezTo>
                    <a:cubicBezTo>
                      <a:pt x="5027" y="39150"/>
                      <a:pt x="4818" y="40756"/>
                      <a:pt x="4568" y="42383"/>
                    </a:cubicBezTo>
                    <a:cubicBezTo>
                      <a:pt x="4213" y="44531"/>
                      <a:pt x="3796" y="46679"/>
                      <a:pt x="3316" y="48807"/>
                    </a:cubicBezTo>
                    <a:cubicBezTo>
                      <a:pt x="3275" y="49015"/>
                      <a:pt x="3233" y="49245"/>
                      <a:pt x="3191" y="49453"/>
                    </a:cubicBezTo>
                    <a:cubicBezTo>
                      <a:pt x="3129" y="49662"/>
                      <a:pt x="3087" y="49870"/>
                      <a:pt x="3045" y="50100"/>
                    </a:cubicBezTo>
                    <a:cubicBezTo>
                      <a:pt x="2816" y="51122"/>
                      <a:pt x="2586" y="52144"/>
                      <a:pt x="2357" y="53187"/>
                    </a:cubicBezTo>
                    <a:cubicBezTo>
                      <a:pt x="2336" y="53249"/>
                      <a:pt x="2315" y="53354"/>
                      <a:pt x="2294" y="53437"/>
                    </a:cubicBezTo>
                    <a:cubicBezTo>
                      <a:pt x="2044" y="54543"/>
                      <a:pt x="1815" y="55627"/>
                      <a:pt x="1564" y="56712"/>
                    </a:cubicBezTo>
                    <a:cubicBezTo>
                      <a:pt x="1564" y="56733"/>
                      <a:pt x="1564" y="56733"/>
                      <a:pt x="1564" y="56733"/>
                    </a:cubicBezTo>
                    <a:cubicBezTo>
                      <a:pt x="1564" y="56795"/>
                      <a:pt x="1544" y="56879"/>
                      <a:pt x="1523" y="56941"/>
                    </a:cubicBezTo>
                    <a:cubicBezTo>
                      <a:pt x="1481" y="57129"/>
                      <a:pt x="1439" y="57337"/>
                      <a:pt x="1398" y="57525"/>
                    </a:cubicBezTo>
                    <a:lnTo>
                      <a:pt x="1231" y="58339"/>
                    </a:lnTo>
                    <a:cubicBezTo>
                      <a:pt x="1231" y="58401"/>
                      <a:pt x="1210" y="58443"/>
                      <a:pt x="1210" y="58505"/>
                    </a:cubicBezTo>
                    <a:cubicBezTo>
                      <a:pt x="1168" y="58672"/>
                      <a:pt x="1147" y="58839"/>
                      <a:pt x="1106" y="59027"/>
                    </a:cubicBezTo>
                    <a:cubicBezTo>
                      <a:pt x="1106" y="59069"/>
                      <a:pt x="1085" y="59110"/>
                      <a:pt x="1085" y="59152"/>
                    </a:cubicBezTo>
                    <a:cubicBezTo>
                      <a:pt x="1064" y="59194"/>
                      <a:pt x="1064" y="59235"/>
                      <a:pt x="1064" y="59277"/>
                    </a:cubicBezTo>
                    <a:cubicBezTo>
                      <a:pt x="1022" y="59465"/>
                      <a:pt x="980" y="59632"/>
                      <a:pt x="960" y="59799"/>
                    </a:cubicBezTo>
                    <a:cubicBezTo>
                      <a:pt x="897" y="60049"/>
                      <a:pt x="855" y="60299"/>
                      <a:pt x="814" y="60570"/>
                    </a:cubicBezTo>
                    <a:cubicBezTo>
                      <a:pt x="605" y="61759"/>
                      <a:pt x="396" y="62948"/>
                      <a:pt x="250" y="64137"/>
                    </a:cubicBezTo>
                    <a:cubicBezTo>
                      <a:pt x="230" y="64220"/>
                      <a:pt x="230" y="64262"/>
                      <a:pt x="209" y="64387"/>
                    </a:cubicBezTo>
                    <a:cubicBezTo>
                      <a:pt x="188" y="64533"/>
                      <a:pt x="167" y="64700"/>
                      <a:pt x="167" y="64784"/>
                    </a:cubicBezTo>
                    <a:cubicBezTo>
                      <a:pt x="146" y="64888"/>
                      <a:pt x="125" y="64971"/>
                      <a:pt x="125" y="65076"/>
                    </a:cubicBezTo>
                    <a:cubicBezTo>
                      <a:pt x="104" y="65159"/>
                      <a:pt x="84" y="65263"/>
                      <a:pt x="84" y="65368"/>
                    </a:cubicBezTo>
                    <a:cubicBezTo>
                      <a:pt x="84" y="65368"/>
                      <a:pt x="84" y="65368"/>
                      <a:pt x="84" y="65388"/>
                    </a:cubicBezTo>
                    <a:cubicBezTo>
                      <a:pt x="63" y="65576"/>
                      <a:pt x="63" y="65743"/>
                      <a:pt x="42" y="65931"/>
                    </a:cubicBezTo>
                    <a:cubicBezTo>
                      <a:pt x="21" y="66139"/>
                      <a:pt x="21" y="66348"/>
                      <a:pt x="21" y="66536"/>
                    </a:cubicBezTo>
                    <a:cubicBezTo>
                      <a:pt x="0" y="66807"/>
                      <a:pt x="21" y="67078"/>
                      <a:pt x="63" y="67349"/>
                    </a:cubicBezTo>
                    <a:cubicBezTo>
                      <a:pt x="63" y="67370"/>
                      <a:pt x="63" y="67412"/>
                      <a:pt x="84" y="67432"/>
                    </a:cubicBezTo>
                    <a:cubicBezTo>
                      <a:pt x="84" y="67495"/>
                      <a:pt x="104" y="67558"/>
                      <a:pt x="125" y="67620"/>
                    </a:cubicBezTo>
                    <a:cubicBezTo>
                      <a:pt x="125" y="67641"/>
                      <a:pt x="125" y="67662"/>
                      <a:pt x="125" y="67704"/>
                    </a:cubicBezTo>
                    <a:cubicBezTo>
                      <a:pt x="146" y="67724"/>
                      <a:pt x="146" y="67745"/>
                      <a:pt x="146" y="67766"/>
                    </a:cubicBezTo>
                    <a:lnTo>
                      <a:pt x="1272" y="67766"/>
                    </a:lnTo>
                    <a:cubicBezTo>
                      <a:pt x="1481" y="67766"/>
                      <a:pt x="1710" y="67745"/>
                      <a:pt x="1919" y="67745"/>
                    </a:cubicBezTo>
                    <a:lnTo>
                      <a:pt x="2440" y="67745"/>
                    </a:lnTo>
                    <a:cubicBezTo>
                      <a:pt x="2899" y="67724"/>
                      <a:pt x="3337" y="67704"/>
                      <a:pt x="3775" y="67662"/>
                    </a:cubicBezTo>
                    <a:lnTo>
                      <a:pt x="4464" y="67662"/>
                    </a:lnTo>
                    <a:cubicBezTo>
                      <a:pt x="4464" y="67641"/>
                      <a:pt x="4464" y="67620"/>
                      <a:pt x="4464" y="67599"/>
                    </a:cubicBezTo>
                    <a:cubicBezTo>
                      <a:pt x="4484" y="67516"/>
                      <a:pt x="4526" y="67412"/>
                      <a:pt x="4547" y="67307"/>
                    </a:cubicBezTo>
                    <a:cubicBezTo>
                      <a:pt x="4568" y="67224"/>
                      <a:pt x="4589" y="67120"/>
                      <a:pt x="4610" y="67036"/>
                    </a:cubicBezTo>
                    <a:cubicBezTo>
                      <a:pt x="4756" y="66452"/>
                      <a:pt x="4881" y="65868"/>
                      <a:pt x="5027" y="65263"/>
                    </a:cubicBezTo>
                    <a:cubicBezTo>
                      <a:pt x="5068" y="65096"/>
                      <a:pt x="5110" y="64909"/>
                      <a:pt x="5131" y="64721"/>
                    </a:cubicBezTo>
                    <a:cubicBezTo>
                      <a:pt x="5173" y="64575"/>
                      <a:pt x="5194" y="64450"/>
                      <a:pt x="5235" y="64325"/>
                    </a:cubicBezTo>
                    <a:cubicBezTo>
                      <a:pt x="5256" y="64241"/>
                      <a:pt x="5277" y="64179"/>
                      <a:pt x="5277" y="64095"/>
                    </a:cubicBezTo>
                    <a:cubicBezTo>
                      <a:pt x="5653" y="62448"/>
                      <a:pt x="5986" y="60800"/>
                      <a:pt x="6299" y="59131"/>
                    </a:cubicBezTo>
                    <a:cubicBezTo>
                      <a:pt x="6299" y="59069"/>
                      <a:pt x="6320" y="59006"/>
                      <a:pt x="6341" y="58923"/>
                    </a:cubicBezTo>
                    <a:cubicBezTo>
                      <a:pt x="6466" y="58297"/>
                      <a:pt x="6570" y="57629"/>
                      <a:pt x="6695" y="56983"/>
                    </a:cubicBezTo>
                    <a:cubicBezTo>
                      <a:pt x="6758" y="56607"/>
                      <a:pt x="6821" y="56211"/>
                      <a:pt x="6883" y="55836"/>
                    </a:cubicBezTo>
                    <a:cubicBezTo>
                      <a:pt x="6946" y="55481"/>
                      <a:pt x="7008" y="55106"/>
                      <a:pt x="7071" y="54730"/>
                    </a:cubicBezTo>
                    <a:cubicBezTo>
                      <a:pt x="7530" y="51977"/>
                      <a:pt x="7905" y="49203"/>
                      <a:pt x="8218" y="46429"/>
                    </a:cubicBezTo>
                    <a:cubicBezTo>
                      <a:pt x="8260" y="46200"/>
                      <a:pt x="8260" y="45991"/>
                      <a:pt x="8301" y="45762"/>
                    </a:cubicBezTo>
                    <a:cubicBezTo>
                      <a:pt x="8322" y="45532"/>
                      <a:pt x="8343" y="45303"/>
                      <a:pt x="8385" y="45073"/>
                    </a:cubicBezTo>
                    <a:cubicBezTo>
                      <a:pt x="8656" y="42466"/>
                      <a:pt x="8865" y="39859"/>
                      <a:pt x="9031" y="37231"/>
                    </a:cubicBezTo>
                    <a:cubicBezTo>
                      <a:pt x="9323" y="32621"/>
                      <a:pt x="10345" y="28241"/>
                      <a:pt x="11326" y="23715"/>
                    </a:cubicBezTo>
                    <a:cubicBezTo>
                      <a:pt x="11785" y="21588"/>
                      <a:pt x="12431" y="19439"/>
                      <a:pt x="12807" y="17270"/>
                    </a:cubicBezTo>
                    <a:cubicBezTo>
                      <a:pt x="12848" y="17082"/>
                      <a:pt x="12869" y="16916"/>
                      <a:pt x="12890" y="16749"/>
                    </a:cubicBezTo>
                    <a:cubicBezTo>
                      <a:pt x="12911" y="16561"/>
                      <a:pt x="12953" y="16394"/>
                      <a:pt x="12974" y="16206"/>
                    </a:cubicBezTo>
                    <a:cubicBezTo>
                      <a:pt x="13140" y="14892"/>
                      <a:pt x="13140" y="13558"/>
                      <a:pt x="12974" y="12264"/>
                    </a:cubicBezTo>
                    <a:cubicBezTo>
                      <a:pt x="12348" y="8051"/>
                      <a:pt x="12911" y="4067"/>
                      <a:pt x="14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16"/>
              <p:cNvSpPr/>
              <p:nvPr/>
            </p:nvSpPr>
            <p:spPr>
              <a:xfrm>
                <a:off x="8588825" y="2417500"/>
                <a:ext cx="225800" cy="1718150"/>
              </a:xfrm>
              <a:custGeom>
                <a:avLst/>
                <a:gdLst/>
                <a:ahLst/>
                <a:cxnLst/>
                <a:rect l="l" t="t" r="r" b="b"/>
                <a:pathLst>
                  <a:path w="9032" h="68726" extrusionOk="0">
                    <a:moveTo>
                      <a:pt x="7572" y="0"/>
                    </a:moveTo>
                    <a:lnTo>
                      <a:pt x="7572" y="0"/>
                    </a:lnTo>
                    <a:cubicBezTo>
                      <a:pt x="7634" y="1460"/>
                      <a:pt x="7530" y="2900"/>
                      <a:pt x="7259" y="4318"/>
                    </a:cubicBezTo>
                    <a:cubicBezTo>
                      <a:pt x="6591" y="7759"/>
                      <a:pt x="5611" y="10909"/>
                      <a:pt x="5256" y="14350"/>
                    </a:cubicBezTo>
                    <a:cubicBezTo>
                      <a:pt x="5236" y="14601"/>
                      <a:pt x="5215" y="14830"/>
                      <a:pt x="5194" y="15080"/>
                    </a:cubicBezTo>
                    <a:cubicBezTo>
                      <a:pt x="5173" y="15393"/>
                      <a:pt x="5131" y="15685"/>
                      <a:pt x="5131" y="15998"/>
                    </a:cubicBezTo>
                    <a:lnTo>
                      <a:pt x="5131" y="16019"/>
                    </a:lnTo>
                    <a:cubicBezTo>
                      <a:pt x="5006" y="19648"/>
                      <a:pt x="5277" y="23277"/>
                      <a:pt x="5340" y="26907"/>
                    </a:cubicBezTo>
                    <a:cubicBezTo>
                      <a:pt x="5361" y="27324"/>
                      <a:pt x="5361" y="27720"/>
                      <a:pt x="5361" y="28158"/>
                    </a:cubicBezTo>
                    <a:cubicBezTo>
                      <a:pt x="5361" y="28617"/>
                      <a:pt x="5340" y="29013"/>
                      <a:pt x="5340" y="29493"/>
                    </a:cubicBezTo>
                    <a:cubicBezTo>
                      <a:pt x="5340" y="29952"/>
                      <a:pt x="5319" y="30432"/>
                      <a:pt x="5319" y="30890"/>
                    </a:cubicBezTo>
                    <a:cubicBezTo>
                      <a:pt x="5298" y="31766"/>
                      <a:pt x="5256" y="32622"/>
                      <a:pt x="5236" y="33498"/>
                    </a:cubicBezTo>
                    <a:cubicBezTo>
                      <a:pt x="5131" y="36376"/>
                      <a:pt x="4944" y="39275"/>
                      <a:pt x="4589" y="42133"/>
                    </a:cubicBezTo>
                    <a:cubicBezTo>
                      <a:pt x="4318" y="44239"/>
                      <a:pt x="3942" y="46325"/>
                      <a:pt x="3442" y="48369"/>
                    </a:cubicBezTo>
                    <a:cubicBezTo>
                      <a:pt x="3421" y="48494"/>
                      <a:pt x="3379" y="48619"/>
                      <a:pt x="3358" y="48744"/>
                    </a:cubicBezTo>
                    <a:cubicBezTo>
                      <a:pt x="3317" y="48911"/>
                      <a:pt x="3254" y="49099"/>
                      <a:pt x="3212" y="49266"/>
                    </a:cubicBezTo>
                    <a:cubicBezTo>
                      <a:pt x="3171" y="49454"/>
                      <a:pt x="3129" y="49620"/>
                      <a:pt x="3066" y="49787"/>
                    </a:cubicBezTo>
                    <a:cubicBezTo>
                      <a:pt x="2670" y="51226"/>
                      <a:pt x="2232" y="52666"/>
                      <a:pt x="1815" y="54084"/>
                    </a:cubicBezTo>
                    <a:cubicBezTo>
                      <a:pt x="1773" y="54167"/>
                      <a:pt x="1752" y="54272"/>
                      <a:pt x="1732" y="54355"/>
                    </a:cubicBezTo>
                    <a:cubicBezTo>
                      <a:pt x="1648" y="54626"/>
                      <a:pt x="1565" y="54918"/>
                      <a:pt x="1481" y="55210"/>
                    </a:cubicBezTo>
                    <a:cubicBezTo>
                      <a:pt x="1440" y="55315"/>
                      <a:pt x="1419" y="55440"/>
                      <a:pt x="1377" y="55586"/>
                    </a:cubicBezTo>
                    <a:cubicBezTo>
                      <a:pt x="1335" y="55711"/>
                      <a:pt x="1314" y="55857"/>
                      <a:pt x="1273" y="56003"/>
                    </a:cubicBezTo>
                    <a:cubicBezTo>
                      <a:pt x="1231" y="56149"/>
                      <a:pt x="1189" y="56274"/>
                      <a:pt x="1148" y="56420"/>
                    </a:cubicBezTo>
                    <a:cubicBezTo>
                      <a:pt x="1064" y="56712"/>
                      <a:pt x="1002" y="57025"/>
                      <a:pt x="918" y="57317"/>
                    </a:cubicBezTo>
                    <a:cubicBezTo>
                      <a:pt x="876" y="57463"/>
                      <a:pt x="856" y="57609"/>
                      <a:pt x="814" y="57776"/>
                    </a:cubicBezTo>
                    <a:cubicBezTo>
                      <a:pt x="772" y="57943"/>
                      <a:pt x="730" y="58089"/>
                      <a:pt x="710" y="58255"/>
                    </a:cubicBezTo>
                    <a:cubicBezTo>
                      <a:pt x="647" y="58485"/>
                      <a:pt x="605" y="58714"/>
                      <a:pt x="564" y="58944"/>
                    </a:cubicBezTo>
                    <a:cubicBezTo>
                      <a:pt x="146" y="60967"/>
                      <a:pt x="0" y="63053"/>
                      <a:pt x="167" y="65118"/>
                    </a:cubicBezTo>
                    <a:cubicBezTo>
                      <a:pt x="167" y="65201"/>
                      <a:pt x="188" y="65284"/>
                      <a:pt x="188" y="65368"/>
                    </a:cubicBezTo>
                    <a:cubicBezTo>
                      <a:pt x="188" y="65514"/>
                      <a:pt x="209" y="65639"/>
                      <a:pt x="230" y="65764"/>
                    </a:cubicBezTo>
                    <a:cubicBezTo>
                      <a:pt x="251" y="65973"/>
                      <a:pt x="272" y="66160"/>
                      <a:pt x="313" y="66348"/>
                    </a:cubicBezTo>
                    <a:cubicBezTo>
                      <a:pt x="355" y="66598"/>
                      <a:pt x="397" y="66828"/>
                      <a:pt x="438" y="67057"/>
                    </a:cubicBezTo>
                    <a:cubicBezTo>
                      <a:pt x="459" y="67162"/>
                      <a:pt x="480" y="67266"/>
                      <a:pt x="522" y="67370"/>
                    </a:cubicBezTo>
                    <a:cubicBezTo>
                      <a:pt x="522" y="67391"/>
                      <a:pt x="522" y="67412"/>
                      <a:pt x="522" y="67433"/>
                    </a:cubicBezTo>
                    <a:lnTo>
                      <a:pt x="584" y="67620"/>
                    </a:lnTo>
                    <a:cubicBezTo>
                      <a:pt x="584" y="67662"/>
                      <a:pt x="605" y="67704"/>
                      <a:pt x="605" y="67746"/>
                    </a:cubicBezTo>
                    <a:cubicBezTo>
                      <a:pt x="626" y="67787"/>
                      <a:pt x="626" y="67850"/>
                      <a:pt x="647" y="67892"/>
                    </a:cubicBezTo>
                    <a:cubicBezTo>
                      <a:pt x="689" y="68038"/>
                      <a:pt x="730" y="68204"/>
                      <a:pt x="793" y="68350"/>
                    </a:cubicBezTo>
                    <a:cubicBezTo>
                      <a:pt x="814" y="68455"/>
                      <a:pt x="856" y="68559"/>
                      <a:pt x="897" y="68663"/>
                    </a:cubicBezTo>
                    <a:cubicBezTo>
                      <a:pt x="897" y="68663"/>
                      <a:pt x="897" y="68684"/>
                      <a:pt x="897" y="68705"/>
                    </a:cubicBezTo>
                    <a:cubicBezTo>
                      <a:pt x="897" y="68705"/>
                      <a:pt x="897" y="68705"/>
                      <a:pt x="897" y="68726"/>
                    </a:cubicBezTo>
                    <a:lnTo>
                      <a:pt x="1314" y="68726"/>
                    </a:lnTo>
                    <a:cubicBezTo>
                      <a:pt x="1544" y="68705"/>
                      <a:pt x="1752" y="68705"/>
                      <a:pt x="1961" y="68705"/>
                    </a:cubicBezTo>
                    <a:lnTo>
                      <a:pt x="2482" y="68705"/>
                    </a:lnTo>
                    <a:cubicBezTo>
                      <a:pt x="2941" y="68684"/>
                      <a:pt x="3379" y="68642"/>
                      <a:pt x="3817" y="68622"/>
                    </a:cubicBezTo>
                    <a:lnTo>
                      <a:pt x="3963" y="68622"/>
                    </a:lnTo>
                    <a:lnTo>
                      <a:pt x="4109" y="68601"/>
                    </a:lnTo>
                    <a:cubicBezTo>
                      <a:pt x="4130" y="68580"/>
                      <a:pt x="4130" y="68538"/>
                      <a:pt x="4130" y="68496"/>
                    </a:cubicBezTo>
                    <a:cubicBezTo>
                      <a:pt x="4255" y="67537"/>
                      <a:pt x="4318" y="66557"/>
                      <a:pt x="4380" y="65576"/>
                    </a:cubicBezTo>
                    <a:cubicBezTo>
                      <a:pt x="4506" y="63762"/>
                      <a:pt x="4568" y="61947"/>
                      <a:pt x="4735" y="60153"/>
                    </a:cubicBezTo>
                    <a:cubicBezTo>
                      <a:pt x="4756" y="59799"/>
                      <a:pt x="4798" y="59444"/>
                      <a:pt x="4839" y="59090"/>
                    </a:cubicBezTo>
                    <a:cubicBezTo>
                      <a:pt x="4881" y="58714"/>
                      <a:pt x="4944" y="58318"/>
                      <a:pt x="4985" y="57922"/>
                    </a:cubicBezTo>
                    <a:cubicBezTo>
                      <a:pt x="5090" y="57213"/>
                      <a:pt x="5236" y="56503"/>
                      <a:pt x="5382" y="55794"/>
                    </a:cubicBezTo>
                    <a:cubicBezTo>
                      <a:pt x="5674" y="54564"/>
                      <a:pt x="6070" y="53333"/>
                      <a:pt x="6425" y="52102"/>
                    </a:cubicBezTo>
                    <a:cubicBezTo>
                      <a:pt x="6591" y="51602"/>
                      <a:pt x="6737" y="51101"/>
                      <a:pt x="6883" y="50580"/>
                    </a:cubicBezTo>
                    <a:cubicBezTo>
                      <a:pt x="6988" y="50204"/>
                      <a:pt x="7071" y="49808"/>
                      <a:pt x="7155" y="49433"/>
                    </a:cubicBezTo>
                    <a:cubicBezTo>
                      <a:pt x="7217" y="49245"/>
                      <a:pt x="7238" y="49057"/>
                      <a:pt x="7280" y="48849"/>
                    </a:cubicBezTo>
                    <a:cubicBezTo>
                      <a:pt x="8177" y="44114"/>
                      <a:pt x="7175" y="39254"/>
                      <a:pt x="7196" y="34436"/>
                    </a:cubicBezTo>
                    <a:cubicBezTo>
                      <a:pt x="7217" y="32809"/>
                      <a:pt x="7321" y="31203"/>
                      <a:pt x="7509" y="29576"/>
                    </a:cubicBezTo>
                    <a:cubicBezTo>
                      <a:pt x="7530" y="29326"/>
                      <a:pt x="7551" y="29055"/>
                      <a:pt x="7593" y="28826"/>
                    </a:cubicBezTo>
                    <a:cubicBezTo>
                      <a:pt x="7613" y="28596"/>
                      <a:pt x="7634" y="28367"/>
                      <a:pt x="7676" y="28137"/>
                    </a:cubicBezTo>
                    <a:cubicBezTo>
                      <a:pt x="7989" y="25613"/>
                      <a:pt x="8364" y="23069"/>
                      <a:pt x="8594" y="20524"/>
                    </a:cubicBezTo>
                    <a:cubicBezTo>
                      <a:pt x="8948" y="16645"/>
                      <a:pt x="9032" y="12765"/>
                      <a:pt x="8844" y="8865"/>
                    </a:cubicBezTo>
                    <a:cubicBezTo>
                      <a:pt x="8844" y="8740"/>
                      <a:pt x="8844" y="8594"/>
                      <a:pt x="8823" y="8469"/>
                    </a:cubicBezTo>
                    <a:cubicBezTo>
                      <a:pt x="8823" y="8343"/>
                      <a:pt x="8802" y="8218"/>
                      <a:pt x="8802" y="8114"/>
                    </a:cubicBezTo>
                    <a:cubicBezTo>
                      <a:pt x="8615" y="5382"/>
                      <a:pt x="8197" y="2670"/>
                      <a:pt x="7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16"/>
              <p:cNvSpPr/>
              <p:nvPr/>
            </p:nvSpPr>
            <p:spPr>
              <a:xfrm>
                <a:off x="8472025" y="2809625"/>
                <a:ext cx="154375" cy="1325525"/>
              </a:xfrm>
              <a:custGeom>
                <a:avLst/>
                <a:gdLst/>
                <a:ahLst/>
                <a:cxnLst/>
                <a:rect l="l" t="t" r="r" b="b"/>
                <a:pathLst>
                  <a:path w="6175" h="53021" extrusionOk="0">
                    <a:moveTo>
                      <a:pt x="3212" y="0"/>
                    </a:moveTo>
                    <a:cubicBezTo>
                      <a:pt x="3191" y="251"/>
                      <a:pt x="3191" y="501"/>
                      <a:pt x="3191" y="751"/>
                    </a:cubicBezTo>
                    <a:cubicBezTo>
                      <a:pt x="3233" y="1210"/>
                      <a:pt x="3317" y="1669"/>
                      <a:pt x="3421" y="2128"/>
                    </a:cubicBezTo>
                    <a:cubicBezTo>
                      <a:pt x="3483" y="2378"/>
                      <a:pt x="3546" y="2649"/>
                      <a:pt x="3609" y="2899"/>
                    </a:cubicBezTo>
                    <a:cubicBezTo>
                      <a:pt x="3671" y="3191"/>
                      <a:pt x="3755" y="3504"/>
                      <a:pt x="3796" y="3796"/>
                    </a:cubicBezTo>
                    <a:cubicBezTo>
                      <a:pt x="3796" y="3817"/>
                      <a:pt x="3796" y="3817"/>
                      <a:pt x="3796" y="3838"/>
                    </a:cubicBezTo>
                    <a:cubicBezTo>
                      <a:pt x="3963" y="4860"/>
                      <a:pt x="3984" y="5903"/>
                      <a:pt x="3838" y="6925"/>
                    </a:cubicBezTo>
                    <a:lnTo>
                      <a:pt x="3838" y="6946"/>
                    </a:lnTo>
                    <a:cubicBezTo>
                      <a:pt x="3796" y="7154"/>
                      <a:pt x="3734" y="7363"/>
                      <a:pt x="3692" y="7572"/>
                    </a:cubicBezTo>
                    <a:cubicBezTo>
                      <a:pt x="3650" y="7718"/>
                      <a:pt x="3588" y="7884"/>
                      <a:pt x="3546" y="8051"/>
                    </a:cubicBezTo>
                    <a:cubicBezTo>
                      <a:pt x="3254" y="8886"/>
                      <a:pt x="2879" y="9678"/>
                      <a:pt x="2566" y="10512"/>
                    </a:cubicBezTo>
                    <a:cubicBezTo>
                      <a:pt x="2003" y="12077"/>
                      <a:pt x="1669" y="13725"/>
                      <a:pt x="1606" y="15414"/>
                    </a:cubicBezTo>
                    <a:cubicBezTo>
                      <a:pt x="1544" y="16123"/>
                      <a:pt x="1419" y="16770"/>
                      <a:pt x="1314" y="17437"/>
                    </a:cubicBezTo>
                    <a:cubicBezTo>
                      <a:pt x="1273" y="17729"/>
                      <a:pt x="1231" y="18021"/>
                      <a:pt x="1210" y="18313"/>
                    </a:cubicBezTo>
                    <a:cubicBezTo>
                      <a:pt x="1189" y="18668"/>
                      <a:pt x="1210" y="19022"/>
                      <a:pt x="1231" y="19377"/>
                    </a:cubicBezTo>
                    <a:cubicBezTo>
                      <a:pt x="1252" y="19565"/>
                      <a:pt x="1273" y="19731"/>
                      <a:pt x="1314" y="19898"/>
                    </a:cubicBezTo>
                    <a:cubicBezTo>
                      <a:pt x="1377" y="20315"/>
                      <a:pt x="1439" y="20712"/>
                      <a:pt x="1523" y="21129"/>
                    </a:cubicBezTo>
                    <a:cubicBezTo>
                      <a:pt x="1752" y="22234"/>
                      <a:pt x="2003" y="23319"/>
                      <a:pt x="2023" y="24445"/>
                    </a:cubicBezTo>
                    <a:cubicBezTo>
                      <a:pt x="2003" y="25405"/>
                      <a:pt x="1877" y="26343"/>
                      <a:pt x="1627" y="27282"/>
                    </a:cubicBezTo>
                    <a:cubicBezTo>
                      <a:pt x="1585" y="27470"/>
                      <a:pt x="1523" y="27678"/>
                      <a:pt x="1481" y="27845"/>
                    </a:cubicBezTo>
                    <a:cubicBezTo>
                      <a:pt x="1439" y="27991"/>
                      <a:pt x="1398" y="28158"/>
                      <a:pt x="1356" y="28304"/>
                    </a:cubicBezTo>
                    <a:cubicBezTo>
                      <a:pt x="1189" y="28867"/>
                      <a:pt x="1001" y="29430"/>
                      <a:pt x="835" y="29973"/>
                    </a:cubicBezTo>
                    <a:cubicBezTo>
                      <a:pt x="793" y="30077"/>
                      <a:pt x="772" y="30202"/>
                      <a:pt x="730" y="30285"/>
                    </a:cubicBezTo>
                    <a:cubicBezTo>
                      <a:pt x="709" y="30369"/>
                      <a:pt x="689" y="30452"/>
                      <a:pt x="647" y="30536"/>
                    </a:cubicBezTo>
                    <a:cubicBezTo>
                      <a:pt x="647" y="30557"/>
                      <a:pt x="647" y="30577"/>
                      <a:pt x="647" y="30598"/>
                    </a:cubicBezTo>
                    <a:cubicBezTo>
                      <a:pt x="626" y="30619"/>
                      <a:pt x="626" y="30640"/>
                      <a:pt x="626" y="30640"/>
                    </a:cubicBezTo>
                    <a:cubicBezTo>
                      <a:pt x="626" y="30682"/>
                      <a:pt x="605" y="30703"/>
                      <a:pt x="605" y="30744"/>
                    </a:cubicBezTo>
                    <a:cubicBezTo>
                      <a:pt x="313" y="31704"/>
                      <a:pt x="125" y="32705"/>
                      <a:pt x="42" y="33685"/>
                    </a:cubicBezTo>
                    <a:cubicBezTo>
                      <a:pt x="21" y="33894"/>
                      <a:pt x="21" y="34102"/>
                      <a:pt x="21" y="34311"/>
                    </a:cubicBezTo>
                    <a:lnTo>
                      <a:pt x="21" y="34561"/>
                    </a:lnTo>
                    <a:lnTo>
                      <a:pt x="21" y="34978"/>
                    </a:lnTo>
                    <a:cubicBezTo>
                      <a:pt x="21" y="35062"/>
                      <a:pt x="0" y="35145"/>
                      <a:pt x="21" y="35229"/>
                    </a:cubicBezTo>
                    <a:cubicBezTo>
                      <a:pt x="42" y="35312"/>
                      <a:pt x="42" y="35395"/>
                      <a:pt x="42" y="35500"/>
                    </a:cubicBezTo>
                    <a:cubicBezTo>
                      <a:pt x="42" y="35708"/>
                      <a:pt x="42" y="35917"/>
                      <a:pt x="63" y="36125"/>
                    </a:cubicBezTo>
                    <a:cubicBezTo>
                      <a:pt x="63" y="36334"/>
                      <a:pt x="84" y="36563"/>
                      <a:pt x="105" y="36772"/>
                    </a:cubicBezTo>
                    <a:cubicBezTo>
                      <a:pt x="209" y="38712"/>
                      <a:pt x="459" y="40672"/>
                      <a:pt x="730" y="42612"/>
                    </a:cubicBezTo>
                    <a:cubicBezTo>
                      <a:pt x="793" y="43071"/>
                      <a:pt x="855" y="43551"/>
                      <a:pt x="939" y="44030"/>
                    </a:cubicBezTo>
                    <a:cubicBezTo>
                      <a:pt x="1001" y="44531"/>
                      <a:pt x="1085" y="45011"/>
                      <a:pt x="1168" y="45490"/>
                    </a:cubicBezTo>
                    <a:cubicBezTo>
                      <a:pt x="1210" y="45782"/>
                      <a:pt x="1252" y="46095"/>
                      <a:pt x="1293" y="46387"/>
                    </a:cubicBezTo>
                    <a:cubicBezTo>
                      <a:pt x="1377" y="46909"/>
                      <a:pt x="1523" y="48244"/>
                      <a:pt x="1731" y="49662"/>
                    </a:cubicBezTo>
                    <a:cubicBezTo>
                      <a:pt x="1815" y="50163"/>
                      <a:pt x="1898" y="50684"/>
                      <a:pt x="2003" y="51164"/>
                    </a:cubicBezTo>
                    <a:cubicBezTo>
                      <a:pt x="2128" y="51810"/>
                      <a:pt x="2295" y="52415"/>
                      <a:pt x="2503" y="53020"/>
                    </a:cubicBezTo>
                    <a:lnTo>
                      <a:pt x="4798" y="53020"/>
                    </a:lnTo>
                    <a:lnTo>
                      <a:pt x="4839" y="52937"/>
                    </a:lnTo>
                    <a:cubicBezTo>
                      <a:pt x="4860" y="52916"/>
                      <a:pt x="4860" y="52895"/>
                      <a:pt x="4860" y="52874"/>
                    </a:cubicBezTo>
                    <a:cubicBezTo>
                      <a:pt x="4902" y="52791"/>
                      <a:pt x="4944" y="52728"/>
                      <a:pt x="4985" y="52645"/>
                    </a:cubicBezTo>
                    <a:cubicBezTo>
                      <a:pt x="4985" y="52624"/>
                      <a:pt x="5006" y="52603"/>
                      <a:pt x="5006" y="52582"/>
                    </a:cubicBezTo>
                    <a:lnTo>
                      <a:pt x="5027" y="52519"/>
                    </a:lnTo>
                    <a:cubicBezTo>
                      <a:pt x="5048" y="52499"/>
                      <a:pt x="5048" y="52478"/>
                      <a:pt x="5069" y="52436"/>
                    </a:cubicBezTo>
                    <a:cubicBezTo>
                      <a:pt x="5069" y="52415"/>
                      <a:pt x="5069" y="52415"/>
                      <a:pt x="5090" y="52394"/>
                    </a:cubicBezTo>
                    <a:lnTo>
                      <a:pt x="5173" y="52186"/>
                    </a:lnTo>
                    <a:cubicBezTo>
                      <a:pt x="5173" y="52186"/>
                      <a:pt x="5173" y="52186"/>
                      <a:pt x="5173" y="52165"/>
                    </a:cubicBezTo>
                    <a:cubicBezTo>
                      <a:pt x="5194" y="52102"/>
                      <a:pt x="5215" y="52019"/>
                      <a:pt x="5256" y="51935"/>
                    </a:cubicBezTo>
                    <a:cubicBezTo>
                      <a:pt x="5277" y="51852"/>
                      <a:pt x="5319" y="51748"/>
                      <a:pt x="5340" y="51664"/>
                    </a:cubicBezTo>
                    <a:cubicBezTo>
                      <a:pt x="5361" y="51602"/>
                      <a:pt x="5402" y="51518"/>
                      <a:pt x="5423" y="51456"/>
                    </a:cubicBezTo>
                    <a:cubicBezTo>
                      <a:pt x="5465" y="51247"/>
                      <a:pt x="5528" y="51059"/>
                      <a:pt x="5569" y="50851"/>
                    </a:cubicBezTo>
                    <a:cubicBezTo>
                      <a:pt x="5653" y="50517"/>
                      <a:pt x="5736" y="50163"/>
                      <a:pt x="5778" y="49787"/>
                    </a:cubicBezTo>
                    <a:cubicBezTo>
                      <a:pt x="5799" y="49766"/>
                      <a:pt x="5799" y="49745"/>
                      <a:pt x="5799" y="49704"/>
                    </a:cubicBezTo>
                    <a:cubicBezTo>
                      <a:pt x="5882" y="49203"/>
                      <a:pt x="5924" y="48682"/>
                      <a:pt x="5966" y="48160"/>
                    </a:cubicBezTo>
                    <a:cubicBezTo>
                      <a:pt x="5986" y="47722"/>
                      <a:pt x="6007" y="47284"/>
                      <a:pt x="6028" y="46867"/>
                    </a:cubicBezTo>
                    <a:lnTo>
                      <a:pt x="6028" y="46325"/>
                    </a:lnTo>
                    <a:lnTo>
                      <a:pt x="6028" y="46200"/>
                    </a:lnTo>
                    <a:lnTo>
                      <a:pt x="6028" y="45970"/>
                    </a:lnTo>
                    <a:cubicBezTo>
                      <a:pt x="6028" y="45490"/>
                      <a:pt x="6049" y="45032"/>
                      <a:pt x="6070" y="44552"/>
                    </a:cubicBezTo>
                    <a:lnTo>
                      <a:pt x="6070" y="44322"/>
                    </a:lnTo>
                    <a:cubicBezTo>
                      <a:pt x="6070" y="44135"/>
                      <a:pt x="6091" y="43947"/>
                      <a:pt x="6091" y="43759"/>
                    </a:cubicBezTo>
                    <a:cubicBezTo>
                      <a:pt x="6112" y="43446"/>
                      <a:pt x="6132" y="43134"/>
                      <a:pt x="6132" y="42821"/>
                    </a:cubicBezTo>
                    <a:cubicBezTo>
                      <a:pt x="6153" y="42633"/>
                      <a:pt x="6153" y="42424"/>
                      <a:pt x="6153" y="42237"/>
                    </a:cubicBezTo>
                    <a:lnTo>
                      <a:pt x="6153" y="41986"/>
                    </a:lnTo>
                    <a:cubicBezTo>
                      <a:pt x="6174" y="41423"/>
                      <a:pt x="6153" y="40860"/>
                      <a:pt x="6112" y="40297"/>
                    </a:cubicBezTo>
                    <a:cubicBezTo>
                      <a:pt x="6091" y="40151"/>
                      <a:pt x="6070" y="40005"/>
                      <a:pt x="6070" y="39880"/>
                    </a:cubicBezTo>
                    <a:cubicBezTo>
                      <a:pt x="6049" y="39755"/>
                      <a:pt x="6028" y="39609"/>
                      <a:pt x="6028" y="39484"/>
                    </a:cubicBezTo>
                    <a:cubicBezTo>
                      <a:pt x="5986" y="39275"/>
                      <a:pt x="5966" y="39066"/>
                      <a:pt x="5924" y="38858"/>
                    </a:cubicBezTo>
                    <a:cubicBezTo>
                      <a:pt x="5861" y="38587"/>
                      <a:pt x="5799" y="38295"/>
                      <a:pt x="5736" y="38003"/>
                    </a:cubicBezTo>
                    <a:cubicBezTo>
                      <a:pt x="5528" y="37106"/>
                      <a:pt x="5361" y="36209"/>
                      <a:pt x="5236" y="35312"/>
                    </a:cubicBezTo>
                    <a:cubicBezTo>
                      <a:pt x="5173" y="34311"/>
                      <a:pt x="5152" y="33310"/>
                      <a:pt x="5215" y="32329"/>
                    </a:cubicBezTo>
                    <a:lnTo>
                      <a:pt x="5215" y="32142"/>
                    </a:lnTo>
                    <a:cubicBezTo>
                      <a:pt x="5256" y="31120"/>
                      <a:pt x="5256" y="30098"/>
                      <a:pt x="5256" y="29055"/>
                    </a:cubicBezTo>
                    <a:cubicBezTo>
                      <a:pt x="5236" y="28366"/>
                      <a:pt x="5215" y="27678"/>
                      <a:pt x="5194" y="26990"/>
                    </a:cubicBezTo>
                    <a:cubicBezTo>
                      <a:pt x="5131" y="25759"/>
                      <a:pt x="5048" y="24508"/>
                      <a:pt x="4923" y="23256"/>
                    </a:cubicBezTo>
                    <a:cubicBezTo>
                      <a:pt x="4902" y="22902"/>
                      <a:pt x="4860" y="22547"/>
                      <a:pt x="4818" y="22193"/>
                    </a:cubicBezTo>
                    <a:cubicBezTo>
                      <a:pt x="4652" y="20649"/>
                      <a:pt x="4443" y="19106"/>
                      <a:pt x="4505" y="17541"/>
                    </a:cubicBezTo>
                    <a:cubicBezTo>
                      <a:pt x="4652" y="14475"/>
                      <a:pt x="5465" y="11576"/>
                      <a:pt x="5402" y="8510"/>
                    </a:cubicBezTo>
                    <a:lnTo>
                      <a:pt x="5402" y="8218"/>
                    </a:lnTo>
                    <a:cubicBezTo>
                      <a:pt x="5298" y="6862"/>
                      <a:pt x="5090" y="5528"/>
                      <a:pt x="4735" y="4234"/>
                    </a:cubicBezTo>
                    <a:cubicBezTo>
                      <a:pt x="4714" y="4151"/>
                      <a:pt x="4693" y="4088"/>
                      <a:pt x="4672" y="4005"/>
                    </a:cubicBezTo>
                    <a:cubicBezTo>
                      <a:pt x="4631" y="3838"/>
                      <a:pt x="4589" y="3671"/>
                      <a:pt x="4547" y="3525"/>
                    </a:cubicBezTo>
                    <a:cubicBezTo>
                      <a:pt x="4505" y="3358"/>
                      <a:pt x="4464" y="3212"/>
                      <a:pt x="4401" y="3045"/>
                    </a:cubicBezTo>
                    <a:cubicBezTo>
                      <a:pt x="4380" y="2962"/>
                      <a:pt x="4359" y="2899"/>
                      <a:pt x="4339" y="2816"/>
                    </a:cubicBezTo>
                    <a:cubicBezTo>
                      <a:pt x="4297" y="2670"/>
                      <a:pt x="4255" y="2545"/>
                      <a:pt x="4213" y="2399"/>
                    </a:cubicBezTo>
                    <a:cubicBezTo>
                      <a:pt x="4151" y="2232"/>
                      <a:pt x="4088" y="2044"/>
                      <a:pt x="4026" y="1877"/>
                    </a:cubicBezTo>
                    <a:cubicBezTo>
                      <a:pt x="4005" y="1815"/>
                      <a:pt x="3984" y="1752"/>
                      <a:pt x="3942" y="1690"/>
                    </a:cubicBezTo>
                    <a:cubicBezTo>
                      <a:pt x="3880" y="1523"/>
                      <a:pt x="3775" y="1356"/>
                      <a:pt x="3692" y="1168"/>
                    </a:cubicBezTo>
                    <a:cubicBezTo>
                      <a:pt x="3629" y="1064"/>
                      <a:pt x="3567" y="981"/>
                      <a:pt x="3525" y="876"/>
                    </a:cubicBezTo>
                    <a:cubicBezTo>
                      <a:pt x="3463" y="751"/>
                      <a:pt x="3400" y="605"/>
                      <a:pt x="3358" y="480"/>
                    </a:cubicBezTo>
                    <a:cubicBezTo>
                      <a:pt x="3296" y="334"/>
                      <a:pt x="3254" y="167"/>
                      <a:pt x="3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16"/>
              <p:cNvSpPr/>
              <p:nvPr/>
            </p:nvSpPr>
            <p:spPr>
              <a:xfrm>
                <a:off x="8466800" y="2781450"/>
                <a:ext cx="163750" cy="1351609"/>
              </a:xfrm>
              <a:custGeom>
                <a:avLst/>
                <a:gdLst/>
                <a:ahLst/>
                <a:cxnLst/>
                <a:rect l="l" t="t" r="r" b="b"/>
                <a:pathLst>
                  <a:path w="6550" h="54189" extrusionOk="0">
                    <a:moveTo>
                      <a:pt x="3400" y="1"/>
                    </a:moveTo>
                    <a:lnTo>
                      <a:pt x="3275" y="1106"/>
                    </a:lnTo>
                    <a:cubicBezTo>
                      <a:pt x="3213" y="1649"/>
                      <a:pt x="3234" y="2212"/>
                      <a:pt x="3359" y="2733"/>
                    </a:cubicBezTo>
                    <a:cubicBezTo>
                      <a:pt x="3421" y="3067"/>
                      <a:pt x="3505" y="3380"/>
                      <a:pt x="3588" y="3693"/>
                    </a:cubicBezTo>
                    <a:cubicBezTo>
                      <a:pt x="3609" y="3797"/>
                      <a:pt x="3630" y="3922"/>
                      <a:pt x="3651" y="4026"/>
                    </a:cubicBezTo>
                    <a:cubicBezTo>
                      <a:pt x="3734" y="4339"/>
                      <a:pt x="3797" y="4631"/>
                      <a:pt x="3838" y="4923"/>
                    </a:cubicBezTo>
                    <a:lnTo>
                      <a:pt x="3838" y="4986"/>
                    </a:lnTo>
                    <a:cubicBezTo>
                      <a:pt x="4026" y="5987"/>
                      <a:pt x="4026" y="7009"/>
                      <a:pt x="3880" y="8031"/>
                    </a:cubicBezTo>
                    <a:cubicBezTo>
                      <a:pt x="3838" y="8240"/>
                      <a:pt x="3797" y="8448"/>
                      <a:pt x="3734" y="8657"/>
                    </a:cubicBezTo>
                    <a:cubicBezTo>
                      <a:pt x="3546" y="9283"/>
                      <a:pt x="3296" y="9929"/>
                      <a:pt x="3025" y="10534"/>
                    </a:cubicBezTo>
                    <a:cubicBezTo>
                      <a:pt x="2900" y="10868"/>
                      <a:pt x="2754" y="11222"/>
                      <a:pt x="2608" y="11577"/>
                    </a:cubicBezTo>
                    <a:cubicBezTo>
                      <a:pt x="2086" y="12974"/>
                      <a:pt x="1794" y="14497"/>
                      <a:pt x="1648" y="16541"/>
                    </a:cubicBezTo>
                    <a:cubicBezTo>
                      <a:pt x="1607" y="17000"/>
                      <a:pt x="1544" y="17438"/>
                      <a:pt x="1482" y="17876"/>
                    </a:cubicBezTo>
                    <a:cubicBezTo>
                      <a:pt x="1482" y="17918"/>
                      <a:pt x="1482" y="17959"/>
                      <a:pt x="1461" y="17980"/>
                    </a:cubicBezTo>
                    <a:cubicBezTo>
                      <a:pt x="1440" y="18189"/>
                      <a:pt x="1398" y="18376"/>
                      <a:pt x="1377" y="18564"/>
                    </a:cubicBezTo>
                    <a:cubicBezTo>
                      <a:pt x="1315" y="18877"/>
                      <a:pt x="1273" y="19190"/>
                      <a:pt x="1273" y="19503"/>
                    </a:cubicBezTo>
                    <a:cubicBezTo>
                      <a:pt x="1252" y="19857"/>
                      <a:pt x="1252" y="20191"/>
                      <a:pt x="1294" y="20525"/>
                    </a:cubicBezTo>
                    <a:cubicBezTo>
                      <a:pt x="1315" y="20712"/>
                      <a:pt x="1336" y="20879"/>
                      <a:pt x="1356" y="21046"/>
                    </a:cubicBezTo>
                    <a:cubicBezTo>
                      <a:pt x="1419" y="21442"/>
                      <a:pt x="1482" y="21860"/>
                      <a:pt x="1565" y="22235"/>
                    </a:cubicBezTo>
                    <a:cubicBezTo>
                      <a:pt x="1586" y="22360"/>
                      <a:pt x="1628" y="22485"/>
                      <a:pt x="1648" y="22611"/>
                    </a:cubicBezTo>
                    <a:cubicBezTo>
                      <a:pt x="1690" y="22819"/>
                      <a:pt x="1732" y="23007"/>
                      <a:pt x="1774" y="23215"/>
                    </a:cubicBezTo>
                    <a:cubicBezTo>
                      <a:pt x="1940" y="23987"/>
                      <a:pt x="2024" y="24759"/>
                      <a:pt x="2066" y="25531"/>
                    </a:cubicBezTo>
                    <a:cubicBezTo>
                      <a:pt x="2066" y="26240"/>
                      <a:pt x="1982" y="26928"/>
                      <a:pt x="1836" y="27616"/>
                    </a:cubicBezTo>
                    <a:cubicBezTo>
                      <a:pt x="1794" y="27867"/>
                      <a:pt x="1732" y="28096"/>
                      <a:pt x="1669" y="28346"/>
                    </a:cubicBezTo>
                    <a:cubicBezTo>
                      <a:pt x="1628" y="28534"/>
                      <a:pt x="1586" y="28722"/>
                      <a:pt x="1523" y="28909"/>
                    </a:cubicBezTo>
                    <a:cubicBezTo>
                      <a:pt x="1377" y="29473"/>
                      <a:pt x="1210" y="30015"/>
                      <a:pt x="1023" y="30536"/>
                    </a:cubicBezTo>
                    <a:cubicBezTo>
                      <a:pt x="1002" y="30620"/>
                      <a:pt x="981" y="30682"/>
                      <a:pt x="960" y="30766"/>
                    </a:cubicBezTo>
                    <a:cubicBezTo>
                      <a:pt x="960" y="30828"/>
                      <a:pt x="898" y="30954"/>
                      <a:pt x="877" y="31058"/>
                    </a:cubicBezTo>
                    <a:lnTo>
                      <a:pt x="793" y="31329"/>
                    </a:lnTo>
                    <a:lnTo>
                      <a:pt x="772" y="31371"/>
                    </a:lnTo>
                    <a:lnTo>
                      <a:pt x="752" y="31433"/>
                    </a:lnTo>
                    <a:cubicBezTo>
                      <a:pt x="752" y="31454"/>
                      <a:pt x="731" y="31496"/>
                      <a:pt x="731" y="31517"/>
                    </a:cubicBezTo>
                    <a:cubicBezTo>
                      <a:pt x="439" y="32455"/>
                      <a:pt x="209" y="33394"/>
                      <a:pt x="84" y="34353"/>
                    </a:cubicBezTo>
                    <a:cubicBezTo>
                      <a:pt x="84" y="34374"/>
                      <a:pt x="84" y="34395"/>
                      <a:pt x="84" y="34416"/>
                    </a:cubicBezTo>
                    <a:cubicBezTo>
                      <a:pt x="63" y="34562"/>
                      <a:pt x="42" y="34708"/>
                      <a:pt x="42" y="34854"/>
                    </a:cubicBezTo>
                    <a:cubicBezTo>
                      <a:pt x="22" y="35062"/>
                      <a:pt x="1" y="35292"/>
                      <a:pt x="1" y="35500"/>
                    </a:cubicBezTo>
                    <a:lnTo>
                      <a:pt x="1" y="35709"/>
                    </a:lnTo>
                    <a:lnTo>
                      <a:pt x="1" y="36043"/>
                    </a:lnTo>
                    <a:cubicBezTo>
                      <a:pt x="1" y="36251"/>
                      <a:pt x="1" y="36460"/>
                      <a:pt x="22" y="36668"/>
                    </a:cubicBezTo>
                    <a:cubicBezTo>
                      <a:pt x="42" y="36877"/>
                      <a:pt x="42" y="37086"/>
                      <a:pt x="42" y="37294"/>
                    </a:cubicBezTo>
                    <a:cubicBezTo>
                      <a:pt x="188" y="39985"/>
                      <a:pt x="543" y="42675"/>
                      <a:pt x="918" y="45199"/>
                    </a:cubicBezTo>
                    <a:cubicBezTo>
                      <a:pt x="981" y="45700"/>
                      <a:pt x="1064" y="46179"/>
                      <a:pt x="1148" y="46659"/>
                    </a:cubicBezTo>
                    <a:cubicBezTo>
                      <a:pt x="1190" y="46972"/>
                      <a:pt x="1231" y="47264"/>
                      <a:pt x="1294" y="47577"/>
                    </a:cubicBezTo>
                    <a:cubicBezTo>
                      <a:pt x="1315" y="47765"/>
                      <a:pt x="1356" y="48098"/>
                      <a:pt x="1398" y="48474"/>
                    </a:cubicBezTo>
                    <a:cubicBezTo>
                      <a:pt x="1502" y="49287"/>
                      <a:pt x="1607" y="50080"/>
                      <a:pt x="1732" y="50831"/>
                    </a:cubicBezTo>
                    <a:cubicBezTo>
                      <a:pt x="1815" y="51394"/>
                      <a:pt x="1920" y="51957"/>
                      <a:pt x="2024" y="52458"/>
                    </a:cubicBezTo>
                    <a:cubicBezTo>
                      <a:pt x="2149" y="53042"/>
                      <a:pt x="2295" y="53626"/>
                      <a:pt x="2483" y="54189"/>
                    </a:cubicBezTo>
                    <a:lnTo>
                      <a:pt x="2816" y="54189"/>
                    </a:lnTo>
                    <a:cubicBezTo>
                      <a:pt x="2462" y="53083"/>
                      <a:pt x="2191" y="51957"/>
                      <a:pt x="2045" y="50810"/>
                    </a:cubicBezTo>
                    <a:cubicBezTo>
                      <a:pt x="1878" y="49892"/>
                      <a:pt x="1774" y="49016"/>
                      <a:pt x="1711" y="48432"/>
                    </a:cubicBezTo>
                    <a:cubicBezTo>
                      <a:pt x="1648" y="48036"/>
                      <a:pt x="1628" y="47723"/>
                      <a:pt x="1586" y="47514"/>
                    </a:cubicBezTo>
                    <a:cubicBezTo>
                      <a:pt x="1461" y="46763"/>
                      <a:pt x="1356" y="45992"/>
                      <a:pt x="1231" y="45178"/>
                    </a:cubicBezTo>
                    <a:cubicBezTo>
                      <a:pt x="1148" y="44719"/>
                      <a:pt x="1085" y="44240"/>
                      <a:pt x="1023" y="43781"/>
                    </a:cubicBezTo>
                    <a:cubicBezTo>
                      <a:pt x="939" y="43218"/>
                      <a:pt x="856" y="42655"/>
                      <a:pt x="793" y="42091"/>
                    </a:cubicBezTo>
                    <a:cubicBezTo>
                      <a:pt x="647" y="40923"/>
                      <a:pt x="522" y="39755"/>
                      <a:pt x="439" y="38587"/>
                    </a:cubicBezTo>
                    <a:cubicBezTo>
                      <a:pt x="418" y="38358"/>
                      <a:pt x="397" y="38128"/>
                      <a:pt x="376" y="37920"/>
                    </a:cubicBezTo>
                    <a:lnTo>
                      <a:pt x="397" y="37628"/>
                    </a:lnTo>
                    <a:cubicBezTo>
                      <a:pt x="397" y="37503"/>
                      <a:pt x="376" y="37398"/>
                      <a:pt x="376" y="37273"/>
                    </a:cubicBezTo>
                    <a:cubicBezTo>
                      <a:pt x="355" y="36960"/>
                      <a:pt x="355" y="36668"/>
                      <a:pt x="334" y="36376"/>
                    </a:cubicBezTo>
                    <a:cubicBezTo>
                      <a:pt x="334" y="36168"/>
                      <a:pt x="334" y="35959"/>
                      <a:pt x="334" y="35730"/>
                    </a:cubicBezTo>
                    <a:lnTo>
                      <a:pt x="334" y="35500"/>
                    </a:lnTo>
                    <a:cubicBezTo>
                      <a:pt x="355" y="34374"/>
                      <a:pt x="543" y="33269"/>
                      <a:pt x="877" y="32205"/>
                    </a:cubicBezTo>
                    <a:cubicBezTo>
                      <a:pt x="877" y="32163"/>
                      <a:pt x="898" y="32142"/>
                      <a:pt x="918" y="32101"/>
                    </a:cubicBezTo>
                    <a:cubicBezTo>
                      <a:pt x="918" y="32080"/>
                      <a:pt x="918" y="32059"/>
                      <a:pt x="918" y="32038"/>
                    </a:cubicBezTo>
                    <a:cubicBezTo>
                      <a:pt x="918" y="32017"/>
                      <a:pt x="939" y="32017"/>
                      <a:pt x="939" y="31996"/>
                    </a:cubicBezTo>
                    <a:cubicBezTo>
                      <a:pt x="960" y="31913"/>
                      <a:pt x="1002" y="31809"/>
                      <a:pt x="1023" y="31725"/>
                    </a:cubicBezTo>
                    <a:cubicBezTo>
                      <a:pt x="1044" y="31663"/>
                      <a:pt x="1085" y="31538"/>
                      <a:pt x="1106" y="31433"/>
                    </a:cubicBezTo>
                    <a:cubicBezTo>
                      <a:pt x="1190" y="31162"/>
                      <a:pt x="1273" y="30933"/>
                      <a:pt x="1356" y="30682"/>
                    </a:cubicBezTo>
                    <a:cubicBezTo>
                      <a:pt x="1419" y="30432"/>
                      <a:pt x="1502" y="30161"/>
                      <a:pt x="1586" y="29890"/>
                    </a:cubicBezTo>
                    <a:cubicBezTo>
                      <a:pt x="1648" y="29765"/>
                      <a:pt x="1690" y="29619"/>
                      <a:pt x="1711" y="29473"/>
                    </a:cubicBezTo>
                    <a:cubicBezTo>
                      <a:pt x="1774" y="29327"/>
                      <a:pt x="1815" y="29160"/>
                      <a:pt x="1857" y="29014"/>
                    </a:cubicBezTo>
                    <a:cubicBezTo>
                      <a:pt x="2191" y="27887"/>
                      <a:pt x="2378" y="26740"/>
                      <a:pt x="2378" y="25572"/>
                    </a:cubicBezTo>
                    <a:cubicBezTo>
                      <a:pt x="2337" y="24571"/>
                      <a:pt x="2191" y="23570"/>
                      <a:pt x="1961" y="22590"/>
                    </a:cubicBezTo>
                    <a:cubicBezTo>
                      <a:pt x="1857" y="22068"/>
                      <a:pt x="1753" y="21547"/>
                      <a:pt x="1669" y="21025"/>
                    </a:cubicBezTo>
                    <a:cubicBezTo>
                      <a:pt x="1648" y="20858"/>
                      <a:pt x="1628" y="20671"/>
                      <a:pt x="1607" y="20504"/>
                    </a:cubicBezTo>
                    <a:cubicBezTo>
                      <a:pt x="1565" y="20170"/>
                      <a:pt x="1565" y="19836"/>
                      <a:pt x="1586" y="19503"/>
                    </a:cubicBezTo>
                    <a:cubicBezTo>
                      <a:pt x="1628" y="19002"/>
                      <a:pt x="1690" y="18522"/>
                      <a:pt x="1774" y="18043"/>
                    </a:cubicBezTo>
                    <a:cubicBezTo>
                      <a:pt x="1857" y="17542"/>
                      <a:pt x="1920" y="17062"/>
                      <a:pt x="1961" y="16562"/>
                    </a:cubicBezTo>
                    <a:cubicBezTo>
                      <a:pt x="2107" y="14560"/>
                      <a:pt x="2399" y="13079"/>
                      <a:pt x="2921" y="11702"/>
                    </a:cubicBezTo>
                    <a:cubicBezTo>
                      <a:pt x="3046" y="11347"/>
                      <a:pt x="3171" y="11014"/>
                      <a:pt x="3317" y="10680"/>
                    </a:cubicBezTo>
                    <a:cubicBezTo>
                      <a:pt x="3484" y="10346"/>
                      <a:pt x="3609" y="9992"/>
                      <a:pt x="3755" y="9637"/>
                    </a:cubicBezTo>
                    <a:cubicBezTo>
                      <a:pt x="3797" y="9491"/>
                      <a:pt x="3859" y="9345"/>
                      <a:pt x="3901" y="9220"/>
                    </a:cubicBezTo>
                    <a:cubicBezTo>
                      <a:pt x="3901" y="9199"/>
                      <a:pt x="3922" y="9178"/>
                      <a:pt x="3922" y="9157"/>
                    </a:cubicBezTo>
                    <a:cubicBezTo>
                      <a:pt x="3964" y="9011"/>
                      <a:pt x="4005" y="8865"/>
                      <a:pt x="4047" y="8719"/>
                    </a:cubicBezTo>
                    <a:cubicBezTo>
                      <a:pt x="4110" y="8532"/>
                      <a:pt x="4151" y="8323"/>
                      <a:pt x="4193" y="8115"/>
                    </a:cubicBezTo>
                    <a:cubicBezTo>
                      <a:pt x="4231" y="7889"/>
                      <a:pt x="4260" y="7660"/>
                      <a:pt x="4278" y="7430"/>
                    </a:cubicBezTo>
                    <a:lnTo>
                      <a:pt x="4278" y="7430"/>
                    </a:lnTo>
                    <a:cubicBezTo>
                      <a:pt x="4305" y="7142"/>
                      <a:pt x="4318" y="6853"/>
                      <a:pt x="4318" y="6571"/>
                    </a:cubicBezTo>
                    <a:cubicBezTo>
                      <a:pt x="4297" y="6029"/>
                      <a:pt x="4235" y="5487"/>
                      <a:pt x="4151" y="4944"/>
                    </a:cubicBezTo>
                    <a:cubicBezTo>
                      <a:pt x="4110" y="4631"/>
                      <a:pt x="4047" y="4298"/>
                      <a:pt x="3964" y="3985"/>
                    </a:cubicBezTo>
                    <a:cubicBezTo>
                      <a:pt x="3943" y="3860"/>
                      <a:pt x="3901" y="3755"/>
                      <a:pt x="3880" y="3630"/>
                    </a:cubicBezTo>
                    <a:cubicBezTo>
                      <a:pt x="3859" y="3505"/>
                      <a:pt x="3818" y="3359"/>
                      <a:pt x="3797" y="3255"/>
                    </a:cubicBezTo>
                    <a:cubicBezTo>
                      <a:pt x="3692" y="2900"/>
                      <a:pt x="3630" y="2546"/>
                      <a:pt x="3588" y="2191"/>
                    </a:cubicBezTo>
                    <a:lnTo>
                      <a:pt x="3588" y="2191"/>
                    </a:lnTo>
                    <a:cubicBezTo>
                      <a:pt x="3589" y="2205"/>
                      <a:pt x="3590" y="2219"/>
                      <a:pt x="3591" y="2232"/>
                    </a:cubicBezTo>
                    <a:lnTo>
                      <a:pt x="3591" y="2232"/>
                    </a:lnTo>
                    <a:cubicBezTo>
                      <a:pt x="3590" y="2226"/>
                      <a:pt x="3589" y="2219"/>
                      <a:pt x="3588" y="2212"/>
                    </a:cubicBezTo>
                    <a:lnTo>
                      <a:pt x="3571" y="2055"/>
                    </a:lnTo>
                    <a:lnTo>
                      <a:pt x="3571" y="2055"/>
                    </a:lnTo>
                    <a:cubicBezTo>
                      <a:pt x="3612" y="2176"/>
                      <a:pt x="3673" y="2277"/>
                      <a:pt x="3734" y="2379"/>
                    </a:cubicBezTo>
                    <a:cubicBezTo>
                      <a:pt x="3797" y="2483"/>
                      <a:pt x="3838" y="2587"/>
                      <a:pt x="3901" y="2692"/>
                    </a:cubicBezTo>
                    <a:cubicBezTo>
                      <a:pt x="3943" y="2796"/>
                      <a:pt x="4005" y="2942"/>
                      <a:pt x="4068" y="3067"/>
                    </a:cubicBezTo>
                    <a:cubicBezTo>
                      <a:pt x="4276" y="3672"/>
                      <a:pt x="4485" y="4298"/>
                      <a:pt x="4652" y="4965"/>
                    </a:cubicBezTo>
                    <a:cubicBezTo>
                      <a:pt x="4673" y="5028"/>
                      <a:pt x="4694" y="5111"/>
                      <a:pt x="4714" y="5174"/>
                    </a:cubicBezTo>
                    <a:cubicBezTo>
                      <a:pt x="5111" y="6634"/>
                      <a:pt x="5361" y="8135"/>
                      <a:pt x="5445" y="9658"/>
                    </a:cubicBezTo>
                    <a:cubicBezTo>
                      <a:pt x="5486" y="11368"/>
                      <a:pt x="5236" y="13079"/>
                      <a:pt x="4986" y="14726"/>
                    </a:cubicBezTo>
                    <a:cubicBezTo>
                      <a:pt x="4777" y="16020"/>
                      <a:pt x="4652" y="17334"/>
                      <a:pt x="4568" y="18668"/>
                    </a:cubicBezTo>
                    <a:cubicBezTo>
                      <a:pt x="4548" y="19982"/>
                      <a:pt x="4631" y="21317"/>
                      <a:pt x="4819" y="22652"/>
                    </a:cubicBezTo>
                    <a:cubicBezTo>
                      <a:pt x="4840" y="22882"/>
                      <a:pt x="4861" y="23111"/>
                      <a:pt x="4881" y="23341"/>
                    </a:cubicBezTo>
                    <a:cubicBezTo>
                      <a:pt x="4923" y="23695"/>
                      <a:pt x="4965" y="24050"/>
                      <a:pt x="5007" y="24404"/>
                    </a:cubicBezTo>
                    <a:cubicBezTo>
                      <a:pt x="5173" y="26323"/>
                      <a:pt x="5278" y="28263"/>
                      <a:pt x="5299" y="30203"/>
                    </a:cubicBezTo>
                    <a:cubicBezTo>
                      <a:pt x="5319" y="31225"/>
                      <a:pt x="5299" y="32268"/>
                      <a:pt x="5278" y="33290"/>
                    </a:cubicBezTo>
                    <a:lnTo>
                      <a:pt x="5278" y="33498"/>
                    </a:lnTo>
                    <a:lnTo>
                      <a:pt x="5278" y="33519"/>
                    </a:lnTo>
                    <a:lnTo>
                      <a:pt x="5278" y="33665"/>
                    </a:lnTo>
                    <a:cubicBezTo>
                      <a:pt x="5257" y="34416"/>
                      <a:pt x="5215" y="35188"/>
                      <a:pt x="5278" y="35959"/>
                    </a:cubicBezTo>
                    <a:cubicBezTo>
                      <a:pt x="5278" y="36126"/>
                      <a:pt x="5299" y="36293"/>
                      <a:pt x="5319" y="36460"/>
                    </a:cubicBezTo>
                    <a:cubicBezTo>
                      <a:pt x="5403" y="37252"/>
                      <a:pt x="5549" y="38066"/>
                      <a:pt x="5737" y="38838"/>
                    </a:cubicBezTo>
                    <a:cubicBezTo>
                      <a:pt x="5820" y="39234"/>
                      <a:pt x="5903" y="39630"/>
                      <a:pt x="6008" y="40027"/>
                    </a:cubicBezTo>
                    <a:cubicBezTo>
                      <a:pt x="6070" y="40360"/>
                      <a:pt x="6112" y="40673"/>
                      <a:pt x="6154" y="41007"/>
                    </a:cubicBezTo>
                    <a:cubicBezTo>
                      <a:pt x="6154" y="41132"/>
                      <a:pt x="6175" y="41278"/>
                      <a:pt x="6195" y="41424"/>
                    </a:cubicBezTo>
                    <a:cubicBezTo>
                      <a:pt x="6195" y="41570"/>
                      <a:pt x="6216" y="41737"/>
                      <a:pt x="6216" y="41904"/>
                    </a:cubicBezTo>
                    <a:cubicBezTo>
                      <a:pt x="6237" y="42300"/>
                      <a:pt x="6237" y="42717"/>
                      <a:pt x="6237" y="43113"/>
                    </a:cubicBezTo>
                    <a:lnTo>
                      <a:pt x="6237" y="43364"/>
                    </a:lnTo>
                    <a:cubicBezTo>
                      <a:pt x="6237" y="43572"/>
                      <a:pt x="6237" y="43760"/>
                      <a:pt x="6216" y="43969"/>
                    </a:cubicBezTo>
                    <a:cubicBezTo>
                      <a:pt x="6216" y="44156"/>
                      <a:pt x="6216" y="44323"/>
                      <a:pt x="6195" y="44490"/>
                    </a:cubicBezTo>
                    <a:cubicBezTo>
                      <a:pt x="6195" y="44657"/>
                      <a:pt x="6195" y="44782"/>
                      <a:pt x="6175" y="44907"/>
                    </a:cubicBezTo>
                    <a:lnTo>
                      <a:pt x="6175" y="45095"/>
                    </a:lnTo>
                    <a:cubicBezTo>
                      <a:pt x="6175" y="45199"/>
                      <a:pt x="6175" y="45324"/>
                      <a:pt x="6175" y="45449"/>
                    </a:cubicBezTo>
                    <a:cubicBezTo>
                      <a:pt x="6154" y="45554"/>
                      <a:pt x="6175" y="45616"/>
                      <a:pt x="6175" y="45700"/>
                    </a:cubicBezTo>
                    <a:lnTo>
                      <a:pt x="6175" y="45929"/>
                    </a:lnTo>
                    <a:cubicBezTo>
                      <a:pt x="6154" y="46346"/>
                      <a:pt x="6133" y="46763"/>
                      <a:pt x="6133" y="47201"/>
                    </a:cubicBezTo>
                    <a:lnTo>
                      <a:pt x="6133" y="47994"/>
                    </a:lnTo>
                    <a:cubicBezTo>
                      <a:pt x="6133" y="48265"/>
                      <a:pt x="6112" y="48578"/>
                      <a:pt x="6091" y="48870"/>
                    </a:cubicBezTo>
                    <a:cubicBezTo>
                      <a:pt x="6091" y="48995"/>
                      <a:pt x="6091" y="49100"/>
                      <a:pt x="6070" y="49225"/>
                    </a:cubicBezTo>
                    <a:cubicBezTo>
                      <a:pt x="6070" y="49225"/>
                      <a:pt x="6070" y="49246"/>
                      <a:pt x="6070" y="49266"/>
                    </a:cubicBezTo>
                    <a:cubicBezTo>
                      <a:pt x="6049" y="49788"/>
                      <a:pt x="5987" y="50309"/>
                      <a:pt x="5903" y="50852"/>
                    </a:cubicBezTo>
                    <a:cubicBezTo>
                      <a:pt x="5903" y="50872"/>
                      <a:pt x="5903" y="50893"/>
                      <a:pt x="5903" y="50914"/>
                    </a:cubicBezTo>
                    <a:cubicBezTo>
                      <a:pt x="5841" y="51269"/>
                      <a:pt x="5778" y="51623"/>
                      <a:pt x="5695" y="51978"/>
                    </a:cubicBezTo>
                    <a:cubicBezTo>
                      <a:pt x="5653" y="52166"/>
                      <a:pt x="5591" y="52332"/>
                      <a:pt x="5549" y="52520"/>
                    </a:cubicBezTo>
                    <a:cubicBezTo>
                      <a:pt x="5507" y="52624"/>
                      <a:pt x="5486" y="52708"/>
                      <a:pt x="5445" y="52812"/>
                    </a:cubicBezTo>
                    <a:cubicBezTo>
                      <a:pt x="5424" y="52916"/>
                      <a:pt x="5403" y="52979"/>
                      <a:pt x="5361" y="53062"/>
                    </a:cubicBezTo>
                    <a:cubicBezTo>
                      <a:pt x="5340" y="53146"/>
                      <a:pt x="5299" y="53229"/>
                      <a:pt x="5278" y="53313"/>
                    </a:cubicBezTo>
                    <a:cubicBezTo>
                      <a:pt x="5257" y="53375"/>
                      <a:pt x="5236" y="53438"/>
                      <a:pt x="5194" y="53500"/>
                    </a:cubicBezTo>
                    <a:cubicBezTo>
                      <a:pt x="5194" y="53500"/>
                      <a:pt x="5194" y="53521"/>
                      <a:pt x="5173" y="53521"/>
                    </a:cubicBezTo>
                    <a:cubicBezTo>
                      <a:pt x="5173" y="53563"/>
                      <a:pt x="5153" y="53584"/>
                      <a:pt x="5132" y="53626"/>
                    </a:cubicBezTo>
                    <a:cubicBezTo>
                      <a:pt x="5111" y="53688"/>
                      <a:pt x="5090" y="53730"/>
                      <a:pt x="5069" y="53772"/>
                    </a:cubicBezTo>
                    <a:cubicBezTo>
                      <a:pt x="5048" y="53834"/>
                      <a:pt x="5007" y="53918"/>
                      <a:pt x="4986" y="53980"/>
                    </a:cubicBezTo>
                    <a:cubicBezTo>
                      <a:pt x="4986" y="53980"/>
                      <a:pt x="4965" y="54001"/>
                      <a:pt x="4965" y="54022"/>
                    </a:cubicBezTo>
                    <a:lnTo>
                      <a:pt x="4965" y="54043"/>
                    </a:lnTo>
                    <a:cubicBezTo>
                      <a:pt x="4944" y="54064"/>
                      <a:pt x="4944" y="54084"/>
                      <a:pt x="4923" y="54126"/>
                    </a:cubicBezTo>
                    <a:cubicBezTo>
                      <a:pt x="4902" y="54147"/>
                      <a:pt x="4902" y="54168"/>
                      <a:pt x="4881" y="54189"/>
                    </a:cubicBezTo>
                    <a:lnTo>
                      <a:pt x="5236" y="54189"/>
                    </a:lnTo>
                    <a:cubicBezTo>
                      <a:pt x="5257" y="54147"/>
                      <a:pt x="5278" y="54105"/>
                      <a:pt x="5278" y="54064"/>
                    </a:cubicBezTo>
                    <a:cubicBezTo>
                      <a:pt x="5299" y="54022"/>
                      <a:pt x="5319" y="54001"/>
                      <a:pt x="5340" y="53959"/>
                    </a:cubicBezTo>
                    <a:cubicBezTo>
                      <a:pt x="5361" y="53938"/>
                      <a:pt x="5403" y="53834"/>
                      <a:pt x="5424" y="53772"/>
                    </a:cubicBezTo>
                    <a:cubicBezTo>
                      <a:pt x="5424" y="53751"/>
                      <a:pt x="5424" y="53751"/>
                      <a:pt x="5424" y="53751"/>
                    </a:cubicBezTo>
                    <a:cubicBezTo>
                      <a:pt x="5445" y="53688"/>
                      <a:pt x="5465" y="53646"/>
                      <a:pt x="5486" y="53584"/>
                    </a:cubicBezTo>
                    <a:cubicBezTo>
                      <a:pt x="5486" y="53584"/>
                      <a:pt x="5507" y="53563"/>
                      <a:pt x="5507" y="53563"/>
                    </a:cubicBezTo>
                    <a:cubicBezTo>
                      <a:pt x="5528" y="53480"/>
                      <a:pt x="5549" y="53417"/>
                      <a:pt x="5591" y="53354"/>
                    </a:cubicBezTo>
                    <a:cubicBezTo>
                      <a:pt x="5611" y="53292"/>
                      <a:pt x="5653" y="53188"/>
                      <a:pt x="5674" y="53104"/>
                    </a:cubicBezTo>
                    <a:cubicBezTo>
                      <a:pt x="5674" y="53083"/>
                      <a:pt x="5674" y="53083"/>
                      <a:pt x="5674" y="53083"/>
                    </a:cubicBezTo>
                    <a:cubicBezTo>
                      <a:pt x="5737" y="52937"/>
                      <a:pt x="5778" y="52770"/>
                      <a:pt x="5820" y="52624"/>
                    </a:cubicBezTo>
                    <a:cubicBezTo>
                      <a:pt x="5883" y="52437"/>
                      <a:pt x="5924" y="52228"/>
                      <a:pt x="5987" y="52020"/>
                    </a:cubicBezTo>
                    <a:cubicBezTo>
                      <a:pt x="6070" y="51644"/>
                      <a:pt x="6154" y="51248"/>
                      <a:pt x="6216" y="50852"/>
                    </a:cubicBezTo>
                    <a:cubicBezTo>
                      <a:pt x="6341" y="49913"/>
                      <a:pt x="6404" y="48974"/>
                      <a:pt x="6425" y="48036"/>
                    </a:cubicBezTo>
                    <a:cubicBezTo>
                      <a:pt x="6425" y="47806"/>
                      <a:pt x="6425" y="47577"/>
                      <a:pt x="6446" y="47347"/>
                    </a:cubicBezTo>
                    <a:lnTo>
                      <a:pt x="6446" y="47097"/>
                    </a:lnTo>
                    <a:lnTo>
                      <a:pt x="6446" y="46451"/>
                    </a:lnTo>
                    <a:cubicBezTo>
                      <a:pt x="6446" y="46221"/>
                      <a:pt x="6467" y="45929"/>
                      <a:pt x="6467" y="45679"/>
                    </a:cubicBezTo>
                    <a:lnTo>
                      <a:pt x="6467" y="45491"/>
                    </a:lnTo>
                    <a:cubicBezTo>
                      <a:pt x="6467" y="45366"/>
                      <a:pt x="6467" y="45220"/>
                      <a:pt x="6487" y="45095"/>
                    </a:cubicBezTo>
                    <a:cubicBezTo>
                      <a:pt x="6508" y="44719"/>
                      <a:pt x="6529" y="44365"/>
                      <a:pt x="6529" y="43989"/>
                    </a:cubicBezTo>
                    <a:cubicBezTo>
                      <a:pt x="6529" y="43781"/>
                      <a:pt x="6550" y="43572"/>
                      <a:pt x="6550" y="43364"/>
                    </a:cubicBezTo>
                    <a:lnTo>
                      <a:pt x="6550" y="43155"/>
                    </a:lnTo>
                    <a:cubicBezTo>
                      <a:pt x="6550" y="43155"/>
                      <a:pt x="6508" y="43134"/>
                      <a:pt x="6508" y="43134"/>
                    </a:cubicBezTo>
                    <a:lnTo>
                      <a:pt x="6508" y="42446"/>
                    </a:lnTo>
                    <a:cubicBezTo>
                      <a:pt x="6508" y="41987"/>
                      <a:pt x="6487" y="41507"/>
                      <a:pt x="6425" y="41028"/>
                    </a:cubicBezTo>
                    <a:cubicBezTo>
                      <a:pt x="6404" y="40903"/>
                      <a:pt x="6404" y="40777"/>
                      <a:pt x="6383" y="40631"/>
                    </a:cubicBezTo>
                    <a:cubicBezTo>
                      <a:pt x="6362" y="40506"/>
                      <a:pt x="6341" y="40402"/>
                      <a:pt x="6321" y="40277"/>
                    </a:cubicBezTo>
                    <a:cubicBezTo>
                      <a:pt x="6300" y="40152"/>
                      <a:pt x="6279" y="40068"/>
                      <a:pt x="6279" y="39985"/>
                    </a:cubicBezTo>
                    <a:cubicBezTo>
                      <a:pt x="6195" y="39568"/>
                      <a:pt x="6112" y="39171"/>
                      <a:pt x="6008" y="38775"/>
                    </a:cubicBezTo>
                    <a:cubicBezTo>
                      <a:pt x="5966" y="38608"/>
                      <a:pt x="5945" y="38441"/>
                      <a:pt x="5903" y="38274"/>
                    </a:cubicBezTo>
                    <a:cubicBezTo>
                      <a:pt x="5757" y="37670"/>
                      <a:pt x="5653" y="37044"/>
                      <a:pt x="5591" y="36439"/>
                    </a:cubicBezTo>
                    <a:cubicBezTo>
                      <a:pt x="5507" y="35521"/>
                      <a:pt x="5507" y="34604"/>
                      <a:pt x="5549" y="33686"/>
                    </a:cubicBezTo>
                    <a:lnTo>
                      <a:pt x="5570" y="33290"/>
                    </a:lnTo>
                    <a:cubicBezTo>
                      <a:pt x="5591" y="32685"/>
                      <a:pt x="5611" y="32059"/>
                      <a:pt x="5611" y="31454"/>
                    </a:cubicBezTo>
                    <a:lnTo>
                      <a:pt x="5611" y="31100"/>
                    </a:lnTo>
                    <a:lnTo>
                      <a:pt x="5611" y="30161"/>
                    </a:lnTo>
                    <a:cubicBezTo>
                      <a:pt x="5611" y="29493"/>
                      <a:pt x="5570" y="28805"/>
                      <a:pt x="5549" y="28138"/>
                    </a:cubicBezTo>
                    <a:cubicBezTo>
                      <a:pt x="5528" y="27700"/>
                      <a:pt x="5507" y="27283"/>
                      <a:pt x="5486" y="26865"/>
                    </a:cubicBezTo>
                    <a:lnTo>
                      <a:pt x="5486" y="26845"/>
                    </a:lnTo>
                    <a:cubicBezTo>
                      <a:pt x="5486" y="26740"/>
                      <a:pt x="5465" y="26636"/>
                      <a:pt x="5465" y="26532"/>
                    </a:cubicBezTo>
                    <a:cubicBezTo>
                      <a:pt x="5424" y="25823"/>
                      <a:pt x="5361" y="25093"/>
                      <a:pt x="5299" y="24383"/>
                    </a:cubicBezTo>
                    <a:cubicBezTo>
                      <a:pt x="5257" y="24029"/>
                      <a:pt x="5215" y="23674"/>
                      <a:pt x="5194" y="23299"/>
                    </a:cubicBezTo>
                    <a:cubicBezTo>
                      <a:pt x="5153" y="23069"/>
                      <a:pt x="5132" y="22840"/>
                      <a:pt x="5111" y="22611"/>
                    </a:cubicBezTo>
                    <a:cubicBezTo>
                      <a:pt x="4923" y="21317"/>
                      <a:pt x="4840" y="20003"/>
                      <a:pt x="4861" y="18668"/>
                    </a:cubicBezTo>
                    <a:cubicBezTo>
                      <a:pt x="4944" y="17354"/>
                      <a:pt x="5090" y="16061"/>
                      <a:pt x="5299" y="14747"/>
                    </a:cubicBezTo>
                    <a:cubicBezTo>
                      <a:pt x="5486" y="13537"/>
                      <a:pt x="5674" y="12307"/>
                      <a:pt x="5737" y="11055"/>
                    </a:cubicBezTo>
                    <a:cubicBezTo>
                      <a:pt x="5757" y="10576"/>
                      <a:pt x="5778" y="10117"/>
                      <a:pt x="5757" y="9637"/>
                    </a:cubicBezTo>
                    <a:cubicBezTo>
                      <a:pt x="5674" y="8094"/>
                      <a:pt x="5445" y="6571"/>
                      <a:pt x="5027" y="5090"/>
                    </a:cubicBezTo>
                    <a:cubicBezTo>
                      <a:pt x="4965" y="4861"/>
                      <a:pt x="4902" y="4610"/>
                      <a:pt x="4840" y="4381"/>
                    </a:cubicBezTo>
                    <a:cubicBezTo>
                      <a:pt x="4694" y="3880"/>
                      <a:pt x="4527" y="3422"/>
                      <a:pt x="4381" y="2963"/>
                    </a:cubicBezTo>
                    <a:cubicBezTo>
                      <a:pt x="4276" y="2692"/>
                      <a:pt x="4151" y="2441"/>
                      <a:pt x="4005" y="2212"/>
                    </a:cubicBezTo>
                    <a:cubicBezTo>
                      <a:pt x="3964" y="2128"/>
                      <a:pt x="3922" y="2045"/>
                      <a:pt x="3880" y="1941"/>
                    </a:cubicBezTo>
                    <a:cubicBezTo>
                      <a:pt x="3818" y="1816"/>
                      <a:pt x="3755" y="1711"/>
                      <a:pt x="3713" y="1586"/>
                    </a:cubicBezTo>
                    <a:cubicBezTo>
                      <a:pt x="3651" y="1419"/>
                      <a:pt x="3588" y="1252"/>
                      <a:pt x="3567" y="1106"/>
                    </a:cubicBezTo>
                    <a:lnTo>
                      <a:pt x="3505" y="585"/>
                    </a:lnTo>
                    <a:lnTo>
                      <a:pt x="3400"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16"/>
              <p:cNvSpPr/>
              <p:nvPr/>
            </p:nvSpPr>
            <p:spPr>
              <a:xfrm>
                <a:off x="8630525" y="2992125"/>
                <a:ext cx="364525" cy="1141450"/>
              </a:xfrm>
              <a:custGeom>
                <a:avLst/>
                <a:gdLst/>
                <a:ahLst/>
                <a:cxnLst/>
                <a:rect l="l" t="t" r="r" b="b"/>
                <a:pathLst>
                  <a:path w="14581" h="45658" extrusionOk="0">
                    <a:moveTo>
                      <a:pt x="14580" y="0"/>
                    </a:moveTo>
                    <a:cubicBezTo>
                      <a:pt x="11452" y="3442"/>
                      <a:pt x="10326" y="7968"/>
                      <a:pt x="9387" y="12577"/>
                    </a:cubicBezTo>
                    <a:cubicBezTo>
                      <a:pt x="9303" y="12974"/>
                      <a:pt x="9220" y="13370"/>
                      <a:pt x="9157" y="13766"/>
                    </a:cubicBezTo>
                    <a:cubicBezTo>
                      <a:pt x="9074" y="14163"/>
                      <a:pt x="8991" y="14559"/>
                      <a:pt x="8928" y="14955"/>
                    </a:cubicBezTo>
                    <a:cubicBezTo>
                      <a:pt x="8594" y="16666"/>
                      <a:pt x="8240" y="18397"/>
                      <a:pt x="7802" y="20044"/>
                    </a:cubicBezTo>
                    <a:cubicBezTo>
                      <a:pt x="7531" y="21046"/>
                      <a:pt x="7218" y="22026"/>
                      <a:pt x="6884" y="23006"/>
                    </a:cubicBezTo>
                    <a:cubicBezTo>
                      <a:pt x="6821" y="23215"/>
                      <a:pt x="6738" y="23444"/>
                      <a:pt x="6655" y="23653"/>
                    </a:cubicBezTo>
                    <a:cubicBezTo>
                      <a:pt x="6592" y="23861"/>
                      <a:pt x="6509" y="24070"/>
                      <a:pt x="6446" y="24279"/>
                    </a:cubicBezTo>
                    <a:cubicBezTo>
                      <a:pt x="6175" y="25009"/>
                      <a:pt x="5904" y="25718"/>
                      <a:pt x="5633" y="26448"/>
                    </a:cubicBezTo>
                    <a:cubicBezTo>
                      <a:pt x="5487" y="26802"/>
                      <a:pt x="5341" y="27178"/>
                      <a:pt x="5195" y="27553"/>
                    </a:cubicBezTo>
                    <a:cubicBezTo>
                      <a:pt x="5007" y="28033"/>
                      <a:pt x="4798" y="28533"/>
                      <a:pt x="4611" y="29034"/>
                    </a:cubicBezTo>
                    <a:cubicBezTo>
                      <a:pt x="4193" y="30077"/>
                      <a:pt x="3776" y="31120"/>
                      <a:pt x="3380" y="32184"/>
                    </a:cubicBezTo>
                    <a:lnTo>
                      <a:pt x="3213" y="32642"/>
                    </a:lnTo>
                    <a:cubicBezTo>
                      <a:pt x="3150" y="32788"/>
                      <a:pt x="3109" y="32934"/>
                      <a:pt x="3046" y="33080"/>
                    </a:cubicBezTo>
                    <a:cubicBezTo>
                      <a:pt x="2671" y="34123"/>
                      <a:pt x="2316" y="35166"/>
                      <a:pt x="1982" y="36230"/>
                    </a:cubicBezTo>
                    <a:cubicBezTo>
                      <a:pt x="1941" y="36376"/>
                      <a:pt x="1899" y="36522"/>
                      <a:pt x="1836" y="36668"/>
                    </a:cubicBezTo>
                    <a:cubicBezTo>
                      <a:pt x="1753" y="36981"/>
                      <a:pt x="1607" y="37335"/>
                      <a:pt x="1482" y="37690"/>
                    </a:cubicBezTo>
                    <a:cubicBezTo>
                      <a:pt x="1419" y="37878"/>
                      <a:pt x="1357" y="38044"/>
                      <a:pt x="1273" y="38253"/>
                    </a:cubicBezTo>
                    <a:cubicBezTo>
                      <a:pt x="1211" y="38441"/>
                      <a:pt x="1127" y="38649"/>
                      <a:pt x="1065" y="38858"/>
                    </a:cubicBezTo>
                    <a:cubicBezTo>
                      <a:pt x="627" y="40005"/>
                      <a:pt x="314" y="41194"/>
                      <a:pt x="105" y="42383"/>
                    </a:cubicBezTo>
                    <a:cubicBezTo>
                      <a:pt x="1" y="43050"/>
                      <a:pt x="1" y="43697"/>
                      <a:pt x="105" y="44343"/>
                    </a:cubicBezTo>
                    <a:cubicBezTo>
                      <a:pt x="126" y="44448"/>
                      <a:pt x="147" y="44552"/>
                      <a:pt x="168" y="44615"/>
                    </a:cubicBezTo>
                    <a:cubicBezTo>
                      <a:pt x="189" y="44698"/>
                      <a:pt x="210" y="44781"/>
                      <a:pt x="230" y="44844"/>
                    </a:cubicBezTo>
                    <a:cubicBezTo>
                      <a:pt x="272" y="45011"/>
                      <a:pt x="335" y="45157"/>
                      <a:pt x="418" y="45303"/>
                    </a:cubicBezTo>
                    <a:cubicBezTo>
                      <a:pt x="439" y="45386"/>
                      <a:pt x="481" y="45449"/>
                      <a:pt x="502" y="45491"/>
                    </a:cubicBezTo>
                    <a:cubicBezTo>
                      <a:pt x="543" y="45553"/>
                      <a:pt x="585" y="45616"/>
                      <a:pt x="627" y="45657"/>
                    </a:cubicBezTo>
                    <a:lnTo>
                      <a:pt x="794" y="45657"/>
                    </a:lnTo>
                    <a:cubicBezTo>
                      <a:pt x="1252" y="45637"/>
                      <a:pt x="1711" y="45616"/>
                      <a:pt x="2149" y="45595"/>
                    </a:cubicBezTo>
                    <a:lnTo>
                      <a:pt x="2274" y="45595"/>
                    </a:lnTo>
                    <a:lnTo>
                      <a:pt x="2441" y="45574"/>
                    </a:lnTo>
                    <a:lnTo>
                      <a:pt x="2984" y="45574"/>
                    </a:lnTo>
                    <a:cubicBezTo>
                      <a:pt x="4298" y="45491"/>
                      <a:pt x="5591" y="45324"/>
                      <a:pt x="6884" y="45094"/>
                    </a:cubicBezTo>
                    <a:cubicBezTo>
                      <a:pt x="6947" y="45094"/>
                      <a:pt x="7009" y="45073"/>
                      <a:pt x="7072" y="45053"/>
                    </a:cubicBezTo>
                    <a:cubicBezTo>
                      <a:pt x="7259" y="44469"/>
                      <a:pt x="7426" y="43843"/>
                      <a:pt x="7531" y="43217"/>
                    </a:cubicBezTo>
                    <a:cubicBezTo>
                      <a:pt x="7635" y="42779"/>
                      <a:pt x="7697" y="42341"/>
                      <a:pt x="7802" y="41924"/>
                    </a:cubicBezTo>
                    <a:cubicBezTo>
                      <a:pt x="10117" y="31454"/>
                      <a:pt x="11765" y="20858"/>
                      <a:pt x="12745" y="10179"/>
                    </a:cubicBezTo>
                    <a:cubicBezTo>
                      <a:pt x="13058" y="6737"/>
                      <a:pt x="13329" y="3212"/>
                      <a:pt x="145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16"/>
              <p:cNvSpPr/>
              <p:nvPr/>
            </p:nvSpPr>
            <p:spPr>
              <a:xfrm>
                <a:off x="8580475" y="2411250"/>
                <a:ext cx="151250" cy="1721800"/>
              </a:xfrm>
              <a:custGeom>
                <a:avLst/>
                <a:gdLst/>
                <a:ahLst/>
                <a:cxnLst/>
                <a:rect l="l" t="t" r="r" b="b"/>
                <a:pathLst>
                  <a:path w="6050" h="68872" extrusionOk="0">
                    <a:moveTo>
                      <a:pt x="4318" y="0"/>
                    </a:moveTo>
                    <a:cubicBezTo>
                      <a:pt x="1753" y="2920"/>
                      <a:pt x="1586" y="7154"/>
                      <a:pt x="1544" y="11034"/>
                    </a:cubicBezTo>
                    <a:cubicBezTo>
                      <a:pt x="1544" y="11972"/>
                      <a:pt x="1523" y="12911"/>
                      <a:pt x="1523" y="13870"/>
                    </a:cubicBezTo>
                    <a:lnTo>
                      <a:pt x="1523" y="13891"/>
                    </a:lnTo>
                    <a:lnTo>
                      <a:pt x="1523" y="15059"/>
                    </a:lnTo>
                    <a:lnTo>
                      <a:pt x="1523" y="15998"/>
                    </a:lnTo>
                    <a:lnTo>
                      <a:pt x="1523" y="16186"/>
                    </a:lnTo>
                    <a:cubicBezTo>
                      <a:pt x="1482" y="25113"/>
                      <a:pt x="1440" y="34019"/>
                      <a:pt x="1044" y="42925"/>
                    </a:cubicBezTo>
                    <a:cubicBezTo>
                      <a:pt x="1023" y="43133"/>
                      <a:pt x="1023" y="43363"/>
                      <a:pt x="1002" y="43571"/>
                    </a:cubicBezTo>
                    <a:cubicBezTo>
                      <a:pt x="981" y="44030"/>
                      <a:pt x="960" y="44510"/>
                      <a:pt x="939" y="44969"/>
                    </a:cubicBezTo>
                    <a:cubicBezTo>
                      <a:pt x="877" y="46074"/>
                      <a:pt x="814" y="47180"/>
                      <a:pt x="752" y="48264"/>
                    </a:cubicBezTo>
                    <a:lnTo>
                      <a:pt x="752" y="48285"/>
                    </a:lnTo>
                    <a:cubicBezTo>
                      <a:pt x="689" y="49307"/>
                      <a:pt x="626" y="50329"/>
                      <a:pt x="543" y="51351"/>
                    </a:cubicBezTo>
                    <a:lnTo>
                      <a:pt x="480" y="52060"/>
                    </a:lnTo>
                    <a:cubicBezTo>
                      <a:pt x="480" y="52165"/>
                      <a:pt x="460" y="52248"/>
                      <a:pt x="460" y="52352"/>
                    </a:cubicBezTo>
                    <a:cubicBezTo>
                      <a:pt x="460" y="52498"/>
                      <a:pt x="439" y="52644"/>
                      <a:pt x="439" y="52790"/>
                    </a:cubicBezTo>
                    <a:cubicBezTo>
                      <a:pt x="293" y="54480"/>
                      <a:pt x="105" y="56816"/>
                      <a:pt x="42" y="59256"/>
                    </a:cubicBezTo>
                    <a:cubicBezTo>
                      <a:pt x="21" y="59507"/>
                      <a:pt x="21" y="59778"/>
                      <a:pt x="21" y="60028"/>
                    </a:cubicBezTo>
                    <a:lnTo>
                      <a:pt x="21" y="61113"/>
                    </a:lnTo>
                    <a:lnTo>
                      <a:pt x="21" y="61133"/>
                    </a:lnTo>
                    <a:cubicBezTo>
                      <a:pt x="1" y="62301"/>
                      <a:pt x="42" y="63470"/>
                      <a:pt x="126" y="64554"/>
                    </a:cubicBezTo>
                    <a:lnTo>
                      <a:pt x="126" y="64658"/>
                    </a:lnTo>
                    <a:lnTo>
                      <a:pt x="126" y="64679"/>
                    </a:lnTo>
                    <a:cubicBezTo>
                      <a:pt x="147" y="64930"/>
                      <a:pt x="167" y="65180"/>
                      <a:pt x="209" y="65430"/>
                    </a:cubicBezTo>
                    <a:cubicBezTo>
                      <a:pt x="209" y="65472"/>
                      <a:pt x="209" y="65514"/>
                      <a:pt x="209" y="65555"/>
                    </a:cubicBezTo>
                    <a:cubicBezTo>
                      <a:pt x="230" y="65722"/>
                      <a:pt x="251" y="65868"/>
                      <a:pt x="272" y="66014"/>
                    </a:cubicBezTo>
                    <a:cubicBezTo>
                      <a:pt x="293" y="66202"/>
                      <a:pt x="334" y="66369"/>
                      <a:pt x="355" y="66536"/>
                    </a:cubicBezTo>
                    <a:cubicBezTo>
                      <a:pt x="376" y="66598"/>
                      <a:pt x="397" y="66661"/>
                      <a:pt x="397" y="66723"/>
                    </a:cubicBezTo>
                    <a:cubicBezTo>
                      <a:pt x="418" y="66848"/>
                      <a:pt x="439" y="66974"/>
                      <a:pt x="460" y="67099"/>
                    </a:cubicBezTo>
                    <a:cubicBezTo>
                      <a:pt x="501" y="67286"/>
                      <a:pt x="543" y="67474"/>
                      <a:pt x="585" y="67662"/>
                    </a:cubicBezTo>
                    <a:cubicBezTo>
                      <a:pt x="606" y="67745"/>
                      <a:pt x="626" y="67829"/>
                      <a:pt x="668" y="67912"/>
                    </a:cubicBezTo>
                    <a:cubicBezTo>
                      <a:pt x="668" y="67954"/>
                      <a:pt x="689" y="67975"/>
                      <a:pt x="689" y="68016"/>
                    </a:cubicBezTo>
                    <a:cubicBezTo>
                      <a:pt x="710" y="68079"/>
                      <a:pt x="731" y="68142"/>
                      <a:pt x="752" y="68204"/>
                    </a:cubicBezTo>
                    <a:cubicBezTo>
                      <a:pt x="752" y="68225"/>
                      <a:pt x="752" y="68225"/>
                      <a:pt x="772" y="68246"/>
                    </a:cubicBezTo>
                    <a:cubicBezTo>
                      <a:pt x="793" y="68308"/>
                      <a:pt x="814" y="68392"/>
                      <a:pt x="835" y="68454"/>
                    </a:cubicBezTo>
                    <a:cubicBezTo>
                      <a:pt x="856" y="68517"/>
                      <a:pt x="898" y="68580"/>
                      <a:pt x="918" y="68642"/>
                    </a:cubicBezTo>
                    <a:cubicBezTo>
                      <a:pt x="939" y="68726"/>
                      <a:pt x="1002" y="68809"/>
                      <a:pt x="1064" y="68872"/>
                    </a:cubicBezTo>
                    <a:lnTo>
                      <a:pt x="1690" y="68872"/>
                    </a:lnTo>
                    <a:cubicBezTo>
                      <a:pt x="1920" y="68872"/>
                      <a:pt x="2128" y="68851"/>
                      <a:pt x="2358" y="68851"/>
                    </a:cubicBezTo>
                    <a:lnTo>
                      <a:pt x="2858" y="68851"/>
                    </a:lnTo>
                    <a:cubicBezTo>
                      <a:pt x="3317" y="68830"/>
                      <a:pt x="3776" y="68809"/>
                      <a:pt x="4214" y="68788"/>
                    </a:cubicBezTo>
                    <a:lnTo>
                      <a:pt x="4339" y="68788"/>
                    </a:lnTo>
                    <a:lnTo>
                      <a:pt x="4485" y="68767"/>
                    </a:lnTo>
                    <a:lnTo>
                      <a:pt x="4652" y="68767"/>
                    </a:lnTo>
                    <a:cubicBezTo>
                      <a:pt x="4673" y="68746"/>
                      <a:pt x="4694" y="68726"/>
                      <a:pt x="4735" y="68705"/>
                    </a:cubicBezTo>
                    <a:cubicBezTo>
                      <a:pt x="4777" y="68621"/>
                      <a:pt x="4840" y="68559"/>
                      <a:pt x="4881" y="68475"/>
                    </a:cubicBezTo>
                    <a:cubicBezTo>
                      <a:pt x="4923" y="68350"/>
                      <a:pt x="4986" y="68225"/>
                      <a:pt x="5006" y="68100"/>
                    </a:cubicBezTo>
                    <a:cubicBezTo>
                      <a:pt x="5152" y="67516"/>
                      <a:pt x="5236" y="66932"/>
                      <a:pt x="5278" y="66348"/>
                    </a:cubicBezTo>
                    <a:cubicBezTo>
                      <a:pt x="5278" y="66160"/>
                      <a:pt x="5298" y="65952"/>
                      <a:pt x="5319" y="65806"/>
                    </a:cubicBezTo>
                    <a:cubicBezTo>
                      <a:pt x="5319" y="65639"/>
                      <a:pt x="5319" y="65472"/>
                      <a:pt x="5319" y="65305"/>
                    </a:cubicBezTo>
                    <a:lnTo>
                      <a:pt x="5319" y="65055"/>
                    </a:lnTo>
                    <a:lnTo>
                      <a:pt x="5319" y="64742"/>
                    </a:lnTo>
                    <a:lnTo>
                      <a:pt x="5319" y="63949"/>
                    </a:lnTo>
                    <a:lnTo>
                      <a:pt x="5319" y="63240"/>
                    </a:lnTo>
                    <a:cubicBezTo>
                      <a:pt x="5298" y="62239"/>
                      <a:pt x="5257" y="61238"/>
                      <a:pt x="5236" y="60403"/>
                    </a:cubicBezTo>
                    <a:lnTo>
                      <a:pt x="5236" y="60383"/>
                    </a:lnTo>
                    <a:cubicBezTo>
                      <a:pt x="5215" y="60070"/>
                      <a:pt x="5194" y="59799"/>
                      <a:pt x="5194" y="59527"/>
                    </a:cubicBezTo>
                    <a:lnTo>
                      <a:pt x="5194" y="59298"/>
                    </a:lnTo>
                    <a:lnTo>
                      <a:pt x="5194" y="59194"/>
                    </a:lnTo>
                    <a:lnTo>
                      <a:pt x="5194" y="59110"/>
                    </a:lnTo>
                    <a:lnTo>
                      <a:pt x="5194" y="58505"/>
                    </a:lnTo>
                    <a:lnTo>
                      <a:pt x="5194" y="58130"/>
                    </a:lnTo>
                    <a:cubicBezTo>
                      <a:pt x="5215" y="57546"/>
                      <a:pt x="5236" y="56962"/>
                      <a:pt x="5257" y="56378"/>
                    </a:cubicBezTo>
                    <a:cubicBezTo>
                      <a:pt x="5257" y="56211"/>
                      <a:pt x="5257" y="56065"/>
                      <a:pt x="5257" y="55898"/>
                    </a:cubicBezTo>
                    <a:lnTo>
                      <a:pt x="5257" y="55419"/>
                    </a:lnTo>
                    <a:cubicBezTo>
                      <a:pt x="5298" y="53750"/>
                      <a:pt x="5361" y="52060"/>
                      <a:pt x="5403" y="50371"/>
                    </a:cubicBezTo>
                    <a:cubicBezTo>
                      <a:pt x="5403" y="50142"/>
                      <a:pt x="5424" y="49954"/>
                      <a:pt x="5424" y="49704"/>
                    </a:cubicBezTo>
                    <a:cubicBezTo>
                      <a:pt x="5424" y="49453"/>
                      <a:pt x="5444" y="49224"/>
                      <a:pt x="5444" y="48974"/>
                    </a:cubicBezTo>
                    <a:cubicBezTo>
                      <a:pt x="5549" y="45553"/>
                      <a:pt x="5632" y="42111"/>
                      <a:pt x="5736" y="38691"/>
                    </a:cubicBezTo>
                    <a:cubicBezTo>
                      <a:pt x="5736" y="38691"/>
                      <a:pt x="5736" y="38670"/>
                      <a:pt x="5736" y="38670"/>
                    </a:cubicBezTo>
                    <a:cubicBezTo>
                      <a:pt x="5778" y="36876"/>
                      <a:pt x="5820" y="35082"/>
                      <a:pt x="5882" y="33289"/>
                    </a:cubicBezTo>
                    <a:lnTo>
                      <a:pt x="5882" y="33268"/>
                    </a:lnTo>
                    <a:lnTo>
                      <a:pt x="5882" y="33184"/>
                    </a:lnTo>
                    <a:cubicBezTo>
                      <a:pt x="5945" y="31120"/>
                      <a:pt x="6008" y="29076"/>
                      <a:pt x="6029" y="27031"/>
                    </a:cubicBezTo>
                    <a:cubicBezTo>
                      <a:pt x="6008" y="27011"/>
                      <a:pt x="6008" y="27011"/>
                      <a:pt x="6029" y="27011"/>
                    </a:cubicBezTo>
                    <a:lnTo>
                      <a:pt x="6029" y="26155"/>
                    </a:lnTo>
                    <a:lnTo>
                      <a:pt x="6029" y="25509"/>
                    </a:lnTo>
                    <a:cubicBezTo>
                      <a:pt x="6049" y="22422"/>
                      <a:pt x="5924" y="19335"/>
                      <a:pt x="5653" y="16248"/>
                    </a:cubicBezTo>
                    <a:cubicBezTo>
                      <a:pt x="5653" y="16165"/>
                      <a:pt x="5632" y="16081"/>
                      <a:pt x="5632" y="15998"/>
                    </a:cubicBezTo>
                    <a:cubicBezTo>
                      <a:pt x="5611" y="15768"/>
                      <a:pt x="5570" y="15539"/>
                      <a:pt x="5549" y="15310"/>
                    </a:cubicBezTo>
                    <a:cubicBezTo>
                      <a:pt x="5528" y="15080"/>
                      <a:pt x="5507" y="14830"/>
                      <a:pt x="5465" y="14600"/>
                    </a:cubicBezTo>
                    <a:cubicBezTo>
                      <a:pt x="4881" y="9720"/>
                      <a:pt x="3922" y="4860"/>
                      <a:pt x="4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16"/>
              <p:cNvSpPr/>
              <p:nvPr/>
            </p:nvSpPr>
            <p:spPr>
              <a:xfrm>
                <a:off x="8118475" y="3489575"/>
                <a:ext cx="340525" cy="645050"/>
              </a:xfrm>
              <a:custGeom>
                <a:avLst/>
                <a:gdLst/>
                <a:ahLst/>
                <a:cxnLst/>
                <a:rect l="l" t="t" r="r" b="b"/>
                <a:pathLst>
                  <a:path w="13621" h="25802" extrusionOk="0">
                    <a:moveTo>
                      <a:pt x="793" y="0"/>
                    </a:moveTo>
                    <a:lnTo>
                      <a:pt x="793" y="0"/>
                    </a:lnTo>
                    <a:cubicBezTo>
                      <a:pt x="1" y="3525"/>
                      <a:pt x="898" y="7259"/>
                      <a:pt x="2316" y="10617"/>
                    </a:cubicBezTo>
                    <a:cubicBezTo>
                      <a:pt x="3734" y="13954"/>
                      <a:pt x="5695" y="17041"/>
                      <a:pt x="7176" y="20378"/>
                    </a:cubicBezTo>
                    <a:cubicBezTo>
                      <a:pt x="7510" y="21150"/>
                      <a:pt x="7843" y="22151"/>
                      <a:pt x="8219" y="23173"/>
                    </a:cubicBezTo>
                    <a:cubicBezTo>
                      <a:pt x="8490" y="23924"/>
                      <a:pt x="8761" y="24696"/>
                      <a:pt x="9095" y="25405"/>
                    </a:cubicBezTo>
                    <a:lnTo>
                      <a:pt x="9282" y="25426"/>
                    </a:lnTo>
                    <a:cubicBezTo>
                      <a:pt x="9512" y="25467"/>
                      <a:pt x="9762" y="25509"/>
                      <a:pt x="10012" y="25530"/>
                    </a:cubicBezTo>
                    <a:cubicBezTo>
                      <a:pt x="10179" y="25551"/>
                      <a:pt x="10346" y="25572"/>
                      <a:pt x="10513" y="25593"/>
                    </a:cubicBezTo>
                    <a:cubicBezTo>
                      <a:pt x="11014" y="25634"/>
                      <a:pt x="11556" y="25676"/>
                      <a:pt x="12119" y="25718"/>
                    </a:cubicBezTo>
                    <a:lnTo>
                      <a:pt x="12286" y="25718"/>
                    </a:lnTo>
                    <a:lnTo>
                      <a:pt x="12453" y="25739"/>
                    </a:lnTo>
                    <a:lnTo>
                      <a:pt x="12870" y="25759"/>
                    </a:lnTo>
                    <a:cubicBezTo>
                      <a:pt x="12912" y="25770"/>
                      <a:pt x="12959" y="25770"/>
                      <a:pt x="13003" y="25770"/>
                    </a:cubicBezTo>
                    <a:cubicBezTo>
                      <a:pt x="13047" y="25770"/>
                      <a:pt x="13089" y="25770"/>
                      <a:pt x="13120" y="25780"/>
                    </a:cubicBezTo>
                    <a:cubicBezTo>
                      <a:pt x="13183" y="25801"/>
                      <a:pt x="13225" y="25801"/>
                      <a:pt x="13287" y="25801"/>
                    </a:cubicBezTo>
                    <a:lnTo>
                      <a:pt x="13621" y="25801"/>
                    </a:lnTo>
                    <a:cubicBezTo>
                      <a:pt x="13579" y="25572"/>
                      <a:pt x="13537" y="25363"/>
                      <a:pt x="13475" y="25175"/>
                    </a:cubicBezTo>
                    <a:cubicBezTo>
                      <a:pt x="13225" y="24341"/>
                      <a:pt x="12953" y="23507"/>
                      <a:pt x="12682" y="22693"/>
                    </a:cubicBezTo>
                    <a:cubicBezTo>
                      <a:pt x="12661" y="22652"/>
                      <a:pt x="12661" y="22610"/>
                      <a:pt x="12640" y="22568"/>
                    </a:cubicBezTo>
                    <a:cubicBezTo>
                      <a:pt x="12494" y="22172"/>
                      <a:pt x="12369" y="21797"/>
                      <a:pt x="12244" y="21421"/>
                    </a:cubicBezTo>
                    <a:cubicBezTo>
                      <a:pt x="12119" y="21108"/>
                      <a:pt x="11994" y="20795"/>
                      <a:pt x="11869" y="20483"/>
                    </a:cubicBezTo>
                    <a:cubicBezTo>
                      <a:pt x="11410" y="19314"/>
                      <a:pt x="10847" y="18167"/>
                      <a:pt x="10179" y="17083"/>
                    </a:cubicBezTo>
                    <a:cubicBezTo>
                      <a:pt x="10138" y="17020"/>
                      <a:pt x="10096" y="16978"/>
                      <a:pt x="10033" y="16853"/>
                    </a:cubicBezTo>
                    <a:cubicBezTo>
                      <a:pt x="9950" y="16749"/>
                      <a:pt x="9846" y="16603"/>
                      <a:pt x="9783" y="16499"/>
                    </a:cubicBezTo>
                    <a:cubicBezTo>
                      <a:pt x="9720" y="16394"/>
                      <a:pt x="9637" y="16290"/>
                      <a:pt x="9554" y="16165"/>
                    </a:cubicBezTo>
                    <a:cubicBezTo>
                      <a:pt x="7614" y="13433"/>
                      <a:pt x="5007" y="11138"/>
                      <a:pt x="3380" y="8197"/>
                    </a:cubicBezTo>
                    <a:cubicBezTo>
                      <a:pt x="1982" y="5674"/>
                      <a:pt x="1377" y="2816"/>
                      <a:pt x="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16"/>
              <p:cNvSpPr/>
              <p:nvPr/>
            </p:nvSpPr>
            <p:spPr>
              <a:xfrm>
                <a:off x="8621675" y="3499975"/>
                <a:ext cx="30775" cy="7350"/>
              </a:xfrm>
              <a:custGeom>
                <a:avLst/>
                <a:gdLst/>
                <a:ahLst/>
                <a:cxnLst/>
                <a:rect l="l" t="t" r="r" b="b"/>
                <a:pathLst>
                  <a:path w="1231" h="294" extrusionOk="0">
                    <a:moveTo>
                      <a:pt x="109" y="0"/>
                    </a:moveTo>
                    <a:cubicBezTo>
                      <a:pt x="1" y="0"/>
                      <a:pt x="6" y="189"/>
                      <a:pt x="126" y="189"/>
                    </a:cubicBezTo>
                    <a:lnTo>
                      <a:pt x="146" y="189"/>
                    </a:lnTo>
                    <a:cubicBezTo>
                      <a:pt x="480" y="252"/>
                      <a:pt x="814" y="294"/>
                      <a:pt x="1148" y="294"/>
                    </a:cubicBezTo>
                    <a:cubicBezTo>
                      <a:pt x="1210" y="273"/>
                      <a:pt x="1231" y="189"/>
                      <a:pt x="1168" y="168"/>
                    </a:cubicBezTo>
                    <a:cubicBezTo>
                      <a:pt x="835" y="85"/>
                      <a:pt x="480" y="22"/>
                      <a:pt x="126" y="2"/>
                    </a:cubicBezTo>
                    <a:cubicBezTo>
                      <a:pt x="120" y="1"/>
                      <a:pt x="114"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16"/>
              <p:cNvSpPr/>
              <p:nvPr/>
            </p:nvSpPr>
            <p:spPr>
              <a:xfrm>
                <a:off x="8635225" y="3437100"/>
                <a:ext cx="21925" cy="4525"/>
              </a:xfrm>
              <a:custGeom>
                <a:avLst/>
                <a:gdLst/>
                <a:ahLst/>
                <a:cxnLst/>
                <a:rect l="l" t="t" r="r" b="b"/>
                <a:pathLst>
                  <a:path w="877" h="181" extrusionOk="0">
                    <a:moveTo>
                      <a:pt x="408" y="0"/>
                    </a:moveTo>
                    <a:cubicBezTo>
                      <a:pt x="309" y="0"/>
                      <a:pt x="209" y="5"/>
                      <a:pt x="105" y="14"/>
                    </a:cubicBezTo>
                    <a:cubicBezTo>
                      <a:pt x="1" y="14"/>
                      <a:pt x="1" y="181"/>
                      <a:pt x="105" y="181"/>
                    </a:cubicBezTo>
                    <a:cubicBezTo>
                      <a:pt x="355" y="181"/>
                      <a:pt x="585" y="181"/>
                      <a:pt x="835" y="139"/>
                    </a:cubicBezTo>
                    <a:cubicBezTo>
                      <a:pt x="877" y="118"/>
                      <a:pt x="877" y="55"/>
                      <a:pt x="835" y="35"/>
                    </a:cubicBezTo>
                    <a:cubicBezTo>
                      <a:pt x="688" y="10"/>
                      <a:pt x="549" y="0"/>
                      <a:pt x="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16"/>
              <p:cNvSpPr/>
              <p:nvPr/>
            </p:nvSpPr>
            <p:spPr>
              <a:xfrm>
                <a:off x="8670700" y="3375375"/>
                <a:ext cx="15125" cy="4725"/>
              </a:xfrm>
              <a:custGeom>
                <a:avLst/>
                <a:gdLst/>
                <a:ahLst/>
                <a:cxnLst/>
                <a:rect l="l" t="t" r="r" b="b"/>
                <a:pathLst>
                  <a:path w="605" h="189" extrusionOk="0">
                    <a:moveTo>
                      <a:pt x="104" y="1"/>
                    </a:moveTo>
                    <a:cubicBezTo>
                      <a:pt x="0" y="22"/>
                      <a:pt x="0" y="168"/>
                      <a:pt x="104" y="188"/>
                    </a:cubicBezTo>
                    <a:cubicBezTo>
                      <a:pt x="250" y="188"/>
                      <a:pt x="375" y="168"/>
                      <a:pt x="521" y="168"/>
                    </a:cubicBezTo>
                    <a:cubicBezTo>
                      <a:pt x="605" y="168"/>
                      <a:pt x="605" y="42"/>
                      <a:pt x="521" y="42"/>
                    </a:cubicBezTo>
                    <a:cubicBezTo>
                      <a:pt x="375" y="22"/>
                      <a:pt x="250" y="1"/>
                      <a:pt x="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16"/>
              <p:cNvSpPr/>
              <p:nvPr/>
            </p:nvSpPr>
            <p:spPr>
              <a:xfrm>
                <a:off x="8685800" y="3441400"/>
                <a:ext cx="17775" cy="5450"/>
              </a:xfrm>
              <a:custGeom>
                <a:avLst/>
                <a:gdLst/>
                <a:ahLst/>
                <a:cxnLst/>
                <a:rect l="l" t="t" r="r" b="b"/>
                <a:pathLst>
                  <a:path w="711" h="218" extrusionOk="0">
                    <a:moveTo>
                      <a:pt x="264" y="0"/>
                    </a:moveTo>
                    <a:cubicBezTo>
                      <a:pt x="217" y="0"/>
                      <a:pt x="171" y="3"/>
                      <a:pt x="126" y="9"/>
                    </a:cubicBezTo>
                    <a:cubicBezTo>
                      <a:pt x="1" y="29"/>
                      <a:pt x="1" y="196"/>
                      <a:pt x="126" y="217"/>
                    </a:cubicBezTo>
                    <a:cubicBezTo>
                      <a:pt x="293" y="217"/>
                      <a:pt x="481" y="217"/>
                      <a:pt x="647" y="175"/>
                    </a:cubicBezTo>
                    <a:cubicBezTo>
                      <a:pt x="710" y="155"/>
                      <a:pt x="710" y="71"/>
                      <a:pt x="647" y="50"/>
                    </a:cubicBezTo>
                    <a:cubicBezTo>
                      <a:pt x="525" y="20"/>
                      <a:pt x="392" y="0"/>
                      <a:pt x="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16"/>
              <p:cNvSpPr/>
              <p:nvPr/>
            </p:nvSpPr>
            <p:spPr>
              <a:xfrm>
                <a:off x="8664950" y="3540325"/>
                <a:ext cx="18800" cy="6625"/>
              </a:xfrm>
              <a:custGeom>
                <a:avLst/>
                <a:gdLst/>
                <a:ahLst/>
                <a:cxnLst/>
                <a:rect l="l" t="t" r="r" b="b"/>
                <a:pathLst>
                  <a:path w="752" h="265" extrusionOk="0">
                    <a:moveTo>
                      <a:pt x="355" y="1"/>
                    </a:moveTo>
                    <a:cubicBezTo>
                      <a:pt x="285" y="1"/>
                      <a:pt x="216" y="6"/>
                      <a:pt x="147" y="14"/>
                    </a:cubicBezTo>
                    <a:cubicBezTo>
                      <a:pt x="1" y="35"/>
                      <a:pt x="1" y="244"/>
                      <a:pt x="147" y="265"/>
                    </a:cubicBezTo>
                    <a:cubicBezTo>
                      <a:pt x="313" y="265"/>
                      <a:pt x="480" y="265"/>
                      <a:pt x="668" y="223"/>
                    </a:cubicBezTo>
                    <a:cubicBezTo>
                      <a:pt x="751" y="202"/>
                      <a:pt x="751" y="77"/>
                      <a:pt x="668" y="35"/>
                    </a:cubicBezTo>
                    <a:cubicBezTo>
                      <a:pt x="558" y="11"/>
                      <a:pt x="455"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16"/>
              <p:cNvSpPr/>
              <p:nvPr/>
            </p:nvSpPr>
            <p:spPr>
              <a:xfrm>
                <a:off x="8652425" y="3622550"/>
                <a:ext cx="13075" cy="5225"/>
              </a:xfrm>
              <a:custGeom>
                <a:avLst/>
                <a:gdLst/>
                <a:ahLst/>
                <a:cxnLst/>
                <a:rect l="l" t="t" r="r" b="b"/>
                <a:pathLst>
                  <a:path w="523" h="209" extrusionOk="0">
                    <a:moveTo>
                      <a:pt x="126" y="0"/>
                    </a:moveTo>
                    <a:cubicBezTo>
                      <a:pt x="1" y="0"/>
                      <a:pt x="1" y="209"/>
                      <a:pt x="126" y="209"/>
                    </a:cubicBezTo>
                    <a:cubicBezTo>
                      <a:pt x="230" y="209"/>
                      <a:pt x="356" y="188"/>
                      <a:pt x="460" y="167"/>
                    </a:cubicBezTo>
                    <a:cubicBezTo>
                      <a:pt x="522" y="167"/>
                      <a:pt x="522" y="63"/>
                      <a:pt x="460" y="42"/>
                    </a:cubicBezTo>
                    <a:cubicBezTo>
                      <a:pt x="356" y="21"/>
                      <a:pt x="230"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16"/>
              <p:cNvSpPr/>
              <p:nvPr/>
            </p:nvSpPr>
            <p:spPr>
              <a:xfrm>
                <a:off x="8613850" y="3696575"/>
                <a:ext cx="18800" cy="7325"/>
              </a:xfrm>
              <a:custGeom>
                <a:avLst/>
                <a:gdLst/>
                <a:ahLst/>
                <a:cxnLst/>
                <a:rect l="l" t="t" r="r" b="b"/>
                <a:pathLst>
                  <a:path w="752" h="293" extrusionOk="0">
                    <a:moveTo>
                      <a:pt x="147" y="1"/>
                    </a:moveTo>
                    <a:cubicBezTo>
                      <a:pt x="1" y="1"/>
                      <a:pt x="1" y="209"/>
                      <a:pt x="147" y="230"/>
                    </a:cubicBezTo>
                    <a:cubicBezTo>
                      <a:pt x="251" y="230"/>
                      <a:pt x="355" y="251"/>
                      <a:pt x="459" y="251"/>
                    </a:cubicBezTo>
                    <a:lnTo>
                      <a:pt x="493" y="251"/>
                    </a:lnTo>
                    <a:cubicBezTo>
                      <a:pt x="501" y="275"/>
                      <a:pt x="519" y="293"/>
                      <a:pt x="543" y="293"/>
                    </a:cubicBezTo>
                    <a:cubicBezTo>
                      <a:pt x="626" y="272"/>
                      <a:pt x="710" y="293"/>
                      <a:pt x="731" y="209"/>
                    </a:cubicBezTo>
                    <a:cubicBezTo>
                      <a:pt x="751" y="147"/>
                      <a:pt x="689" y="126"/>
                      <a:pt x="647" y="105"/>
                    </a:cubicBezTo>
                    <a:cubicBezTo>
                      <a:pt x="480" y="43"/>
                      <a:pt x="313" y="22"/>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16"/>
              <p:cNvSpPr/>
              <p:nvPr/>
            </p:nvSpPr>
            <p:spPr>
              <a:xfrm>
                <a:off x="8628450" y="3769075"/>
                <a:ext cx="34450" cy="8900"/>
              </a:xfrm>
              <a:custGeom>
                <a:avLst/>
                <a:gdLst/>
                <a:ahLst/>
                <a:cxnLst/>
                <a:rect l="l" t="t" r="r" b="b"/>
                <a:pathLst>
                  <a:path w="1378" h="356" extrusionOk="0">
                    <a:moveTo>
                      <a:pt x="167" y="0"/>
                    </a:moveTo>
                    <a:cubicBezTo>
                      <a:pt x="1" y="0"/>
                      <a:pt x="1" y="271"/>
                      <a:pt x="167" y="292"/>
                    </a:cubicBezTo>
                    <a:cubicBezTo>
                      <a:pt x="410" y="332"/>
                      <a:pt x="661" y="355"/>
                      <a:pt x="910" y="355"/>
                    </a:cubicBezTo>
                    <a:cubicBezTo>
                      <a:pt x="1046" y="355"/>
                      <a:pt x="1182" y="349"/>
                      <a:pt x="1315" y="334"/>
                    </a:cubicBezTo>
                    <a:cubicBezTo>
                      <a:pt x="1356" y="313"/>
                      <a:pt x="1377" y="250"/>
                      <a:pt x="1335" y="209"/>
                    </a:cubicBezTo>
                    <a:cubicBezTo>
                      <a:pt x="960" y="84"/>
                      <a:pt x="564" y="21"/>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16"/>
              <p:cNvSpPr/>
              <p:nvPr/>
            </p:nvSpPr>
            <p:spPr>
              <a:xfrm>
                <a:off x="8618025" y="3859275"/>
                <a:ext cx="15150" cy="6800"/>
              </a:xfrm>
              <a:custGeom>
                <a:avLst/>
                <a:gdLst/>
                <a:ahLst/>
                <a:cxnLst/>
                <a:rect l="l" t="t" r="r" b="b"/>
                <a:pathLst>
                  <a:path w="606" h="272" extrusionOk="0">
                    <a:moveTo>
                      <a:pt x="188" y="0"/>
                    </a:moveTo>
                    <a:cubicBezTo>
                      <a:pt x="0" y="0"/>
                      <a:pt x="0" y="272"/>
                      <a:pt x="188" y="272"/>
                    </a:cubicBezTo>
                    <a:cubicBezTo>
                      <a:pt x="292" y="272"/>
                      <a:pt x="397" y="251"/>
                      <a:pt x="522" y="230"/>
                    </a:cubicBezTo>
                    <a:cubicBezTo>
                      <a:pt x="605" y="209"/>
                      <a:pt x="605" y="63"/>
                      <a:pt x="522" y="42"/>
                    </a:cubicBezTo>
                    <a:cubicBezTo>
                      <a:pt x="397" y="0"/>
                      <a:pt x="292"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16"/>
              <p:cNvSpPr/>
              <p:nvPr/>
            </p:nvSpPr>
            <p:spPr>
              <a:xfrm>
                <a:off x="8602650" y="3917650"/>
                <a:ext cx="27900" cy="9050"/>
              </a:xfrm>
              <a:custGeom>
                <a:avLst/>
                <a:gdLst/>
                <a:ahLst/>
                <a:cxnLst/>
                <a:rect l="l" t="t" r="r" b="b"/>
                <a:pathLst>
                  <a:path w="1116" h="362" extrusionOk="0">
                    <a:moveTo>
                      <a:pt x="669" y="0"/>
                    </a:moveTo>
                    <a:cubicBezTo>
                      <a:pt x="478" y="0"/>
                      <a:pt x="289" y="48"/>
                      <a:pt x="115" y="147"/>
                    </a:cubicBezTo>
                    <a:cubicBezTo>
                      <a:pt x="1" y="185"/>
                      <a:pt x="60" y="362"/>
                      <a:pt x="181" y="362"/>
                    </a:cubicBezTo>
                    <a:cubicBezTo>
                      <a:pt x="193" y="362"/>
                      <a:pt x="206" y="360"/>
                      <a:pt x="219" y="356"/>
                    </a:cubicBezTo>
                    <a:cubicBezTo>
                      <a:pt x="344" y="314"/>
                      <a:pt x="490" y="273"/>
                      <a:pt x="636" y="252"/>
                    </a:cubicBezTo>
                    <a:cubicBezTo>
                      <a:pt x="761" y="252"/>
                      <a:pt x="907" y="252"/>
                      <a:pt x="1012" y="231"/>
                    </a:cubicBezTo>
                    <a:cubicBezTo>
                      <a:pt x="1095" y="210"/>
                      <a:pt x="1116" y="106"/>
                      <a:pt x="1053" y="64"/>
                    </a:cubicBezTo>
                    <a:cubicBezTo>
                      <a:pt x="927" y="22"/>
                      <a:pt x="798" y="0"/>
                      <a:pt x="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1" name="Google Shape;1321;p16"/>
              <p:cNvSpPr/>
              <p:nvPr/>
            </p:nvSpPr>
            <p:spPr>
              <a:xfrm>
                <a:off x="8618550" y="3958875"/>
                <a:ext cx="21400" cy="6475"/>
              </a:xfrm>
              <a:custGeom>
                <a:avLst/>
                <a:gdLst/>
                <a:ahLst/>
                <a:cxnLst/>
                <a:rect l="l" t="t" r="r" b="b"/>
                <a:pathLst>
                  <a:path w="856" h="259" extrusionOk="0">
                    <a:moveTo>
                      <a:pt x="167" y="0"/>
                    </a:moveTo>
                    <a:cubicBezTo>
                      <a:pt x="0" y="0"/>
                      <a:pt x="0" y="250"/>
                      <a:pt x="167" y="250"/>
                    </a:cubicBezTo>
                    <a:cubicBezTo>
                      <a:pt x="223" y="256"/>
                      <a:pt x="279" y="259"/>
                      <a:pt x="335" y="259"/>
                    </a:cubicBezTo>
                    <a:cubicBezTo>
                      <a:pt x="487" y="259"/>
                      <a:pt x="640" y="239"/>
                      <a:pt x="793" y="209"/>
                    </a:cubicBezTo>
                    <a:cubicBezTo>
                      <a:pt x="855" y="188"/>
                      <a:pt x="855" y="84"/>
                      <a:pt x="793" y="42"/>
                    </a:cubicBezTo>
                    <a:cubicBezTo>
                      <a:pt x="584" y="21"/>
                      <a:pt x="376"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2" name="Google Shape;1322;p16"/>
              <p:cNvSpPr/>
              <p:nvPr/>
            </p:nvSpPr>
            <p:spPr>
              <a:xfrm>
                <a:off x="8680900" y="3299100"/>
                <a:ext cx="17450" cy="5900"/>
              </a:xfrm>
              <a:custGeom>
                <a:avLst/>
                <a:gdLst/>
                <a:ahLst/>
                <a:cxnLst/>
                <a:rect l="l" t="t" r="r" b="b"/>
                <a:pathLst>
                  <a:path w="698" h="236" extrusionOk="0">
                    <a:moveTo>
                      <a:pt x="100" y="0"/>
                    </a:moveTo>
                    <a:cubicBezTo>
                      <a:pt x="6" y="0"/>
                      <a:pt x="1" y="155"/>
                      <a:pt x="113" y="173"/>
                    </a:cubicBezTo>
                    <a:cubicBezTo>
                      <a:pt x="280" y="194"/>
                      <a:pt x="447" y="215"/>
                      <a:pt x="614" y="236"/>
                    </a:cubicBezTo>
                    <a:cubicBezTo>
                      <a:pt x="677" y="236"/>
                      <a:pt x="697" y="152"/>
                      <a:pt x="635" y="132"/>
                    </a:cubicBezTo>
                    <a:cubicBezTo>
                      <a:pt x="468" y="90"/>
                      <a:pt x="301" y="48"/>
                      <a:pt x="134" y="6"/>
                    </a:cubicBezTo>
                    <a:cubicBezTo>
                      <a:pt x="122" y="2"/>
                      <a:pt x="110"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16"/>
              <p:cNvSpPr/>
              <p:nvPr/>
            </p:nvSpPr>
            <p:spPr>
              <a:xfrm>
                <a:off x="8676550" y="3237050"/>
                <a:ext cx="20750" cy="8725"/>
              </a:xfrm>
              <a:custGeom>
                <a:avLst/>
                <a:gdLst/>
                <a:ahLst/>
                <a:cxnLst/>
                <a:rect l="l" t="t" r="r" b="b"/>
                <a:pathLst>
                  <a:path w="830" h="349" extrusionOk="0">
                    <a:moveTo>
                      <a:pt x="178" y="1"/>
                    </a:moveTo>
                    <a:cubicBezTo>
                      <a:pt x="78" y="1"/>
                      <a:pt x="1" y="167"/>
                      <a:pt x="121" y="236"/>
                    </a:cubicBezTo>
                    <a:cubicBezTo>
                      <a:pt x="233" y="311"/>
                      <a:pt x="361" y="348"/>
                      <a:pt x="490" y="348"/>
                    </a:cubicBezTo>
                    <a:cubicBezTo>
                      <a:pt x="576" y="348"/>
                      <a:pt x="663" y="332"/>
                      <a:pt x="746" y="298"/>
                    </a:cubicBezTo>
                    <a:cubicBezTo>
                      <a:pt x="830" y="257"/>
                      <a:pt x="767" y="132"/>
                      <a:pt x="705" y="132"/>
                    </a:cubicBezTo>
                    <a:cubicBezTo>
                      <a:pt x="538" y="132"/>
                      <a:pt x="371" y="90"/>
                      <a:pt x="246" y="27"/>
                    </a:cubicBezTo>
                    <a:cubicBezTo>
                      <a:pt x="223" y="9"/>
                      <a:pt x="200"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16"/>
              <p:cNvSpPr/>
              <p:nvPr/>
            </p:nvSpPr>
            <p:spPr>
              <a:xfrm>
                <a:off x="8672250" y="3160325"/>
                <a:ext cx="21925" cy="6200"/>
              </a:xfrm>
              <a:custGeom>
                <a:avLst/>
                <a:gdLst/>
                <a:ahLst/>
                <a:cxnLst/>
                <a:rect l="l" t="t" r="r" b="b"/>
                <a:pathLst>
                  <a:path w="877" h="248" extrusionOk="0">
                    <a:moveTo>
                      <a:pt x="334" y="1"/>
                    </a:moveTo>
                    <a:cubicBezTo>
                      <a:pt x="271" y="1"/>
                      <a:pt x="208" y="3"/>
                      <a:pt x="147" y="9"/>
                    </a:cubicBezTo>
                    <a:cubicBezTo>
                      <a:pt x="1" y="9"/>
                      <a:pt x="1" y="239"/>
                      <a:pt x="147" y="239"/>
                    </a:cubicBezTo>
                    <a:cubicBezTo>
                      <a:pt x="208" y="245"/>
                      <a:pt x="271" y="247"/>
                      <a:pt x="334" y="247"/>
                    </a:cubicBezTo>
                    <a:cubicBezTo>
                      <a:pt x="488" y="247"/>
                      <a:pt x="646" y="233"/>
                      <a:pt x="793" y="218"/>
                    </a:cubicBezTo>
                    <a:cubicBezTo>
                      <a:pt x="877" y="176"/>
                      <a:pt x="877" y="72"/>
                      <a:pt x="793" y="30"/>
                    </a:cubicBezTo>
                    <a:cubicBezTo>
                      <a:pt x="646" y="15"/>
                      <a:pt x="488"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16"/>
              <p:cNvSpPr/>
              <p:nvPr/>
            </p:nvSpPr>
            <p:spPr>
              <a:xfrm>
                <a:off x="8631725" y="3167950"/>
                <a:ext cx="26775" cy="7425"/>
              </a:xfrm>
              <a:custGeom>
                <a:avLst/>
                <a:gdLst/>
                <a:ahLst/>
                <a:cxnLst/>
                <a:rect l="l" t="t" r="r" b="b"/>
                <a:pathLst>
                  <a:path w="1071" h="297" extrusionOk="0">
                    <a:moveTo>
                      <a:pt x="406" y="1"/>
                    </a:moveTo>
                    <a:cubicBezTo>
                      <a:pt x="311" y="1"/>
                      <a:pt x="215" y="13"/>
                      <a:pt x="120" y="38"/>
                    </a:cubicBezTo>
                    <a:cubicBezTo>
                      <a:pt x="1" y="58"/>
                      <a:pt x="33" y="248"/>
                      <a:pt x="162" y="248"/>
                    </a:cubicBezTo>
                    <a:cubicBezTo>
                      <a:pt x="169" y="248"/>
                      <a:pt x="175" y="248"/>
                      <a:pt x="182" y="247"/>
                    </a:cubicBezTo>
                    <a:cubicBezTo>
                      <a:pt x="271" y="232"/>
                      <a:pt x="362" y="225"/>
                      <a:pt x="454" y="225"/>
                    </a:cubicBezTo>
                    <a:cubicBezTo>
                      <a:pt x="622" y="225"/>
                      <a:pt x="793" y="248"/>
                      <a:pt x="954" y="288"/>
                    </a:cubicBezTo>
                    <a:cubicBezTo>
                      <a:pt x="966" y="294"/>
                      <a:pt x="977" y="297"/>
                      <a:pt x="986" y="297"/>
                    </a:cubicBezTo>
                    <a:cubicBezTo>
                      <a:pt x="1047" y="297"/>
                      <a:pt x="1071" y="199"/>
                      <a:pt x="1017" y="163"/>
                    </a:cubicBezTo>
                    <a:cubicBezTo>
                      <a:pt x="828" y="62"/>
                      <a:pt x="620"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16"/>
              <p:cNvSpPr/>
              <p:nvPr/>
            </p:nvSpPr>
            <p:spPr>
              <a:xfrm>
                <a:off x="8664425" y="3068550"/>
                <a:ext cx="25450" cy="9750"/>
              </a:xfrm>
              <a:custGeom>
                <a:avLst/>
                <a:gdLst/>
                <a:ahLst/>
                <a:cxnLst/>
                <a:rect l="l" t="t" r="r" b="b"/>
                <a:pathLst>
                  <a:path w="1018" h="390" extrusionOk="0">
                    <a:moveTo>
                      <a:pt x="282" y="0"/>
                    </a:moveTo>
                    <a:cubicBezTo>
                      <a:pt x="237" y="0"/>
                      <a:pt x="192" y="3"/>
                      <a:pt x="147" y="9"/>
                    </a:cubicBezTo>
                    <a:cubicBezTo>
                      <a:pt x="22" y="30"/>
                      <a:pt x="1" y="239"/>
                      <a:pt x="147" y="239"/>
                    </a:cubicBezTo>
                    <a:lnTo>
                      <a:pt x="168" y="239"/>
                    </a:lnTo>
                    <a:cubicBezTo>
                      <a:pt x="212" y="236"/>
                      <a:pt x="255" y="234"/>
                      <a:pt x="298" y="234"/>
                    </a:cubicBezTo>
                    <a:cubicBezTo>
                      <a:pt x="520" y="234"/>
                      <a:pt x="730" y="280"/>
                      <a:pt x="939" y="385"/>
                    </a:cubicBezTo>
                    <a:cubicBezTo>
                      <a:pt x="945" y="388"/>
                      <a:pt x="951" y="389"/>
                      <a:pt x="956" y="389"/>
                    </a:cubicBezTo>
                    <a:cubicBezTo>
                      <a:pt x="991" y="389"/>
                      <a:pt x="1017" y="337"/>
                      <a:pt x="981" y="301"/>
                    </a:cubicBezTo>
                    <a:cubicBezTo>
                      <a:pt x="803" y="105"/>
                      <a:pt x="548" y="0"/>
                      <a:pt x="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16"/>
              <p:cNvSpPr/>
              <p:nvPr/>
            </p:nvSpPr>
            <p:spPr>
              <a:xfrm>
                <a:off x="8655175" y="2952500"/>
                <a:ext cx="18150" cy="6825"/>
              </a:xfrm>
              <a:custGeom>
                <a:avLst/>
                <a:gdLst/>
                <a:ahLst/>
                <a:cxnLst/>
                <a:rect l="l" t="t" r="r" b="b"/>
                <a:pathLst>
                  <a:path w="726" h="273" extrusionOk="0">
                    <a:moveTo>
                      <a:pt x="642" y="0"/>
                    </a:moveTo>
                    <a:cubicBezTo>
                      <a:pt x="454" y="21"/>
                      <a:pt x="266" y="42"/>
                      <a:pt x="100" y="84"/>
                    </a:cubicBezTo>
                    <a:cubicBezTo>
                      <a:pt x="1" y="103"/>
                      <a:pt x="33" y="273"/>
                      <a:pt x="125" y="273"/>
                    </a:cubicBezTo>
                    <a:cubicBezTo>
                      <a:pt x="131" y="273"/>
                      <a:pt x="136" y="272"/>
                      <a:pt x="141" y="271"/>
                    </a:cubicBezTo>
                    <a:cubicBezTo>
                      <a:pt x="308" y="230"/>
                      <a:pt x="496" y="188"/>
                      <a:pt x="663" y="146"/>
                    </a:cubicBezTo>
                    <a:cubicBezTo>
                      <a:pt x="725" y="125"/>
                      <a:pt x="725"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16"/>
              <p:cNvSpPr/>
              <p:nvPr/>
            </p:nvSpPr>
            <p:spPr>
              <a:xfrm>
                <a:off x="8845900" y="3581350"/>
                <a:ext cx="25575" cy="9925"/>
              </a:xfrm>
              <a:custGeom>
                <a:avLst/>
                <a:gdLst/>
                <a:ahLst/>
                <a:cxnLst/>
                <a:rect l="l" t="t" r="r" b="b"/>
                <a:pathLst>
                  <a:path w="1023" h="397" extrusionOk="0">
                    <a:moveTo>
                      <a:pt x="146" y="0"/>
                    </a:moveTo>
                    <a:cubicBezTo>
                      <a:pt x="0" y="21"/>
                      <a:pt x="0" y="230"/>
                      <a:pt x="146" y="251"/>
                    </a:cubicBezTo>
                    <a:cubicBezTo>
                      <a:pt x="438" y="251"/>
                      <a:pt x="688" y="376"/>
                      <a:pt x="960" y="397"/>
                    </a:cubicBezTo>
                    <a:cubicBezTo>
                      <a:pt x="1001" y="376"/>
                      <a:pt x="1022" y="334"/>
                      <a:pt x="1022" y="313"/>
                    </a:cubicBezTo>
                    <a:cubicBezTo>
                      <a:pt x="814" y="42"/>
                      <a:pt x="438"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16"/>
              <p:cNvSpPr/>
              <p:nvPr/>
            </p:nvSpPr>
            <p:spPr>
              <a:xfrm>
                <a:off x="8823475" y="3658000"/>
                <a:ext cx="13575" cy="6275"/>
              </a:xfrm>
              <a:custGeom>
                <a:avLst/>
                <a:gdLst/>
                <a:ahLst/>
                <a:cxnLst/>
                <a:rect l="l" t="t" r="r" b="b"/>
                <a:pathLst>
                  <a:path w="543" h="251" extrusionOk="0">
                    <a:moveTo>
                      <a:pt x="125" y="0"/>
                    </a:moveTo>
                    <a:cubicBezTo>
                      <a:pt x="0" y="42"/>
                      <a:pt x="0" y="230"/>
                      <a:pt x="125" y="251"/>
                    </a:cubicBezTo>
                    <a:lnTo>
                      <a:pt x="313" y="251"/>
                    </a:lnTo>
                    <a:cubicBezTo>
                      <a:pt x="355" y="251"/>
                      <a:pt x="397" y="230"/>
                      <a:pt x="459" y="209"/>
                    </a:cubicBezTo>
                    <a:cubicBezTo>
                      <a:pt x="543" y="188"/>
                      <a:pt x="543" y="63"/>
                      <a:pt x="459" y="42"/>
                    </a:cubicBezTo>
                    <a:cubicBezTo>
                      <a:pt x="397" y="42"/>
                      <a:pt x="355"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16"/>
              <p:cNvSpPr/>
              <p:nvPr/>
            </p:nvSpPr>
            <p:spPr>
              <a:xfrm>
                <a:off x="8777050" y="3741775"/>
                <a:ext cx="28200" cy="8025"/>
              </a:xfrm>
              <a:custGeom>
                <a:avLst/>
                <a:gdLst/>
                <a:ahLst/>
                <a:cxnLst/>
                <a:rect l="l" t="t" r="r" b="b"/>
                <a:pathLst>
                  <a:path w="1128" h="321" extrusionOk="0">
                    <a:moveTo>
                      <a:pt x="407" y="0"/>
                    </a:moveTo>
                    <a:cubicBezTo>
                      <a:pt x="314" y="0"/>
                      <a:pt x="220" y="10"/>
                      <a:pt x="126" y="28"/>
                    </a:cubicBezTo>
                    <a:cubicBezTo>
                      <a:pt x="1" y="49"/>
                      <a:pt x="22" y="237"/>
                      <a:pt x="147" y="237"/>
                    </a:cubicBezTo>
                    <a:cubicBezTo>
                      <a:pt x="293" y="237"/>
                      <a:pt x="446" y="249"/>
                      <a:pt x="598" y="267"/>
                    </a:cubicBezTo>
                    <a:lnTo>
                      <a:pt x="598" y="267"/>
                    </a:lnTo>
                    <a:cubicBezTo>
                      <a:pt x="608" y="282"/>
                      <a:pt x="625" y="294"/>
                      <a:pt x="648" y="299"/>
                    </a:cubicBezTo>
                    <a:lnTo>
                      <a:pt x="968" y="318"/>
                    </a:lnTo>
                    <a:lnTo>
                      <a:pt x="968" y="318"/>
                    </a:lnTo>
                    <a:cubicBezTo>
                      <a:pt x="973" y="319"/>
                      <a:pt x="977" y="320"/>
                      <a:pt x="981" y="320"/>
                    </a:cubicBezTo>
                    <a:lnTo>
                      <a:pt x="981" y="319"/>
                    </a:lnTo>
                    <a:lnTo>
                      <a:pt x="981" y="319"/>
                    </a:lnTo>
                    <a:lnTo>
                      <a:pt x="1002" y="320"/>
                    </a:lnTo>
                    <a:cubicBezTo>
                      <a:pt x="1086" y="320"/>
                      <a:pt x="1127" y="195"/>
                      <a:pt x="1044" y="153"/>
                    </a:cubicBezTo>
                    <a:cubicBezTo>
                      <a:pt x="839" y="51"/>
                      <a:pt x="625" y="0"/>
                      <a:pt x="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16"/>
              <p:cNvSpPr/>
              <p:nvPr/>
            </p:nvSpPr>
            <p:spPr>
              <a:xfrm>
                <a:off x="8802250" y="3807225"/>
                <a:ext cx="30000" cy="10950"/>
              </a:xfrm>
              <a:custGeom>
                <a:avLst/>
                <a:gdLst/>
                <a:ahLst/>
                <a:cxnLst/>
                <a:rect l="l" t="t" r="r" b="b"/>
                <a:pathLst>
                  <a:path w="1200" h="438" extrusionOk="0">
                    <a:moveTo>
                      <a:pt x="490" y="0"/>
                    </a:moveTo>
                    <a:cubicBezTo>
                      <a:pt x="367" y="0"/>
                      <a:pt x="241" y="26"/>
                      <a:pt x="119" y="80"/>
                    </a:cubicBezTo>
                    <a:cubicBezTo>
                      <a:pt x="0" y="120"/>
                      <a:pt x="32" y="311"/>
                      <a:pt x="162" y="311"/>
                    </a:cubicBezTo>
                    <a:cubicBezTo>
                      <a:pt x="168" y="311"/>
                      <a:pt x="175" y="311"/>
                      <a:pt x="182" y="310"/>
                    </a:cubicBezTo>
                    <a:lnTo>
                      <a:pt x="203" y="310"/>
                    </a:lnTo>
                    <a:cubicBezTo>
                      <a:pt x="290" y="291"/>
                      <a:pt x="380" y="281"/>
                      <a:pt x="469" y="281"/>
                    </a:cubicBezTo>
                    <a:cubicBezTo>
                      <a:pt x="679" y="281"/>
                      <a:pt x="889" y="332"/>
                      <a:pt x="1079" y="435"/>
                    </a:cubicBezTo>
                    <a:cubicBezTo>
                      <a:pt x="1085" y="437"/>
                      <a:pt x="1092" y="438"/>
                      <a:pt x="1099" y="438"/>
                    </a:cubicBezTo>
                    <a:cubicBezTo>
                      <a:pt x="1153" y="438"/>
                      <a:pt x="1199" y="365"/>
                      <a:pt x="1162" y="310"/>
                    </a:cubicBezTo>
                    <a:cubicBezTo>
                      <a:pt x="993" y="112"/>
                      <a:pt x="747" y="0"/>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16"/>
              <p:cNvSpPr/>
              <p:nvPr/>
            </p:nvSpPr>
            <p:spPr>
              <a:xfrm>
                <a:off x="8870575" y="3502575"/>
                <a:ext cx="30100" cy="12050"/>
              </a:xfrm>
              <a:custGeom>
                <a:avLst/>
                <a:gdLst/>
                <a:ahLst/>
                <a:cxnLst/>
                <a:rect l="l" t="t" r="r" b="b"/>
                <a:pathLst>
                  <a:path w="1204" h="482" extrusionOk="0">
                    <a:moveTo>
                      <a:pt x="203" y="0"/>
                    </a:moveTo>
                    <a:cubicBezTo>
                      <a:pt x="87" y="0"/>
                      <a:pt x="0" y="171"/>
                      <a:pt x="119" y="210"/>
                    </a:cubicBezTo>
                    <a:cubicBezTo>
                      <a:pt x="432" y="356"/>
                      <a:pt x="765" y="440"/>
                      <a:pt x="1120" y="482"/>
                    </a:cubicBezTo>
                    <a:cubicBezTo>
                      <a:pt x="1182" y="461"/>
                      <a:pt x="1203" y="377"/>
                      <a:pt x="1141" y="336"/>
                    </a:cubicBezTo>
                    <a:cubicBezTo>
                      <a:pt x="849" y="169"/>
                      <a:pt x="536" y="44"/>
                      <a:pt x="223" y="2"/>
                    </a:cubicBezTo>
                    <a:cubicBezTo>
                      <a:pt x="216" y="1"/>
                      <a:pt x="210"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16"/>
              <p:cNvSpPr/>
              <p:nvPr/>
            </p:nvSpPr>
            <p:spPr>
              <a:xfrm>
                <a:off x="8863575" y="3688950"/>
                <a:ext cx="16625" cy="9300"/>
              </a:xfrm>
              <a:custGeom>
                <a:avLst/>
                <a:gdLst/>
                <a:ahLst/>
                <a:cxnLst/>
                <a:rect l="l" t="t" r="r" b="b"/>
                <a:pathLst>
                  <a:path w="665" h="372" extrusionOk="0">
                    <a:moveTo>
                      <a:pt x="156" y="0"/>
                    </a:moveTo>
                    <a:cubicBezTo>
                      <a:pt x="59" y="0"/>
                      <a:pt x="1" y="128"/>
                      <a:pt x="107" y="181"/>
                    </a:cubicBezTo>
                    <a:cubicBezTo>
                      <a:pt x="253" y="264"/>
                      <a:pt x="399" y="327"/>
                      <a:pt x="545" y="368"/>
                    </a:cubicBezTo>
                    <a:cubicBezTo>
                      <a:pt x="552" y="370"/>
                      <a:pt x="559" y="371"/>
                      <a:pt x="566" y="371"/>
                    </a:cubicBezTo>
                    <a:cubicBezTo>
                      <a:pt x="635" y="371"/>
                      <a:pt x="664" y="281"/>
                      <a:pt x="607" y="243"/>
                    </a:cubicBezTo>
                    <a:cubicBezTo>
                      <a:pt x="482" y="160"/>
                      <a:pt x="357" y="76"/>
                      <a:pt x="211" y="14"/>
                    </a:cubicBezTo>
                    <a:cubicBezTo>
                      <a:pt x="192" y="4"/>
                      <a:pt x="173" y="0"/>
                      <a:pt x="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16"/>
              <p:cNvSpPr/>
              <p:nvPr/>
            </p:nvSpPr>
            <p:spPr>
              <a:xfrm>
                <a:off x="8739000" y="3913500"/>
                <a:ext cx="15675" cy="5775"/>
              </a:xfrm>
              <a:custGeom>
                <a:avLst/>
                <a:gdLst/>
                <a:ahLst/>
                <a:cxnLst/>
                <a:rect l="l" t="t" r="r" b="b"/>
                <a:pathLst>
                  <a:path w="627" h="231" extrusionOk="0">
                    <a:moveTo>
                      <a:pt x="146" y="1"/>
                    </a:moveTo>
                    <a:cubicBezTo>
                      <a:pt x="0" y="21"/>
                      <a:pt x="0" y="209"/>
                      <a:pt x="146" y="230"/>
                    </a:cubicBezTo>
                    <a:cubicBezTo>
                      <a:pt x="272" y="230"/>
                      <a:pt x="418" y="209"/>
                      <a:pt x="543" y="188"/>
                    </a:cubicBezTo>
                    <a:cubicBezTo>
                      <a:pt x="626" y="167"/>
                      <a:pt x="626" y="42"/>
                      <a:pt x="543" y="21"/>
                    </a:cubicBezTo>
                    <a:cubicBezTo>
                      <a:pt x="418" y="1"/>
                      <a:pt x="272" y="1"/>
                      <a:pt x="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16"/>
              <p:cNvSpPr/>
              <p:nvPr/>
            </p:nvSpPr>
            <p:spPr>
              <a:xfrm>
                <a:off x="8787125" y="4000025"/>
                <a:ext cx="25950" cy="7025"/>
              </a:xfrm>
              <a:custGeom>
                <a:avLst/>
                <a:gdLst/>
                <a:ahLst/>
                <a:cxnLst/>
                <a:rect l="l" t="t" r="r" b="b"/>
                <a:pathLst>
                  <a:path w="1038" h="281" extrusionOk="0">
                    <a:moveTo>
                      <a:pt x="165" y="0"/>
                    </a:moveTo>
                    <a:cubicBezTo>
                      <a:pt x="51" y="0"/>
                      <a:pt x="0" y="191"/>
                      <a:pt x="119" y="211"/>
                    </a:cubicBezTo>
                    <a:cubicBezTo>
                      <a:pt x="338" y="257"/>
                      <a:pt x="546" y="281"/>
                      <a:pt x="759" y="281"/>
                    </a:cubicBezTo>
                    <a:cubicBezTo>
                      <a:pt x="830" y="281"/>
                      <a:pt x="902" y="278"/>
                      <a:pt x="975" y="273"/>
                    </a:cubicBezTo>
                    <a:cubicBezTo>
                      <a:pt x="1016" y="273"/>
                      <a:pt x="1037" y="211"/>
                      <a:pt x="995" y="190"/>
                    </a:cubicBezTo>
                    <a:cubicBezTo>
                      <a:pt x="724" y="85"/>
                      <a:pt x="453" y="23"/>
                      <a:pt x="182" y="2"/>
                    </a:cubicBezTo>
                    <a:cubicBezTo>
                      <a:pt x="176" y="1"/>
                      <a:pt x="170" y="0"/>
                      <a:pt x="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16"/>
              <p:cNvSpPr/>
              <p:nvPr/>
            </p:nvSpPr>
            <p:spPr>
              <a:xfrm>
                <a:off x="8704725" y="4038100"/>
                <a:ext cx="27400" cy="14725"/>
              </a:xfrm>
              <a:custGeom>
                <a:avLst/>
                <a:gdLst/>
                <a:ahLst/>
                <a:cxnLst/>
                <a:rect l="l" t="t" r="r" b="b"/>
                <a:pathLst>
                  <a:path w="1096" h="589" extrusionOk="0">
                    <a:moveTo>
                      <a:pt x="205" y="0"/>
                    </a:moveTo>
                    <a:cubicBezTo>
                      <a:pt x="53" y="0"/>
                      <a:pt x="1" y="232"/>
                      <a:pt x="141" y="252"/>
                    </a:cubicBezTo>
                    <a:cubicBezTo>
                      <a:pt x="433" y="314"/>
                      <a:pt x="725" y="419"/>
                      <a:pt x="975" y="586"/>
                    </a:cubicBezTo>
                    <a:cubicBezTo>
                      <a:pt x="982" y="588"/>
                      <a:pt x="989" y="589"/>
                      <a:pt x="995" y="589"/>
                    </a:cubicBezTo>
                    <a:cubicBezTo>
                      <a:pt x="1050" y="589"/>
                      <a:pt x="1096" y="518"/>
                      <a:pt x="1059" y="481"/>
                    </a:cubicBezTo>
                    <a:cubicBezTo>
                      <a:pt x="829" y="231"/>
                      <a:pt x="537" y="64"/>
                      <a:pt x="224" y="2"/>
                    </a:cubicBezTo>
                    <a:cubicBezTo>
                      <a:pt x="218" y="1"/>
                      <a:pt x="21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16"/>
              <p:cNvSpPr/>
              <p:nvPr/>
            </p:nvSpPr>
            <p:spPr>
              <a:xfrm>
                <a:off x="8342000" y="4037900"/>
                <a:ext cx="17925" cy="8950"/>
              </a:xfrm>
              <a:custGeom>
                <a:avLst/>
                <a:gdLst/>
                <a:ahLst/>
                <a:cxnLst/>
                <a:rect l="l" t="t" r="r" b="b"/>
                <a:pathLst>
                  <a:path w="717" h="358" extrusionOk="0">
                    <a:moveTo>
                      <a:pt x="479" y="1"/>
                    </a:moveTo>
                    <a:cubicBezTo>
                      <a:pt x="347" y="1"/>
                      <a:pt x="207" y="74"/>
                      <a:pt x="112" y="156"/>
                    </a:cubicBezTo>
                    <a:cubicBezTo>
                      <a:pt x="1" y="251"/>
                      <a:pt x="83" y="358"/>
                      <a:pt x="184" y="358"/>
                    </a:cubicBezTo>
                    <a:cubicBezTo>
                      <a:pt x="215" y="358"/>
                      <a:pt x="249" y="347"/>
                      <a:pt x="279" y="322"/>
                    </a:cubicBezTo>
                    <a:cubicBezTo>
                      <a:pt x="404" y="218"/>
                      <a:pt x="508" y="281"/>
                      <a:pt x="633" y="239"/>
                    </a:cubicBezTo>
                    <a:cubicBezTo>
                      <a:pt x="696" y="218"/>
                      <a:pt x="717" y="114"/>
                      <a:pt x="675" y="72"/>
                    </a:cubicBezTo>
                    <a:cubicBezTo>
                      <a:pt x="617" y="21"/>
                      <a:pt x="549" y="1"/>
                      <a:pt x="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16"/>
              <p:cNvSpPr/>
              <p:nvPr/>
            </p:nvSpPr>
            <p:spPr>
              <a:xfrm>
                <a:off x="8330075" y="3980675"/>
                <a:ext cx="16700" cy="17800"/>
              </a:xfrm>
              <a:custGeom>
                <a:avLst/>
                <a:gdLst/>
                <a:ahLst/>
                <a:cxnLst/>
                <a:rect l="l" t="t" r="r" b="b"/>
                <a:pathLst>
                  <a:path w="668" h="712" extrusionOk="0">
                    <a:moveTo>
                      <a:pt x="573" y="1"/>
                    </a:moveTo>
                    <a:cubicBezTo>
                      <a:pt x="565" y="1"/>
                      <a:pt x="556" y="2"/>
                      <a:pt x="547" y="4"/>
                    </a:cubicBezTo>
                    <a:cubicBezTo>
                      <a:pt x="276" y="67"/>
                      <a:pt x="68" y="275"/>
                      <a:pt x="26" y="547"/>
                    </a:cubicBezTo>
                    <a:cubicBezTo>
                      <a:pt x="0" y="649"/>
                      <a:pt x="84" y="712"/>
                      <a:pt x="163" y="712"/>
                    </a:cubicBezTo>
                    <a:cubicBezTo>
                      <a:pt x="212" y="712"/>
                      <a:pt x="260" y="687"/>
                      <a:pt x="276" y="630"/>
                    </a:cubicBezTo>
                    <a:cubicBezTo>
                      <a:pt x="360" y="442"/>
                      <a:pt x="464" y="255"/>
                      <a:pt x="631" y="129"/>
                    </a:cubicBezTo>
                    <a:cubicBezTo>
                      <a:pt x="668" y="73"/>
                      <a:pt x="639"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16"/>
              <p:cNvSpPr/>
              <p:nvPr/>
            </p:nvSpPr>
            <p:spPr>
              <a:xfrm>
                <a:off x="8295400" y="3922900"/>
                <a:ext cx="22825" cy="8925"/>
              </a:xfrm>
              <a:custGeom>
                <a:avLst/>
                <a:gdLst/>
                <a:ahLst/>
                <a:cxnLst/>
                <a:rect l="l" t="t" r="r" b="b"/>
                <a:pathLst>
                  <a:path w="913" h="357" extrusionOk="0">
                    <a:moveTo>
                      <a:pt x="829" y="0"/>
                    </a:moveTo>
                    <a:cubicBezTo>
                      <a:pt x="579" y="21"/>
                      <a:pt x="349" y="83"/>
                      <a:pt x="99" y="167"/>
                    </a:cubicBezTo>
                    <a:cubicBezTo>
                      <a:pt x="1" y="206"/>
                      <a:pt x="32" y="356"/>
                      <a:pt x="123" y="356"/>
                    </a:cubicBezTo>
                    <a:cubicBezTo>
                      <a:pt x="129" y="356"/>
                      <a:pt x="134" y="356"/>
                      <a:pt x="140" y="355"/>
                    </a:cubicBezTo>
                    <a:cubicBezTo>
                      <a:pt x="391" y="292"/>
                      <a:pt x="641" y="209"/>
                      <a:pt x="871" y="83"/>
                    </a:cubicBezTo>
                    <a:cubicBezTo>
                      <a:pt x="912" y="63"/>
                      <a:pt x="891"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0" name="Google Shape;1340;p16"/>
              <p:cNvSpPr/>
              <p:nvPr/>
            </p:nvSpPr>
            <p:spPr>
              <a:xfrm>
                <a:off x="8371325" y="3975500"/>
                <a:ext cx="18325" cy="10300"/>
              </a:xfrm>
              <a:custGeom>
                <a:avLst/>
                <a:gdLst/>
                <a:ahLst/>
                <a:cxnLst/>
                <a:rect l="l" t="t" r="r" b="b"/>
                <a:pathLst>
                  <a:path w="733" h="412" extrusionOk="0">
                    <a:moveTo>
                      <a:pt x="508" y="0"/>
                    </a:moveTo>
                    <a:cubicBezTo>
                      <a:pt x="343" y="0"/>
                      <a:pt x="175" y="70"/>
                      <a:pt x="65" y="211"/>
                    </a:cubicBezTo>
                    <a:cubicBezTo>
                      <a:pt x="0" y="292"/>
                      <a:pt x="87" y="411"/>
                      <a:pt x="168" y="411"/>
                    </a:cubicBezTo>
                    <a:cubicBezTo>
                      <a:pt x="191" y="411"/>
                      <a:pt x="214" y="401"/>
                      <a:pt x="232" y="378"/>
                    </a:cubicBezTo>
                    <a:cubicBezTo>
                      <a:pt x="336" y="232"/>
                      <a:pt x="503" y="149"/>
                      <a:pt x="670" y="128"/>
                    </a:cubicBezTo>
                    <a:cubicBezTo>
                      <a:pt x="733" y="128"/>
                      <a:pt x="712" y="44"/>
                      <a:pt x="670" y="24"/>
                    </a:cubicBezTo>
                    <a:cubicBezTo>
                      <a:pt x="618" y="8"/>
                      <a:pt x="563" y="0"/>
                      <a:pt x="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16"/>
              <p:cNvSpPr/>
              <p:nvPr/>
            </p:nvSpPr>
            <p:spPr>
              <a:xfrm>
                <a:off x="8394200" y="4059950"/>
                <a:ext cx="20900" cy="14000"/>
              </a:xfrm>
              <a:custGeom>
                <a:avLst/>
                <a:gdLst/>
                <a:ahLst/>
                <a:cxnLst/>
                <a:rect l="l" t="t" r="r" b="b"/>
                <a:pathLst>
                  <a:path w="836" h="560" extrusionOk="0">
                    <a:moveTo>
                      <a:pt x="755" y="0"/>
                    </a:moveTo>
                    <a:cubicBezTo>
                      <a:pt x="749" y="0"/>
                      <a:pt x="742" y="1"/>
                      <a:pt x="735" y="4"/>
                    </a:cubicBezTo>
                    <a:cubicBezTo>
                      <a:pt x="506" y="108"/>
                      <a:pt x="297" y="233"/>
                      <a:pt x="89" y="379"/>
                    </a:cubicBezTo>
                    <a:cubicBezTo>
                      <a:pt x="1" y="432"/>
                      <a:pt x="62" y="560"/>
                      <a:pt x="146" y="560"/>
                    </a:cubicBezTo>
                    <a:cubicBezTo>
                      <a:pt x="161" y="560"/>
                      <a:pt x="177" y="555"/>
                      <a:pt x="193" y="546"/>
                    </a:cubicBezTo>
                    <a:cubicBezTo>
                      <a:pt x="402" y="421"/>
                      <a:pt x="610" y="275"/>
                      <a:pt x="798" y="108"/>
                    </a:cubicBezTo>
                    <a:cubicBezTo>
                      <a:pt x="835" y="71"/>
                      <a:pt x="806" y="0"/>
                      <a:pt x="7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16"/>
              <p:cNvSpPr/>
              <p:nvPr/>
            </p:nvSpPr>
            <p:spPr>
              <a:xfrm>
                <a:off x="8368775" y="4123650"/>
                <a:ext cx="17750" cy="4700"/>
              </a:xfrm>
              <a:custGeom>
                <a:avLst/>
                <a:gdLst/>
                <a:ahLst/>
                <a:cxnLst/>
                <a:rect l="l" t="t" r="r" b="b"/>
                <a:pathLst>
                  <a:path w="710" h="188" extrusionOk="0">
                    <a:moveTo>
                      <a:pt x="647" y="0"/>
                    </a:moveTo>
                    <a:cubicBezTo>
                      <a:pt x="418" y="21"/>
                      <a:pt x="209" y="63"/>
                      <a:pt x="0" y="146"/>
                    </a:cubicBezTo>
                    <a:cubicBezTo>
                      <a:pt x="167" y="167"/>
                      <a:pt x="313" y="167"/>
                      <a:pt x="501" y="188"/>
                    </a:cubicBezTo>
                    <a:cubicBezTo>
                      <a:pt x="543" y="167"/>
                      <a:pt x="605" y="125"/>
                      <a:pt x="668" y="104"/>
                    </a:cubicBezTo>
                    <a:cubicBezTo>
                      <a:pt x="710" y="63"/>
                      <a:pt x="689" y="0"/>
                      <a:pt x="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16"/>
              <p:cNvSpPr/>
              <p:nvPr/>
            </p:nvSpPr>
            <p:spPr>
              <a:xfrm>
                <a:off x="8260700" y="3875575"/>
                <a:ext cx="22050" cy="10150"/>
              </a:xfrm>
              <a:custGeom>
                <a:avLst/>
                <a:gdLst/>
                <a:ahLst/>
                <a:cxnLst/>
                <a:rect l="l" t="t" r="r" b="b"/>
                <a:pathLst>
                  <a:path w="882" h="406" extrusionOk="0">
                    <a:moveTo>
                      <a:pt x="584" y="0"/>
                    </a:moveTo>
                    <a:cubicBezTo>
                      <a:pt x="397" y="0"/>
                      <a:pt x="222" y="71"/>
                      <a:pt x="89" y="204"/>
                    </a:cubicBezTo>
                    <a:cubicBezTo>
                      <a:pt x="1" y="274"/>
                      <a:pt x="92" y="405"/>
                      <a:pt x="186" y="405"/>
                    </a:cubicBezTo>
                    <a:cubicBezTo>
                      <a:pt x="203" y="405"/>
                      <a:pt x="219" y="401"/>
                      <a:pt x="235" y="391"/>
                    </a:cubicBezTo>
                    <a:cubicBezTo>
                      <a:pt x="402" y="287"/>
                      <a:pt x="611" y="204"/>
                      <a:pt x="819" y="162"/>
                    </a:cubicBezTo>
                    <a:cubicBezTo>
                      <a:pt x="882" y="141"/>
                      <a:pt x="882" y="58"/>
                      <a:pt x="819" y="37"/>
                    </a:cubicBezTo>
                    <a:cubicBezTo>
                      <a:pt x="740" y="12"/>
                      <a:pt x="661" y="0"/>
                      <a:pt x="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4" name="Google Shape;1344;p16"/>
              <p:cNvSpPr/>
              <p:nvPr/>
            </p:nvSpPr>
            <p:spPr>
              <a:xfrm>
                <a:off x="8217025" y="3812350"/>
                <a:ext cx="4200" cy="3675"/>
              </a:xfrm>
              <a:custGeom>
                <a:avLst/>
                <a:gdLst/>
                <a:ahLst/>
                <a:cxnLst/>
                <a:rect l="l" t="t" r="r" b="b"/>
                <a:pathLst>
                  <a:path w="168" h="147" extrusionOk="0">
                    <a:moveTo>
                      <a:pt x="84" y="0"/>
                    </a:moveTo>
                    <a:cubicBezTo>
                      <a:pt x="1" y="0"/>
                      <a:pt x="1" y="125"/>
                      <a:pt x="84" y="146"/>
                    </a:cubicBezTo>
                    <a:cubicBezTo>
                      <a:pt x="168" y="125"/>
                      <a:pt x="168" y="0"/>
                      <a:pt x="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5" name="Google Shape;1345;p16"/>
              <p:cNvSpPr/>
              <p:nvPr/>
            </p:nvSpPr>
            <p:spPr>
              <a:xfrm>
                <a:off x="8294275" y="3845200"/>
                <a:ext cx="16125" cy="9950"/>
              </a:xfrm>
              <a:custGeom>
                <a:avLst/>
                <a:gdLst/>
                <a:ahLst/>
                <a:cxnLst/>
                <a:rect l="l" t="t" r="r" b="b"/>
                <a:pathLst>
                  <a:path w="645" h="398" extrusionOk="0">
                    <a:moveTo>
                      <a:pt x="444" y="1"/>
                    </a:moveTo>
                    <a:cubicBezTo>
                      <a:pt x="286" y="1"/>
                      <a:pt x="142" y="84"/>
                      <a:pt x="60" y="230"/>
                    </a:cubicBezTo>
                    <a:cubicBezTo>
                      <a:pt x="1" y="319"/>
                      <a:pt x="90" y="398"/>
                      <a:pt x="168" y="398"/>
                    </a:cubicBezTo>
                    <a:cubicBezTo>
                      <a:pt x="200" y="398"/>
                      <a:pt x="230" y="385"/>
                      <a:pt x="248" y="355"/>
                    </a:cubicBezTo>
                    <a:lnTo>
                      <a:pt x="269" y="355"/>
                    </a:lnTo>
                    <a:cubicBezTo>
                      <a:pt x="332" y="230"/>
                      <a:pt x="457" y="146"/>
                      <a:pt x="582" y="146"/>
                    </a:cubicBezTo>
                    <a:cubicBezTo>
                      <a:pt x="644" y="146"/>
                      <a:pt x="644" y="42"/>
                      <a:pt x="582" y="21"/>
                    </a:cubicBezTo>
                    <a:cubicBezTo>
                      <a:pt x="536" y="7"/>
                      <a:pt x="489" y="1"/>
                      <a:pt x="4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6" name="Google Shape;1346;p16"/>
              <p:cNvSpPr/>
              <p:nvPr/>
            </p:nvSpPr>
            <p:spPr>
              <a:xfrm>
                <a:off x="8254225" y="3809225"/>
                <a:ext cx="8200" cy="5275"/>
              </a:xfrm>
              <a:custGeom>
                <a:avLst/>
                <a:gdLst/>
                <a:ahLst/>
                <a:cxnLst/>
                <a:rect l="l" t="t" r="r" b="b"/>
                <a:pathLst>
                  <a:path w="328" h="211" extrusionOk="0">
                    <a:moveTo>
                      <a:pt x="140" y="0"/>
                    </a:moveTo>
                    <a:cubicBezTo>
                      <a:pt x="1" y="20"/>
                      <a:pt x="13" y="210"/>
                      <a:pt x="141" y="210"/>
                    </a:cubicBezTo>
                    <a:cubicBezTo>
                      <a:pt x="147" y="210"/>
                      <a:pt x="154" y="210"/>
                      <a:pt x="161" y="209"/>
                    </a:cubicBezTo>
                    <a:lnTo>
                      <a:pt x="161" y="188"/>
                    </a:lnTo>
                    <a:cubicBezTo>
                      <a:pt x="202" y="188"/>
                      <a:pt x="244" y="167"/>
                      <a:pt x="265" y="146"/>
                    </a:cubicBezTo>
                    <a:cubicBezTo>
                      <a:pt x="327" y="104"/>
                      <a:pt x="327" y="21"/>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7" name="Google Shape;1347;p16"/>
              <p:cNvSpPr/>
              <p:nvPr/>
            </p:nvSpPr>
            <p:spPr>
              <a:xfrm>
                <a:off x="8169975" y="3426400"/>
                <a:ext cx="20500" cy="9925"/>
              </a:xfrm>
              <a:custGeom>
                <a:avLst/>
                <a:gdLst/>
                <a:ahLst/>
                <a:cxnLst/>
                <a:rect l="l" t="t" r="r" b="b"/>
                <a:pathLst>
                  <a:path w="820" h="397" extrusionOk="0">
                    <a:moveTo>
                      <a:pt x="552" y="1"/>
                    </a:moveTo>
                    <a:cubicBezTo>
                      <a:pt x="367" y="1"/>
                      <a:pt x="186" y="85"/>
                      <a:pt x="68" y="233"/>
                    </a:cubicBezTo>
                    <a:cubicBezTo>
                      <a:pt x="1" y="301"/>
                      <a:pt x="70" y="396"/>
                      <a:pt x="155" y="396"/>
                    </a:cubicBezTo>
                    <a:cubicBezTo>
                      <a:pt x="174" y="396"/>
                      <a:pt x="195" y="391"/>
                      <a:pt x="214" y="379"/>
                    </a:cubicBezTo>
                    <a:cubicBezTo>
                      <a:pt x="360" y="254"/>
                      <a:pt x="569" y="171"/>
                      <a:pt x="757" y="171"/>
                    </a:cubicBezTo>
                    <a:cubicBezTo>
                      <a:pt x="819" y="150"/>
                      <a:pt x="819" y="66"/>
                      <a:pt x="777" y="45"/>
                    </a:cubicBezTo>
                    <a:cubicBezTo>
                      <a:pt x="704" y="15"/>
                      <a:pt x="628"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16"/>
              <p:cNvSpPr/>
              <p:nvPr/>
            </p:nvSpPr>
            <p:spPr>
              <a:xfrm>
                <a:off x="8213525" y="3463375"/>
                <a:ext cx="7600" cy="5975"/>
              </a:xfrm>
              <a:custGeom>
                <a:avLst/>
                <a:gdLst/>
                <a:ahLst/>
                <a:cxnLst/>
                <a:rect l="l" t="t" r="r" b="b"/>
                <a:pathLst>
                  <a:path w="304" h="239" extrusionOk="0">
                    <a:moveTo>
                      <a:pt x="228" y="0"/>
                    </a:moveTo>
                    <a:cubicBezTo>
                      <a:pt x="219" y="0"/>
                      <a:pt x="211" y="2"/>
                      <a:pt x="203" y="6"/>
                    </a:cubicBezTo>
                    <a:lnTo>
                      <a:pt x="78" y="68"/>
                    </a:lnTo>
                    <a:cubicBezTo>
                      <a:pt x="1" y="130"/>
                      <a:pt x="62" y="238"/>
                      <a:pt x="132" y="238"/>
                    </a:cubicBezTo>
                    <a:cubicBezTo>
                      <a:pt x="156" y="238"/>
                      <a:pt x="182" y="225"/>
                      <a:pt x="203" y="193"/>
                    </a:cubicBezTo>
                    <a:lnTo>
                      <a:pt x="287" y="68"/>
                    </a:lnTo>
                    <a:cubicBezTo>
                      <a:pt x="304" y="34"/>
                      <a:pt x="265"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16"/>
              <p:cNvSpPr/>
              <p:nvPr/>
            </p:nvSpPr>
            <p:spPr>
              <a:xfrm>
                <a:off x="8124500" y="3356000"/>
                <a:ext cx="17825" cy="8625"/>
              </a:xfrm>
              <a:custGeom>
                <a:avLst/>
                <a:gdLst/>
                <a:ahLst/>
                <a:cxnLst/>
                <a:rect l="l" t="t" r="r" b="b"/>
                <a:pathLst>
                  <a:path w="713" h="345" extrusionOk="0">
                    <a:moveTo>
                      <a:pt x="634" y="1"/>
                    </a:moveTo>
                    <a:cubicBezTo>
                      <a:pt x="628" y="1"/>
                      <a:pt x="622" y="2"/>
                      <a:pt x="615" y="4"/>
                    </a:cubicBezTo>
                    <a:cubicBezTo>
                      <a:pt x="448" y="46"/>
                      <a:pt x="281" y="108"/>
                      <a:pt x="93" y="192"/>
                    </a:cubicBezTo>
                    <a:cubicBezTo>
                      <a:pt x="1" y="210"/>
                      <a:pt x="40" y="344"/>
                      <a:pt x="109" y="344"/>
                    </a:cubicBezTo>
                    <a:cubicBezTo>
                      <a:pt x="117" y="344"/>
                      <a:pt x="126" y="342"/>
                      <a:pt x="135" y="338"/>
                    </a:cubicBezTo>
                    <a:cubicBezTo>
                      <a:pt x="323" y="275"/>
                      <a:pt x="490" y="192"/>
                      <a:pt x="657" y="108"/>
                    </a:cubicBezTo>
                    <a:cubicBezTo>
                      <a:pt x="712" y="71"/>
                      <a:pt x="685" y="1"/>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16"/>
              <p:cNvSpPr/>
              <p:nvPr/>
            </p:nvSpPr>
            <p:spPr>
              <a:xfrm>
                <a:off x="8188150" y="3496275"/>
                <a:ext cx="11000" cy="6550"/>
              </a:xfrm>
              <a:custGeom>
                <a:avLst/>
                <a:gdLst/>
                <a:ahLst/>
                <a:cxnLst/>
                <a:rect l="l" t="t" r="r" b="b"/>
                <a:pathLst>
                  <a:path w="440" h="262" extrusionOk="0">
                    <a:moveTo>
                      <a:pt x="341" y="0"/>
                    </a:moveTo>
                    <a:cubicBezTo>
                      <a:pt x="335" y="0"/>
                      <a:pt x="328" y="1"/>
                      <a:pt x="322" y="4"/>
                    </a:cubicBezTo>
                    <a:cubicBezTo>
                      <a:pt x="238" y="24"/>
                      <a:pt x="155" y="45"/>
                      <a:pt x="92" y="87"/>
                    </a:cubicBezTo>
                    <a:cubicBezTo>
                      <a:pt x="1" y="142"/>
                      <a:pt x="54" y="261"/>
                      <a:pt x="139" y="261"/>
                    </a:cubicBezTo>
                    <a:cubicBezTo>
                      <a:pt x="150" y="261"/>
                      <a:pt x="163" y="259"/>
                      <a:pt x="176" y="254"/>
                    </a:cubicBezTo>
                    <a:cubicBezTo>
                      <a:pt x="238" y="212"/>
                      <a:pt x="322" y="170"/>
                      <a:pt x="384" y="129"/>
                    </a:cubicBezTo>
                    <a:cubicBezTo>
                      <a:pt x="440" y="73"/>
                      <a:pt x="396" y="0"/>
                      <a:pt x="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16"/>
              <p:cNvSpPr/>
              <p:nvPr/>
            </p:nvSpPr>
            <p:spPr>
              <a:xfrm>
                <a:off x="8247675" y="3567800"/>
                <a:ext cx="16825" cy="10475"/>
              </a:xfrm>
              <a:custGeom>
                <a:avLst/>
                <a:gdLst/>
                <a:ahLst/>
                <a:cxnLst/>
                <a:rect l="l" t="t" r="r" b="b"/>
                <a:pathLst>
                  <a:path w="673" h="419" extrusionOk="0">
                    <a:moveTo>
                      <a:pt x="589" y="0"/>
                    </a:moveTo>
                    <a:cubicBezTo>
                      <a:pt x="381" y="42"/>
                      <a:pt x="193" y="146"/>
                      <a:pt x="47" y="313"/>
                    </a:cubicBezTo>
                    <a:cubicBezTo>
                      <a:pt x="0" y="360"/>
                      <a:pt x="59" y="419"/>
                      <a:pt x="109" y="419"/>
                    </a:cubicBezTo>
                    <a:cubicBezTo>
                      <a:pt x="125" y="419"/>
                      <a:pt x="141" y="412"/>
                      <a:pt x="151" y="396"/>
                    </a:cubicBezTo>
                    <a:cubicBezTo>
                      <a:pt x="277" y="250"/>
                      <a:pt x="423" y="146"/>
                      <a:pt x="610" y="84"/>
                    </a:cubicBezTo>
                    <a:cubicBezTo>
                      <a:pt x="673" y="84"/>
                      <a:pt x="652" y="0"/>
                      <a:pt x="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16"/>
              <p:cNvSpPr/>
              <p:nvPr/>
            </p:nvSpPr>
            <p:spPr>
              <a:xfrm>
                <a:off x="8292450" y="3593350"/>
                <a:ext cx="15350" cy="8550"/>
              </a:xfrm>
              <a:custGeom>
                <a:avLst/>
                <a:gdLst/>
                <a:ahLst/>
                <a:cxnLst/>
                <a:rect l="l" t="t" r="r" b="b"/>
                <a:pathLst>
                  <a:path w="614" h="342" extrusionOk="0">
                    <a:moveTo>
                      <a:pt x="530" y="0"/>
                    </a:moveTo>
                    <a:cubicBezTo>
                      <a:pt x="384" y="42"/>
                      <a:pt x="217" y="104"/>
                      <a:pt x="92" y="167"/>
                    </a:cubicBezTo>
                    <a:cubicBezTo>
                      <a:pt x="0" y="222"/>
                      <a:pt x="69" y="341"/>
                      <a:pt x="144" y="341"/>
                    </a:cubicBezTo>
                    <a:cubicBezTo>
                      <a:pt x="154" y="341"/>
                      <a:pt x="165" y="339"/>
                      <a:pt x="175" y="334"/>
                    </a:cubicBezTo>
                    <a:cubicBezTo>
                      <a:pt x="321" y="250"/>
                      <a:pt x="446" y="188"/>
                      <a:pt x="571" y="84"/>
                    </a:cubicBezTo>
                    <a:cubicBezTo>
                      <a:pt x="613" y="42"/>
                      <a:pt x="571" y="0"/>
                      <a:pt x="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16"/>
              <p:cNvSpPr/>
              <p:nvPr/>
            </p:nvSpPr>
            <p:spPr>
              <a:xfrm>
                <a:off x="8290300" y="3664775"/>
                <a:ext cx="14350" cy="8025"/>
              </a:xfrm>
              <a:custGeom>
                <a:avLst/>
                <a:gdLst/>
                <a:ahLst/>
                <a:cxnLst/>
                <a:rect l="l" t="t" r="r" b="b"/>
                <a:pathLst>
                  <a:path w="574" h="321" extrusionOk="0">
                    <a:moveTo>
                      <a:pt x="511" y="1"/>
                    </a:moveTo>
                    <a:cubicBezTo>
                      <a:pt x="365" y="42"/>
                      <a:pt x="219" y="105"/>
                      <a:pt x="73" y="167"/>
                    </a:cubicBezTo>
                    <a:cubicBezTo>
                      <a:pt x="0" y="204"/>
                      <a:pt x="55" y="321"/>
                      <a:pt x="126" y="321"/>
                    </a:cubicBezTo>
                    <a:cubicBezTo>
                      <a:pt x="136" y="321"/>
                      <a:pt x="147" y="319"/>
                      <a:pt x="157" y="313"/>
                    </a:cubicBezTo>
                    <a:cubicBezTo>
                      <a:pt x="303" y="251"/>
                      <a:pt x="428" y="167"/>
                      <a:pt x="553" y="63"/>
                    </a:cubicBezTo>
                    <a:cubicBezTo>
                      <a:pt x="574" y="21"/>
                      <a:pt x="553" y="1"/>
                      <a:pt x="5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16"/>
              <p:cNvSpPr/>
              <p:nvPr/>
            </p:nvSpPr>
            <p:spPr>
              <a:xfrm>
                <a:off x="8318100" y="3707775"/>
                <a:ext cx="10450" cy="9275"/>
              </a:xfrm>
              <a:custGeom>
                <a:avLst/>
                <a:gdLst/>
                <a:ahLst/>
                <a:cxnLst/>
                <a:rect l="l" t="t" r="r" b="b"/>
                <a:pathLst>
                  <a:path w="418" h="371" extrusionOk="0">
                    <a:moveTo>
                      <a:pt x="332" y="0"/>
                    </a:moveTo>
                    <a:cubicBezTo>
                      <a:pt x="320" y="0"/>
                      <a:pt x="308" y="4"/>
                      <a:pt x="296" y="12"/>
                    </a:cubicBezTo>
                    <a:cubicBezTo>
                      <a:pt x="213" y="74"/>
                      <a:pt x="129" y="137"/>
                      <a:pt x="67" y="199"/>
                    </a:cubicBezTo>
                    <a:cubicBezTo>
                      <a:pt x="1" y="265"/>
                      <a:pt x="65" y="370"/>
                      <a:pt x="136" y="370"/>
                    </a:cubicBezTo>
                    <a:cubicBezTo>
                      <a:pt x="155" y="370"/>
                      <a:pt x="174" y="363"/>
                      <a:pt x="192" y="345"/>
                    </a:cubicBezTo>
                    <a:cubicBezTo>
                      <a:pt x="275" y="262"/>
                      <a:pt x="338" y="199"/>
                      <a:pt x="401" y="95"/>
                    </a:cubicBezTo>
                    <a:cubicBezTo>
                      <a:pt x="417" y="61"/>
                      <a:pt x="380" y="0"/>
                      <a:pt x="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16"/>
              <p:cNvSpPr/>
              <p:nvPr/>
            </p:nvSpPr>
            <p:spPr>
              <a:xfrm>
                <a:off x="8445425" y="2818475"/>
                <a:ext cx="10975" cy="5775"/>
              </a:xfrm>
              <a:custGeom>
                <a:avLst/>
                <a:gdLst/>
                <a:ahLst/>
                <a:cxnLst/>
                <a:rect l="l" t="t" r="r" b="b"/>
                <a:pathLst>
                  <a:path w="439" h="231" extrusionOk="0">
                    <a:moveTo>
                      <a:pt x="147" y="1"/>
                    </a:moveTo>
                    <a:cubicBezTo>
                      <a:pt x="1" y="22"/>
                      <a:pt x="1" y="230"/>
                      <a:pt x="147" y="230"/>
                    </a:cubicBezTo>
                    <a:cubicBezTo>
                      <a:pt x="209" y="230"/>
                      <a:pt x="293" y="230"/>
                      <a:pt x="376" y="209"/>
                    </a:cubicBezTo>
                    <a:cubicBezTo>
                      <a:pt x="439" y="168"/>
                      <a:pt x="439" y="63"/>
                      <a:pt x="376" y="43"/>
                    </a:cubicBezTo>
                    <a:cubicBezTo>
                      <a:pt x="293" y="22"/>
                      <a:pt x="209"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16"/>
              <p:cNvSpPr/>
              <p:nvPr/>
            </p:nvSpPr>
            <p:spPr>
              <a:xfrm>
                <a:off x="8477825" y="2756425"/>
                <a:ext cx="20800" cy="5250"/>
              </a:xfrm>
              <a:custGeom>
                <a:avLst/>
                <a:gdLst/>
                <a:ahLst/>
                <a:cxnLst/>
                <a:rect l="l" t="t" r="r" b="b"/>
                <a:pathLst>
                  <a:path w="832" h="210" extrusionOk="0">
                    <a:moveTo>
                      <a:pt x="790" y="1"/>
                    </a:moveTo>
                    <a:cubicBezTo>
                      <a:pt x="540" y="22"/>
                      <a:pt x="311" y="43"/>
                      <a:pt x="60" y="84"/>
                    </a:cubicBezTo>
                    <a:cubicBezTo>
                      <a:pt x="1" y="84"/>
                      <a:pt x="17" y="198"/>
                      <a:pt x="91" y="209"/>
                    </a:cubicBezTo>
                    <a:lnTo>
                      <a:pt x="91" y="209"/>
                    </a:lnTo>
                    <a:cubicBezTo>
                      <a:pt x="337" y="187"/>
                      <a:pt x="564" y="146"/>
                      <a:pt x="790" y="84"/>
                    </a:cubicBezTo>
                    <a:cubicBezTo>
                      <a:pt x="832" y="63"/>
                      <a:pt x="832" y="1"/>
                      <a:pt x="790" y="1"/>
                    </a:cubicBezTo>
                    <a:close/>
                    <a:moveTo>
                      <a:pt x="91" y="209"/>
                    </a:moveTo>
                    <a:cubicBezTo>
                      <a:pt x="87" y="209"/>
                      <a:pt x="84" y="209"/>
                      <a:pt x="81" y="209"/>
                    </a:cubicBezTo>
                    <a:lnTo>
                      <a:pt x="102" y="209"/>
                    </a:lnTo>
                    <a:cubicBezTo>
                      <a:pt x="98" y="209"/>
                      <a:pt x="94" y="209"/>
                      <a:pt x="91"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16"/>
              <p:cNvSpPr/>
              <p:nvPr/>
            </p:nvSpPr>
            <p:spPr>
              <a:xfrm>
                <a:off x="8478550" y="2812700"/>
                <a:ext cx="13700" cy="6475"/>
              </a:xfrm>
              <a:custGeom>
                <a:avLst/>
                <a:gdLst/>
                <a:ahLst/>
                <a:cxnLst/>
                <a:rect l="l" t="t" r="r" b="b"/>
                <a:pathLst>
                  <a:path w="548" h="259" extrusionOk="0">
                    <a:moveTo>
                      <a:pt x="466" y="0"/>
                    </a:moveTo>
                    <a:cubicBezTo>
                      <a:pt x="461" y="0"/>
                      <a:pt x="455" y="1"/>
                      <a:pt x="448" y="2"/>
                    </a:cubicBezTo>
                    <a:cubicBezTo>
                      <a:pt x="344" y="2"/>
                      <a:pt x="219" y="23"/>
                      <a:pt x="115" y="65"/>
                    </a:cubicBezTo>
                    <a:cubicBezTo>
                      <a:pt x="1" y="84"/>
                      <a:pt x="42" y="258"/>
                      <a:pt x="145" y="258"/>
                    </a:cubicBezTo>
                    <a:cubicBezTo>
                      <a:pt x="155" y="258"/>
                      <a:pt x="166" y="256"/>
                      <a:pt x="177" y="253"/>
                    </a:cubicBezTo>
                    <a:cubicBezTo>
                      <a:pt x="282" y="211"/>
                      <a:pt x="386" y="169"/>
                      <a:pt x="490" y="128"/>
                    </a:cubicBezTo>
                    <a:cubicBezTo>
                      <a:pt x="548" y="108"/>
                      <a:pt x="53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16"/>
              <p:cNvSpPr/>
              <p:nvPr/>
            </p:nvSpPr>
            <p:spPr>
              <a:xfrm>
                <a:off x="8453775" y="2895650"/>
                <a:ext cx="14625" cy="4725"/>
              </a:xfrm>
              <a:custGeom>
                <a:avLst/>
                <a:gdLst/>
                <a:ahLst/>
                <a:cxnLst/>
                <a:rect l="l" t="t" r="r" b="b"/>
                <a:pathLst>
                  <a:path w="585" h="189" extrusionOk="0">
                    <a:moveTo>
                      <a:pt x="105" y="1"/>
                    </a:moveTo>
                    <a:cubicBezTo>
                      <a:pt x="0" y="1"/>
                      <a:pt x="0" y="168"/>
                      <a:pt x="105" y="188"/>
                    </a:cubicBezTo>
                    <a:cubicBezTo>
                      <a:pt x="251" y="188"/>
                      <a:pt x="376" y="168"/>
                      <a:pt x="522" y="147"/>
                    </a:cubicBezTo>
                    <a:cubicBezTo>
                      <a:pt x="584" y="147"/>
                      <a:pt x="584" y="42"/>
                      <a:pt x="522" y="22"/>
                    </a:cubicBezTo>
                    <a:cubicBezTo>
                      <a:pt x="376" y="1"/>
                      <a:pt x="25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16"/>
              <p:cNvSpPr/>
              <p:nvPr/>
            </p:nvSpPr>
            <p:spPr>
              <a:xfrm>
                <a:off x="8436900" y="2973750"/>
                <a:ext cx="31500" cy="7975"/>
              </a:xfrm>
              <a:custGeom>
                <a:avLst/>
                <a:gdLst/>
                <a:ahLst/>
                <a:cxnLst/>
                <a:rect l="l" t="t" r="r" b="b"/>
                <a:pathLst>
                  <a:path w="1260" h="319" extrusionOk="0">
                    <a:moveTo>
                      <a:pt x="667" y="0"/>
                    </a:moveTo>
                    <a:cubicBezTo>
                      <a:pt x="482" y="0"/>
                      <a:pt x="300" y="37"/>
                      <a:pt x="133" y="110"/>
                    </a:cubicBezTo>
                    <a:cubicBezTo>
                      <a:pt x="0" y="129"/>
                      <a:pt x="40" y="303"/>
                      <a:pt x="158" y="303"/>
                    </a:cubicBezTo>
                    <a:cubicBezTo>
                      <a:pt x="170" y="303"/>
                      <a:pt x="182" y="301"/>
                      <a:pt x="195" y="297"/>
                    </a:cubicBezTo>
                    <a:lnTo>
                      <a:pt x="195" y="318"/>
                    </a:lnTo>
                    <a:cubicBezTo>
                      <a:pt x="529" y="235"/>
                      <a:pt x="863" y="256"/>
                      <a:pt x="1218" y="193"/>
                    </a:cubicBezTo>
                    <a:cubicBezTo>
                      <a:pt x="1259" y="172"/>
                      <a:pt x="1259" y="110"/>
                      <a:pt x="1218" y="110"/>
                    </a:cubicBezTo>
                    <a:cubicBezTo>
                      <a:pt x="1040" y="37"/>
                      <a:pt x="853" y="0"/>
                      <a:pt x="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16"/>
              <p:cNvSpPr/>
              <p:nvPr/>
            </p:nvSpPr>
            <p:spPr>
              <a:xfrm>
                <a:off x="8451225" y="3036450"/>
                <a:ext cx="28125" cy="6325"/>
              </a:xfrm>
              <a:custGeom>
                <a:avLst/>
                <a:gdLst/>
                <a:ahLst/>
                <a:cxnLst/>
                <a:rect l="l" t="t" r="r" b="b"/>
                <a:pathLst>
                  <a:path w="1125" h="253" extrusionOk="0">
                    <a:moveTo>
                      <a:pt x="1041" y="0"/>
                    </a:moveTo>
                    <a:cubicBezTo>
                      <a:pt x="728" y="0"/>
                      <a:pt x="436" y="21"/>
                      <a:pt x="123" y="84"/>
                    </a:cubicBezTo>
                    <a:cubicBezTo>
                      <a:pt x="24" y="84"/>
                      <a:pt x="0" y="252"/>
                      <a:pt x="105" y="252"/>
                    </a:cubicBezTo>
                    <a:cubicBezTo>
                      <a:pt x="110" y="252"/>
                      <a:pt x="116" y="252"/>
                      <a:pt x="123" y="251"/>
                    </a:cubicBezTo>
                    <a:cubicBezTo>
                      <a:pt x="436" y="251"/>
                      <a:pt x="749" y="188"/>
                      <a:pt x="1041" y="125"/>
                    </a:cubicBezTo>
                    <a:cubicBezTo>
                      <a:pt x="1124" y="105"/>
                      <a:pt x="1124"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16"/>
              <p:cNvSpPr/>
              <p:nvPr/>
            </p:nvSpPr>
            <p:spPr>
              <a:xfrm>
                <a:off x="8441500" y="3098975"/>
                <a:ext cx="18025" cy="7300"/>
              </a:xfrm>
              <a:custGeom>
                <a:avLst/>
                <a:gdLst/>
                <a:ahLst/>
                <a:cxnLst/>
                <a:rect l="l" t="t" r="r" b="b"/>
                <a:pathLst>
                  <a:path w="721" h="292" extrusionOk="0">
                    <a:moveTo>
                      <a:pt x="572" y="1"/>
                    </a:moveTo>
                    <a:cubicBezTo>
                      <a:pt x="457" y="1"/>
                      <a:pt x="322" y="107"/>
                      <a:pt x="223" y="107"/>
                    </a:cubicBezTo>
                    <a:cubicBezTo>
                      <a:pt x="199" y="107"/>
                      <a:pt x="177" y="101"/>
                      <a:pt x="158" y="86"/>
                    </a:cubicBezTo>
                    <a:cubicBezTo>
                      <a:pt x="144" y="79"/>
                      <a:pt x="131" y="76"/>
                      <a:pt x="118" y="76"/>
                    </a:cubicBezTo>
                    <a:cubicBezTo>
                      <a:pt x="51" y="76"/>
                      <a:pt x="1" y="158"/>
                      <a:pt x="53" y="211"/>
                    </a:cubicBezTo>
                    <a:cubicBezTo>
                      <a:pt x="99" y="241"/>
                      <a:pt x="156" y="261"/>
                      <a:pt x="216" y="261"/>
                    </a:cubicBezTo>
                    <a:cubicBezTo>
                      <a:pt x="238" y="261"/>
                      <a:pt x="260" y="258"/>
                      <a:pt x="283" y="252"/>
                    </a:cubicBezTo>
                    <a:cubicBezTo>
                      <a:pt x="320" y="252"/>
                      <a:pt x="417" y="201"/>
                      <a:pt x="493" y="176"/>
                    </a:cubicBezTo>
                    <a:lnTo>
                      <a:pt x="493" y="176"/>
                    </a:lnTo>
                    <a:cubicBezTo>
                      <a:pt x="492" y="180"/>
                      <a:pt x="491" y="185"/>
                      <a:pt x="491" y="190"/>
                    </a:cubicBezTo>
                    <a:cubicBezTo>
                      <a:pt x="500" y="262"/>
                      <a:pt x="544" y="291"/>
                      <a:pt x="591" y="291"/>
                    </a:cubicBezTo>
                    <a:cubicBezTo>
                      <a:pt x="653" y="291"/>
                      <a:pt x="721" y="240"/>
                      <a:pt x="721" y="169"/>
                    </a:cubicBezTo>
                    <a:cubicBezTo>
                      <a:pt x="721" y="86"/>
                      <a:pt x="679" y="23"/>
                      <a:pt x="596" y="2"/>
                    </a:cubicBezTo>
                    <a:cubicBezTo>
                      <a:pt x="588" y="1"/>
                      <a:pt x="580" y="1"/>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16"/>
              <p:cNvSpPr/>
              <p:nvPr/>
            </p:nvSpPr>
            <p:spPr>
              <a:xfrm>
                <a:off x="8430225" y="3155975"/>
                <a:ext cx="19400" cy="7075"/>
              </a:xfrm>
              <a:custGeom>
                <a:avLst/>
                <a:gdLst/>
                <a:ahLst/>
                <a:cxnLst/>
                <a:rect l="l" t="t" r="r" b="b"/>
                <a:pathLst>
                  <a:path w="776" h="283" extrusionOk="0">
                    <a:moveTo>
                      <a:pt x="531" y="1"/>
                    </a:moveTo>
                    <a:cubicBezTo>
                      <a:pt x="377" y="1"/>
                      <a:pt x="226" y="43"/>
                      <a:pt x="87" y="121"/>
                    </a:cubicBezTo>
                    <a:cubicBezTo>
                      <a:pt x="1" y="173"/>
                      <a:pt x="58" y="282"/>
                      <a:pt x="139" y="282"/>
                    </a:cubicBezTo>
                    <a:cubicBezTo>
                      <a:pt x="156" y="282"/>
                      <a:pt x="174" y="277"/>
                      <a:pt x="191" y="267"/>
                    </a:cubicBezTo>
                    <a:cubicBezTo>
                      <a:pt x="251" y="241"/>
                      <a:pt x="315" y="219"/>
                      <a:pt x="381" y="202"/>
                    </a:cubicBezTo>
                    <a:lnTo>
                      <a:pt x="381" y="202"/>
                    </a:lnTo>
                    <a:cubicBezTo>
                      <a:pt x="382" y="236"/>
                      <a:pt x="412" y="270"/>
                      <a:pt x="446" y="270"/>
                    </a:cubicBezTo>
                    <a:cubicBezTo>
                      <a:pt x="451" y="270"/>
                      <a:pt x="457" y="269"/>
                      <a:pt x="462" y="267"/>
                    </a:cubicBezTo>
                    <a:cubicBezTo>
                      <a:pt x="525" y="225"/>
                      <a:pt x="629" y="183"/>
                      <a:pt x="692" y="163"/>
                    </a:cubicBezTo>
                    <a:cubicBezTo>
                      <a:pt x="775" y="142"/>
                      <a:pt x="775" y="17"/>
                      <a:pt x="692" y="17"/>
                    </a:cubicBezTo>
                    <a:cubicBezTo>
                      <a:pt x="638" y="6"/>
                      <a:pt x="58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16"/>
              <p:cNvSpPr/>
              <p:nvPr/>
            </p:nvSpPr>
            <p:spPr>
              <a:xfrm>
                <a:off x="8476700" y="3145600"/>
                <a:ext cx="17775" cy="4875"/>
              </a:xfrm>
              <a:custGeom>
                <a:avLst/>
                <a:gdLst/>
                <a:ahLst/>
                <a:cxnLst/>
                <a:rect l="l" t="t" r="r" b="b"/>
                <a:pathLst>
                  <a:path w="711" h="195" extrusionOk="0">
                    <a:moveTo>
                      <a:pt x="335" y="1"/>
                    </a:moveTo>
                    <a:cubicBezTo>
                      <a:pt x="264" y="1"/>
                      <a:pt x="195" y="6"/>
                      <a:pt x="126" y="14"/>
                    </a:cubicBezTo>
                    <a:cubicBezTo>
                      <a:pt x="1" y="14"/>
                      <a:pt x="1" y="181"/>
                      <a:pt x="126" y="181"/>
                    </a:cubicBezTo>
                    <a:cubicBezTo>
                      <a:pt x="195" y="190"/>
                      <a:pt x="264" y="195"/>
                      <a:pt x="335" y="195"/>
                    </a:cubicBezTo>
                    <a:cubicBezTo>
                      <a:pt x="435" y="195"/>
                      <a:pt x="538" y="185"/>
                      <a:pt x="648" y="160"/>
                    </a:cubicBezTo>
                    <a:cubicBezTo>
                      <a:pt x="710" y="140"/>
                      <a:pt x="710" y="56"/>
                      <a:pt x="648" y="35"/>
                    </a:cubicBezTo>
                    <a:cubicBezTo>
                      <a:pt x="538" y="11"/>
                      <a:pt x="435"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16"/>
              <p:cNvSpPr/>
              <p:nvPr/>
            </p:nvSpPr>
            <p:spPr>
              <a:xfrm>
                <a:off x="8449075" y="3189525"/>
                <a:ext cx="10975" cy="6500"/>
              </a:xfrm>
              <a:custGeom>
                <a:avLst/>
                <a:gdLst/>
                <a:ahLst/>
                <a:cxnLst/>
                <a:rect l="l" t="t" r="r" b="b"/>
                <a:pathLst>
                  <a:path w="439" h="260" extrusionOk="0">
                    <a:moveTo>
                      <a:pt x="306" y="0"/>
                    </a:moveTo>
                    <a:cubicBezTo>
                      <a:pt x="281" y="0"/>
                      <a:pt x="258" y="10"/>
                      <a:pt x="243" y="28"/>
                    </a:cubicBezTo>
                    <a:lnTo>
                      <a:pt x="243" y="28"/>
                    </a:lnTo>
                    <a:cubicBezTo>
                      <a:pt x="230" y="23"/>
                      <a:pt x="218" y="18"/>
                      <a:pt x="209" y="9"/>
                    </a:cubicBezTo>
                    <a:lnTo>
                      <a:pt x="105" y="9"/>
                    </a:lnTo>
                    <a:cubicBezTo>
                      <a:pt x="21" y="9"/>
                      <a:pt x="1" y="93"/>
                      <a:pt x="42" y="135"/>
                    </a:cubicBezTo>
                    <a:cubicBezTo>
                      <a:pt x="105" y="197"/>
                      <a:pt x="188" y="239"/>
                      <a:pt x="293" y="260"/>
                    </a:cubicBezTo>
                    <a:cubicBezTo>
                      <a:pt x="376" y="239"/>
                      <a:pt x="439" y="114"/>
                      <a:pt x="376" y="30"/>
                    </a:cubicBezTo>
                    <a:cubicBezTo>
                      <a:pt x="355" y="9"/>
                      <a:pt x="330"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16"/>
              <p:cNvSpPr/>
              <p:nvPr/>
            </p:nvSpPr>
            <p:spPr>
              <a:xfrm>
                <a:off x="8426100" y="3245375"/>
                <a:ext cx="24500" cy="10275"/>
              </a:xfrm>
              <a:custGeom>
                <a:avLst/>
                <a:gdLst/>
                <a:ahLst/>
                <a:cxnLst/>
                <a:rect l="l" t="t" r="r" b="b"/>
                <a:pathLst>
                  <a:path w="980" h="411" extrusionOk="0">
                    <a:moveTo>
                      <a:pt x="602" y="1"/>
                    </a:moveTo>
                    <a:cubicBezTo>
                      <a:pt x="400" y="1"/>
                      <a:pt x="190" y="106"/>
                      <a:pt x="64" y="257"/>
                    </a:cubicBezTo>
                    <a:cubicBezTo>
                      <a:pt x="0" y="321"/>
                      <a:pt x="59" y="410"/>
                      <a:pt x="128" y="410"/>
                    </a:cubicBezTo>
                    <a:cubicBezTo>
                      <a:pt x="148" y="410"/>
                      <a:pt x="170" y="402"/>
                      <a:pt x="189" y="383"/>
                    </a:cubicBezTo>
                    <a:cubicBezTo>
                      <a:pt x="316" y="256"/>
                      <a:pt x="481" y="186"/>
                      <a:pt x="651" y="186"/>
                    </a:cubicBezTo>
                    <a:cubicBezTo>
                      <a:pt x="733" y="186"/>
                      <a:pt x="817" y="203"/>
                      <a:pt x="899" y="237"/>
                    </a:cubicBezTo>
                    <a:cubicBezTo>
                      <a:pt x="907" y="239"/>
                      <a:pt x="915" y="241"/>
                      <a:pt x="922" y="241"/>
                    </a:cubicBezTo>
                    <a:cubicBezTo>
                      <a:pt x="966" y="241"/>
                      <a:pt x="979" y="189"/>
                      <a:pt x="961" y="153"/>
                    </a:cubicBezTo>
                    <a:cubicBezTo>
                      <a:pt x="862" y="46"/>
                      <a:pt x="734" y="1"/>
                      <a:pt x="6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16"/>
              <p:cNvSpPr/>
              <p:nvPr/>
            </p:nvSpPr>
            <p:spPr>
              <a:xfrm>
                <a:off x="8460850" y="2706900"/>
                <a:ext cx="15875" cy="6950"/>
              </a:xfrm>
              <a:custGeom>
                <a:avLst/>
                <a:gdLst/>
                <a:ahLst/>
                <a:cxnLst/>
                <a:rect l="l" t="t" r="r" b="b"/>
                <a:pathLst>
                  <a:path w="635" h="278" extrusionOk="0">
                    <a:moveTo>
                      <a:pt x="552" y="0"/>
                    </a:moveTo>
                    <a:cubicBezTo>
                      <a:pt x="385" y="21"/>
                      <a:pt x="260" y="63"/>
                      <a:pt x="114" y="105"/>
                    </a:cubicBezTo>
                    <a:cubicBezTo>
                      <a:pt x="1" y="123"/>
                      <a:pt x="40" y="278"/>
                      <a:pt x="126" y="278"/>
                    </a:cubicBezTo>
                    <a:cubicBezTo>
                      <a:pt x="135" y="278"/>
                      <a:pt x="145" y="276"/>
                      <a:pt x="155" y="272"/>
                    </a:cubicBezTo>
                    <a:cubicBezTo>
                      <a:pt x="301" y="251"/>
                      <a:pt x="447" y="209"/>
                      <a:pt x="572" y="146"/>
                    </a:cubicBezTo>
                    <a:cubicBezTo>
                      <a:pt x="635" y="105"/>
                      <a:pt x="614" y="21"/>
                      <a:pt x="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16"/>
              <p:cNvSpPr/>
              <p:nvPr/>
            </p:nvSpPr>
            <p:spPr>
              <a:xfrm>
                <a:off x="8483900" y="2630775"/>
                <a:ext cx="20450" cy="6625"/>
              </a:xfrm>
              <a:custGeom>
                <a:avLst/>
                <a:gdLst/>
                <a:ahLst/>
                <a:cxnLst/>
                <a:rect l="l" t="t" r="r" b="b"/>
                <a:pathLst>
                  <a:path w="818" h="265" extrusionOk="0">
                    <a:moveTo>
                      <a:pt x="539" y="1"/>
                    </a:moveTo>
                    <a:cubicBezTo>
                      <a:pt x="383" y="1"/>
                      <a:pt x="231" y="33"/>
                      <a:pt x="88" y="104"/>
                    </a:cubicBezTo>
                    <a:cubicBezTo>
                      <a:pt x="0" y="140"/>
                      <a:pt x="46" y="264"/>
                      <a:pt x="125" y="264"/>
                    </a:cubicBezTo>
                    <a:cubicBezTo>
                      <a:pt x="140" y="264"/>
                      <a:pt x="156" y="260"/>
                      <a:pt x="172" y="250"/>
                    </a:cubicBezTo>
                    <a:cubicBezTo>
                      <a:pt x="360" y="167"/>
                      <a:pt x="547" y="125"/>
                      <a:pt x="756" y="125"/>
                    </a:cubicBezTo>
                    <a:cubicBezTo>
                      <a:pt x="761" y="127"/>
                      <a:pt x="767" y="128"/>
                      <a:pt x="771" y="128"/>
                    </a:cubicBezTo>
                    <a:cubicBezTo>
                      <a:pt x="818" y="128"/>
                      <a:pt x="813" y="40"/>
                      <a:pt x="756" y="21"/>
                    </a:cubicBezTo>
                    <a:cubicBezTo>
                      <a:pt x="683" y="8"/>
                      <a:pt x="611" y="1"/>
                      <a:pt x="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16"/>
              <p:cNvSpPr/>
              <p:nvPr/>
            </p:nvSpPr>
            <p:spPr>
              <a:xfrm>
                <a:off x="8468900" y="2574375"/>
                <a:ext cx="25450" cy="7500"/>
              </a:xfrm>
              <a:custGeom>
                <a:avLst/>
                <a:gdLst/>
                <a:ahLst/>
                <a:cxnLst/>
                <a:rect l="l" t="t" r="r" b="b"/>
                <a:pathLst>
                  <a:path w="1018" h="300" extrusionOk="0">
                    <a:moveTo>
                      <a:pt x="943" y="0"/>
                    </a:moveTo>
                    <a:cubicBezTo>
                      <a:pt x="935" y="0"/>
                      <a:pt x="927" y="1"/>
                      <a:pt x="918" y="4"/>
                    </a:cubicBezTo>
                    <a:cubicBezTo>
                      <a:pt x="918" y="4"/>
                      <a:pt x="918" y="4"/>
                      <a:pt x="918" y="4"/>
                    </a:cubicBezTo>
                    <a:lnTo>
                      <a:pt x="918" y="4"/>
                    </a:lnTo>
                    <a:lnTo>
                      <a:pt x="626" y="45"/>
                    </a:lnTo>
                    <a:cubicBezTo>
                      <a:pt x="608" y="45"/>
                      <a:pt x="597" y="52"/>
                      <a:pt x="591" y="62"/>
                    </a:cubicBezTo>
                    <a:lnTo>
                      <a:pt x="591" y="62"/>
                    </a:lnTo>
                    <a:cubicBezTo>
                      <a:pt x="438" y="80"/>
                      <a:pt x="282" y="87"/>
                      <a:pt x="125" y="87"/>
                    </a:cubicBezTo>
                    <a:cubicBezTo>
                      <a:pt x="0" y="87"/>
                      <a:pt x="0" y="275"/>
                      <a:pt x="125" y="296"/>
                    </a:cubicBezTo>
                    <a:cubicBezTo>
                      <a:pt x="162" y="298"/>
                      <a:pt x="198" y="299"/>
                      <a:pt x="235" y="299"/>
                    </a:cubicBezTo>
                    <a:cubicBezTo>
                      <a:pt x="490" y="299"/>
                      <a:pt x="743" y="236"/>
                      <a:pt x="980" y="108"/>
                    </a:cubicBezTo>
                    <a:cubicBezTo>
                      <a:pt x="1018" y="71"/>
                      <a:pt x="1005" y="0"/>
                      <a:pt x="9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16"/>
              <p:cNvSpPr/>
              <p:nvPr/>
            </p:nvSpPr>
            <p:spPr>
              <a:xfrm>
                <a:off x="8423525" y="2592700"/>
                <a:ext cx="17225" cy="6275"/>
              </a:xfrm>
              <a:custGeom>
                <a:avLst/>
                <a:gdLst/>
                <a:ahLst/>
                <a:cxnLst/>
                <a:rect l="l" t="t" r="r" b="b"/>
                <a:pathLst>
                  <a:path w="689" h="251" extrusionOk="0">
                    <a:moveTo>
                      <a:pt x="605" y="1"/>
                    </a:moveTo>
                    <a:cubicBezTo>
                      <a:pt x="438" y="21"/>
                      <a:pt x="251" y="63"/>
                      <a:pt x="84" y="105"/>
                    </a:cubicBezTo>
                    <a:cubicBezTo>
                      <a:pt x="0" y="126"/>
                      <a:pt x="42" y="251"/>
                      <a:pt x="126" y="251"/>
                    </a:cubicBezTo>
                    <a:cubicBezTo>
                      <a:pt x="292" y="209"/>
                      <a:pt x="459" y="167"/>
                      <a:pt x="626" y="126"/>
                    </a:cubicBezTo>
                    <a:cubicBezTo>
                      <a:pt x="689" y="105"/>
                      <a:pt x="689"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16"/>
              <p:cNvSpPr/>
              <p:nvPr/>
            </p:nvSpPr>
            <p:spPr>
              <a:xfrm>
                <a:off x="8448725" y="2659825"/>
                <a:ext cx="19675" cy="5425"/>
              </a:xfrm>
              <a:custGeom>
                <a:avLst/>
                <a:gdLst/>
                <a:ahLst/>
                <a:cxnLst/>
                <a:rect l="l" t="t" r="r" b="b"/>
                <a:pathLst>
                  <a:path w="787" h="217" extrusionOk="0">
                    <a:moveTo>
                      <a:pt x="609" y="1"/>
                    </a:moveTo>
                    <a:cubicBezTo>
                      <a:pt x="439" y="1"/>
                      <a:pt x="268" y="35"/>
                      <a:pt x="98" y="69"/>
                    </a:cubicBezTo>
                    <a:cubicBezTo>
                      <a:pt x="1" y="88"/>
                      <a:pt x="30" y="217"/>
                      <a:pt x="120" y="217"/>
                    </a:cubicBezTo>
                    <a:cubicBezTo>
                      <a:pt x="126" y="217"/>
                      <a:pt x="133" y="216"/>
                      <a:pt x="140" y="215"/>
                    </a:cubicBezTo>
                    <a:cubicBezTo>
                      <a:pt x="348" y="194"/>
                      <a:pt x="557" y="152"/>
                      <a:pt x="745" y="69"/>
                    </a:cubicBezTo>
                    <a:cubicBezTo>
                      <a:pt x="786" y="48"/>
                      <a:pt x="765" y="6"/>
                      <a:pt x="724" y="6"/>
                    </a:cubicBezTo>
                    <a:cubicBezTo>
                      <a:pt x="685" y="2"/>
                      <a:pt x="647" y="1"/>
                      <a:pt x="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16"/>
              <p:cNvSpPr/>
              <p:nvPr/>
            </p:nvSpPr>
            <p:spPr>
              <a:xfrm>
                <a:off x="8455500" y="2500025"/>
                <a:ext cx="18100" cy="6150"/>
              </a:xfrm>
              <a:custGeom>
                <a:avLst/>
                <a:gdLst/>
                <a:ahLst/>
                <a:cxnLst/>
                <a:rect l="l" t="t" r="r" b="b"/>
                <a:pathLst>
                  <a:path w="724" h="246" extrusionOk="0">
                    <a:moveTo>
                      <a:pt x="270" y="0"/>
                    </a:moveTo>
                    <a:cubicBezTo>
                      <a:pt x="220" y="0"/>
                      <a:pt x="170" y="6"/>
                      <a:pt x="119" y="16"/>
                    </a:cubicBezTo>
                    <a:cubicBezTo>
                      <a:pt x="0" y="36"/>
                      <a:pt x="50" y="205"/>
                      <a:pt x="162" y="205"/>
                    </a:cubicBezTo>
                    <a:cubicBezTo>
                      <a:pt x="169" y="205"/>
                      <a:pt x="175" y="205"/>
                      <a:pt x="182" y="204"/>
                    </a:cubicBezTo>
                    <a:cubicBezTo>
                      <a:pt x="233" y="189"/>
                      <a:pt x="288" y="182"/>
                      <a:pt x="343" y="182"/>
                    </a:cubicBezTo>
                    <a:cubicBezTo>
                      <a:pt x="443" y="182"/>
                      <a:pt x="546" y="205"/>
                      <a:pt x="640" y="245"/>
                    </a:cubicBezTo>
                    <a:cubicBezTo>
                      <a:pt x="682" y="245"/>
                      <a:pt x="724" y="204"/>
                      <a:pt x="682" y="162"/>
                    </a:cubicBezTo>
                    <a:cubicBezTo>
                      <a:pt x="572" y="51"/>
                      <a:pt x="425" y="0"/>
                      <a:pt x="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16"/>
              <p:cNvSpPr/>
              <p:nvPr/>
            </p:nvSpPr>
            <p:spPr>
              <a:xfrm>
                <a:off x="8879775" y="2706175"/>
                <a:ext cx="16200" cy="6475"/>
              </a:xfrm>
              <a:custGeom>
                <a:avLst/>
                <a:gdLst/>
                <a:ahLst/>
                <a:cxnLst/>
                <a:rect l="l" t="t" r="r" b="b"/>
                <a:pathLst>
                  <a:path w="648" h="259" extrusionOk="0">
                    <a:moveTo>
                      <a:pt x="243" y="0"/>
                    </a:moveTo>
                    <a:cubicBezTo>
                      <a:pt x="204" y="0"/>
                      <a:pt x="165" y="3"/>
                      <a:pt x="126" y="9"/>
                    </a:cubicBezTo>
                    <a:cubicBezTo>
                      <a:pt x="1" y="29"/>
                      <a:pt x="1" y="238"/>
                      <a:pt x="126" y="259"/>
                    </a:cubicBezTo>
                    <a:lnTo>
                      <a:pt x="126" y="238"/>
                    </a:lnTo>
                    <a:cubicBezTo>
                      <a:pt x="169" y="244"/>
                      <a:pt x="212" y="247"/>
                      <a:pt x="254" y="247"/>
                    </a:cubicBezTo>
                    <a:cubicBezTo>
                      <a:pt x="358" y="247"/>
                      <a:pt x="461" y="232"/>
                      <a:pt x="564" y="217"/>
                    </a:cubicBezTo>
                    <a:cubicBezTo>
                      <a:pt x="648" y="175"/>
                      <a:pt x="648" y="71"/>
                      <a:pt x="564" y="50"/>
                    </a:cubicBezTo>
                    <a:cubicBezTo>
                      <a:pt x="457" y="20"/>
                      <a:pt x="350"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16"/>
              <p:cNvSpPr/>
              <p:nvPr/>
            </p:nvSpPr>
            <p:spPr>
              <a:xfrm>
                <a:off x="8859450" y="2770300"/>
                <a:ext cx="17750" cy="5450"/>
              </a:xfrm>
              <a:custGeom>
                <a:avLst/>
                <a:gdLst/>
                <a:ahLst/>
                <a:cxnLst/>
                <a:rect l="l" t="t" r="r" b="b"/>
                <a:pathLst>
                  <a:path w="710" h="218" extrusionOk="0">
                    <a:moveTo>
                      <a:pt x="260" y="1"/>
                    </a:moveTo>
                    <a:cubicBezTo>
                      <a:pt x="215" y="1"/>
                      <a:pt x="170" y="3"/>
                      <a:pt x="126" y="9"/>
                    </a:cubicBezTo>
                    <a:cubicBezTo>
                      <a:pt x="0" y="30"/>
                      <a:pt x="0" y="197"/>
                      <a:pt x="126" y="218"/>
                    </a:cubicBezTo>
                    <a:cubicBezTo>
                      <a:pt x="292" y="218"/>
                      <a:pt x="459" y="197"/>
                      <a:pt x="647" y="176"/>
                    </a:cubicBezTo>
                    <a:cubicBezTo>
                      <a:pt x="710" y="155"/>
                      <a:pt x="710" y="72"/>
                      <a:pt x="647" y="51"/>
                    </a:cubicBezTo>
                    <a:cubicBezTo>
                      <a:pt x="510" y="20"/>
                      <a:pt x="383"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16"/>
              <p:cNvSpPr/>
              <p:nvPr/>
            </p:nvSpPr>
            <p:spPr>
              <a:xfrm>
                <a:off x="8833000" y="2854875"/>
                <a:ext cx="16575" cy="7475"/>
              </a:xfrm>
              <a:custGeom>
                <a:avLst/>
                <a:gdLst/>
                <a:ahLst/>
                <a:cxnLst/>
                <a:rect l="l" t="t" r="r" b="b"/>
                <a:pathLst>
                  <a:path w="663" h="299" extrusionOk="0">
                    <a:moveTo>
                      <a:pt x="174" y="1"/>
                    </a:moveTo>
                    <a:cubicBezTo>
                      <a:pt x="84" y="1"/>
                      <a:pt x="0" y="106"/>
                      <a:pt x="99" y="172"/>
                    </a:cubicBezTo>
                    <a:cubicBezTo>
                      <a:pt x="180" y="253"/>
                      <a:pt x="295" y="299"/>
                      <a:pt x="418" y="299"/>
                    </a:cubicBezTo>
                    <a:cubicBezTo>
                      <a:pt x="485" y="299"/>
                      <a:pt x="554" y="285"/>
                      <a:pt x="620" y="255"/>
                    </a:cubicBezTo>
                    <a:cubicBezTo>
                      <a:pt x="662" y="213"/>
                      <a:pt x="641" y="130"/>
                      <a:pt x="579" y="109"/>
                    </a:cubicBezTo>
                    <a:cubicBezTo>
                      <a:pt x="557" y="113"/>
                      <a:pt x="534" y="115"/>
                      <a:pt x="512" y="115"/>
                    </a:cubicBezTo>
                    <a:cubicBezTo>
                      <a:pt x="411" y="115"/>
                      <a:pt x="314" y="77"/>
                      <a:pt x="245" y="26"/>
                    </a:cubicBezTo>
                    <a:cubicBezTo>
                      <a:pt x="223" y="8"/>
                      <a:pt x="19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16"/>
              <p:cNvSpPr/>
              <p:nvPr/>
            </p:nvSpPr>
            <p:spPr>
              <a:xfrm>
                <a:off x="8811500" y="2979675"/>
                <a:ext cx="12525" cy="7250"/>
              </a:xfrm>
              <a:custGeom>
                <a:avLst/>
                <a:gdLst/>
                <a:ahLst/>
                <a:cxnLst/>
                <a:rect l="l" t="t" r="r" b="b"/>
                <a:pathLst>
                  <a:path w="501" h="290" extrusionOk="0">
                    <a:moveTo>
                      <a:pt x="193" y="1"/>
                    </a:moveTo>
                    <a:cubicBezTo>
                      <a:pt x="87" y="1"/>
                      <a:pt x="1" y="171"/>
                      <a:pt x="125" y="206"/>
                    </a:cubicBezTo>
                    <a:lnTo>
                      <a:pt x="125" y="227"/>
                    </a:lnTo>
                    <a:cubicBezTo>
                      <a:pt x="208" y="269"/>
                      <a:pt x="292" y="290"/>
                      <a:pt x="396" y="290"/>
                    </a:cubicBezTo>
                    <a:cubicBezTo>
                      <a:pt x="458" y="290"/>
                      <a:pt x="500" y="206"/>
                      <a:pt x="458" y="165"/>
                    </a:cubicBezTo>
                    <a:cubicBezTo>
                      <a:pt x="396" y="102"/>
                      <a:pt x="333" y="60"/>
                      <a:pt x="250" y="19"/>
                    </a:cubicBezTo>
                    <a:cubicBezTo>
                      <a:pt x="231" y="6"/>
                      <a:pt x="21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16"/>
              <p:cNvSpPr/>
              <p:nvPr/>
            </p:nvSpPr>
            <p:spPr>
              <a:xfrm>
                <a:off x="8830675" y="2764625"/>
                <a:ext cx="11025" cy="6025"/>
              </a:xfrm>
              <a:custGeom>
                <a:avLst/>
                <a:gdLst/>
                <a:ahLst/>
                <a:cxnLst/>
                <a:rect l="l" t="t" r="r" b="b"/>
                <a:pathLst>
                  <a:path w="441" h="241" extrusionOk="0">
                    <a:moveTo>
                      <a:pt x="233" y="1"/>
                    </a:moveTo>
                    <a:cubicBezTo>
                      <a:pt x="174" y="1"/>
                      <a:pt x="114" y="22"/>
                      <a:pt x="67" y="69"/>
                    </a:cubicBezTo>
                    <a:cubicBezTo>
                      <a:pt x="1" y="135"/>
                      <a:pt x="78" y="240"/>
                      <a:pt x="155" y="240"/>
                    </a:cubicBezTo>
                    <a:cubicBezTo>
                      <a:pt x="175" y="240"/>
                      <a:pt x="195" y="233"/>
                      <a:pt x="213" y="215"/>
                    </a:cubicBezTo>
                    <a:cubicBezTo>
                      <a:pt x="234" y="205"/>
                      <a:pt x="255" y="199"/>
                      <a:pt x="273" y="199"/>
                    </a:cubicBezTo>
                    <a:cubicBezTo>
                      <a:pt x="291" y="199"/>
                      <a:pt x="307" y="205"/>
                      <a:pt x="317" y="215"/>
                    </a:cubicBezTo>
                    <a:cubicBezTo>
                      <a:pt x="326" y="217"/>
                      <a:pt x="335" y="218"/>
                      <a:pt x="342" y="218"/>
                    </a:cubicBezTo>
                    <a:cubicBezTo>
                      <a:pt x="409" y="218"/>
                      <a:pt x="440" y="146"/>
                      <a:pt x="421" y="90"/>
                    </a:cubicBezTo>
                    <a:cubicBezTo>
                      <a:pt x="376" y="33"/>
                      <a:pt x="305"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16"/>
              <p:cNvSpPr/>
              <p:nvPr/>
            </p:nvSpPr>
            <p:spPr>
              <a:xfrm>
                <a:off x="8871750" y="2863175"/>
                <a:ext cx="13275" cy="6425"/>
              </a:xfrm>
              <a:custGeom>
                <a:avLst/>
                <a:gdLst/>
                <a:ahLst/>
                <a:cxnLst/>
                <a:rect l="l" t="t" r="r" b="b"/>
                <a:pathLst>
                  <a:path w="531" h="257" extrusionOk="0">
                    <a:moveTo>
                      <a:pt x="125" y="1"/>
                    </a:moveTo>
                    <a:cubicBezTo>
                      <a:pt x="40" y="1"/>
                      <a:pt x="1" y="157"/>
                      <a:pt x="113" y="194"/>
                    </a:cubicBezTo>
                    <a:cubicBezTo>
                      <a:pt x="197" y="236"/>
                      <a:pt x="322" y="257"/>
                      <a:pt x="426" y="257"/>
                    </a:cubicBezTo>
                    <a:cubicBezTo>
                      <a:pt x="489" y="257"/>
                      <a:pt x="531" y="194"/>
                      <a:pt x="468" y="153"/>
                    </a:cubicBezTo>
                    <a:cubicBezTo>
                      <a:pt x="385" y="90"/>
                      <a:pt x="259" y="48"/>
                      <a:pt x="155" y="7"/>
                    </a:cubicBezTo>
                    <a:cubicBezTo>
                      <a:pt x="145" y="2"/>
                      <a:pt x="135" y="1"/>
                      <a:pt x="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16"/>
              <p:cNvSpPr/>
              <p:nvPr/>
            </p:nvSpPr>
            <p:spPr>
              <a:xfrm>
                <a:off x="8833900" y="2671175"/>
                <a:ext cx="18200" cy="8725"/>
              </a:xfrm>
              <a:custGeom>
                <a:avLst/>
                <a:gdLst/>
                <a:ahLst/>
                <a:cxnLst/>
                <a:rect l="l" t="t" r="r" b="b"/>
                <a:pathLst>
                  <a:path w="728" h="349" extrusionOk="0">
                    <a:moveTo>
                      <a:pt x="233" y="1"/>
                    </a:moveTo>
                    <a:cubicBezTo>
                      <a:pt x="197" y="1"/>
                      <a:pt x="161" y="4"/>
                      <a:pt x="126" y="11"/>
                    </a:cubicBezTo>
                    <a:cubicBezTo>
                      <a:pt x="0" y="11"/>
                      <a:pt x="0" y="199"/>
                      <a:pt x="126" y="199"/>
                    </a:cubicBezTo>
                    <a:cubicBezTo>
                      <a:pt x="147" y="196"/>
                      <a:pt x="169" y="195"/>
                      <a:pt x="190" y="195"/>
                    </a:cubicBezTo>
                    <a:cubicBezTo>
                      <a:pt x="335" y="195"/>
                      <a:pt x="478" y="254"/>
                      <a:pt x="605" y="345"/>
                    </a:cubicBezTo>
                    <a:cubicBezTo>
                      <a:pt x="614" y="348"/>
                      <a:pt x="622" y="349"/>
                      <a:pt x="630" y="349"/>
                    </a:cubicBezTo>
                    <a:cubicBezTo>
                      <a:pt x="683" y="349"/>
                      <a:pt x="728" y="295"/>
                      <a:pt x="710" y="240"/>
                    </a:cubicBezTo>
                    <a:cubicBezTo>
                      <a:pt x="588" y="85"/>
                      <a:pt x="409"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16"/>
              <p:cNvSpPr/>
              <p:nvPr/>
            </p:nvSpPr>
            <p:spPr>
              <a:xfrm>
                <a:off x="8166550" y="2896150"/>
                <a:ext cx="6175" cy="3750"/>
              </a:xfrm>
              <a:custGeom>
                <a:avLst/>
                <a:gdLst/>
                <a:ahLst/>
                <a:cxnLst/>
                <a:rect l="l" t="t" r="r" b="b"/>
                <a:pathLst>
                  <a:path w="247" h="150" extrusionOk="0">
                    <a:moveTo>
                      <a:pt x="68" y="0"/>
                    </a:moveTo>
                    <a:cubicBezTo>
                      <a:pt x="1" y="0"/>
                      <a:pt x="1" y="149"/>
                      <a:pt x="68" y="149"/>
                    </a:cubicBezTo>
                    <a:cubicBezTo>
                      <a:pt x="72" y="149"/>
                      <a:pt x="76" y="149"/>
                      <a:pt x="80" y="148"/>
                    </a:cubicBezTo>
                    <a:lnTo>
                      <a:pt x="184" y="127"/>
                    </a:lnTo>
                    <a:cubicBezTo>
                      <a:pt x="247" y="106"/>
                      <a:pt x="247" y="43"/>
                      <a:pt x="184" y="22"/>
                    </a:cubicBezTo>
                    <a:lnTo>
                      <a:pt x="80" y="2"/>
                    </a:lnTo>
                    <a:cubicBezTo>
                      <a:pt x="76" y="1"/>
                      <a:pt x="72" y="0"/>
                      <a:pt x="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16"/>
              <p:cNvSpPr/>
              <p:nvPr/>
            </p:nvSpPr>
            <p:spPr>
              <a:xfrm>
                <a:off x="8162950" y="2912225"/>
                <a:ext cx="24650" cy="10650"/>
              </a:xfrm>
              <a:custGeom>
                <a:avLst/>
                <a:gdLst/>
                <a:ahLst/>
                <a:cxnLst/>
                <a:rect l="l" t="t" r="r" b="b"/>
                <a:pathLst>
                  <a:path w="986" h="426" extrusionOk="0">
                    <a:moveTo>
                      <a:pt x="842" y="0"/>
                    </a:moveTo>
                    <a:cubicBezTo>
                      <a:pt x="832" y="0"/>
                      <a:pt x="820" y="2"/>
                      <a:pt x="808" y="5"/>
                    </a:cubicBezTo>
                    <a:cubicBezTo>
                      <a:pt x="704" y="26"/>
                      <a:pt x="600" y="47"/>
                      <a:pt x="495" y="68"/>
                    </a:cubicBezTo>
                    <a:cubicBezTo>
                      <a:pt x="477" y="72"/>
                      <a:pt x="463" y="83"/>
                      <a:pt x="455" y="97"/>
                    </a:cubicBezTo>
                    <a:lnTo>
                      <a:pt x="455" y="97"/>
                    </a:lnTo>
                    <a:cubicBezTo>
                      <a:pt x="320" y="145"/>
                      <a:pt x="189" y="210"/>
                      <a:pt x="57" y="297"/>
                    </a:cubicBezTo>
                    <a:cubicBezTo>
                      <a:pt x="0" y="335"/>
                      <a:pt x="30" y="425"/>
                      <a:pt x="98" y="425"/>
                    </a:cubicBezTo>
                    <a:cubicBezTo>
                      <a:pt x="105" y="425"/>
                      <a:pt x="112" y="424"/>
                      <a:pt x="120" y="422"/>
                    </a:cubicBezTo>
                    <a:cubicBezTo>
                      <a:pt x="343" y="329"/>
                      <a:pt x="567" y="269"/>
                      <a:pt x="790" y="228"/>
                    </a:cubicBezTo>
                    <a:lnTo>
                      <a:pt x="790" y="228"/>
                    </a:lnTo>
                    <a:cubicBezTo>
                      <a:pt x="803" y="230"/>
                      <a:pt x="816" y="232"/>
                      <a:pt x="829" y="235"/>
                    </a:cubicBezTo>
                    <a:lnTo>
                      <a:pt x="829" y="221"/>
                    </a:lnTo>
                    <a:lnTo>
                      <a:pt x="829" y="221"/>
                    </a:lnTo>
                    <a:cubicBezTo>
                      <a:pt x="843" y="218"/>
                      <a:pt x="857" y="216"/>
                      <a:pt x="871" y="214"/>
                    </a:cubicBezTo>
                    <a:cubicBezTo>
                      <a:pt x="985" y="195"/>
                      <a:pt x="960" y="0"/>
                      <a:pt x="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16"/>
              <p:cNvSpPr/>
              <p:nvPr/>
            </p:nvSpPr>
            <p:spPr>
              <a:xfrm>
                <a:off x="8172650" y="2946775"/>
                <a:ext cx="16250" cy="9950"/>
              </a:xfrm>
              <a:custGeom>
                <a:avLst/>
                <a:gdLst/>
                <a:ahLst/>
                <a:cxnLst/>
                <a:rect l="l" t="t" r="r" b="b"/>
                <a:pathLst>
                  <a:path w="650" h="398" extrusionOk="0">
                    <a:moveTo>
                      <a:pt x="449" y="0"/>
                    </a:moveTo>
                    <a:cubicBezTo>
                      <a:pt x="284" y="0"/>
                      <a:pt x="126" y="87"/>
                      <a:pt x="45" y="250"/>
                    </a:cubicBezTo>
                    <a:cubicBezTo>
                      <a:pt x="0" y="324"/>
                      <a:pt x="71" y="398"/>
                      <a:pt x="145" y="398"/>
                    </a:cubicBezTo>
                    <a:cubicBezTo>
                      <a:pt x="176" y="398"/>
                      <a:pt x="208" y="385"/>
                      <a:pt x="232" y="354"/>
                    </a:cubicBezTo>
                    <a:cubicBezTo>
                      <a:pt x="316" y="208"/>
                      <a:pt x="420" y="208"/>
                      <a:pt x="566" y="167"/>
                    </a:cubicBezTo>
                    <a:cubicBezTo>
                      <a:pt x="629" y="146"/>
                      <a:pt x="650" y="42"/>
                      <a:pt x="587" y="21"/>
                    </a:cubicBezTo>
                    <a:cubicBezTo>
                      <a:pt x="542" y="7"/>
                      <a:pt x="495"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16"/>
              <p:cNvSpPr/>
              <p:nvPr/>
            </p:nvSpPr>
            <p:spPr>
              <a:xfrm>
                <a:off x="8220700" y="2941700"/>
                <a:ext cx="20875" cy="9875"/>
              </a:xfrm>
              <a:custGeom>
                <a:avLst/>
                <a:gdLst/>
                <a:ahLst/>
                <a:cxnLst/>
                <a:rect l="l" t="t" r="r" b="b"/>
                <a:pathLst>
                  <a:path w="835" h="395" extrusionOk="0">
                    <a:moveTo>
                      <a:pt x="572" y="0"/>
                    </a:moveTo>
                    <a:cubicBezTo>
                      <a:pt x="386" y="0"/>
                      <a:pt x="202" y="75"/>
                      <a:pt x="83" y="224"/>
                    </a:cubicBezTo>
                    <a:cubicBezTo>
                      <a:pt x="1" y="290"/>
                      <a:pt x="75" y="395"/>
                      <a:pt x="161" y="395"/>
                    </a:cubicBezTo>
                    <a:cubicBezTo>
                      <a:pt x="184" y="395"/>
                      <a:pt x="207" y="387"/>
                      <a:pt x="229" y="370"/>
                    </a:cubicBezTo>
                    <a:cubicBezTo>
                      <a:pt x="396" y="265"/>
                      <a:pt x="584" y="182"/>
                      <a:pt x="772" y="161"/>
                    </a:cubicBezTo>
                    <a:cubicBezTo>
                      <a:pt x="834" y="140"/>
                      <a:pt x="834" y="57"/>
                      <a:pt x="792" y="36"/>
                    </a:cubicBezTo>
                    <a:cubicBezTo>
                      <a:pt x="721" y="12"/>
                      <a:pt x="646" y="0"/>
                      <a:pt x="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16"/>
              <p:cNvSpPr/>
              <p:nvPr/>
            </p:nvSpPr>
            <p:spPr>
              <a:xfrm>
                <a:off x="8200725" y="2912350"/>
                <a:ext cx="13200" cy="6550"/>
              </a:xfrm>
              <a:custGeom>
                <a:avLst/>
                <a:gdLst/>
                <a:ahLst/>
                <a:cxnLst/>
                <a:rect l="l" t="t" r="r" b="b"/>
                <a:pathLst>
                  <a:path w="528" h="262" extrusionOk="0">
                    <a:moveTo>
                      <a:pt x="423" y="0"/>
                    </a:moveTo>
                    <a:lnTo>
                      <a:pt x="111" y="63"/>
                    </a:lnTo>
                    <a:cubicBezTo>
                      <a:pt x="0" y="81"/>
                      <a:pt x="36" y="261"/>
                      <a:pt x="145" y="261"/>
                    </a:cubicBezTo>
                    <a:cubicBezTo>
                      <a:pt x="160" y="261"/>
                      <a:pt x="177" y="258"/>
                      <a:pt x="194" y="251"/>
                    </a:cubicBezTo>
                    <a:lnTo>
                      <a:pt x="465" y="105"/>
                    </a:lnTo>
                    <a:cubicBezTo>
                      <a:pt x="528" y="84"/>
                      <a:pt x="486" y="0"/>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16"/>
              <p:cNvSpPr/>
              <p:nvPr/>
            </p:nvSpPr>
            <p:spPr>
              <a:xfrm>
                <a:off x="8188100" y="2996075"/>
                <a:ext cx="18750" cy="9250"/>
              </a:xfrm>
              <a:custGeom>
                <a:avLst/>
                <a:gdLst/>
                <a:ahLst/>
                <a:cxnLst/>
                <a:rect l="l" t="t" r="r" b="b"/>
                <a:pathLst>
                  <a:path w="750" h="370" extrusionOk="0">
                    <a:moveTo>
                      <a:pt x="649" y="1"/>
                    </a:moveTo>
                    <a:cubicBezTo>
                      <a:pt x="638" y="1"/>
                      <a:pt x="627" y="3"/>
                      <a:pt x="616" y="9"/>
                    </a:cubicBezTo>
                    <a:cubicBezTo>
                      <a:pt x="449" y="51"/>
                      <a:pt x="261" y="114"/>
                      <a:pt x="94" y="176"/>
                    </a:cubicBezTo>
                    <a:cubicBezTo>
                      <a:pt x="0" y="214"/>
                      <a:pt x="25" y="370"/>
                      <a:pt x="122" y="370"/>
                    </a:cubicBezTo>
                    <a:cubicBezTo>
                      <a:pt x="133" y="370"/>
                      <a:pt x="144" y="368"/>
                      <a:pt x="157" y="364"/>
                    </a:cubicBezTo>
                    <a:cubicBezTo>
                      <a:pt x="324" y="301"/>
                      <a:pt x="511" y="218"/>
                      <a:pt x="678" y="134"/>
                    </a:cubicBezTo>
                    <a:cubicBezTo>
                      <a:pt x="750" y="99"/>
                      <a:pt x="714"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16"/>
              <p:cNvSpPr/>
              <p:nvPr/>
            </p:nvSpPr>
            <p:spPr>
              <a:xfrm>
                <a:off x="8190725" y="3062525"/>
                <a:ext cx="19550" cy="10650"/>
              </a:xfrm>
              <a:custGeom>
                <a:avLst/>
                <a:gdLst/>
                <a:ahLst/>
                <a:cxnLst/>
                <a:rect l="l" t="t" r="r" b="b"/>
                <a:pathLst>
                  <a:path w="782" h="426" extrusionOk="0">
                    <a:moveTo>
                      <a:pt x="719" y="0"/>
                    </a:moveTo>
                    <a:cubicBezTo>
                      <a:pt x="490" y="84"/>
                      <a:pt x="281" y="167"/>
                      <a:pt x="73" y="292"/>
                    </a:cubicBezTo>
                    <a:cubicBezTo>
                      <a:pt x="1" y="328"/>
                      <a:pt x="52" y="426"/>
                      <a:pt x="121" y="426"/>
                    </a:cubicBezTo>
                    <a:cubicBezTo>
                      <a:pt x="133" y="426"/>
                      <a:pt x="144" y="423"/>
                      <a:pt x="156" y="417"/>
                    </a:cubicBezTo>
                    <a:cubicBezTo>
                      <a:pt x="365" y="334"/>
                      <a:pt x="573" y="209"/>
                      <a:pt x="761" y="84"/>
                    </a:cubicBezTo>
                    <a:cubicBezTo>
                      <a:pt x="782" y="63"/>
                      <a:pt x="761" y="0"/>
                      <a:pt x="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16"/>
              <p:cNvSpPr/>
              <p:nvPr/>
            </p:nvSpPr>
            <p:spPr>
              <a:xfrm>
                <a:off x="8219900" y="3031675"/>
                <a:ext cx="25175" cy="11225"/>
              </a:xfrm>
              <a:custGeom>
                <a:avLst/>
                <a:gdLst/>
                <a:ahLst/>
                <a:cxnLst/>
                <a:rect l="l" t="t" r="r" b="b"/>
                <a:pathLst>
                  <a:path w="1007" h="449" extrusionOk="0">
                    <a:moveTo>
                      <a:pt x="908" y="1"/>
                    </a:moveTo>
                    <a:cubicBezTo>
                      <a:pt x="902" y="1"/>
                      <a:pt x="894" y="2"/>
                      <a:pt x="887" y="4"/>
                    </a:cubicBezTo>
                    <a:cubicBezTo>
                      <a:pt x="595" y="66"/>
                      <a:pt x="324" y="170"/>
                      <a:pt x="74" y="296"/>
                    </a:cubicBezTo>
                    <a:cubicBezTo>
                      <a:pt x="0" y="332"/>
                      <a:pt x="7" y="449"/>
                      <a:pt x="81" y="449"/>
                    </a:cubicBezTo>
                    <a:cubicBezTo>
                      <a:pt x="91" y="449"/>
                      <a:pt x="102" y="447"/>
                      <a:pt x="115" y="442"/>
                    </a:cubicBezTo>
                    <a:cubicBezTo>
                      <a:pt x="386" y="379"/>
                      <a:pt x="678" y="275"/>
                      <a:pt x="950" y="129"/>
                    </a:cubicBezTo>
                    <a:cubicBezTo>
                      <a:pt x="1007" y="91"/>
                      <a:pt x="977" y="1"/>
                      <a:pt x="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16"/>
              <p:cNvSpPr/>
              <p:nvPr/>
            </p:nvSpPr>
            <p:spPr>
              <a:xfrm>
                <a:off x="8234225" y="3110750"/>
                <a:ext cx="17250" cy="8800"/>
              </a:xfrm>
              <a:custGeom>
                <a:avLst/>
                <a:gdLst/>
                <a:ahLst/>
                <a:cxnLst/>
                <a:rect l="l" t="t" r="r" b="b"/>
                <a:pathLst>
                  <a:path w="690" h="352" extrusionOk="0">
                    <a:moveTo>
                      <a:pt x="532" y="0"/>
                    </a:moveTo>
                    <a:cubicBezTo>
                      <a:pt x="349" y="0"/>
                      <a:pt x="185" y="81"/>
                      <a:pt x="64" y="219"/>
                    </a:cubicBezTo>
                    <a:cubicBezTo>
                      <a:pt x="0" y="267"/>
                      <a:pt x="58" y="352"/>
                      <a:pt x="126" y="352"/>
                    </a:cubicBezTo>
                    <a:cubicBezTo>
                      <a:pt x="147" y="352"/>
                      <a:pt x="169" y="343"/>
                      <a:pt x="189" y="324"/>
                    </a:cubicBezTo>
                    <a:cubicBezTo>
                      <a:pt x="314" y="219"/>
                      <a:pt x="481" y="157"/>
                      <a:pt x="648" y="115"/>
                    </a:cubicBezTo>
                    <a:cubicBezTo>
                      <a:pt x="689" y="94"/>
                      <a:pt x="689" y="32"/>
                      <a:pt x="648" y="11"/>
                    </a:cubicBezTo>
                    <a:cubicBezTo>
                      <a:pt x="608" y="4"/>
                      <a:pt x="570" y="0"/>
                      <a:pt x="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16"/>
              <p:cNvSpPr/>
              <p:nvPr/>
            </p:nvSpPr>
            <p:spPr>
              <a:xfrm>
                <a:off x="8236200" y="3164475"/>
                <a:ext cx="17550" cy="11575"/>
              </a:xfrm>
              <a:custGeom>
                <a:avLst/>
                <a:gdLst/>
                <a:ahLst/>
                <a:cxnLst/>
                <a:rect l="l" t="t" r="r" b="b"/>
                <a:pathLst>
                  <a:path w="702" h="463" extrusionOk="0">
                    <a:moveTo>
                      <a:pt x="587" y="1"/>
                    </a:moveTo>
                    <a:cubicBezTo>
                      <a:pt x="574" y="1"/>
                      <a:pt x="561" y="4"/>
                      <a:pt x="548" y="10"/>
                    </a:cubicBezTo>
                    <a:cubicBezTo>
                      <a:pt x="402" y="94"/>
                      <a:pt x="235" y="177"/>
                      <a:pt x="89" y="281"/>
                    </a:cubicBezTo>
                    <a:cubicBezTo>
                      <a:pt x="1" y="334"/>
                      <a:pt x="62" y="462"/>
                      <a:pt x="146" y="462"/>
                    </a:cubicBezTo>
                    <a:cubicBezTo>
                      <a:pt x="161" y="462"/>
                      <a:pt x="177" y="458"/>
                      <a:pt x="193" y="448"/>
                    </a:cubicBezTo>
                    <a:cubicBezTo>
                      <a:pt x="327" y="353"/>
                      <a:pt x="479" y="257"/>
                      <a:pt x="616" y="145"/>
                    </a:cubicBezTo>
                    <a:lnTo>
                      <a:pt x="616" y="145"/>
                    </a:lnTo>
                    <a:lnTo>
                      <a:pt x="631" y="135"/>
                    </a:lnTo>
                    <a:cubicBezTo>
                      <a:pt x="701" y="83"/>
                      <a:pt x="654" y="1"/>
                      <a:pt x="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16"/>
              <p:cNvSpPr/>
              <p:nvPr/>
            </p:nvSpPr>
            <p:spPr>
              <a:xfrm>
                <a:off x="8165700" y="2842800"/>
                <a:ext cx="24775" cy="6075"/>
              </a:xfrm>
              <a:custGeom>
                <a:avLst/>
                <a:gdLst/>
                <a:ahLst/>
                <a:cxnLst/>
                <a:rect l="l" t="t" r="r" b="b"/>
                <a:pathLst>
                  <a:path w="991" h="243" extrusionOk="0">
                    <a:moveTo>
                      <a:pt x="703" y="0"/>
                    </a:moveTo>
                    <a:cubicBezTo>
                      <a:pt x="500" y="0"/>
                      <a:pt x="297" y="24"/>
                      <a:pt x="93" y="71"/>
                    </a:cubicBezTo>
                    <a:cubicBezTo>
                      <a:pt x="89" y="70"/>
                      <a:pt x="84" y="69"/>
                      <a:pt x="80" y="69"/>
                    </a:cubicBezTo>
                    <a:cubicBezTo>
                      <a:pt x="0" y="69"/>
                      <a:pt x="29" y="243"/>
                      <a:pt x="110" y="243"/>
                    </a:cubicBezTo>
                    <a:cubicBezTo>
                      <a:pt x="118" y="243"/>
                      <a:pt x="126" y="241"/>
                      <a:pt x="135" y="238"/>
                    </a:cubicBezTo>
                    <a:cubicBezTo>
                      <a:pt x="406" y="217"/>
                      <a:pt x="677" y="175"/>
                      <a:pt x="928" y="92"/>
                    </a:cubicBezTo>
                    <a:cubicBezTo>
                      <a:pt x="990" y="71"/>
                      <a:pt x="969" y="8"/>
                      <a:pt x="907" y="8"/>
                    </a:cubicBezTo>
                    <a:cubicBezTo>
                      <a:pt x="839" y="3"/>
                      <a:pt x="771" y="0"/>
                      <a:pt x="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16"/>
              <p:cNvSpPr/>
              <p:nvPr/>
            </p:nvSpPr>
            <p:spPr>
              <a:xfrm>
                <a:off x="8176350" y="2873750"/>
                <a:ext cx="8900" cy="3150"/>
              </a:xfrm>
              <a:custGeom>
                <a:avLst/>
                <a:gdLst/>
                <a:ahLst/>
                <a:cxnLst/>
                <a:rect l="l" t="t" r="r" b="b"/>
                <a:pathLst>
                  <a:path w="356" h="126" extrusionOk="0">
                    <a:moveTo>
                      <a:pt x="84" y="1"/>
                    </a:moveTo>
                    <a:cubicBezTo>
                      <a:pt x="1" y="1"/>
                      <a:pt x="1" y="126"/>
                      <a:pt x="84" y="126"/>
                    </a:cubicBezTo>
                    <a:lnTo>
                      <a:pt x="293" y="105"/>
                    </a:lnTo>
                    <a:cubicBezTo>
                      <a:pt x="356" y="105"/>
                      <a:pt x="356" y="1"/>
                      <a:pt x="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16"/>
              <p:cNvSpPr/>
              <p:nvPr/>
            </p:nvSpPr>
            <p:spPr>
              <a:xfrm>
                <a:off x="8545375" y="3206875"/>
                <a:ext cx="14800" cy="9350"/>
              </a:xfrm>
              <a:custGeom>
                <a:avLst/>
                <a:gdLst/>
                <a:ahLst/>
                <a:cxnLst/>
                <a:rect l="l" t="t" r="r" b="b"/>
                <a:pathLst>
                  <a:path w="592" h="374" extrusionOk="0">
                    <a:moveTo>
                      <a:pt x="272" y="1"/>
                    </a:moveTo>
                    <a:cubicBezTo>
                      <a:pt x="211" y="1"/>
                      <a:pt x="149" y="16"/>
                      <a:pt x="91" y="45"/>
                    </a:cubicBezTo>
                    <a:cubicBezTo>
                      <a:pt x="1" y="81"/>
                      <a:pt x="65" y="225"/>
                      <a:pt x="151" y="225"/>
                    </a:cubicBezTo>
                    <a:cubicBezTo>
                      <a:pt x="166" y="225"/>
                      <a:pt x="180" y="221"/>
                      <a:pt x="195" y="212"/>
                    </a:cubicBezTo>
                    <a:lnTo>
                      <a:pt x="195" y="233"/>
                    </a:lnTo>
                    <a:cubicBezTo>
                      <a:pt x="237" y="191"/>
                      <a:pt x="299" y="191"/>
                      <a:pt x="341" y="191"/>
                    </a:cubicBezTo>
                    <a:cubicBezTo>
                      <a:pt x="341" y="191"/>
                      <a:pt x="360" y="202"/>
                      <a:pt x="382" y="217"/>
                    </a:cubicBezTo>
                    <a:lnTo>
                      <a:pt x="382" y="217"/>
                    </a:lnTo>
                    <a:cubicBezTo>
                      <a:pt x="338" y="271"/>
                      <a:pt x="397" y="373"/>
                      <a:pt x="467" y="373"/>
                    </a:cubicBezTo>
                    <a:cubicBezTo>
                      <a:pt x="495" y="373"/>
                      <a:pt x="524" y="357"/>
                      <a:pt x="549" y="317"/>
                    </a:cubicBezTo>
                    <a:cubicBezTo>
                      <a:pt x="591" y="233"/>
                      <a:pt x="570" y="108"/>
                      <a:pt x="466" y="66"/>
                    </a:cubicBezTo>
                    <a:cubicBezTo>
                      <a:pt x="410" y="22"/>
                      <a:pt x="342" y="1"/>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16"/>
              <p:cNvSpPr/>
              <p:nvPr/>
            </p:nvSpPr>
            <p:spPr>
              <a:xfrm>
                <a:off x="8551275" y="3140725"/>
                <a:ext cx="15150" cy="5775"/>
              </a:xfrm>
              <a:custGeom>
                <a:avLst/>
                <a:gdLst/>
                <a:ahLst/>
                <a:cxnLst/>
                <a:rect l="l" t="t" r="r" b="b"/>
                <a:pathLst>
                  <a:path w="606" h="231" extrusionOk="0">
                    <a:moveTo>
                      <a:pt x="147" y="1"/>
                    </a:moveTo>
                    <a:cubicBezTo>
                      <a:pt x="1" y="1"/>
                      <a:pt x="1" y="230"/>
                      <a:pt x="147" y="230"/>
                    </a:cubicBezTo>
                    <a:cubicBezTo>
                      <a:pt x="272" y="230"/>
                      <a:pt x="397" y="209"/>
                      <a:pt x="522" y="189"/>
                    </a:cubicBezTo>
                    <a:cubicBezTo>
                      <a:pt x="605" y="168"/>
                      <a:pt x="605" y="63"/>
                      <a:pt x="522" y="63"/>
                    </a:cubicBezTo>
                    <a:cubicBezTo>
                      <a:pt x="397" y="22"/>
                      <a:pt x="272" y="2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16"/>
              <p:cNvSpPr/>
              <p:nvPr/>
            </p:nvSpPr>
            <p:spPr>
              <a:xfrm>
                <a:off x="8539425" y="3279950"/>
                <a:ext cx="9800" cy="7050"/>
              </a:xfrm>
              <a:custGeom>
                <a:avLst/>
                <a:gdLst/>
                <a:ahLst/>
                <a:cxnLst/>
                <a:rect l="l" t="t" r="r" b="b"/>
                <a:pathLst>
                  <a:path w="392" h="282" extrusionOk="0">
                    <a:moveTo>
                      <a:pt x="200" y="1"/>
                    </a:moveTo>
                    <a:cubicBezTo>
                      <a:pt x="141" y="1"/>
                      <a:pt x="85" y="29"/>
                      <a:pt x="57" y="84"/>
                    </a:cubicBezTo>
                    <a:cubicBezTo>
                      <a:pt x="1" y="169"/>
                      <a:pt x="79" y="245"/>
                      <a:pt x="155" y="245"/>
                    </a:cubicBezTo>
                    <a:cubicBezTo>
                      <a:pt x="190" y="245"/>
                      <a:pt x="225" y="228"/>
                      <a:pt x="245" y="188"/>
                    </a:cubicBezTo>
                    <a:lnTo>
                      <a:pt x="245" y="209"/>
                    </a:lnTo>
                    <a:cubicBezTo>
                      <a:pt x="245" y="209"/>
                      <a:pt x="245" y="209"/>
                      <a:pt x="245" y="209"/>
                    </a:cubicBezTo>
                    <a:lnTo>
                      <a:pt x="245" y="209"/>
                    </a:lnTo>
                    <a:cubicBezTo>
                      <a:pt x="229" y="225"/>
                      <a:pt x="226" y="229"/>
                      <a:pt x="243" y="230"/>
                    </a:cubicBezTo>
                    <a:lnTo>
                      <a:pt x="243" y="230"/>
                    </a:lnTo>
                    <a:cubicBezTo>
                      <a:pt x="246" y="260"/>
                      <a:pt x="278" y="282"/>
                      <a:pt x="312" y="282"/>
                    </a:cubicBezTo>
                    <a:cubicBezTo>
                      <a:pt x="334" y="282"/>
                      <a:pt x="356" y="273"/>
                      <a:pt x="370" y="251"/>
                    </a:cubicBezTo>
                    <a:cubicBezTo>
                      <a:pt x="391" y="209"/>
                      <a:pt x="391" y="168"/>
                      <a:pt x="370" y="126"/>
                    </a:cubicBezTo>
                    <a:cubicBezTo>
                      <a:pt x="370" y="63"/>
                      <a:pt x="329" y="22"/>
                      <a:pt x="287" y="22"/>
                    </a:cubicBezTo>
                    <a:cubicBezTo>
                      <a:pt x="259" y="8"/>
                      <a:pt x="229"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16"/>
              <p:cNvSpPr/>
              <p:nvPr/>
            </p:nvSpPr>
            <p:spPr>
              <a:xfrm>
                <a:off x="8546075" y="3404900"/>
                <a:ext cx="20875" cy="5650"/>
              </a:xfrm>
              <a:custGeom>
                <a:avLst/>
                <a:gdLst/>
                <a:ahLst/>
                <a:cxnLst/>
                <a:rect l="l" t="t" r="r" b="b"/>
                <a:pathLst>
                  <a:path w="835" h="226" extrusionOk="0">
                    <a:moveTo>
                      <a:pt x="293" y="0"/>
                    </a:moveTo>
                    <a:cubicBezTo>
                      <a:pt x="237" y="0"/>
                      <a:pt x="181" y="3"/>
                      <a:pt x="125" y="9"/>
                    </a:cubicBezTo>
                    <a:cubicBezTo>
                      <a:pt x="0" y="29"/>
                      <a:pt x="0" y="196"/>
                      <a:pt x="125" y="217"/>
                    </a:cubicBezTo>
                    <a:cubicBezTo>
                      <a:pt x="186" y="223"/>
                      <a:pt x="247" y="226"/>
                      <a:pt x="308" y="226"/>
                    </a:cubicBezTo>
                    <a:cubicBezTo>
                      <a:pt x="456" y="226"/>
                      <a:pt x="603" y="211"/>
                      <a:pt x="751" y="196"/>
                    </a:cubicBezTo>
                    <a:cubicBezTo>
                      <a:pt x="834" y="175"/>
                      <a:pt x="834" y="71"/>
                      <a:pt x="751" y="50"/>
                    </a:cubicBezTo>
                    <a:cubicBezTo>
                      <a:pt x="598" y="20"/>
                      <a:pt x="446" y="0"/>
                      <a:pt x="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16"/>
              <p:cNvSpPr/>
              <p:nvPr/>
            </p:nvSpPr>
            <p:spPr>
              <a:xfrm>
                <a:off x="8540575" y="3534600"/>
                <a:ext cx="20625" cy="6625"/>
              </a:xfrm>
              <a:custGeom>
                <a:avLst/>
                <a:gdLst/>
                <a:ahLst/>
                <a:cxnLst/>
                <a:rect l="l" t="t" r="r" b="b"/>
                <a:pathLst>
                  <a:path w="825" h="265" extrusionOk="0">
                    <a:moveTo>
                      <a:pt x="263" y="1"/>
                    </a:moveTo>
                    <a:cubicBezTo>
                      <a:pt x="214" y="1"/>
                      <a:pt x="165" y="5"/>
                      <a:pt x="116" y="14"/>
                    </a:cubicBezTo>
                    <a:cubicBezTo>
                      <a:pt x="0" y="14"/>
                      <a:pt x="9" y="227"/>
                      <a:pt x="110" y="227"/>
                    </a:cubicBezTo>
                    <a:cubicBezTo>
                      <a:pt x="118" y="227"/>
                      <a:pt x="127" y="226"/>
                      <a:pt x="137" y="223"/>
                    </a:cubicBezTo>
                    <a:lnTo>
                      <a:pt x="137" y="243"/>
                    </a:lnTo>
                    <a:cubicBezTo>
                      <a:pt x="223" y="235"/>
                      <a:pt x="306" y="230"/>
                      <a:pt x="387" y="230"/>
                    </a:cubicBezTo>
                    <a:cubicBezTo>
                      <a:pt x="408" y="230"/>
                      <a:pt x="430" y="230"/>
                      <a:pt x="451" y="231"/>
                    </a:cubicBezTo>
                    <a:lnTo>
                      <a:pt x="451" y="231"/>
                    </a:lnTo>
                    <a:cubicBezTo>
                      <a:pt x="459" y="246"/>
                      <a:pt x="472" y="258"/>
                      <a:pt x="491" y="264"/>
                    </a:cubicBezTo>
                    <a:lnTo>
                      <a:pt x="741" y="264"/>
                    </a:lnTo>
                    <a:cubicBezTo>
                      <a:pt x="804" y="243"/>
                      <a:pt x="825" y="181"/>
                      <a:pt x="783" y="139"/>
                    </a:cubicBezTo>
                    <a:cubicBezTo>
                      <a:pt x="619" y="57"/>
                      <a:pt x="442"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16"/>
              <p:cNvSpPr/>
              <p:nvPr/>
            </p:nvSpPr>
            <p:spPr>
              <a:xfrm>
                <a:off x="8517625" y="3653700"/>
                <a:ext cx="20125" cy="6400"/>
              </a:xfrm>
              <a:custGeom>
                <a:avLst/>
                <a:gdLst/>
                <a:ahLst/>
                <a:cxnLst/>
                <a:rect l="l" t="t" r="r" b="b"/>
                <a:pathLst>
                  <a:path w="805" h="256" extrusionOk="0">
                    <a:moveTo>
                      <a:pt x="219" y="0"/>
                    </a:moveTo>
                    <a:cubicBezTo>
                      <a:pt x="184" y="0"/>
                      <a:pt x="150" y="2"/>
                      <a:pt x="116" y="6"/>
                    </a:cubicBezTo>
                    <a:cubicBezTo>
                      <a:pt x="0" y="6"/>
                      <a:pt x="9" y="219"/>
                      <a:pt x="110" y="219"/>
                    </a:cubicBezTo>
                    <a:cubicBezTo>
                      <a:pt x="118" y="219"/>
                      <a:pt x="127" y="217"/>
                      <a:pt x="137" y="214"/>
                    </a:cubicBezTo>
                    <a:cubicBezTo>
                      <a:pt x="187" y="209"/>
                      <a:pt x="237" y="206"/>
                      <a:pt x="288" y="206"/>
                    </a:cubicBezTo>
                    <a:cubicBezTo>
                      <a:pt x="425" y="206"/>
                      <a:pt x="563" y="225"/>
                      <a:pt x="700" y="256"/>
                    </a:cubicBezTo>
                    <a:cubicBezTo>
                      <a:pt x="763" y="256"/>
                      <a:pt x="804" y="172"/>
                      <a:pt x="763" y="152"/>
                    </a:cubicBezTo>
                    <a:cubicBezTo>
                      <a:pt x="588" y="47"/>
                      <a:pt x="398"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16"/>
              <p:cNvSpPr/>
              <p:nvPr/>
            </p:nvSpPr>
            <p:spPr>
              <a:xfrm>
                <a:off x="8498100" y="3753325"/>
                <a:ext cx="25575" cy="6900"/>
              </a:xfrm>
              <a:custGeom>
                <a:avLst/>
                <a:gdLst/>
                <a:ahLst/>
                <a:cxnLst/>
                <a:rect l="l" t="t" r="r" b="b"/>
                <a:pathLst>
                  <a:path w="1023" h="276" extrusionOk="0">
                    <a:moveTo>
                      <a:pt x="231" y="0"/>
                    </a:moveTo>
                    <a:cubicBezTo>
                      <a:pt x="196" y="0"/>
                      <a:pt x="160" y="2"/>
                      <a:pt x="125" y="4"/>
                    </a:cubicBezTo>
                    <a:cubicBezTo>
                      <a:pt x="0" y="4"/>
                      <a:pt x="0" y="213"/>
                      <a:pt x="125" y="213"/>
                    </a:cubicBezTo>
                    <a:cubicBezTo>
                      <a:pt x="280" y="213"/>
                      <a:pt x="428" y="220"/>
                      <a:pt x="577" y="233"/>
                    </a:cubicBezTo>
                    <a:lnTo>
                      <a:pt x="577" y="233"/>
                    </a:lnTo>
                    <a:cubicBezTo>
                      <a:pt x="579" y="234"/>
                      <a:pt x="580" y="234"/>
                      <a:pt x="581" y="234"/>
                    </a:cubicBezTo>
                    <a:lnTo>
                      <a:pt x="581" y="234"/>
                    </a:lnTo>
                    <a:cubicBezTo>
                      <a:pt x="692" y="244"/>
                      <a:pt x="803" y="258"/>
                      <a:pt x="918" y="275"/>
                    </a:cubicBezTo>
                    <a:cubicBezTo>
                      <a:pt x="980" y="275"/>
                      <a:pt x="1022" y="192"/>
                      <a:pt x="960" y="150"/>
                    </a:cubicBezTo>
                    <a:cubicBezTo>
                      <a:pt x="723" y="60"/>
                      <a:pt x="472" y="0"/>
                      <a:pt x="2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16"/>
              <p:cNvSpPr/>
              <p:nvPr/>
            </p:nvSpPr>
            <p:spPr>
              <a:xfrm>
                <a:off x="8532700" y="3811625"/>
                <a:ext cx="19125" cy="6500"/>
              </a:xfrm>
              <a:custGeom>
                <a:avLst/>
                <a:gdLst/>
                <a:ahLst/>
                <a:cxnLst/>
                <a:rect l="l" t="t" r="r" b="b"/>
                <a:pathLst>
                  <a:path w="765" h="260" extrusionOk="0">
                    <a:moveTo>
                      <a:pt x="513" y="0"/>
                    </a:moveTo>
                    <a:cubicBezTo>
                      <a:pt x="382" y="0"/>
                      <a:pt x="255" y="20"/>
                      <a:pt x="118" y="50"/>
                    </a:cubicBezTo>
                    <a:cubicBezTo>
                      <a:pt x="113" y="49"/>
                      <a:pt x="108" y="49"/>
                      <a:pt x="104" y="49"/>
                    </a:cubicBezTo>
                    <a:cubicBezTo>
                      <a:pt x="1" y="49"/>
                      <a:pt x="36" y="260"/>
                      <a:pt x="145" y="260"/>
                    </a:cubicBezTo>
                    <a:cubicBezTo>
                      <a:pt x="150" y="260"/>
                      <a:pt x="155" y="260"/>
                      <a:pt x="160" y="259"/>
                    </a:cubicBezTo>
                    <a:cubicBezTo>
                      <a:pt x="326" y="238"/>
                      <a:pt x="514" y="196"/>
                      <a:pt x="681" y="134"/>
                    </a:cubicBezTo>
                    <a:cubicBezTo>
                      <a:pt x="764" y="92"/>
                      <a:pt x="723" y="8"/>
                      <a:pt x="660" y="8"/>
                    </a:cubicBezTo>
                    <a:cubicBezTo>
                      <a:pt x="610" y="3"/>
                      <a:pt x="561"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16"/>
              <p:cNvSpPr/>
              <p:nvPr/>
            </p:nvSpPr>
            <p:spPr>
              <a:xfrm>
                <a:off x="8515825" y="3885350"/>
                <a:ext cx="16700" cy="5225"/>
              </a:xfrm>
              <a:custGeom>
                <a:avLst/>
                <a:gdLst/>
                <a:ahLst/>
                <a:cxnLst/>
                <a:rect l="l" t="t" r="r" b="b"/>
                <a:pathLst>
                  <a:path w="668" h="209" extrusionOk="0">
                    <a:moveTo>
                      <a:pt x="105" y="0"/>
                    </a:moveTo>
                    <a:cubicBezTo>
                      <a:pt x="0" y="21"/>
                      <a:pt x="0" y="188"/>
                      <a:pt x="105" y="209"/>
                    </a:cubicBezTo>
                    <a:cubicBezTo>
                      <a:pt x="271" y="209"/>
                      <a:pt x="417" y="209"/>
                      <a:pt x="584" y="188"/>
                    </a:cubicBezTo>
                    <a:cubicBezTo>
                      <a:pt x="668" y="167"/>
                      <a:pt x="668" y="63"/>
                      <a:pt x="584" y="42"/>
                    </a:cubicBezTo>
                    <a:cubicBezTo>
                      <a:pt x="417" y="21"/>
                      <a:pt x="271"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0" name="Google Shape;1400;p16"/>
              <p:cNvSpPr/>
              <p:nvPr/>
            </p:nvSpPr>
            <p:spPr>
              <a:xfrm>
                <a:off x="8289525" y="4242200"/>
                <a:ext cx="543625" cy="38700"/>
              </a:xfrm>
              <a:custGeom>
                <a:avLst/>
                <a:gdLst/>
                <a:ahLst/>
                <a:cxnLst/>
                <a:rect l="l" t="t" r="r" b="b"/>
                <a:pathLst>
                  <a:path w="21745" h="1548" extrusionOk="0">
                    <a:moveTo>
                      <a:pt x="21362" y="0"/>
                    </a:moveTo>
                    <a:cubicBezTo>
                      <a:pt x="21335" y="0"/>
                      <a:pt x="21306" y="5"/>
                      <a:pt x="21275" y="14"/>
                    </a:cubicBezTo>
                    <a:cubicBezTo>
                      <a:pt x="18563" y="765"/>
                      <a:pt x="15768" y="827"/>
                      <a:pt x="12994" y="890"/>
                    </a:cubicBezTo>
                    <a:cubicBezTo>
                      <a:pt x="11618" y="911"/>
                      <a:pt x="10262" y="1015"/>
                      <a:pt x="8885" y="1036"/>
                    </a:cubicBezTo>
                    <a:cubicBezTo>
                      <a:pt x="7509" y="1036"/>
                      <a:pt x="6132" y="973"/>
                      <a:pt x="4776" y="806"/>
                    </a:cubicBezTo>
                    <a:cubicBezTo>
                      <a:pt x="3963" y="723"/>
                      <a:pt x="3170" y="598"/>
                      <a:pt x="2357" y="473"/>
                    </a:cubicBezTo>
                    <a:cubicBezTo>
                      <a:pt x="1627" y="368"/>
                      <a:pt x="855" y="118"/>
                      <a:pt x="104" y="97"/>
                    </a:cubicBezTo>
                    <a:cubicBezTo>
                      <a:pt x="21" y="97"/>
                      <a:pt x="0" y="222"/>
                      <a:pt x="63" y="264"/>
                    </a:cubicBezTo>
                    <a:cubicBezTo>
                      <a:pt x="647" y="577"/>
                      <a:pt x="1356" y="681"/>
                      <a:pt x="2002" y="806"/>
                    </a:cubicBezTo>
                    <a:cubicBezTo>
                      <a:pt x="2691" y="973"/>
                      <a:pt x="3400" y="1098"/>
                      <a:pt x="4088" y="1203"/>
                    </a:cubicBezTo>
                    <a:cubicBezTo>
                      <a:pt x="5465" y="1390"/>
                      <a:pt x="6862" y="1515"/>
                      <a:pt x="8260" y="1536"/>
                    </a:cubicBezTo>
                    <a:cubicBezTo>
                      <a:pt x="8531" y="1544"/>
                      <a:pt x="8801" y="1548"/>
                      <a:pt x="9072" y="1548"/>
                    </a:cubicBezTo>
                    <a:cubicBezTo>
                      <a:pt x="10219" y="1548"/>
                      <a:pt x="11363" y="1487"/>
                      <a:pt x="12494" y="1453"/>
                    </a:cubicBezTo>
                    <a:cubicBezTo>
                      <a:pt x="13912" y="1432"/>
                      <a:pt x="15330" y="1411"/>
                      <a:pt x="16749" y="1307"/>
                    </a:cubicBezTo>
                    <a:cubicBezTo>
                      <a:pt x="18334" y="1203"/>
                      <a:pt x="19898" y="952"/>
                      <a:pt x="21421" y="556"/>
                    </a:cubicBezTo>
                    <a:cubicBezTo>
                      <a:pt x="21745" y="461"/>
                      <a:pt x="21651" y="0"/>
                      <a:pt x="21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01" name="Google Shape;1401;p16"/>
          <p:cNvGrpSpPr/>
          <p:nvPr/>
        </p:nvGrpSpPr>
        <p:grpSpPr>
          <a:xfrm>
            <a:off x="-1741987" y="5630812"/>
            <a:ext cx="2743606" cy="3911988"/>
            <a:chOff x="29206" y="2199506"/>
            <a:chExt cx="1371803" cy="1955994"/>
          </a:xfrm>
        </p:grpSpPr>
        <p:sp>
          <p:nvSpPr>
            <p:cNvPr id="1402" name="Google Shape;1402;p16"/>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03" name="Google Shape;1403;p16"/>
            <p:cNvGrpSpPr/>
            <p:nvPr/>
          </p:nvGrpSpPr>
          <p:grpSpPr>
            <a:xfrm>
              <a:off x="29206" y="2199506"/>
              <a:ext cx="1371803" cy="1916250"/>
              <a:chOff x="173975" y="1846850"/>
              <a:chExt cx="1630575" cy="2277725"/>
            </a:xfrm>
          </p:grpSpPr>
          <p:sp>
            <p:nvSpPr>
              <p:cNvPr id="1404" name="Google Shape;1404;p16"/>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16"/>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16"/>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16"/>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16"/>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16"/>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16"/>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16"/>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16"/>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16"/>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16"/>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16"/>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16"/>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16"/>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16"/>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16"/>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16"/>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16"/>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16"/>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16"/>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16"/>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16"/>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16"/>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16"/>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16"/>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16"/>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16"/>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16"/>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16"/>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16"/>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16"/>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16"/>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16"/>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16"/>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16"/>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16"/>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16"/>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16"/>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16"/>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16"/>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16"/>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16"/>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16"/>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16"/>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16"/>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16"/>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16"/>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16"/>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16"/>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16"/>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4" name="Google Shape;1454;p16"/>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5" name="Google Shape;1455;p16"/>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6" name="Google Shape;1456;p16"/>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7" name="Google Shape;1457;p16"/>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8" name="Google Shape;1458;p16"/>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9" name="Google Shape;1459;p16"/>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0" name="Google Shape;1460;p16"/>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1" name="Google Shape;1461;p16"/>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2" name="Google Shape;1462;p16"/>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3" name="Google Shape;1463;p16"/>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4" name="Google Shape;1464;p16"/>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5" name="Google Shape;1465;p16"/>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6" name="Google Shape;1466;p16"/>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7" name="Google Shape;1467;p16"/>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8" name="Google Shape;1468;p16"/>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9" name="Google Shape;1469;p16"/>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0" name="Google Shape;1470;p16"/>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1" name="Google Shape;1471;p16"/>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2" name="Google Shape;1472;p16"/>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3" name="Google Shape;1473;p16"/>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4" name="Google Shape;1474;p16"/>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5" name="Google Shape;1475;p16"/>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6" name="Google Shape;1476;p16"/>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7" name="Google Shape;1477;p16"/>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8" name="Google Shape;1478;p16"/>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9" name="Google Shape;1479;p16"/>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1480" name="Google Shape;1480;p16"/>
          <p:cNvSpPr txBox="1">
            <a:spLocks noGrp="1"/>
          </p:cNvSpPr>
          <p:nvPr>
            <p:ph type="title"/>
          </p:nvPr>
        </p:nvSpPr>
        <p:spPr>
          <a:xfrm>
            <a:off x="1440000" y="1053250"/>
            <a:ext cx="15408000" cy="81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269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304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0.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23.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14.svg"/><Relationship Id="rId3" Type="http://schemas.openxmlformats.org/officeDocument/2006/relationships/image" Target="../media/image25.svg"/><Relationship Id="rId21" Type="http://schemas.openxmlformats.org/officeDocument/2006/relationships/image" Target="../media/image21.png"/><Relationship Id="rId7" Type="http://schemas.openxmlformats.org/officeDocument/2006/relationships/image" Target="../media/image29.sv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13.png"/><Relationship Id="rId2" Type="http://schemas.openxmlformats.org/officeDocument/2006/relationships/image" Target="../media/image24.png"/><Relationship Id="rId16" Type="http://schemas.openxmlformats.org/officeDocument/2006/relationships/image" Target="../media/image6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1.png"/><Relationship Id="rId24" Type="http://schemas.openxmlformats.org/officeDocument/2006/relationships/image" Target="../media/image6.svg"/><Relationship Id="rId5" Type="http://schemas.openxmlformats.org/officeDocument/2006/relationships/image" Target="../media/image27.svg"/><Relationship Id="rId15" Type="http://schemas.openxmlformats.org/officeDocument/2006/relationships/image" Target="../media/image65.png"/><Relationship Id="rId23" Type="http://schemas.openxmlformats.org/officeDocument/2006/relationships/image" Target="../media/image5.png"/><Relationship Id="rId10" Type="http://schemas.openxmlformats.org/officeDocument/2006/relationships/image" Target="../media/image60.svg"/><Relationship Id="rId19" Type="http://schemas.openxmlformats.org/officeDocument/2006/relationships/image" Target="../media/image19.png"/><Relationship Id="rId4" Type="http://schemas.openxmlformats.org/officeDocument/2006/relationships/image" Target="../media/image26.pn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1.jpe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0.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23.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13" Type="http://schemas.openxmlformats.org/officeDocument/2006/relationships/image" Target="../media/image76.svg"/><Relationship Id="rId18" Type="http://schemas.openxmlformats.org/officeDocument/2006/relationships/image" Target="../media/image59.png"/><Relationship Id="rId26" Type="http://schemas.openxmlformats.org/officeDocument/2006/relationships/image" Target="../media/image19.png"/><Relationship Id="rId3" Type="http://schemas.openxmlformats.org/officeDocument/2006/relationships/image" Target="../media/image16.svg"/><Relationship Id="rId21" Type="http://schemas.openxmlformats.org/officeDocument/2006/relationships/image" Target="../media/image62.svg"/><Relationship Id="rId34" Type="http://schemas.openxmlformats.org/officeDocument/2006/relationships/hyperlink" Target="https://www.mozaweb.com/vi/lexikon.php?cmd=getlist&amp;let=3D&amp;active_menu=3d" TargetMode="External"/><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78.svg"/><Relationship Id="rId25" Type="http://schemas.openxmlformats.org/officeDocument/2006/relationships/image" Target="../media/image66.svg"/><Relationship Id="rId33" Type="http://schemas.openxmlformats.org/officeDocument/2006/relationships/image" Target="../media/image14.svg"/><Relationship Id="rId2" Type="http://schemas.openxmlformats.org/officeDocument/2006/relationships/image" Target="../media/image15.png"/><Relationship Id="rId16" Type="http://schemas.openxmlformats.org/officeDocument/2006/relationships/image" Target="../media/image77.png"/><Relationship Id="rId20" Type="http://schemas.openxmlformats.org/officeDocument/2006/relationships/image" Target="../media/image61.png"/><Relationship Id="rId29"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65.png"/><Relationship Id="rId32" Type="http://schemas.openxmlformats.org/officeDocument/2006/relationships/image" Target="../media/image13.png"/><Relationship Id="rId5" Type="http://schemas.openxmlformats.org/officeDocument/2006/relationships/image" Target="../media/image2.svg"/><Relationship Id="rId15" Type="http://schemas.openxmlformats.org/officeDocument/2006/relationships/image" Target="../media/image68.svg"/><Relationship Id="rId23" Type="http://schemas.openxmlformats.org/officeDocument/2006/relationships/image" Target="../media/image64.svg"/><Relationship Id="rId28" Type="http://schemas.openxmlformats.org/officeDocument/2006/relationships/image" Target="../media/image21.png"/><Relationship Id="rId10" Type="http://schemas.openxmlformats.org/officeDocument/2006/relationships/image" Target="../media/image73.png"/><Relationship Id="rId19" Type="http://schemas.openxmlformats.org/officeDocument/2006/relationships/image" Target="../media/image60.svg"/><Relationship Id="rId31"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72.svg"/><Relationship Id="rId14" Type="http://schemas.openxmlformats.org/officeDocument/2006/relationships/image" Target="../media/image67.png"/><Relationship Id="rId22" Type="http://schemas.openxmlformats.org/officeDocument/2006/relationships/image" Target="../media/image63.png"/><Relationship Id="rId27" Type="http://schemas.openxmlformats.org/officeDocument/2006/relationships/image" Target="../media/image20.svg"/><Relationship Id="rId30" Type="http://schemas.openxmlformats.org/officeDocument/2006/relationships/image" Target="../media/image5.png"/><Relationship Id="rId35" Type="http://schemas.openxmlformats.org/officeDocument/2006/relationships/image" Target="../media/image31.jpeg"/><Relationship Id="rId8"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9.tmp"/><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80.jpeg"/></Relationships>
</file>

<file path=ppt/slides/_rels/slide2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10.svg"/><Relationship Id="rId4" Type="http://schemas.openxmlformats.org/officeDocument/2006/relationships/image" Target="../media/image26.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20.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23.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 Id="rId14" Type="http://schemas.openxmlformats.org/officeDocument/2006/relationships/image" Target="../media/image22.svg"/></Relationships>
</file>

<file path=ppt/slides/_rels/slide32.xml.rels><?xml version="1.0" encoding="UTF-8" standalone="yes"?>
<Relationships xmlns="http://schemas.openxmlformats.org/package/2006/relationships"><Relationship Id="rId13" Type="http://schemas.openxmlformats.org/officeDocument/2006/relationships/image" Target="../media/image74.svg"/><Relationship Id="rId18" Type="http://schemas.openxmlformats.org/officeDocument/2006/relationships/image" Target="../media/image77.png"/><Relationship Id="rId26" Type="http://schemas.openxmlformats.org/officeDocument/2006/relationships/image" Target="../media/image65.png"/><Relationship Id="rId3" Type="http://schemas.openxmlformats.org/officeDocument/2006/relationships/image" Target="../media/image25.svg"/><Relationship Id="rId21" Type="http://schemas.openxmlformats.org/officeDocument/2006/relationships/image" Target="../media/image60.svg"/><Relationship Id="rId7" Type="http://schemas.openxmlformats.org/officeDocument/2006/relationships/image" Target="../media/image16.svg"/><Relationship Id="rId12" Type="http://schemas.openxmlformats.org/officeDocument/2006/relationships/image" Target="../media/image73.png"/><Relationship Id="rId17" Type="http://schemas.openxmlformats.org/officeDocument/2006/relationships/image" Target="../media/image68.svg"/><Relationship Id="rId25" Type="http://schemas.openxmlformats.org/officeDocument/2006/relationships/image" Target="../media/image64.svg"/><Relationship Id="rId33" Type="http://schemas.openxmlformats.org/officeDocument/2006/relationships/image" Target="../media/image92.png"/><Relationship Id="rId2" Type="http://schemas.openxmlformats.org/officeDocument/2006/relationships/image" Target="../media/image24.png"/><Relationship Id="rId16" Type="http://schemas.openxmlformats.org/officeDocument/2006/relationships/image" Target="../media/image67.png"/><Relationship Id="rId20" Type="http://schemas.openxmlformats.org/officeDocument/2006/relationships/image" Target="../media/image59.png"/><Relationship Id="rId29"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0.svg"/><Relationship Id="rId24" Type="http://schemas.openxmlformats.org/officeDocument/2006/relationships/image" Target="../media/image63.png"/><Relationship Id="rId32" Type="http://schemas.openxmlformats.org/officeDocument/2006/relationships/image" Target="../media/image91.png"/><Relationship Id="rId5" Type="http://schemas.openxmlformats.org/officeDocument/2006/relationships/image" Target="../media/image27.svg"/><Relationship Id="rId15" Type="http://schemas.openxmlformats.org/officeDocument/2006/relationships/image" Target="../media/image76.svg"/><Relationship Id="rId23" Type="http://schemas.openxmlformats.org/officeDocument/2006/relationships/image" Target="../media/image62.svg"/><Relationship Id="rId28" Type="http://schemas.openxmlformats.org/officeDocument/2006/relationships/image" Target="../media/image19.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22.svg"/><Relationship Id="rId4" Type="http://schemas.openxmlformats.org/officeDocument/2006/relationships/image" Target="../media/image26.png"/><Relationship Id="rId9" Type="http://schemas.openxmlformats.org/officeDocument/2006/relationships/image" Target="../media/image2.svg"/><Relationship Id="rId14" Type="http://schemas.openxmlformats.org/officeDocument/2006/relationships/image" Target="../media/image75.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21.png"/><Relationship Id="rId8"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0.svg"/><Relationship Id="rId18" Type="http://schemas.openxmlformats.org/officeDocument/2006/relationships/image" Target="../media/image67.png"/><Relationship Id="rId3" Type="http://schemas.openxmlformats.org/officeDocument/2006/relationships/image" Target="../media/image25.svg"/><Relationship Id="rId21"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24.png"/><Relationship Id="rId16" Type="http://schemas.openxmlformats.org/officeDocument/2006/relationships/image" Target="../media/image63.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27.svg"/><Relationship Id="rId15" Type="http://schemas.openxmlformats.org/officeDocument/2006/relationships/image" Target="../media/image62.svg"/><Relationship Id="rId23" Type="http://schemas.openxmlformats.org/officeDocument/2006/relationships/image" Target="../media/image94.tmp"/><Relationship Id="rId10" Type="http://schemas.openxmlformats.org/officeDocument/2006/relationships/image" Target="../media/image77.png"/><Relationship Id="rId19" Type="http://schemas.openxmlformats.org/officeDocument/2006/relationships/image" Target="../media/image68.svg"/><Relationship Id="rId4" Type="http://schemas.openxmlformats.org/officeDocument/2006/relationships/image" Target="../media/image26.png"/><Relationship Id="rId9" Type="http://schemas.openxmlformats.org/officeDocument/2006/relationships/image" Target="../media/image76.svg"/><Relationship Id="rId14" Type="http://schemas.openxmlformats.org/officeDocument/2006/relationships/image" Target="../media/image61.png"/><Relationship Id="rId22"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4.svg"/><Relationship Id="rId18" Type="http://schemas.openxmlformats.org/officeDocument/2006/relationships/image" Target="../media/image77.png"/><Relationship Id="rId26" Type="http://schemas.openxmlformats.org/officeDocument/2006/relationships/image" Target="../media/image65.png"/><Relationship Id="rId3" Type="http://schemas.openxmlformats.org/officeDocument/2006/relationships/image" Target="../media/image25.svg"/><Relationship Id="rId21" Type="http://schemas.openxmlformats.org/officeDocument/2006/relationships/image" Target="../media/image60.svg"/><Relationship Id="rId7" Type="http://schemas.openxmlformats.org/officeDocument/2006/relationships/image" Target="../media/image16.svg"/><Relationship Id="rId12" Type="http://schemas.openxmlformats.org/officeDocument/2006/relationships/image" Target="../media/image73.png"/><Relationship Id="rId17" Type="http://schemas.openxmlformats.org/officeDocument/2006/relationships/image" Target="../media/image68.svg"/><Relationship Id="rId25" Type="http://schemas.openxmlformats.org/officeDocument/2006/relationships/image" Target="../media/image64.svg"/><Relationship Id="rId2" Type="http://schemas.openxmlformats.org/officeDocument/2006/relationships/image" Target="../media/image24.png"/><Relationship Id="rId16" Type="http://schemas.openxmlformats.org/officeDocument/2006/relationships/image" Target="../media/image67.png"/><Relationship Id="rId20" Type="http://schemas.openxmlformats.org/officeDocument/2006/relationships/image" Target="../media/image59.png"/><Relationship Id="rId29"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0.svg"/><Relationship Id="rId24" Type="http://schemas.openxmlformats.org/officeDocument/2006/relationships/image" Target="../media/image63.png"/><Relationship Id="rId32" Type="http://schemas.openxmlformats.org/officeDocument/2006/relationships/image" Target="../media/image93.png"/><Relationship Id="rId5" Type="http://schemas.openxmlformats.org/officeDocument/2006/relationships/image" Target="../media/image27.svg"/><Relationship Id="rId15" Type="http://schemas.openxmlformats.org/officeDocument/2006/relationships/image" Target="../media/image76.svg"/><Relationship Id="rId23" Type="http://schemas.openxmlformats.org/officeDocument/2006/relationships/image" Target="../media/image62.svg"/><Relationship Id="rId28" Type="http://schemas.openxmlformats.org/officeDocument/2006/relationships/image" Target="../media/image19.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22.svg"/><Relationship Id="rId4" Type="http://schemas.openxmlformats.org/officeDocument/2006/relationships/image" Target="../media/image26.png"/><Relationship Id="rId9" Type="http://schemas.openxmlformats.org/officeDocument/2006/relationships/image" Target="../media/image2.svg"/><Relationship Id="rId14" Type="http://schemas.openxmlformats.org/officeDocument/2006/relationships/image" Target="../media/image75.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4.svg"/><Relationship Id="rId18" Type="http://schemas.openxmlformats.org/officeDocument/2006/relationships/image" Target="../media/image77.png"/><Relationship Id="rId26" Type="http://schemas.openxmlformats.org/officeDocument/2006/relationships/image" Target="../media/image65.png"/><Relationship Id="rId3" Type="http://schemas.openxmlformats.org/officeDocument/2006/relationships/image" Target="../media/image25.svg"/><Relationship Id="rId21" Type="http://schemas.openxmlformats.org/officeDocument/2006/relationships/image" Target="../media/image60.svg"/><Relationship Id="rId7" Type="http://schemas.openxmlformats.org/officeDocument/2006/relationships/image" Target="../media/image16.svg"/><Relationship Id="rId12" Type="http://schemas.openxmlformats.org/officeDocument/2006/relationships/image" Target="../media/image73.png"/><Relationship Id="rId17" Type="http://schemas.openxmlformats.org/officeDocument/2006/relationships/image" Target="../media/image68.svg"/><Relationship Id="rId25" Type="http://schemas.openxmlformats.org/officeDocument/2006/relationships/image" Target="../media/image64.svg"/><Relationship Id="rId2" Type="http://schemas.openxmlformats.org/officeDocument/2006/relationships/image" Target="../media/image24.png"/><Relationship Id="rId16" Type="http://schemas.openxmlformats.org/officeDocument/2006/relationships/image" Target="../media/image67.png"/><Relationship Id="rId20" Type="http://schemas.openxmlformats.org/officeDocument/2006/relationships/image" Target="../media/image59.png"/><Relationship Id="rId29"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0.svg"/><Relationship Id="rId24" Type="http://schemas.openxmlformats.org/officeDocument/2006/relationships/image" Target="../media/image63.png"/><Relationship Id="rId32" Type="http://schemas.openxmlformats.org/officeDocument/2006/relationships/image" Target="../media/image95.png"/><Relationship Id="rId5" Type="http://schemas.openxmlformats.org/officeDocument/2006/relationships/image" Target="../media/image27.svg"/><Relationship Id="rId15" Type="http://schemas.openxmlformats.org/officeDocument/2006/relationships/image" Target="../media/image76.svg"/><Relationship Id="rId23" Type="http://schemas.openxmlformats.org/officeDocument/2006/relationships/image" Target="../media/image62.svg"/><Relationship Id="rId28" Type="http://schemas.openxmlformats.org/officeDocument/2006/relationships/image" Target="../media/image19.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22.svg"/><Relationship Id="rId4" Type="http://schemas.openxmlformats.org/officeDocument/2006/relationships/image" Target="../media/image26.png"/><Relationship Id="rId9" Type="http://schemas.openxmlformats.org/officeDocument/2006/relationships/image" Target="../media/image2.svg"/><Relationship Id="rId14" Type="http://schemas.openxmlformats.org/officeDocument/2006/relationships/image" Target="../media/image75.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31.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png"/><Relationship Id="rId18" Type="http://schemas.openxmlformats.org/officeDocument/2006/relationships/image" Target="../media/image14.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4.svg"/><Relationship Id="rId17" Type="http://schemas.openxmlformats.org/officeDocument/2006/relationships/image" Target="../media/image13.png"/><Relationship Id="rId2" Type="http://schemas.openxmlformats.org/officeDocument/2006/relationships/image" Target="../media/image24.png"/><Relationship Id="rId16" Type="http://schemas.openxmlformats.org/officeDocument/2006/relationships/image" Target="../media/image10.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7.svg"/><Relationship Id="rId15" Type="http://schemas.openxmlformats.org/officeDocument/2006/relationships/image" Target="../media/image9.png"/><Relationship Id="rId10" Type="http://schemas.openxmlformats.org/officeDocument/2006/relationships/image" Target="../media/image2.svg"/><Relationship Id="rId19"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1.png"/><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6907719" y="300904"/>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6777980" y="447430"/>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388697" y="-386901"/>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6871827" y="9002699"/>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4907" y="912073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sp>
        <p:nvSpPr>
          <p:cNvPr id="10" name="TextBox 11">
            <a:extLst>
              <a:ext uri="{FF2B5EF4-FFF2-40B4-BE49-F238E27FC236}">
                <a16:creationId xmlns:a16="http://schemas.microsoft.com/office/drawing/2014/main" id="{73291E8E-FD97-2890-107E-3862F696BD76}"/>
              </a:ext>
            </a:extLst>
          </p:cNvPr>
          <p:cNvSpPr txBox="1"/>
          <p:nvPr/>
        </p:nvSpPr>
        <p:spPr>
          <a:xfrm>
            <a:off x="4457650" y="831424"/>
            <a:ext cx="10156971" cy="1017523"/>
          </a:xfrm>
          <a:prstGeom prst="rect">
            <a:avLst/>
          </a:prstGeom>
        </p:spPr>
        <p:txBody>
          <a:bodyPr wrap="square" lIns="0" tIns="0" rIns="0" bIns="0" rtlCol="0" anchor="t">
            <a:spAutoFit/>
          </a:bodyPr>
          <a:lstStyle/>
          <a:p>
            <a:pPr algn="ctr">
              <a:lnSpc>
                <a:spcPts val="7200"/>
              </a:lnSpc>
            </a:pPr>
            <a:r>
              <a:rPr lang="en-US" sz="9600" spc="-288" dirty="0" err="1">
                <a:solidFill>
                  <a:srgbClr val="FFFFFF"/>
                </a:solidFill>
                <a:latin typeface="ไอติม Bold"/>
              </a:rPr>
              <a:t>Phần</a:t>
            </a:r>
            <a:r>
              <a:rPr lang="en-US" sz="9600" spc="-288" dirty="0">
                <a:solidFill>
                  <a:srgbClr val="FFFFFF"/>
                </a:solidFill>
                <a:latin typeface="ไอติม Bold"/>
              </a:rPr>
              <a:t> 3: VẬT SỐNG</a:t>
            </a:r>
          </a:p>
        </p:txBody>
      </p:sp>
      <p:sp>
        <p:nvSpPr>
          <p:cNvPr id="12" name="TextBox 11">
            <a:extLst>
              <a:ext uri="{FF2B5EF4-FFF2-40B4-BE49-F238E27FC236}">
                <a16:creationId xmlns:a16="http://schemas.microsoft.com/office/drawing/2014/main" id="{0A8D3488-BB90-ECE4-EF9A-43DED1B3850C}"/>
              </a:ext>
            </a:extLst>
          </p:cNvPr>
          <p:cNvSpPr txBox="1"/>
          <p:nvPr/>
        </p:nvSpPr>
        <p:spPr>
          <a:xfrm>
            <a:off x="3733800" y="2247900"/>
            <a:ext cx="11387327" cy="963341"/>
          </a:xfrm>
          <a:prstGeom prst="rect">
            <a:avLst/>
          </a:prstGeom>
        </p:spPr>
        <p:txBody>
          <a:bodyPr wrap="square" lIns="0" tIns="0" rIns="0" bIns="0" rtlCol="0" anchor="t">
            <a:spAutoFit/>
          </a:bodyPr>
          <a:lstStyle/>
          <a:p>
            <a:pPr algn="ctr">
              <a:lnSpc>
                <a:spcPts val="7200"/>
              </a:lnSpc>
            </a:pPr>
            <a:r>
              <a:rPr lang="en-US" sz="8000" spc="-288" dirty="0" err="1">
                <a:solidFill>
                  <a:srgbClr val="FFFFFF"/>
                </a:solidFill>
                <a:latin typeface="ไอติม Bold"/>
              </a:rPr>
              <a:t>Chủ</a:t>
            </a:r>
            <a:r>
              <a:rPr lang="en-US" sz="8000" spc="-288" dirty="0">
                <a:solidFill>
                  <a:srgbClr val="FFFFFF"/>
                </a:solidFill>
                <a:latin typeface="ไอติม Bold"/>
              </a:rPr>
              <a:t> </a:t>
            </a:r>
            <a:r>
              <a:rPr lang="en-US" sz="8000" spc="-288" dirty="0" err="1">
                <a:solidFill>
                  <a:srgbClr val="FFFFFF"/>
                </a:solidFill>
                <a:latin typeface="ไอติม Bold"/>
              </a:rPr>
              <a:t>đề</a:t>
            </a:r>
            <a:r>
              <a:rPr lang="en-US" sz="8000" spc="-288" dirty="0">
                <a:solidFill>
                  <a:srgbClr val="FFFFFF"/>
                </a:solidFill>
                <a:latin typeface="ไอติม Bold"/>
              </a:rPr>
              <a:t> 7: CƠ THỂ NGƯỜI</a:t>
            </a:r>
          </a:p>
        </p:txBody>
      </p:sp>
      <p:pic>
        <p:nvPicPr>
          <p:cNvPr id="1028" name="Picture 4" descr="Bộ phận nào trong cơ thể con người quan trọng nhất?">
            <a:extLst>
              <a:ext uri="{FF2B5EF4-FFF2-40B4-BE49-F238E27FC236}">
                <a16:creationId xmlns:a16="http://schemas.microsoft.com/office/drawing/2014/main" id="{99D41A9A-5585-B251-FF46-BDF04A44FC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7999" y="3570006"/>
            <a:ext cx="12282361" cy="5612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2971800" y="0"/>
            <a:ext cx="41910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3</a:t>
            </a:r>
          </a:p>
        </p:txBody>
      </p:sp>
      <p:sp>
        <p:nvSpPr>
          <p:cNvPr id="8" name="TextBox 7">
            <a:extLst>
              <a:ext uri="{FF2B5EF4-FFF2-40B4-BE49-F238E27FC236}">
                <a16:creationId xmlns:a16="http://schemas.microsoft.com/office/drawing/2014/main" id="{49703F7A-919A-FBEF-C061-80A52C93BE1A}"/>
              </a:ext>
            </a:extLst>
          </p:cNvPr>
          <p:cNvSpPr txBox="1"/>
          <p:nvPr/>
        </p:nvSpPr>
        <p:spPr>
          <a:xfrm>
            <a:off x="13716000" y="4558725"/>
            <a:ext cx="3733800" cy="769441"/>
          </a:xfrm>
          <a:prstGeom prst="rect">
            <a:avLst/>
          </a:prstGeom>
          <a:noFill/>
        </p:spPr>
        <p:txBody>
          <a:bodyPr wrap="square" rtlCol="0">
            <a:spAutoFit/>
          </a:bodyPr>
          <a:lstStyle/>
          <a:p>
            <a:r>
              <a:rPr lang="en-US" sz="4400" b="1" dirty="0">
                <a:solidFill>
                  <a:schemeClr val="bg1"/>
                </a:solidFill>
              </a:rPr>
              <a:t>HỆ TIÊU HÓA</a:t>
            </a:r>
          </a:p>
        </p:txBody>
      </p:sp>
      <p:pic>
        <p:nvPicPr>
          <p:cNvPr id="4" name="Picture 3">
            <a:extLst>
              <a:ext uri="{FF2B5EF4-FFF2-40B4-BE49-F238E27FC236}">
                <a16:creationId xmlns:a16="http://schemas.microsoft.com/office/drawing/2014/main" id="{85FC8D6C-8A1C-8873-F45F-D37B3F69E5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6629400" y="964482"/>
            <a:ext cx="4491063" cy="8354721"/>
          </a:xfrm>
          <a:prstGeom prst="rect">
            <a:avLst/>
          </a:prstGeom>
        </p:spPr>
      </p:pic>
      <p:pic>
        <p:nvPicPr>
          <p:cNvPr id="10" name="Picture 9">
            <a:extLst>
              <a:ext uri="{FF2B5EF4-FFF2-40B4-BE49-F238E27FC236}">
                <a16:creationId xmlns:a16="http://schemas.microsoft.com/office/drawing/2014/main" id="{44040E89-41DB-3E34-7339-5F974CEC86E0}"/>
              </a:ext>
            </a:extLst>
          </p:cNvPr>
          <p:cNvPicPr>
            <a:picLocks noChangeAspect="1"/>
          </p:cNvPicPr>
          <p:nvPr/>
        </p:nvPicPr>
        <p:blipFill rotWithShape="1">
          <a:blip r:embed="rId6">
            <a:extLst>
              <a:ext uri="{28A0092B-C50C-407E-A947-70E740481C1C}">
                <a14:useLocalDpi xmlns:a14="http://schemas.microsoft.com/office/drawing/2010/main" val="0"/>
              </a:ext>
            </a:extLst>
          </a:blip>
          <a:srcRect t="12222" b="10000"/>
          <a:stretch/>
        </p:blipFill>
        <p:spPr>
          <a:xfrm>
            <a:off x="838200" y="966139"/>
            <a:ext cx="4833803" cy="8354721"/>
          </a:xfrm>
          <a:prstGeom prst="rect">
            <a:avLst/>
          </a:prstGeom>
        </p:spPr>
      </p:pic>
    </p:spTree>
    <p:extLst>
      <p:ext uri="{BB962C8B-B14F-4D97-AF65-F5344CB8AC3E}">
        <p14:creationId xmlns:p14="http://schemas.microsoft.com/office/powerpoint/2010/main" val="20580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3775960" y="206217"/>
            <a:ext cx="4606039"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4</a:t>
            </a:r>
          </a:p>
        </p:txBody>
      </p:sp>
      <p:sp>
        <p:nvSpPr>
          <p:cNvPr id="8" name="TextBox 7">
            <a:extLst>
              <a:ext uri="{FF2B5EF4-FFF2-40B4-BE49-F238E27FC236}">
                <a16:creationId xmlns:a16="http://schemas.microsoft.com/office/drawing/2014/main" id="{49703F7A-919A-FBEF-C061-80A52C93BE1A}"/>
              </a:ext>
            </a:extLst>
          </p:cNvPr>
          <p:cNvSpPr txBox="1"/>
          <p:nvPr/>
        </p:nvSpPr>
        <p:spPr>
          <a:xfrm>
            <a:off x="12954000" y="5067300"/>
            <a:ext cx="4876800" cy="769441"/>
          </a:xfrm>
          <a:prstGeom prst="rect">
            <a:avLst/>
          </a:prstGeom>
          <a:noFill/>
        </p:spPr>
        <p:txBody>
          <a:bodyPr wrap="square" rtlCol="0">
            <a:spAutoFit/>
          </a:bodyPr>
          <a:lstStyle/>
          <a:p>
            <a:r>
              <a:rPr lang="en-US" sz="4400" b="1" dirty="0">
                <a:solidFill>
                  <a:schemeClr val="bg1"/>
                </a:solidFill>
              </a:rPr>
              <a:t>HỆ BÀI TIẾT</a:t>
            </a:r>
          </a:p>
        </p:txBody>
      </p:sp>
      <p:pic>
        <p:nvPicPr>
          <p:cNvPr id="4" name="Picture 3">
            <a:extLst>
              <a:ext uri="{FF2B5EF4-FFF2-40B4-BE49-F238E27FC236}">
                <a16:creationId xmlns:a16="http://schemas.microsoft.com/office/drawing/2014/main" id="{60875C1C-CEE9-BCCD-BBF1-8D5305995FAE}"/>
              </a:ext>
            </a:extLst>
          </p:cNvPr>
          <p:cNvPicPr>
            <a:picLocks noChangeAspect="1"/>
          </p:cNvPicPr>
          <p:nvPr/>
        </p:nvPicPr>
        <p:blipFill rotWithShape="1">
          <a:blip r:embed="rId5">
            <a:extLst>
              <a:ext uri="{28A0092B-C50C-407E-A947-70E740481C1C}">
                <a14:useLocalDpi xmlns:a14="http://schemas.microsoft.com/office/drawing/2010/main" val="0"/>
              </a:ext>
            </a:extLst>
          </a:blip>
          <a:srcRect t="12223" b="10740"/>
          <a:stretch/>
        </p:blipFill>
        <p:spPr>
          <a:xfrm>
            <a:off x="1289108" y="1034501"/>
            <a:ext cx="4933950" cy="8446598"/>
          </a:xfrm>
          <a:prstGeom prst="rect">
            <a:avLst/>
          </a:prstGeom>
        </p:spPr>
      </p:pic>
      <p:pic>
        <p:nvPicPr>
          <p:cNvPr id="14" name="Picture 13">
            <a:extLst>
              <a:ext uri="{FF2B5EF4-FFF2-40B4-BE49-F238E27FC236}">
                <a16:creationId xmlns:a16="http://schemas.microsoft.com/office/drawing/2014/main" id="{F6705C6E-0776-7213-EE68-AF9FF8897B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704" b="7037"/>
          <a:stretch/>
        </p:blipFill>
        <p:spPr>
          <a:xfrm>
            <a:off x="6705600" y="1034500"/>
            <a:ext cx="4795056" cy="8446597"/>
          </a:xfrm>
          <a:prstGeom prst="rect">
            <a:avLst/>
          </a:prstGeom>
        </p:spPr>
      </p:pic>
    </p:spTree>
    <p:extLst>
      <p:ext uri="{BB962C8B-B14F-4D97-AF65-F5344CB8AC3E}">
        <p14:creationId xmlns:p14="http://schemas.microsoft.com/office/powerpoint/2010/main" val="30380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2895600" y="190500"/>
            <a:ext cx="37338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5</a:t>
            </a:r>
          </a:p>
        </p:txBody>
      </p:sp>
      <p:sp>
        <p:nvSpPr>
          <p:cNvPr id="8" name="TextBox 7">
            <a:extLst>
              <a:ext uri="{FF2B5EF4-FFF2-40B4-BE49-F238E27FC236}">
                <a16:creationId xmlns:a16="http://schemas.microsoft.com/office/drawing/2014/main" id="{49703F7A-919A-FBEF-C061-80A52C93BE1A}"/>
              </a:ext>
            </a:extLst>
          </p:cNvPr>
          <p:cNvSpPr txBox="1"/>
          <p:nvPr/>
        </p:nvSpPr>
        <p:spPr>
          <a:xfrm>
            <a:off x="13639800" y="5099674"/>
            <a:ext cx="4343400" cy="769441"/>
          </a:xfrm>
          <a:prstGeom prst="rect">
            <a:avLst/>
          </a:prstGeom>
          <a:noFill/>
        </p:spPr>
        <p:txBody>
          <a:bodyPr wrap="square" rtlCol="0">
            <a:spAutoFit/>
          </a:bodyPr>
          <a:lstStyle/>
          <a:p>
            <a:r>
              <a:rPr lang="en-US" sz="4400" b="1" dirty="0">
                <a:solidFill>
                  <a:schemeClr val="bg1"/>
                </a:solidFill>
              </a:rPr>
              <a:t>HỆ HÔ HẤP</a:t>
            </a:r>
          </a:p>
        </p:txBody>
      </p:sp>
      <p:pic>
        <p:nvPicPr>
          <p:cNvPr id="4" name="Picture 3">
            <a:extLst>
              <a:ext uri="{FF2B5EF4-FFF2-40B4-BE49-F238E27FC236}">
                <a16:creationId xmlns:a16="http://schemas.microsoft.com/office/drawing/2014/main" id="{1F748656-B947-2BF4-9C85-B6A57EEEF8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b="13704"/>
          <a:stretch/>
        </p:blipFill>
        <p:spPr>
          <a:xfrm>
            <a:off x="6172200" y="1005980"/>
            <a:ext cx="4869437" cy="8256962"/>
          </a:xfrm>
          <a:prstGeom prst="rect">
            <a:avLst/>
          </a:prstGeom>
        </p:spPr>
      </p:pic>
      <p:pic>
        <p:nvPicPr>
          <p:cNvPr id="10" name="Picture 9">
            <a:extLst>
              <a:ext uri="{FF2B5EF4-FFF2-40B4-BE49-F238E27FC236}">
                <a16:creationId xmlns:a16="http://schemas.microsoft.com/office/drawing/2014/main" id="{C1AEB80D-95D9-C5D3-5675-659AC2B23838}"/>
              </a:ext>
            </a:extLst>
          </p:cNvPr>
          <p:cNvPicPr>
            <a:picLocks noChangeAspect="1"/>
          </p:cNvPicPr>
          <p:nvPr/>
        </p:nvPicPr>
        <p:blipFill rotWithShape="1">
          <a:blip r:embed="rId6">
            <a:extLst>
              <a:ext uri="{28A0092B-C50C-407E-A947-70E740481C1C}">
                <a14:useLocalDpi xmlns:a14="http://schemas.microsoft.com/office/drawing/2010/main" val="0"/>
              </a:ext>
            </a:extLst>
          </a:blip>
          <a:srcRect t="12963" b="10000"/>
          <a:stretch/>
        </p:blipFill>
        <p:spPr>
          <a:xfrm>
            <a:off x="662523" y="1005980"/>
            <a:ext cx="4823178" cy="8256963"/>
          </a:xfrm>
          <a:prstGeom prst="rect">
            <a:avLst/>
          </a:prstGeom>
        </p:spPr>
      </p:pic>
    </p:spTree>
    <p:extLst>
      <p:ext uri="{BB962C8B-B14F-4D97-AF65-F5344CB8AC3E}">
        <p14:creationId xmlns:p14="http://schemas.microsoft.com/office/powerpoint/2010/main" val="12881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3733800" y="126712"/>
            <a:ext cx="40386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6</a:t>
            </a:r>
          </a:p>
        </p:txBody>
      </p:sp>
      <p:sp>
        <p:nvSpPr>
          <p:cNvPr id="8" name="TextBox 7">
            <a:extLst>
              <a:ext uri="{FF2B5EF4-FFF2-40B4-BE49-F238E27FC236}">
                <a16:creationId xmlns:a16="http://schemas.microsoft.com/office/drawing/2014/main" id="{49703F7A-919A-FBEF-C061-80A52C93BE1A}"/>
              </a:ext>
            </a:extLst>
          </p:cNvPr>
          <p:cNvSpPr txBox="1"/>
          <p:nvPr/>
        </p:nvSpPr>
        <p:spPr>
          <a:xfrm>
            <a:off x="14020799" y="4991100"/>
            <a:ext cx="3800265" cy="769441"/>
          </a:xfrm>
          <a:prstGeom prst="rect">
            <a:avLst/>
          </a:prstGeom>
          <a:noFill/>
        </p:spPr>
        <p:txBody>
          <a:bodyPr wrap="square" rtlCol="0">
            <a:spAutoFit/>
          </a:bodyPr>
          <a:lstStyle/>
          <a:p>
            <a:r>
              <a:rPr lang="en-US" sz="4400" b="1" dirty="0">
                <a:solidFill>
                  <a:schemeClr val="bg1"/>
                </a:solidFill>
              </a:rPr>
              <a:t>HỆ SINH DỤC</a:t>
            </a:r>
          </a:p>
        </p:txBody>
      </p:sp>
      <p:pic>
        <p:nvPicPr>
          <p:cNvPr id="4" name="Picture 3">
            <a:extLst>
              <a:ext uri="{FF2B5EF4-FFF2-40B4-BE49-F238E27FC236}">
                <a16:creationId xmlns:a16="http://schemas.microsoft.com/office/drawing/2014/main" id="{AEF4C4E5-E6D3-2AB6-AA64-55148B5D7C88}"/>
              </a:ext>
            </a:extLst>
          </p:cNvPr>
          <p:cNvPicPr>
            <a:picLocks noChangeAspect="1"/>
          </p:cNvPicPr>
          <p:nvPr/>
        </p:nvPicPr>
        <p:blipFill rotWithShape="1">
          <a:blip r:embed="rId5">
            <a:extLst>
              <a:ext uri="{28A0092B-C50C-407E-A947-70E740481C1C}">
                <a14:useLocalDpi xmlns:a14="http://schemas.microsoft.com/office/drawing/2010/main" val="0"/>
              </a:ext>
            </a:extLst>
          </a:blip>
          <a:srcRect t="14445" b="31481"/>
          <a:stretch/>
        </p:blipFill>
        <p:spPr>
          <a:xfrm>
            <a:off x="6705599" y="1028699"/>
            <a:ext cx="6097979" cy="7327613"/>
          </a:xfrm>
          <a:prstGeom prst="rect">
            <a:avLst/>
          </a:prstGeom>
        </p:spPr>
      </p:pic>
      <p:pic>
        <p:nvPicPr>
          <p:cNvPr id="10" name="Picture 9">
            <a:extLst>
              <a:ext uri="{FF2B5EF4-FFF2-40B4-BE49-F238E27FC236}">
                <a16:creationId xmlns:a16="http://schemas.microsoft.com/office/drawing/2014/main" id="{D8271220-0CB9-A680-4F6C-B59C500E63D1}"/>
              </a:ext>
            </a:extLst>
          </p:cNvPr>
          <p:cNvPicPr>
            <a:picLocks noChangeAspect="1"/>
          </p:cNvPicPr>
          <p:nvPr/>
        </p:nvPicPr>
        <p:blipFill rotWithShape="1">
          <a:blip r:embed="rId6">
            <a:extLst>
              <a:ext uri="{28A0092B-C50C-407E-A947-70E740481C1C}">
                <a14:useLocalDpi xmlns:a14="http://schemas.microsoft.com/office/drawing/2010/main" val="0"/>
              </a:ext>
            </a:extLst>
          </a:blip>
          <a:srcRect t="11481" b="32842"/>
          <a:stretch/>
        </p:blipFill>
        <p:spPr>
          <a:xfrm>
            <a:off x="466935" y="1028700"/>
            <a:ext cx="5922503" cy="7327613"/>
          </a:xfrm>
          <a:prstGeom prst="rect">
            <a:avLst/>
          </a:prstGeom>
        </p:spPr>
      </p:pic>
      <p:sp>
        <p:nvSpPr>
          <p:cNvPr id="11" name="TextBox 10">
            <a:extLst>
              <a:ext uri="{FF2B5EF4-FFF2-40B4-BE49-F238E27FC236}">
                <a16:creationId xmlns:a16="http://schemas.microsoft.com/office/drawing/2014/main" id="{CC8F6954-91DA-51DD-5FF5-A16721F1A6E7}"/>
              </a:ext>
            </a:extLst>
          </p:cNvPr>
          <p:cNvSpPr txBox="1"/>
          <p:nvPr/>
        </p:nvSpPr>
        <p:spPr>
          <a:xfrm>
            <a:off x="2438400" y="8572500"/>
            <a:ext cx="914400" cy="584775"/>
          </a:xfrm>
          <a:prstGeom prst="rect">
            <a:avLst/>
          </a:prstGeom>
          <a:noFill/>
        </p:spPr>
        <p:txBody>
          <a:bodyPr wrap="square" rtlCol="0">
            <a:spAutoFit/>
          </a:bodyPr>
          <a:lstStyle/>
          <a:p>
            <a:r>
              <a:rPr lang="en-US" sz="3200" b="1" dirty="0">
                <a:solidFill>
                  <a:schemeClr val="bg1"/>
                </a:solidFill>
              </a:rPr>
              <a:t>NỮ</a:t>
            </a:r>
          </a:p>
        </p:txBody>
      </p:sp>
      <p:sp>
        <p:nvSpPr>
          <p:cNvPr id="12" name="TextBox 11">
            <a:extLst>
              <a:ext uri="{FF2B5EF4-FFF2-40B4-BE49-F238E27FC236}">
                <a16:creationId xmlns:a16="http://schemas.microsoft.com/office/drawing/2014/main" id="{38F0A4CB-978B-DF43-F0E9-E251430775E7}"/>
              </a:ext>
            </a:extLst>
          </p:cNvPr>
          <p:cNvSpPr txBox="1"/>
          <p:nvPr/>
        </p:nvSpPr>
        <p:spPr>
          <a:xfrm>
            <a:off x="8992588" y="8572500"/>
            <a:ext cx="1524000" cy="584775"/>
          </a:xfrm>
          <a:prstGeom prst="rect">
            <a:avLst/>
          </a:prstGeom>
          <a:noFill/>
        </p:spPr>
        <p:txBody>
          <a:bodyPr wrap="square" rtlCol="0">
            <a:spAutoFit/>
          </a:bodyPr>
          <a:lstStyle/>
          <a:p>
            <a:r>
              <a:rPr lang="en-US" sz="3200" b="1" dirty="0">
                <a:solidFill>
                  <a:schemeClr val="bg1"/>
                </a:solidFill>
              </a:rPr>
              <a:t>NAM</a:t>
            </a:r>
          </a:p>
        </p:txBody>
      </p:sp>
    </p:spTree>
    <p:extLst>
      <p:ext uri="{BB962C8B-B14F-4D97-AF65-F5344CB8AC3E}">
        <p14:creationId xmlns:p14="http://schemas.microsoft.com/office/powerpoint/2010/main" val="423751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10425"/>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7"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3581400" y="88966"/>
            <a:ext cx="39624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7</a:t>
            </a:r>
          </a:p>
        </p:txBody>
      </p:sp>
      <p:sp>
        <p:nvSpPr>
          <p:cNvPr id="8" name="TextBox 7">
            <a:extLst>
              <a:ext uri="{FF2B5EF4-FFF2-40B4-BE49-F238E27FC236}">
                <a16:creationId xmlns:a16="http://schemas.microsoft.com/office/drawing/2014/main" id="{49703F7A-919A-FBEF-C061-80A52C93BE1A}"/>
              </a:ext>
            </a:extLst>
          </p:cNvPr>
          <p:cNvSpPr txBox="1"/>
          <p:nvPr/>
        </p:nvSpPr>
        <p:spPr>
          <a:xfrm>
            <a:off x="13270088" y="5372100"/>
            <a:ext cx="3722511" cy="769441"/>
          </a:xfrm>
          <a:prstGeom prst="rect">
            <a:avLst/>
          </a:prstGeom>
          <a:noFill/>
        </p:spPr>
        <p:txBody>
          <a:bodyPr wrap="square" rtlCol="0">
            <a:spAutoFit/>
          </a:bodyPr>
          <a:lstStyle/>
          <a:p>
            <a:r>
              <a:rPr lang="en-US" sz="4400" b="1" dirty="0">
                <a:solidFill>
                  <a:schemeClr val="bg1"/>
                </a:solidFill>
              </a:rPr>
              <a:t>HỆ NỘI TIẾT</a:t>
            </a:r>
          </a:p>
        </p:txBody>
      </p:sp>
      <p:pic>
        <p:nvPicPr>
          <p:cNvPr id="10" name="Picture 9">
            <a:extLst>
              <a:ext uri="{FF2B5EF4-FFF2-40B4-BE49-F238E27FC236}">
                <a16:creationId xmlns:a16="http://schemas.microsoft.com/office/drawing/2014/main" id="{DD29CF9F-F363-FA72-216F-75EC62619CE2}"/>
              </a:ext>
            </a:extLst>
          </p:cNvPr>
          <p:cNvPicPr>
            <a:picLocks noChangeAspect="1"/>
          </p:cNvPicPr>
          <p:nvPr/>
        </p:nvPicPr>
        <p:blipFill rotWithShape="1">
          <a:blip r:embed="rId5">
            <a:extLst>
              <a:ext uri="{28A0092B-C50C-407E-A947-70E740481C1C}">
                <a14:useLocalDpi xmlns:a14="http://schemas.microsoft.com/office/drawing/2010/main" val="0"/>
              </a:ext>
            </a:extLst>
          </a:blip>
          <a:srcRect t="6296" b="11481"/>
          <a:stretch/>
        </p:blipFill>
        <p:spPr>
          <a:xfrm>
            <a:off x="663222" y="800100"/>
            <a:ext cx="4629150" cy="8458200"/>
          </a:xfrm>
          <a:prstGeom prst="rect">
            <a:avLst/>
          </a:prstGeom>
        </p:spPr>
      </p:pic>
      <p:pic>
        <p:nvPicPr>
          <p:cNvPr id="12" name="Picture 11">
            <a:extLst>
              <a:ext uri="{FF2B5EF4-FFF2-40B4-BE49-F238E27FC236}">
                <a16:creationId xmlns:a16="http://schemas.microsoft.com/office/drawing/2014/main" id="{D7FD599D-D525-AE4A-6929-D3061B582008}"/>
              </a:ext>
            </a:extLst>
          </p:cNvPr>
          <p:cNvPicPr>
            <a:picLocks noChangeAspect="1"/>
          </p:cNvPicPr>
          <p:nvPr/>
        </p:nvPicPr>
        <p:blipFill rotWithShape="1">
          <a:blip r:embed="rId6">
            <a:extLst>
              <a:ext uri="{28A0092B-C50C-407E-A947-70E740481C1C}">
                <a14:useLocalDpi xmlns:a14="http://schemas.microsoft.com/office/drawing/2010/main" val="0"/>
              </a:ext>
            </a:extLst>
          </a:blip>
          <a:srcRect l="13346" t="10001" r="16584" b="34444"/>
          <a:stretch/>
        </p:blipFill>
        <p:spPr>
          <a:xfrm>
            <a:off x="5909027" y="737702"/>
            <a:ext cx="4836015" cy="8520597"/>
          </a:xfrm>
          <a:prstGeom prst="rect">
            <a:avLst/>
          </a:prstGeom>
        </p:spPr>
      </p:pic>
      <p:sp>
        <p:nvSpPr>
          <p:cNvPr id="13" name="TextBox 12">
            <a:extLst>
              <a:ext uri="{FF2B5EF4-FFF2-40B4-BE49-F238E27FC236}">
                <a16:creationId xmlns:a16="http://schemas.microsoft.com/office/drawing/2014/main" id="{A21A610F-A06E-A021-C805-0844EDB876D9}"/>
              </a:ext>
            </a:extLst>
          </p:cNvPr>
          <p:cNvSpPr txBox="1"/>
          <p:nvPr/>
        </p:nvSpPr>
        <p:spPr>
          <a:xfrm>
            <a:off x="8001000" y="9549298"/>
            <a:ext cx="914400" cy="584775"/>
          </a:xfrm>
          <a:prstGeom prst="rect">
            <a:avLst/>
          </a:prstGeom>
          <a:noFill/>
        </p:spPr>
        <p:txBody>
          <a:bodyPr wrap="square" rtlCol="0">
            <a:spAutoFit/>
          </a:bodyPr>
          <a:lstStyle/>
          <a:p>
            <a:r>
              <a:rPr lang="en-US" sz="3200" b="1" dirty="0">
                <a:solidFill>
                  <a:schemeClr val="bg1"/>
                </a:solidFill>
              </a:rPr>
              <a:t>NỮ</a:t>
            </a:r>
          </a:p>
        </p:txBody>
      </p:sp>
      <p:sp>
        <p:nvSpPr>
          <p:cNvPr id="14" name="TextBox 13">
            <a:extLst>
              <a:ext uri="{FF2B5EF4-FFF2-40B4-BE49-F238E27FC236}">
                <a16:creationId xmlns:a16="http://schemas.microsoft.com/office/drawing/2014/main" id="{C0CF85C4-C318-C82A-D87B-90012C62C1D6}"/>
              </a:ext>
            </a:extLst>
          </p:cNvPr>
          <p:cNvSpPr txBox="1"/>
          <p:nvPr/>
        </p:nvSpPr>
        <p:spPr>
          <a:xfrm>
            <a:off x="2362200" y="9511018"/>
            <a:ext cx="1524000" cy="584775"/>
          </a:xfrm>
          <a:prstGeom prst="rect">
            <a:avLst/>
          </a:prstGeom>
          <a:noFill/>
        </p:spPr>
        <p:txBody>
          <a:bodyPr wrap="square" rtlCol="0">
            <a:spAutoFit/>
          </a:bodyPr>
          <a:lstStyle/>
          <a:p>
            <a:r>
              <a:rPr lang="en-US" sz="3200" b="1" dirty="0">
                <a:solidFill>
                  <a:schemeClr val="bg1"/>
                </a:solidFill>
              </a:rPr>
              <a:t>NAM</a:t>
            </a:r>
          </a:p>
        </p:txBody>
      </p:sp>
    </p:spTree>
    <p:extLst>
      <p:ext uri="{BB962C8B-B14F-4D97-AF65-F5344CB8AC3E}">
        <p14:creationId xmlns:p14="http://schemas.microsoft.com/office/powerpoint/2010/main" val="262127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10425"/>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7" grpId="0"/>
      <p:bldP spid="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4000499" y="0"/>
            <a:ext cx="3581400" cy="707886"/>
          </a:xfrm>
          <a:prstGeom prst="rect">
            <a:avLst/>
          </a:prstGeom>
          <a:noFill/>
        </p:spPr>
        <p:txBody>
          <a:bodyPr wrap="square" rtlCol="0">
            <a:spAutoFit/>
          </a:bodyPr>
          <a:lstStyle/>
          <a:p>
            <a:r>
              <a:rPr lang="en-US" sz="4000" b="1" dirty="0" err="1">
                <a:solidFill>
                  <a:schemeClr val="bg1"/>
                </a:solidFill>
              </a:rPr>
              <a:t>Hình</a:t>
            </a:r>
            <a:r>
              <a:rPr lang="en-US" sz="4000" b="1" dirty="0">
                <a:solidFill>
                  <a:schemeClr val="bg1"/>
                </a:solidFill>
              </a:rPr>
              <a:t> 8</a:t>
            </a:r>
          </a:p>
        </p:txBody>
      </p:sp>
      <p:sp>
        <p:nvSpPr>
          <p:cNvPr id="8" name="TextBox 7">
            <a:extLst>
              <a:ext uri="{FF2B5EF4-FFF2-40B4-BE49-F238E27FC236}">
                <a16:creationId xmlns:a16="http://schemas.microsoft.com/office/drawing/2014/main" id="{49703F7A-919A-FBEF-C061-80A52C93BE1A}"/>
              </a:ext>
            </a:extLst>
          </p:cNvPr>
          <p:cNvSpPr txBox="1"/>
          <p:nvPr/>
        </p:nvSpPr>
        <p:spPr>
          <a:xfrm>
            <a:off x="13106400" y="5600700"/>
            <a:ext cx="4191000" cy="769441"/>
          </a:xfrm>
          <a:prstGeom prst="rect">
            <a:avLst/>
          </a:prstGeom>
          <a:noFill/>
        </p:spPr>
        <p:txBody>
          <a:bodyPr wrap="square" rtlCol="0">
            <a:spAutoFit/>
          </a:bodyPr>
          <a:lstStyle/>
          <a:p>
            <a:r>
              <a:rPr lang="en-US" sz="4400" b="1" dirty="0">
                <a:solidFill>
                  <a:schemeClr val="bg1"/>
                </a:solidFill>
              </a:rPr>
              <a:t>HỆ TUẦN HOÀN</a:t>
            </a:r>
          </a:p>
        </p:txBody>
      </p:sp>
      <p:pic>
        <p:nvPicPr>
          <p:cNvPr id="4" name="Picture 3">
            <a:extLst>
              <a:ext uri="{FF2B5EF4-FFF2-40B4-BE49-F238E27FC236}">
                <a16:creationId xmlns:a16="http://schemas.microsoft.com/office/drawing/2014/main" id="{1ABFD5CF-DC54-FF3B-4FDC-B235DE7142AE}"/>
              </a:ext>
            </a:extLst>
          </p:cNvPr>
          <p:cNvPicPr>
            <a:picLocks noChangeAspect="1"/>
          </p:cNvPicPr>
          <p:nvPr/>
        </p:nvPicPr>
        <p:blipFill rotWithShape="1">
          <a:blip r:embed="rId5">
            <a:extLst>
              <a:ext uri="{28A0092B-C50C-407E-A947-70E740481C1C}">
                <a14:useLocalDpi xmlns:a14="http://schemas.microsoft.com/office/drawing/2010/main" val="0"/>
              </a:ext>
            </a:extLst>
          </a:blip>
          <a:srcRect t="13213" b="11232"/>
          <a:stretch/>
        </p:blipFill>
        <p:spPr>
          <a:xfrm>
            <a:off x="520116" y="876299"/>
            <a:ext cx="5271083" cy="8850213"/>
          </a:xfrm>
          <a:prstGeom prst="rect">
            <a:avLst/>
          </a:prstGeom>
        </p:spPr>
      </p:pic>
      <p:pic>
        <p:nvPicPr>
          <p:cNvPr id="10" name="Picture 9">
            <a:extLst>
              <a:ext uri="{FF2B5EF4-FFF2-40B4-BE49-F238E27FC236}">
                <a16:creationId xmlns:a16="http://schemas.microsoft.com/office/drawing/2014/main" id="{88B63D92-EAA2-3A76-A1ED-0D8FA565BD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6324601" y="876649"/>
            <a:ext cx="4572000" cy="8893889"/>
          </a:xfrm>
          <a:prstGeom prst="rect">
            <a:avLst/>
          </a:prstGeom>
        </p:spPr>
      </p:pic>
    </p:spTree>
    <p:extLst>
      <p:ext uri="{BB962C8B-B14F-4D97-AF65-F5344CB8AC3E}">
        <p14:creationId xmlns:p14="http://schemas.microsoft.com/office/powerpoint/2010/main" val="41632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1799" y="881323"/>
            <a:ext cx="5372099" cy="1943581"/>
            <a:chOff x="0" y="0"/>
            <a:chExt cx="6761006" cy="2493320"/>
          </a:xfrm>
        </p:grpSpPr>
        <p:sp>
          <p:nvSpPr>
            <p:cNvPr id="3" name="Freeform 3"/>
            <p:cNvSpPr/>
            <p:nvPr/>
          </p:nvSpPr>
          <p:spPr>
            <a:xfrm>
              <a:off x="10160" y="16510"/>
              <a:ext cx="6738146" cy="2465380"/>
            </a:xfrm>
            <a:custGeom>
              <a:avLst/>
              <a:gdLst/>
              <a:ahLst/>
              <a:cxnLst/>
              <a:rect l="l" t="t" r="r" b="b"/>
              <a:pathLst>
                <a:path w="6738146" h="2465380">
                  <a:moveTo>
                    <a:pt x="6738146" y="2465380"/>
                  </a:moveTo>
                  <a:lnTo>
                    <a:pt x="0" y="2457760"/>
                  </a:lnTo>
                  <a:lnTo>
                    <a:pt x="0" y="868285"/>
                  </a:lnTo>
                  <a:lnTo>
                    <a:pt x="17780" y="19050"/>
                  </a:lnTo>
                  <a:lnTo>
                    <a:pt x="3358132" y="0"/>
                  </a:lnTo>
                  <a:lnTo>
                    <a:pt x="6719096" y="5080"/>
                  </a:lnTo>
                  <a:close/>
                </a:path>
              </a:pathLst>
            </a:custGeom>
            <a:solidFill>
              <a:srgbClr val="082A44"/>
            </a:solidFill>
          </p:spPr>
        </p:sp>
        <p:sp>
          <p:nvSpPr>
            <p:cNvPr id="4" name="Freeform 4"/>
            <p:cNvSpPr/>
            <p:nvPr/>
          </p:nvSpPr>
          <p:spPr>
            <a:xfrm>
              <a:off x="-3810" y="0"/>
              <a:ext cx="6767356" cy="2492050"/>
            </a:xfrm>
            <a:custGeom>
              <a:avLst/>
              <a:gdLst/>
              <a:ahLst/>
              <a:cxnLst/>
              <a:rect l="l" t="t" r="r" b="b"/>
              <a:pathLst>
                <a:path w="6767356" h="2492050">
                  <a:moveTo>
                    <a:pt x="6733066" y="21590"/>
                  </a:moveTo>
                  <a:cubicBezTo>
                    <a:pt x="6734336" y="34290"/>
                    <a:pt x="6734336" y="44450"/>
                    <a:pt x="6735606" y="54610"/>
                  </a:cubicBezTo>
                  <a:cubicBezTo>
                    <a:pt x="6738146" y="100951"/>
                    <a:pt x="6739416" y="153964"/>
                    <a:pt x="6741956" y="205085"/>
                  </a:cubicBezTo>
                  <a:cubicBezTo>
                    <a:pt x="6741956" y="278925"/>
                    <a:pt x="6754656" y="1734907"/>
                    <a:pt x="6761006" y="1808747"/>
                  </a:cubicBezTo>
                  <a:cubicBezTo>
                    <a:pt x="6767356" y="1920454"/>
                    <a:pt x="6763546" y="2034055"/>
                    <a:pt x="6763546" y="2145762"/>
                  </a:cubicBezTo>
                  <a:cubicBezTo>
                    <a:pt x="6763546" y="2244216"/>
                    <a:pt x="6764816" y="2335096"/>
                    <a:pt x="6766086" y="2431090"/>
                  </a:cubicBezTo>
                  <a:cubicBezTo>
                    <a:pt x="6766086" y="2452680"/>
                    <a:pt x="6766086" y="2466650"/>
                    <a:pt x="6766086" y="2490780"/>
                  </a:cubicBezTo>
                  <a:cubicBezTo>
                    <a:pt x="6743227" y="2490780"/>
                    <a:pt x="6722906" y="2492050"/>
                    <a:pt x="6686197" y="2490780"/>
                  </a:cubicBezTo>
                  <a:cubicBezTo>
                    <a:pt x="6343178" y="2485700"/>
                    <a:pt x="5994881" y="2492050"/>
                    <a:pt x="5651862" y="2486970"/>
                  </a:cubicBezTo>
                  <a:cubicBezTo>
                    <a:pt x="5446050" y="2483160"/>
                    <a:pt x="5245516" y="2485700"/>
                    <a:pt x="5039704" y="2483160"/>
                  </a:cubicBezTo>
                  <a:cubicBezTo>
                    <a:pt x="4944714" y="2481890"/>
                    <a:pt x="4849724" y="2480620"/>
                    <a:pt x="4754734" y="2479350"/>
                  </a:cubicBezTo>
                  <a:cubicBezTo>
                    <a:pt x="4696684" y="2479350"/>
                    <a:pt x="4643912" y="2480620"/>
                    <a:pt x="4585863" y="2480620"/>
                  </a:cubicBezTo>
                  <a:cubicBezTo>
                    <a:pt x="4438101" y="2479350"/>
                    <a:pt x="4031754" y="2480620"/>
                    <a:pt x="3883992" y="2479350"/>
                  </a:cubicBezTo>
                  <a:cubicBezTo>
                    <a:pt x="3778448" y="2478080"/>
                    <a:pt x="1667559" y="2486970"/>
                    <a:pt x="1562015" y="2485700"/>
                  </a:cubicBezTo>
                  <a:cubicBezTo>
                    <a:pt x="1535629" y="2485700"/>
                    <a:pt x="1503965" y="2486970"/>
                    <a:pt x="1477579" y="2486970"/>
                  </a:cubicBezTo>
                  <a:cubicBezTo>
                    <a:pt x="1414252" y="2486970"/>
                    <a:pt x="1356203" y="2488240"/>
                    <a:pt x="1292876" y="2488240"/>
                  </a:cubicBezTo>
                  <a:cubicBezTo>
                    <a:pt x="1134560" y="2488240"/>
                    <a:pt x="981520" y="2486970"/>
                    <a:pt x="823204" y="2485700"/>
                  </a:cubicBezTo>
                  <a:cubicBezTo>
                    <a:pt x="728214" y="2484430"/>
                    <a:pt x="633224" y="2483160"/>
                    <a:pt x="543511" y="2481890"/>
                  </a:cubicBezTo>
                  <a:cubicBezTo>
                    <a:pt x="374640" y="2480620"/>
                    <a:pt x="205769" y="2479350"/>
                    <a:pt x="48260" y="2479350"/>
                  </a:cubicBezTo>
                  <a:cubicBezTo>
                    <a:pt x="38100" y="2479350"/>
                    <a:pt x="29210" y="2479350"/>
                    <a:pt x="19050" y="2478080"/>
                  </a:cubicBezTo>
                  <a:cubicBezTo>
                    <a:pt x="10160" y="2476810"/>
                    <a:pt x="5080" y="2470460"/>
                    <a:pt x="7620" y="2461570"/>
                  </a:cubicBezTo>
                  <a:cubicBezTo>
                    <a:pt x="16510" y="2429764"/>
                    <a:pt x="12700" y="2382430"/>
                    <a:pt x="11430" y="2333203"/>
                  </a:cubicBezTo>
                  <a:cubicBezTo>
                    <a:pt x="10160" y="2232856"/>
                    <a:pt x="6350" y="2134402"/>
                    <a:pt x="7620" y="2034055"/>
                  </a:cubicBezTo>
                  <a:cubicBezTo>
                    <a:pt x="5080" y="1909094"/>
                    <a:pt x="0" y="362232"/>
                    <a:pt x="7620" y="235378"/>
                  </a:cubicBezTo>
                  <a:cubicBezTo>
                    <a:pt x="8890" y="210764"/>
                    <a:pt x="7620" y="184258"/>
                    <a:pt x="8890" y="159644"/>
                  </a:cubicBezTo>
                  <a:cubicBezTo>
                    <a:pt x="10160" y="119884"/>
                    <a:pt x="12700" y="76337"/>
                    <a:pt x="13970" y="44450"/>
                  </a:cubicBezTo>
                  <a:cubicBezTo>
                    <a:pt x="13970" y="41910"/>
                    <a:pt x="15240" y="39370"/>
                    <a:pt x="16510" y="38100"/>
                  </a:cubicBezTo>
                  <a:cubicBezTo>
                    <a:pt x="38100" y="35560"/>
                    <a:pt x="73838" y="30480"/>
                    <a:pt x="158274" y="29210"/>
                  </a:cubicBezTo>
                  <a:cubicBezTo>
                    <a:pt x="300759" y="25400"/>
                    <a:pt x="443244" y="22860"/>
                    <a:pt x="591006" y="20320"/>
                  </a:cubicBezTo>
                  <a:cubicBezTo>
                    <a:pt x="691273" y="17780"/>
                    <a:pt x="791540" y="16510"/>
                    <a:pt x="886530" y="13970"/>
                  </a:cubicBezTo>
                  <a:cubicBezTo>
                    <a:pt x="981520" y="11430"/>
                    <a:pt x="1081788" y="8890"/>
                    <a:pt x="1176778" y="8890"/>
                  </a:cubicBezTo>
                  <a:cubicBezTo>
                    <a:pt x="1282322" y="7620"/>
                    <a:pt x="1387866" y="10160"/>
                    <a:pt x="1493411" y="8890"/>
                  </a:cubicBezTo>
                  <a:cubicBezTo>
                    <a:pt x="1625341" y="8890"/>
                    <a:pt x="4015923" y="6350"/>
                    <a:pt x="4147853" y="5080"/>
                  </a:cubicBezTo>
                  <a:cubicBezTo>
                    <a:pt x="4274507" y="3810"/>
                    <a:pt x="4401160" y="2540"/>
                    <a:pt x="4533091" y="2540"/>
                  </a:cubicBezTo>
                  <a:cubicBezTo>
                    <a:pt x="4749457" y="1270"/>
                    <a:pt x="4960546" y="0"/>
                    <a:pt x="5176912" y="0"/>
                  </a:cubicBezTo>
                  <a:cubicBezTo>
                    <a:pt x="5266624" y="0"/>
                    <a:pt x="5361614" y="2540"/>
                    <a:pt x="5451327" y="2540"/>
                  </a:cubicBezTo>
                  <a:cubicBezTo>
                    <a:pt x="5699357" y="3810"/>
                    <a:pt x="5952663" y="5080"/>
                    <a:pt x="6200693" y="7620"/>
                  </a:cubicBezTo>
                  <a:cubicBezTo>
                    <a:pt x="6332623" y="8890"/>
                    <a:pt x="6464554" y="12700"/>
                    <a:pt x="6596484" y="16510"/>
                  </a:cubicBezTo>
                  <a:cubicBezTo>
                    <a:pt x="6628148" y="16510"/>
                    <a:pt x="6659811" y="16510"/>
                    <a:pt x="6686197" y="16510"/>
                  </a:cubicBezTo>
                  <a:cubicBezTo>
                    <a:pt x="6714016" y="17780"/>
                    <a:pt x="6722906" y="20320"/>
                    <a:pt x="6733066" y="21590"/>
                  </a:cubicBezTo>
                  <a:close/>
                  <a:moveTo>
                    <a:pt x="6743227" y="2474270"/>
                  </a:moveTo>
                  <a:cubicBezTo>
                    <a:pt x="6744496" y="2457760"/>
                    <a:pt x="6745766" y="2445060"/>
                    <a:pt x="6745766" y="2432360"/>
                  </a:cubicBezTo>
                  <a:cubicBezTo>
                    <a:pt x="6744496" y="2325630"/>
                    <a:pt x="6743227" y="2225283"/>
                    <a:pt x="6743227" y="2117362"/>
                  </a:cubicBezTo>
                  <a:cubicBezTo>
                    <a:pt x="6743227" y="2068135"/>
                    <a:pt x="6745766" y="2018908"/>
                    <a:pt x="6744496" y="1969681"/>
                  </a:cubicBezTo>
                  <a:cubicBezTo>
                    <a:pt x="6744496" y="1924241"/>
                    <a:pt x="6743227" y="1876907"/>
                    <a:pt x="6741956" y="1831467"/>
                  </a:cubicBezTo>
                  <a:cubicBezTo>
                    <a:pt x="6736877" y="1761413"/>
                    <a:pt x="6725446" y="311112"/>
                    <a:pt x="6725446" y="241058"/>
                  </a:cubicBezTo>
                  <a:cubicBezTo>
                    <a:pt x="6722906" y="182364"/>
                    <a:pt x="6720366" y="121777"/>
                    <a:pt x="6717827" y="63500"/>
                  </a:cubicBezTo>
                  <a:cubicBezTo>
                    <a:pt x="6716556" y="44450"/>
                    <a:pt x="6715286" y="43180"/>
                    <a:pt x="6670366" y="41910"/>
                  </a:cubicBezTo>
                  <a:cubicBezTo>
                    <a:pt x="6654534" y="41910"/>
                    <a:pt x="6643979" y="41910"/>
                    <a:pt x="6628148" y="40640"/>
                  </a:cubicBezTo>
                  <a:cubicBezTo>
                    <a:pt x="6496217" y="36830"/>
                    <a:pt x="6359009" y="31750"/>
                    <a:pt x="6227079" y="30480"/>
                  </a:cubicBezTo>
                  <a:cubicBezTo>
                    <a:pt x="5905168" y="26670"/>
                    <a:pt x="5577981" y="25400"/>
                    <a:pt x="5256070" y="22860"/>
                  </a:cubicBezTo>
                  <a:cubicBezTo>
                    <a:pt x="5208575" y="22860"/>
                    <a:pt x="5155803" y="22860"/>
                    <a:pt x="5108308" y="22860"/>
                  </a:cubicBezTo>
                  <a:cubicBezTo>
                    <a:pt x="5029150" y="22860"/>
                    <a:pt x="4949991" y="22860"/>
                    <a:pt x="4876110" y="22860"/>
                  </a:cubicBezTo>
                  <a:cubicBezTo>
                    <a:pt x="4707239" y="22860"/>
                    <a:pt x="4538368" y="22860"/>
                    <a:pt x="4374774" y="24130"/>
                  </a:cubicBezTo>
                  <a:cubicBezTo>
                    <a:pt x="4232289" y="25400"/>
                    <a:pt x="1831153" y="29210"/>
                    <a:pt x="1688668" y="29210"/>
                  </a:cubicBezTo>
                  <a:cubicBezTo>
                    <a:pt x="1456470" y="29210"/>
                    <a:pt x="1224273" y="26670"/>
                    <a:pt x="992075" y="33020"/>
                  </a:cubicBezTo>
                  <a:cubicBezTo>
                    <a:pt x="870699" y="36830"/>
                    <a:pt x="754600" y="36830"/>
                    <a:pt x="638501" y="38100"/>
                  </a:cubicBezTo>
                  <a:cubicBezTo>
                    <a:pt x="437966" y="41910"/>
                    <a:pt x="237432" y="45720"/>
                    <a:pt x="49530" y="50800"/>
                  </a:cubicBezTo>
                  <a:cubicBezTo>
                    <a:pt x="36830" y="50800"/>
                    <a:pt x="34290" y="53340"/>
                    <a:pt x="33020" y="70657"/>
                  </a:cubicBezTo>
                  <a:cubicBezTo>
                    <a:pt x="31750" y="104737"/>
                    <a:pt x="31750" y="138817"/>
                    <a:pt x="30480" y="172898"/>
                  </a:cubicBezTo>
                  <a:cubicBezTo>
                    <a:pt x="29210" y="229698"/>
                    <a:pt x="26670" y="284605"/>
                    <a:pt x="25400" y="341405"/>
                  </a:cubicBezTo>
                  <a:cubicBezTo>
                    <a:pt x="20320" y="401992"/>
                    <a:pt x="26670" y="1882587"/>
                    <a:pt x="29210" y="1943174"/>
                  </a:cubicBezTo>
                  <a:cubicBezTo>
                    <a:pt x="29210" y="2007548"/>
                    <a:pt x="29210" y="2073815"/>
                    <a:pt x="30480" y="2138189"/>
                  </a:cubicBezTo>
                  <a:cubicBezTo>
                    <a:pt x="30480" y="2185522"/>
                    <a:pt x="33020" y="2232856"/>
                    <a:pt x="33020" y="2280190"/>
                  </a:cubicBezTo>
                  <a:cubicBezTo>
                    <a:pt x="33020" y="2331310"/>
                    <a:pt x="33020" y="2382430"/>
                    <a:pt x="31750" y="2432360"/>
                  </a:cubicBezTo>
                  <a:cubicBezTo>
                    <a:pt x="31750" y="2436170"/>
                    <a:pt x="31750" y="2438710"/>
                    <a:pt x="31750" y="2442520"/>
                  </a:cubicBezTo>
                  <a:cubicBezTo>
                    <a:pt x="31750" y="2452680"/>
                    <a:pt x="35560" y="2456490"/>
                    <a:pt x="44450" y="2456490"/>
                  </a:cubicBezTo>
                  <a:cubicBezTo>
                    <a:pt x="84393" y="2456490"/>
                    <a:pt x="158274" y="2457760"/>
                    <a:pt x="226878" y="2457760"/>
                  </a:cubicBezTo>
                  <a:cubicBezTo>
                    <a:pt x="327145" y="2457760"/>
                    <a:pt x="432689" y="2455220"/>
                    <a:pt x="532956" y="2457760"/>
                  </a:cubicBezTo>
                  <a:cubicBezTo>
                    <a:pt x="696550" y="2461570"/>
                    <a:pt x="860144" y="2464110"/>
                    <a:pt x="1023738" y="2462840"/>
                  </a:cubicBezTo>
                  <a:cubicBezTo>
                    <a:pt x="1129283" y="2461570"/>
                    <a:pt x="1229550" y="2464110"/>
                    <a:pt x="1335094" y="2464110"/>
                  </a:cubicBezTo>
                  <a:cubicBezTo>
                    <a:pt x="1488134" y="2464110"/>
                    <a:pt x="1641173" y="2462840"/>
                    <a:pt x="1794213" y="2464110"/>
                  </a:cubicBezTo>
                  <a:cubicBezTo>
                    <a:pt x="2021133" y="2465380"/>
                    <a:pt x="4511982" y="2455220"/>
                    <a:pt x="4744180" y="2457760"/>
                  </a:cubicBezTo>
                  <a:cubicBezTo>
                    <a:pt x="4844447" y="2459030"/>
                    <a:pt x="4944714" y="2460300"/>
                    <a:pt x="5039704" y="2460300"/>
                  </a:cubicBezTo>
                  <a:cubicBezTo>
                    <a:pt x="5213852" y="2462840"/>
                    <a:pt x="5382724" y="2459030"/>
                    <a:pt x="5556872" y="2462840"/>
                  </a:cubicBezTo>
                  <a:cubicBezTo>
                    <a:pt x="5699357" y="2465380"/>
                    <a:pt x="5841842" y="2465380"/>
                    <a:pt x="5984327" y="2467920"/>
                  </a:cubicBezTo>
                  <a:cubicBezTo>
                    <a:pt x="6195415" y="2471730"/>
                    <a:pt x="6406504" y="2474270"/>
                    <a:pt x="6617593" y="2475540"/>
                  </a:cubicBezTo>
                  <a:cubicBezTo>
                    <a:pt x="6696752" y="2475540"/>
                    <a:pt x="6722906" y="2474270"/>
                    <a:pt x="6743227" y="2474270"/>
                  </a:cubicBezTo>
                  <a:close/>
                </a:path>
              </a:pathLst>
            </a:custGeom>
            <a:solidFill>
              <a:srgbClr val="F47279"/>
            </a:solidFill>
          </p:spPr>
        </p:sp>
      </p:grpSp>
      <p:sp>
        <p:nvSpPr>
          <p:cNvPr id="6" name="TextBox 6"/>
          <p:cNvSpPr txBox="1"/>
          <p:nvPr/>
        </p:nvSpPr>
        <p:spPr>
          <a:xfrm>
            <a:off x="1038772" y="3577994"/>
            <a:ext cx="10315028" cy="1477328"/>
          </a:xfrm>
          <a:prstGeom prst="rect">
            <a:avLst/>
          </a:prstGeom>
        </p:spPr>
        <p:txBody>
          <a:bodyPr wrap="square" lIns="0" tIns="0" rIns="0" bIns="0" rtlCol="0" anchor="t">
            <a:spAutoFit/>
          </a:bodyPr>
          <a:lstStyle/>
          <a:p>
            <a:pPr marL="0" marR="0" algn="ctr">
              <a:spcBef>
                <a:spcPts val="0"/>
              </a:spcBef>
              <a:spcAft>
                <a:spcPts val="0"/>
              </a:spcAft>
            </a:pPr>
            <a:r>
              <a:rPr lang="en-US" sz="4800" kern="0" dirty="0" err="1">
                <a:solidFill>
                  <a:schemeClr val="bg1"/>
                </a:solidFill>
                <a:effectLst/>
                <a:latin typeface="Bold"/>
                <a:ea typeface="Times New Roman" panose="02020603050405020304" pitchFamily="18" charset="0"/>
                <a:cs typeface="Times New Roman" panose="02020603050405020304" pitchFamily="18" charset="0"/>
              </a:rPr>
              <a:t>Nghiên</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cứu</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mục</a:t>
            </a:r>
            <a:r>
              <a:rPr lang="en-US" sz="4800" kern="0" dirty="0">
                <a:solidFill>
                  <a:schemeClr val="bg1"/>
                </a:solidFill>
                <a:effectLst/>
                <a:latin typeface="Bold"/>
                <a:ea typeface="Times New Roman" panose="02020603050405020304" pitchFamily="18" charset="0"/>
                <a:cs typeface="Times New Roman" panose="02020603050405020304" pitchFamily="18" charset="0"/>
              </a:rPr>
              <a:t> II,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trả</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lời</a:t>
            </a:r>
            <a:r>
              <a:rPr lang="en-US" sz="4800" kern="0" dirty="0">
                <a:solidFill>
                  <a:schemeClr val="bg1"/>
                </a:solidFill>
                <a:effectLst/>
                <a:latin typeface="Bold"/>
                <a:ea typeface="Times New Roman" panose="02020603050405020304" pitchFamily="18" charset="0"/>
                <a:cs typeface="Times New Roman" panose="02020603050405020304" pitchFamily="18" charset="0"/>
              </a:rPr>
              <a:t> 2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câu</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hỏi</a:t>
            </a:r>
            <a:r>
              <a:rPr lang="en-US" sz="4800" kern="0" dirty="0">
                <a:solidFill>
                  <a:schemeClr val="bg1"/>
                </a:solidFill>
                <a:effectLst/>
                <a:latin typeface="Bold"/>
                <a:ea typeface="Times New Roman" panose="02020603050405020304" pitchFamily="18" charset="0"/>
                <a:cs typeface="Times New Roman" panose="02020603050405020304" pitchFamily="18" charset="0"/>
              </a:rPr>
              <a:t> SGK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và</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báo</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cáo</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trước</a:t>
            </a:r>
            <a:r>
              <a:rPr lang="en-US" sz="4800" kern="0" dirty="0">
                <a:solidFill>
                  <a:schemeClr val="bg1"/>
                </a:solidFill>
                <a:effectLst/>
                <a:latin typeface="Bold"/>
                <a:ea typeface="Times New Roman" panose="02020603050405020304" pitchFamily="18" charset="0"/>
                <a:cs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cs typeface="Times New Roman" panose="02020603050405020304" pitchFamily="18" charset="0"/>
              </a:rPr>
              <a:t>lớp</a:t>
            </a:r>
            <a:endParaRPr lang="en-US" sz="48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8" name="TextBox 8"/>
          <p:cNvSpPr txBox="1"/>
          <p:nvPr/>
        </p:nvSpPr>
        <p:spPr>
          <a:xfrm>
            <a:off x="1600200" y="1391449"/>
            <a:ext cx="5638800" cy="923330"/>
          </a:xfrm>
          <a:prstGeom prst="rect">
            <a:avLst/>
          </a:prstGeom>
        </p:spPr>
        <p:txBody>
          <a:bodyPr wrap="square" lIns="0" tIns="0" rIns="0" bIns="0" rtlCol="0" anchor="t">
            <a:spAutoFit/>
          </a:bodyPr>
          <a:lstStyle/>
          <a:p>
            <a:pPr>
              <a:lnSpc>
                <a:spcPts val="7200"/>
              </a:lnSpc>
            </a:pPr>
            <a:r>
              <a:rPr lang="en-US" sz="6000" spc="-288" dirty="0" err="1">
                <a:solidFill>
                  <a:srgbClr val="FFFFFF"/>
                </a:solidFill>
                <a:latin typeface="ไอติม Bold"/>
              </a:rPr>
              <a:t>Bài</a:t>
            </a:r>
            <a:r>
              <a:rPr lang="en-US" sz="6000" spc="-288" dirty="0">
                <a:solidFill>
                  <a:srgbClr val="FFFFFF"/>
                </a:solidFill>
                <a:latin typeface="ไอติม Bold"/>
              </a:rPr>
              <a:t> </a:t>
            </a:r>
            <a:r>
              <a:rPr lang="en-US" sz="6000" spc="-288" dirty="0" err="1">
                <a:solidFill>
                  <a:srgbClr val="FFFFFF"/>
                </a:solidFill>
                <a:latin typeface="ไอติม Bold"/>
              </a:rPr>
              <a:t>tập</a:t>
            </a:r>
            <a:r>
              <a:rPr lang="en-US" sz="6000" spc="-288" dirty="0">
                <a:solidFill>
                  <a:srgbClr val="FFFFFF"/>
                </a:solidFill>
                <a:latin typeface="ไอติม Bold"/>
              </a:rPr>
              <a:t> </a:t>
            </a:r>
            <a:r>
              <a:rPr lang="en-US" sz="6000" spc="-288" dirty="0" err="1">
                <a:solidFill>
                  <a:srgbClr val="FFFFFF"/>
                </a:solidFill>
                <a:latin typeface="ไอติม Bold"/>
              </a:rPr>
              <a:t>về</a:t>
            </a:r>
            <a:r>
              <a:rPr lang="en-US" sz="6000" spc="-288" dirty="0">
                <a:solidFill>
                  <a:srgbClr val="FFFFFF"/>
                </a:solidFill>
                <a:latin typeface="ไอติม Bold"/>
              </a:rPr>
              <a:t> </a:t>
            </a:r>
            <a:r>
              <a:rPr lang="en-US" sz="6000" spc="-288" dirty="0" err="1">
                <a:solidFill>
                  <a:srgbClr val="FFFFFF"/>
                </a:solidFill>
                <a:latin typeface="ไอติม Bold"/>
              </a:rPr>
              <a:t>nhà</a:t>
            </a:r>
            <a:endParaRPr lang="en-US" sz="6000" spc="-288" dirty="0">
              <a:solidFill>
                <a:srgbClr val="FFFFFF"/>
              </a:solidFill>
              <a:latin typeface="ไอติม Bold"/>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92600" y="3447722"/>
            <a:ext cx="2229771" cy="685125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000" y="5676900"/>
            <a:ext cx="5006178" cy="511784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66415" y="6438900"/>
            <a:ext cx="2664124" cy="4127516"/>
          </a:xfrm>
          <a:prstGeom prst="rect">
            <a:avLst/>
          </a:prstGeom>
        </p:spPr>
      </p:pic>
    </p:spTree>
    <p:extLst>
      <p:ext uri="{BB962C8B-B14F-4D97-AF65-F5344CB8AC3E}">
        <p14:creationId xmlns:p14="http://schemas.microsoft.com/office/powerpoint/2010/main" val="382912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on table">
            <a:extLst>
              <a:ext uri="{FF2B5EF4-FFF2-40B4-BE49-F238E27FC236}">
                <a16:creationId xmlns:a16="http://schemas.microsoft.com/office/drawing/2014/main" id="{04149106-8D6C-B320-BDFB-37139EA2FD96}"/>
              </a:ext>
            </a:extLst>
          </p:cNvPr>
          <p:cNvPicPr>
            <a:picLocks noChangeAspect="1"/>
          </p:cNvPicPr>
          <p:nvPr/>
        </p:nvPicPr>
        <p:blipFill rotWithShape="1">
          <a:blip r:embed="rId2"/>
          <a:srcRect l="10251" r="44418" b="-1"/>
          <a:stretch/>
        </p:blipFill>
        <p:spPr>
          <a:xfrm>
            <a:off x="338" y="0"/>
            <a:ext cx="6986026" cy="10287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TextBox 6">
            <a:extLst>
              <a:ext uri="{FF2B5EF4-FFF2-40B4-BE49-F238E27FC236}">
                <a16:creationId xmlns:a16="http://schemas.microsoft.com/office/drawing/2014/main" id="{CABACDA3-708F-42C9-5546-B7C721755703}"/>
              </a:ext>
            </a:extLst>
          </p:cNvPr>
          <p:cNvSpPr txBox="1"/>
          <p:nvPr/>
        </p:nvSpPr>
        <p:spPr>
          <a:xfrm>
            <a:off x="10194225" y="3067708"/>
            <a:ext cx="6781800" cy="1446550"/>
          </a:xfrm>
          <a:prstGeom prst="rect">
            <a:avLst/>
          </a:prstGeom>
          <a:noFill/>
        </p:spPr>
        <p:txBody>
          <a:bodyPr wrap="square" rtlCol="0">
            <a:spAutoFit/>
          </a:bodyPr>
          <a:lstStyle/>
          <a:p>
            <a:r>
              <a:rPr lang="en-US" sz="8800" dirty="0" err="1">
                <a:solidFill>
                  <a:schemeClr val="bg1"/>
                </a:solidFill>
                <a:latin typeface="Bodoni MT Black" panose="02070A03080606020203" pitchFamily="18" charset="0"/>
              </a:rPr>
              <a:t>Tiết</a:t>
            </a:r>
            <a:r>
              <a:rPr lang="en-US" sz="8800" dirty="0">
                <a:solidFill>
                  <a:schemeClr val="bg1"/>
                </a:solidFill>
                <a:latin typeface="Bodoni MT Black" panose="02070A03080606020203" pitchFamily="18" charset="0"/>
              </a:rPr>
              <a:t> 2</a:t>
            </a:r>
          </a:p>
        </p:txBody>
      </p:sp>
      <p:pic>
        <p:nvPicPr>
          <p:cNvPr id="8" name="Picture 2">
            <a:extLst>
              <a:ext uri="{FF2B5EF4-FFF2-40B4-BE49-F238E27FC236}">
                <a16:creationId xmlns:a16="http://schemas.microsoft.com/office/drawing/2014/main" id="{7CD7D592-2FA8-15FD-5D8D-A1F5FB8C6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6907719" y="300904"/>
            <a:ext cx="1241580" cy="1221263"/>
          </a:xfrm>
          <a:prstGeom prst="rect">
            <a:avLst/>
          </a:prstGeom>
        </p:spPr>
      </p:pic>
      <p:pic>
        <p:nvPicPr>
          <p:cNvPr id="9" name="Picture 3">
            <a:extLst>
              <a:ext uri="{FF2B5EF4-FFF2-40B4-BE49-F238E27FC236}">
                <a16:creationId xmlns:a16="http://schemas.microsoft.com/office/drawing/2014/main" id="{F5F19F1F-6D85-A5AA-1E75-50DA6E4775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6777980" y="447430"/>
            <a:ext cx="1590841" cy="1090449"/>
          </a:xfrm>
          <a:prstGeom prst="rect">
            <a:avLst/>
          </a:prstGeom>
        </p:spPr>
      </p:pic>
      <p:pic>
        <p:nvPicPr>
          <p:cNvPr id="10" name="Picture 5">
            <a:extLst>
              <a:ext uri="{FF2B5EF4-FFF2-40B4-BE49-F238E27FC236}">
                <a16:creationId xmlns:a16="http://schemas.microsoft.com/office/drawing/2014/main" id="{567544DC-E3A0-5CFD-1D6D-AC7A3093E1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3573">
            <a:off x="16871827" y="9002699"/>
            <a:ext cx="1403145" cy="1380185"/>
          </a:xfrm>
          <a:prstGeom prst="rect">
            <a:avLst/>
          </a:prstGeom>
        </p:spPr>
      </p:pic>
      <p:pic>
        <p:nvPicPr>
          <p:cNvPr id="11" name="Picture 9">
            <a:extLst>
              <a:ext uri="{FF2B5EF4-FFF2-40B4-BE49-F238E27FC236}">
                <a16:creationId xmlns:a16="http://schemas.microsoft.com/office/drawing/2014/main" id="{74862168-29BF-BBEC-BD13-DF8B0A298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28514">
            <a:off x="17217873" y="4742707"/>
            <a:ext cx="1222922" cy="1194017"/>
          </a:xfrm>
          <a:prstGeom prst="rect">
            <a:avLst/>
          </a:prstGeom>
        </p:spPr>
      </p:pic>
      <p:pic>
        <p:nvPicPr>
          <p:cNvPr id="12" name="Picture 18">
            <a:extLst>
              <a:ext uri="{FF2B5EF4-FFF2-40B4-BE49-F238E27FC236}">
                <a16:creationId xmlns:a16="http://schemas.microsoft.com/office/drawing/2014/main" id="{7DC56FAC-DEE4-7DD6-F51C-AADD26FC763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75575">
            <a:off x="12484818" y="9380210"/>
            <a:ext cx="890883" cy="1310122"/>
          </a:xfrm>
          <a:prstGeom prst="rect">
            <a:avLst/>
          </a:prstGeom>
        </p:spPr>
      </p:pic>
      <p:pic>
        <p:nvPicPr>
          <p:cNvPr id="13" name="Picture 19">
            <a:extLst>
              <a:ext uri="{FF2B5EF4-FFF2-40B4-BE49-F238E27FC236}">
                <a16:creationId xmlns:a16="http://schemas.microsoft.com/office/drawing/2014/main" id="{3F062992-7D26-9B43-B004-2D1641F22C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362912">
            <a:off x="9174969" y="9739527"/>
            <a:ext cx="1618500" cy="591488"/>
          </a:xfrm>
          <a:prstGeom prst="rect">
            <a:avLst/>
          </a:prstGeom>
        </p:spPr>
      </p:pic>
      <p:pic>
        <p:nvPicPr>
          <p:cNvPr id="2" name="Picture 1" descr="A picture containing sitting, dark, piece, cake&#10;&#10;Description automatically generated">
            <a:extLst>
              <a:ext uri="{FF2B5EF4-FFF2-40B4-BE49-F238E27FC236}">
                <a16:creationId xmlns:a16="http://schemas.microsoft.com/office/drawing/2014/main" id="{FC9CF966-BFA3-1D06-212A-A4310DBC63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43800" y="4807458"/>
            <a:ext cx="9641198" cy="532257"/>
          </a:xfrm>
          <a:prstGeom prst="rect">
            <a:avLst/>
          </a:prstGeom>
        </p:spPr>
      </p:pic>
    </p:spTree>
    <p:extLst>
      <p:ext uri="{BB962C8B-B14F-4D97-AF65-F5344CB8AC3E}">
        <p14:creationId xmlns:p14="http://schemas.microsoft.com/office/powerpoint/2010/main" val="320849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
          <p:cNvSpPr txBox="1"/>
          <p:nvPr/>
        </p:nvSpPr>
        <p:spPr>
          <a:xfrm>
            <a:off x="2379779" y="1080708"/>
            <a:ext cx="15622966" cy="564193"/>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a:ea typeface="+mn-ea"/>
                <a:cs typeface="+mn-cs"/>
              </a:rPr>
              <a:t>II.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Các</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cơ</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quan</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cơ</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thể</a:t>
            </a:r>
            <a:endParaRPr kumimoji="0" lang="en-US" sz="7200" b="0" i="0" u="none" strike="noStrike" kern="1200" cap="none" spc="-96" normalizeH="0" baseline="0" noProof="0" dirty="0">
              <a:ln>
                <a:noFill/>
              </a:ln>
              <a:solidFill>
                <a:prstClr val="white"/>
              </a:solidFill>
              <a:effectLst/>
              <a:uLnTx/>
              <a:uFillTx/>
              <a:latin typeface="Mali"/>
              <a:ea typeface="+mn-ea"/>
              <a:cs typeface="+mn-cs"/>
            </a:endParaRPr>
          </a:p>
        </p:txBody>
      </p:sp>
      <p:grpSp>
        <p:nvGrpSpPr>
          <p:cNvPr id="18" name="Group 17"/>
          <p:cNvGrpSpPr/>
          <p:nvPr/>
        </p:nvGrpSpPr>
        <p:grpSpPr>
          <a:xfrm>
            <a:off x="0" y="-137882"/>
            <a:ext cx="2195869" cy="2742063"/>
            <a:chOff x="1690331" y="639920"/>
            <a:chExt cx="2195869" cy="368785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3" name="TextBox 3"/>
            <p:cNvSpPr txBox="1"/>
            <p:nvPr/>
          </p:nvSpPr>
          <p:spPr>
            <a:xfrm>
              <a:off x="1975586" y="1496221"/>
              <a:ext cx="1421751" cy="2223086"/>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Bài</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lang="en-US" sz="6400" spc="-256" dirty="0">
                  <a:solidFill>
                    <a:srgbClr val="FFFFFF"/>
                  </a:solidFill>
                  <a:latin typeface="ไอติม Bold"/>
                </a:rPr>
                <a:t>m</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ới</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2906068" y="3484294"/>
              <a:ext cx="466024" cy="385858"/>
            </a:xfrm>
            <a:prstGeom prst="rect">
              <a:avLst/>
            </a:prstGeom>
          </p:spPr>
        </p:pic>
      </p:grpSp>
      <p:sp>
        <p:nvSpPr>
          <p:cNvPr id="6" name="TextBox 5">
            <a:extLst>
              <a:ext uri="{FF2B5EF4-FFF2-40B4-BE49-F238E27FC236}">
                <a16:creationId xmlns:a16="http://schemas.microsoft.com/office/drawing/2014/main" id="{47A2A4D9-2BB4-2D50-D2A3-DEFE5E99481E}"/>
              </a:ext>
            </a:extLst>
          </p:cNvPr>
          <p:cNvSpPr txBox="1"/>
          <p:nvPr/>
        </p:nvSpPr>
        <p:spPr>
          <a:xfrm>
            <a:off x="3584987" y="3771900"/>
            <a:ext cx="4947470" cy="3046988"/>
          </a:xfrm>
          <a:prstGeom prst="rect">
            <a:avLst/>
          </a:prstGeom>
          <a:noFill/>
        </p:spPr>
        <p:txBody>
          <a:bodyPr wrap="square">
            <a:spAutoFit/>
          </a:bodyPr>
          <a:lstStyle/>
          <a:p>
            <a:r>
              <a:rPr lang="vi-VN" sz="4800" dirty="0">
                <a:solidFill>
                  <a:schemeClr val="bg1"/>
                </a:solidFill>
                <a:effectLst/>
                <a:latin typeface="Calibry"/>
                <a:ea typeface="Calibri" panose="020F0502020204030204" pitchFamily="34" charset="0"/>
              </a:rPr>
              <a:t>Cho biết mỗi cơ quan ở H27.1A thuộc hệ cơ quan nào? </a:t>
            </a:r>
            <a:endParaRPr lang="en-US" sz="4800" dirty="0">
              <a:solidFill>
                <a:schemeClr val="bg1"/>
              </a:solidFill>
              <a:latin typeface="Calibry"/>
            </a:endParaRPr>
          </a:p>
        </p:txBody>
      </p:sp>
      <p:pic>
        <p:nvPicPr>
          <p:cNvPr id="8" name="Picture 2">
            <a:extLst>
              <a:ext uri="{FF2B5EF4-FFF2-40B4-BE49-F238E27FC236}">
                <a16:creationId xmlns:a16="http://schemas.microsoft.com/office/drawing/2014/main" id="{9659787B-EE7B-D7AD-996C-5414941200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867" r="58575" b="8473"/>
          <a:stretch/>
        </p:blipFill>
        <p:spPr bwMode="auto">
          <a:xfrm>
            <a:off x="9961914" y="2080331"/>
            <a:ext cx="4750779" cy="7308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a:extLst>
              <a:ext uri="{FF2B5EF4-FFF2-40B4-BE49-F238E27FC236}">
                <a16:creationId xmlns:a16="http://schemas.microsoft.com/office/drawing/2014/main" id="{6EE7EC9F-A9C7-AAD4-0A65-9F0DD30EDD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978358" flipH="1">
            <a:off x="238843" y="9178221"/>
            <a:ext cx="746338" cy="1282768"/>
          </a:xfrm>
          <a:prstGeom prst="rect">
            <a:avLst/>
          </a:prstGeom>
        </p:spPr>
      </p:pic>
      <p:pic>
        <p:nvPicPr>
          <p:cNvPr id="5" name="Picture 14">
            <a:extLst>
              <a:ext uri="{FF2B5EF4-FFF2-40B4-BE49-F238E27FC236}">
                <a16:creationId xmlns:a16="http://schemas.microsoft.com/office/drawing/2014/main" id="{FED8DB53-70E9-0E6E-A195-B41D520667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69255">
            <a:off x="2771887" y="9624145"/>
            <a:ext cx="1193595" cy="1165383"/>
          </a:xfrm>
          <a:prstGeom prst="rect">
            <a:avLst/>
          </a:prstGeom>
        </p:spPr>
      </p:pic>
      <p:pic>
        <p:nvPicPr>
          <p:cNvPr id="9" name="Picture 15">
            <a:extLst>
              <a:ext uri="{FF2B5EF4-FFF2-40B4-BE49-F238E27FC236}">
                <a16:creationId xmlns:a16="http://schemas.microsoft.com/office/drawing/2014/main" id="{E6565DE4-EA0B-8487-06E8-7E9B011B49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74905">
            <a:off x="17149404" y="9221212"/>
            <a:ext cx="1411269" cy="1168502"/>
          </a:xfrm>
          <a:prstGeom prst="rect">
            <a:avLst/>
          </a:prstGeom>
        </p:spPr>
      </p:pic>
      <p:pic>
        <p:nvPicPr>
          <p:cNvPr id="10" name="Picture 16">
            <a:extLst>
              <a:ext uri="{FF2B5EF4-FFF2-40B4-BE49-F238E27FC236}">
                <a16:creationId xmlns:a16="http://schemas.microsoft.com/office/drawing/2014/main" id="{AEB60B14-3753-A547-744E-C3796341365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42565">
            <a:off x="14224869" y="9490438"/>
            <a:ext cx="1520228" cy="961890"/>
          </a:xfrm>
          <a:prstGeom prst="rect">
            <a:avLst/>
          </a:prstGeom>
        </p:spPr>
      </p:pic>
      <p:pic>
        <p:nvPicPr>
          <p:cNvPr id="11" name="Picture 17">
            <a:extLst>
              <a:ext uri="{FF2B5EF4-FFF2-40B4-BE49-F238E27FC236}">
                <a16:creationId xmlns:a16="http://schemas.microsoft.com/office/drawing/2014/main" id="{3E606706-779E-C742-DA8E-2697617EEAC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244800">
            <a:off x="5617287" y="9362189"/>
            <a:ext cx="823682" cy="886546"/>
          </a:xfrm>
          <a:prstGeom prst="rect">
            <a:avLst/>
          </a:prstGeom>
        </p:spPr>
      </p:pic>
      <p:pic>
        <p:nvPicPr>
          <p:cNvPr id="12" name="Picture 18">
            <a:extLst>
              <a:ext uri="{FF2B5EF4-FFF2-40B4-BE49-F238E27FC236}">
                <a16:creationId xmlns:a16="http://schemas.microsoft.com/office/drawing/2014/main" id="{1CACE54F-FC62-2B40-8CA0-C8E1214ED91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275575">
            <a:off x="11490408" y="9355593"/>
            <a:ext cx="890883" cy="1310122"/>
          </a:xfrm>
          <a:prstGeom prst="rect">
            <a:avLst/>
          </a:prstGeom>
        </p:spPr>
      </p:pic>
      <p:pic>
        <p:nvPicPr>
          <p:cNvPr id="13" name="Picture 19">
            <a:extLst>
              <a:ext uri="{FF2B5EF4-FFF2-40B4-BE49-F238E27FC236}">
                <a16:creationId xmlns:a16="http://schemas.microsoft.com/office/drawing/2014/main" id="{73AB9DBE-86FF-1749-84E0-4C40E83C2F3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362912">
            <a:off x="8180559" y="9714910"/>
            <a:ext cx="1618500" cy="591488"/>
          </a:xfrm>
          <a:prstGeom prst="rect">
            <a:avLst/>
          </a:prstGeom>
        </p:spPr>
      </p:pic>
      <p:pic>
        <p:nvPicPr>
          <p:cNvPr id="14" name="Picture 4">
            <a:extLst>
              <a:ext uri="{FF2B5EF4-FFF2-40B4-BE49-F238E27FC236}">
                <a16:creationId xmlns:a16="http://schemas.microsoft.com/office/drawing/2014/main" id="{1EA8683E-B9B0-1A3C-A74E-BB692010BBF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2219688" flipH="1">
            <a:off x="17338329" y="3042885"/>
            <a:ext cx="1379048" cy="2370239"/>
          </a:xfrm>
          <a:prstGeom prst="rect">
            <a:avLst/>
          </a:prstGeom>
        </p:spPr>
      </p:pic>
      <p:pic>
        <p:nvPicPr>
          <p:cNvPr id="15" name="Picture 8">
            <a:extLst>
              <a:ext uri="{FF2B5EF4-FFF2-40B4-BE49-F238E27FC236}">
                <a16:creationId xmlns:a16="http://schemas.microsoft.com/office/drawing/2014/main" id="{3BEAF58B-1E9C-0133-A819-43BC598E628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5628841">
            <a:off x="-515323" y="4612927"/>
            <a:ext cx="1538166" cy="819423"/>
          </a:xfrm>
          <a:prstGeom prst="rect">
            <a:avLst/>
          </a:prstGeom>
        </p:spPr>
      </p:pic>
    </p:spTree>
    <p:extLst>
      <p:ext uri="{BB962C8B-B14F-4D97-AF65-F5344CB8AC3E}">
        <p14:creationId xmlns:p14="http://schemas.microsoft.com/office/powerpoint/2010/main" val="12116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9AA0D0-93C0-9E20-DD17-360DA342E7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16" b="5556"/>
          <a:stretch/>
        </p:blipFill>
        <p:spPr>
          <a:xfrm>
            <a:off x="8791889" y="511682"/>
            <a:ext cx="4971743" cy="9671507"/>
          </a:xfrm>
          <a:prstGeom prst="rect">
            <a:avLst/>
          </a:prstGeom>
        </p:spPr>
      </p:pic>
      <p:pic>
        <p:nvPicPr>
          <p:cNvPr id="29" name="Picture 28">
            <a:extLst>
              <a:ext uri="{FF2B5EF4-FFF2-40B4-BE49-F238E27FC236}">
                <a16:creationId xmlns:a16="http://schemas.microsoft.com/office/drawing/2014/main" id="{38F719D8-441A-7B49-6A8E-73C0E2C0AB11}"/>
              </a:ext>
            </a:extLst>
          </p:cNvPr>
          <p:cNvPicPr>
            <a:picLocks noChangeAspect="1"/>
          </p:cNvPicPr>
          <p:nvPr/>
        </p:nvPicPr>
        <p:blipFill rotWithShape="1">
          <a:blip r:embed="rId3">
            <a:extLst>
              <a:ext uri="{28A0092B-C50C-407E-A947-70E740481C1C}">
                <a14:useLocalDpi xmlns:a14="http://schemas.microsoft.com/office/drawing/2010/main" val="0"/>
              </a:ext>
            </a:extLst>
          </a:blip>
          <a:srcRect t="13704" b="10741"/>
          <a:stretch/>
        </p:blipFill>
        <p:spPr>
          <a:xfrm>
            <a:off x="7375009" y="358800"/>
            <a:ext cx="5698882" cy="9568493"/>
          </a:xfrm>
          <a:prstGeom prst="rect">
            <a:avLst/>
          </a:prstGeom>
        </p:spPr>
      </p:pic>
      <p:pic>
        <p:nvPicPr>
          <p:cNvPr id="27" name="Picture 26">
            <a:extLst>
              <a:ext uri="{FF2B5EF4-FFF2-40B4-BE49-F238E27FC236}">
                <a16:creationId xmlns:a16="http://schemas.microsoft.com/office/drawing/2014/main" id="{3CB42210-679D-F173-78EB-3206EF613998}"/>
              </a:ext>
            </a:extLst>
          </p:cNvPr>
          <p:cNvPicPr>
            <a:picLocks noChangeAspect="1"/>
          </p:cNvPicPr>
          <p:nvPr/>
        </p:nvPicPr>
        <p:blipFill rotWithShape="1">
          <a:blip r:embed="rId4">
            <a:extLst>
              <a:ext uri="{28A0092B-C50C-407E-A947-70E740481C1C}">
                <a14:useLocalDpi xmlns:a14="http://schemas.microsoft.com/office/drawing/2010/main" val="0"/>
              </a:ext>
            </a:extLst>
          </a:blip>
          <a:srcRect t="14445" b="31481"/>
          <a:stretch/>
        </p:blipFill>
        <p:spPr>
          <a:xfrm>
            <a:off x="7434164" y="304825"/>
            <a:ext cx="8186836" cy="9837680"/>
          </a:xfrm>
          <a:prstGeom prst="rect">
            <a:avLst/>
          </a:prstGeom>
        </p:spPr>
      </p:pic>
      <p:pic>
        <p:nvPicPr>
          <p:cNvPr id="23" name="Picture 22">
            <a:extLst>
              <a:ext uri="{FF2B5EF4-FFF2-40B4-BE49-F238E27FC236}">
                <a16:creationId xmlns:a16="http://schemas.microsoft.com/office/drawing/2014/main" id="{99F539E9-3E9E-42AA-F294-3C192C3FC9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8319263" y="257663"/>
            <a:ext cx="5259461" cy="9784171"/>
          </a:xfrm>
          <a:prstGeom prst="rect">
            <a:avLst/>
          </a:prstGeom>
        </p:spPr>
      </p:pic>
      <p:pic>
        <p:nvPicPr>
          <p:cNvPr id="21" name="Picture 20">
            <a:extLst>
              <a:ext uri="{FF2B5EF4-FFF2-40B4-BE49-F238E27FC236}">
                <a16:creationId xmlns:a16="http://schemas.microsoft.com/office/drawing/2014/main" id="{7AB71804-C2E1-88B9-663B-9C7624C04E44}"/>
              </a:ext>
            </a:extLst>
          </p:cNvPr>
          <p:cNvPicPr>
            <a:picLocks noChangeAspect="1"/>
          </p:cNvPicPr>
          <p:nvPr/>
        </p:nvPicPr>
        <p:blipFill rotWithShape="1">
          <a:blip r:embed="rId6">
            <a:extLst>
              <a:ext uri="{28A0092B-C50C-407E-A947-70E740481C1C}">
                <a14:useLocalDpi xmlns:a14="http://schemas.microsoft.com/office/drawing/2010/main" val="0"/>
              </a:ext>
            </a:extLst>
          </a:blip>
          <a:srcRect t="12963" b="10000"/>
          <a:stretch/>
        </p:blipFill>
        <p:spPr>
          <a:xfrm>
            <a:off x="8107326" y="358800"/>
            <a:ext cx="5715001" cy="9783705"/>
          </a:xfrm>
          <a:prstGeom prst="rect">
            <a:avLst/>
          </a:prstGeom>
        </p:spPr>
      </p:pic>
      <p:pic>
        <p:nvPicPr>
          <p:cNvPr id="19" name="Picture 18">
            <a:extLst>
              <a:ext uri="{FF2B5EF4-FFF2-40B4-BE49-F238E27FC236}">
                <a16:creationId xmlns:a16="http://schemas.microsoft.com/office/drawing/2014/main" id="{239AA620-B42C-3CBA-0096-7D03971ABA83}"/>
              </a:ext>
            </a:extLst>
          </p:cNvPr>
          <p:cNvPicPr>
            <a:picLocks noChangeAspect="1"/>
          </p:cNvPicPr>
          <p:nvPr/>
        </p:nvPicPr>
        <p:blipFill rotWithShape="1">
          <a:blip r:embed="rId7">
            <a:extLst>
              <a:ext uri="{28A0092B-C50C-407E-A947-70E740481C1C}">
                <a14:useLocalDpi xmlns:a14="http://schemas.microsoft.com/office/drawing/2010/main" val="0"/>
              </a:ext>
            </a:extLst>
          </a:blip>
          <a:srcRect t="12223" b="10740"/>
          <a:stretch/>
        </p:blipFill>
        <p:spPr>
          <a:xfrm>
            <a:off x="7977196" y="144117"/>
            <a:ext cx="5786437" cy="9906000"/>
          </a:xfrm>
          <a:prstGeom prst="rect">
            <a:avLst/>
          </a:prstGeom>
        </p:spPr>
      </p:pic>
      <p:pic>
        <p:nvPicPr>
          <p:cNvPr id="5" name="Picture 2">
            <a:extLst>
              <a:ext uri="{FF2B5EF4-FFF2-40B4-BE49-F238E27FC236}">
                <a16:creationId xmlns:a16="http://schemas.microsoft.com/office/drawing/2014/main" id="{A0C5A0AD-2C6A-B808-3B02-A9BD317F5D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23" t="11867" r="80067" b="74477"/>
          <a:stretch/>
        </p:blipFill>
        <p:spPr bwMode="auto">
          <a:xfrm>
            <a:off x="533400" y="520845"/>
            <a:ext cx="1905001" cy="1252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F9D808A-B806-634D-96B5-11C4F7B69E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33" t="32168" r="61463" b="49560"/>
          <a:stretch/>
        </p:blipFill>
        <p:spPr bwMode="auto">
          <a:xfrm>
            <a:off x="533400" y="6229245"/>
            <a:ext cx="1905001" cy="1496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25221A4-105D-32D0-AFD6-24ACA01F17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598" t="13896" r="60799" b="68663"/>
          <a:stretch/>
        </p:blipFill>
        <p:spPr bwMode="auto">
          <a:xfrm>
            <a:off x="533400" y="2209799"/>
            <a:ext cx="1905001" cy="1447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0F4674B-1427-3639-9AE7-B149ECB2B8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51" t="29676" r="80731" b="54544"/>
          <a:stretch/>
        </p:blipFill>
        <p:spPr bwMode="auto">
          <a:xfrm>
            <a:off x="533400" y="4136014"/>
            <a:ext cx="1905001" cy="1645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4E0351B-B3F0-8E88-1835-82B793FDA4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16" t="47948" r="79402" b="36272"/>
          <a:stretch/>
        </p:blipFill>
        <p:spPr bwMode="auto">
          <a:xfrm>
            <a:off x="3581400" y="520845"/>
            <a:ext cx="1828799" cy="12589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EB512C8-258A-F4B7-FA48-46379030C0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32" t="50440" r="61463" b="30458"/>
          <a:stretch/>
        </p:blipFill>
        <p:spPr bwMode="auto">
          <a:xfrm>
            <a:off x="3581400" y="2209799"/>
            <a:ext cx="1828799" cy="14477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8F7EE3B-CFEC-85D0-7F41-5D06EE39E2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80" t="68750" r="80067" b="15470"/>
          <a:stretch/>
        </p:blipFill>
        <p:spPr bwMode="auto">
          <a:xfrm>
            <a:off x="3581400" y="4136014"/>
            <a:ext cx="1828799" cy="16452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900D6D0-2518-5D17-31E9-D55E6C7BF5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821" t="70373" r="64785" b="13847"/>
          <a:stretch/>
        </p:blipFill>
        <p:spPr bwMode="auto">
          <a:xfrm>
            <a:off x="3581400" y="6229015"/>
            <a:ext cx="1828799" cy="14967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FC5DE0-97CB-AB88-0FAE-201E9CB2CDC7}"/>
              </a:ext>
            </a:extLst>
          </p:cNvPr>
          <p:cNvSpPr txBox="1"/>
          <p:nvPr/>
        </p:nvSpPr>
        <p:spPr>
          <a:xfrm>
            <a:off x="13944600" y="3848100"/>
            <a:ext cx="2971800" cy="769441"/>
          </a:xfrm>
          <a:prstGeom prst="rect">
            <a:avLst/>
          </a:prstGeom>
          <a:noFill/>
        </p:spPr>
        <p:txBody>
          <a:bodyPr wrap="square" rtlCol="0">
            <a:spAutoFit/>
          </a:bodyPr>
          <a:lstStyle/>
          <a:p>
            <a:r>
              <a:rPr lang="en-US" sz="4400" b="1" dirty="0">
                <a:solidFill>
                  <a:schemeClr val="bg1"/>
                </a:solidFill>
              </a:rPr>
              <a:t>HỆ BÀI TIẾT</a:t>
            </a:r>
          </a:p>
        </p:txBody>
      </p:sp>
      <p:sp>
        <p:nvSpPr>
          <p:cNvPr id="22" name="TextBox 21">
            <a:extLst>
              <a:ext uri="{FF2B5EF4-FFF2-40B4-BE49-F238E27FC236}">
                <a16:creationId xmlns:a16="http://schemas.microsoft.com/office/drawing/2014/main" id="{2279660E-2859-9F16-9F7A-FD3AC8B6420A}"/>
              </a:ext>
            </a:extLst>
          </p:cNvPr>
          <p:cNvSpPr txBox="1"/>
          <p:nvPr/>
        </p:nvSpPr>
        <p:spPr>
          <a:xfrm>
            <a:off x="13944600" y="1866900"/>
            <a:ext cx="3352800" cy="769441"/>
          </a:xfrm>
          <a:prstGeom prst="rect">
            <a:avLst/>
          </a:prstGeom>
          <a:noFill/>
        </p:spPr>
        <p:txBody>
          <a:bodyPr wrap="square" rtlCol="0">
            <a:spAutoFit/>
          </a:bodyPr>
          <a:lstStyle/>
          <a:p>
            <a:r>
              <a:rPr lang="en-US" sz="4400" b="1" dirty="0">
                <a:solidFill>
                  <a:schemeClr val="bg1"/>
                </a:solidFill>
              </a:rPr>
              <a:t>HỆ HÔ HẤP</a:t>
            </a:r>
          </a:p>
        </p:txBody>
      </p:sp>
      <p:sp>
        <p:nvSpPr>
          <p:cNvPr id="24" name="TextBox 23">
            <a:extLst>
              <a:ext uri="{FF2B5EF4-FFF2-40B4-BE49-F238E27FC236}">
                <a16:creationId xmlns:a16="http://schemas.microsoft.com/office/drawing/2014/main" id="{0F538D42-25AD-03F7-1954-3DB34985FE45}"/>
              </a:ext>
            </a:extLst>
          </p:cNvPr>
          <p:cNvSpPr txBox="1"/>
          <p:nvPr/>
        </p:nvSpPr>
        <p:spPr>
          <a:xfrm>
            <a:off x="13885787" y="5844294"/>
            <a:ext cx="3733800" cy="769441"/>
          </a:xfrm>
          <a:prstGeom prst="rect">
            <a:avLst/>
          </a:prstGeom>
          <a:noFill/>
        </p:spPr>
        <p:txBody>
          <a:bodyPr wrap="square" rtlCol="0">
            <a:spAutoFit/>
          </a:bodyPr>
          <a:lstStyle/>
          <a:p>
            <a:r>
              <a:rPr lang="en-US" sz="4400" b="1" dirty="0">
                <a:solidFill>
                  <a:schemeClr val="bg1"/>
                </a:solidFill>
              </a:rPr>
              <a:t>HỆ TIÊU HÓA</a:t>
            </a:r>
          </a:p>
        </p:txBody>
      </p:sp>
      <p:sp>
        <p:nvSpPr>
          <p:cNvPr id="25" name="TextBox 24">
            <a:extLst>
              <a:ext uri="{FF2B5EF4-FFF2-40B4-BE49-F238E27FC236}">
                <a16:creationId xmlns:a16="http://schemas.microsoft.com/office/drawing/2014/main" id="{43F230DD-3777-B5DE-4791-926E37B68279}"/>
              </a:ext>
            </a:extLst>
          </p:cNvPr>
          <p:cNvSpPr txBox="1"/>
          <p:nvPr/>
        </p:nvSpPr>
        <p:spPr>
          <a:xfrm>
            <a:off x="14112326" y="7375553"/>
            <a:ext cx="3800265" cy="769441"/>
          </a:xfrm>
          <a:prstGeom prst="rect">
            <a:avLst/>
          </a:prstGeom>
          <a:noFill/>
        </p:spPr>
        <p:txBody>
          <a:bodyPr wrap="square" rtlCol="0">
            <a:spAutoFit/>
          </a:bodyPr>
          <a:lstStyle/>
          <a:p>
            <a:r>
              <a:rPr lang="en-US" sz="4400" b="1" dirty="0">
                <a:solidFill>
                  <a:schemeClr val="bg1"/>
                </a:solidFill>
              </a:rPr>
              <a:t>HỆ SINH DỤC</a:t>
            </a:r>
          </a:p>
        </p:txBody>
      </p:sp>
      <p:sp>
        <p:nvSpPr>
          <p:cNvPr id="28" name="TextBox 27">
            <a:extLst>
              <a:ext uri="{FF2B5EF4-FFF2-40B4-BE49-F238E27FC236}">
                <a16:creationId xmlns:a16="http://schemas.microsoft.com/office/drawing/2014/main" id="{4CFF27FE-9E69-F00E-3C1A-4EDD0A5A054E}"/>
              </a:ext>
            </a:extLst>
          </p:cNvPr>
          <p:cNvSpPr txBox="1"/>
          <p:nvPr/>
        </p:nvSpPr>
        <p:spPr>
          <a:xfrm>
            <a:off x="12379395" y="484082"/>
            <a:ext cx="4114800" cy="769441"/>
          </a:xfrm>
          <a:prstGeom prst="rect">
            <a:avLst/>
          </a:prstGeom>
          <a:noFill/>
        </p:spPr>
        <p:txBody>
          <a:bodyPr wrap="square" rtlCol="0">
            <a:spAutoFit/>
          </a:bodyPr>
          <a:lstStyle/>
          <a:p>
            <a:r>
              <a:rPr lang="en-US" sz="4400" b="1" dirty="0">
                <a:solidFill>
                  <a:schemeClr val="bg1"/>
                </a:solidFill>
              </a:rPr>
              <a:t>HỆ THẦN KINH</a:t>
            </a:r>
          </a:p>
        </p:txBody>
      </p:sp>
      <p:sp>
        <p:nvSpPr>
          <p:cNvPr id="30" name="TextBox 29">
            <a:extLst>
              <a:ext uri="{FF2B5EF4-FFF2-40B4-BE49-F238E27FC236}">
                <a16:creationId xmlns:a16="http://schemas.microsoft.com/office/drawing/2014/main" id="{82742B04-1A0D-FADD-75B6-9F9ABBA9A6AF}"/>
              </a:ext>
            </a:extLst>
          </p:cNvPr>
          <p:cNvSpPr txBox="1"/>
          <p:nvPr/>
        </p:nvSpPr>
        <p:spPr>
          <a:xfrm>
            <a:off x="13977423" y="4693944"/>
            <a:ext cx="4191000" cy="769441"/>
          </a:xfrm>
          <a:prstGeom prst="rect">
            <a:avLst/>
          </a:prstGeom>
          <a:noFill/>
        </p:spPr>
        <p:txBody>
          <a:bodyPr wrap="square" rtlCol="0">
            <a:spAutoFit/>
          </a:bodyPr>
          <a:lstStyle/>
          <a:p>
            <a:r>
              <a:rPr lang="en-US" sz="4400" b="1" dirty="0">
                <a:solidFill>
                  <a:schemeClr val="bg1"/>
                </a:solidFill>
              </a:rPr>
              <a:t>HỆ TUẦN HOÀN</a:t>
            </a:r>
          </a:p>
        </p:txBody>
      </p:sp>
    </p:spTree>
    <p:extLst>
      <p:ext uri="{BB962C8B-B14F-4D97-AF65-F5344CB8AC3E}">
        <p14:creationId xmlns:p14="http://schemas.microsoft.com/office/powerpoint/2010/main" val="76118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38778E-17 2.46914E-7 L 0.49375 0.24414 " pathEditMode="relative" rAng="0" ptsTypes="AA">
                                      <p:cBhvr>
                                        <p:cTn id="8" dur="500" fill="hold"/>
                                        <p:tgtEl>
                                          <p:spTgt spid="5"/>
                                        </p:tgtEl>
                                        <p:attrNameLst>
                                          <p:attrName>ppt_x</p:attrName>
                                          <p:attrName>ppt_y</p:attrName>
                                        </p:attrNameLst>
                                      </p:cBhvr>
                                      <p:rCtr x="24688" y="12207"/>
                                    </p:animMotion>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1.38778E-17 4.81481E-6 L 0.52292 -0.02223 " pathEditMode="relative" rAng="0" ptsTypes="AA">
                                      <p:cBhvr>
                                        <p:cTn id="22" dur="500" fill="hold"/>
                                        <p:tgtEl>
                                          <p:spTgt spid="6"/>
                                        </p:tgtEl>
                                        <p:attrNameLst>
                                          <p:attrName>ppt_x</p:attrName>
                                          <p:attrName>ppt_y</p:attrName>
                                        </p:attrNameLst>
                                      </p:cBhvr>
                                      <p:rCtr x="26146" y="-1111"/>
                                    </p:animMotion>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1.38778E-17 -4.44444E-6 L 0.48125 0.09198 " pathEditMode="relative" rAng="0" ptsTypes="AA">
                                      <p:cBhvr>
                                        <p:cTn id="36" dur="500" fill="hold"/>
                                        <p:tgtEl>
                                          <p:spTgt spid="8"/>
                                        </p:tgtEl>
                                        <p:attrNameLst>
                                          <p:attrName>ppt_x</p:attrName>
                                          <p:attrName>ppt_y</p:attrName>
                                        </p:attrNameLst>
                                      </p:cBhvr>
                                      <p:rCtr x="24062" y="4599"/>
                                    </p:animMotion>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42" presetClass="path" presetSubtype="0" accel="50000" decel="50000" fill="hold" nodeType="withEffect">
                                  <p:stCondLst>
                                    <p:cond delay="0"/>
                                  </p:stCondLst>
                                  <p:childTnLst>
                                    <p:animMotion origin="layout" path="M 1.38778E-17 -7.40741E-7 L 0.51458 0.05139 " pathEditMode="relative" rAng="0" ptsTypes="AA">
                                      <p:cBhvr>
                                        <p:cTn id="44" dur="500" fill="hold"/>
                                        <p:tgtEl>
                                          <p:spTgt spid="9"/>
                                        </p:tgtEl>
                                        <p:attrNameLst>
                                          <p:attrName>ppt_x</p:attrName>
                                          <p:attrName>ppt_y</p:attrName>
                                        </p:attrNameLst>
                                      </p:cBhvr>
                                      <p:rCtr x="25729" y="2562"/>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42" presetClass="path" presetSubtype="0" accel="50000" decel="50000" fill="hold" nodeType="withEffect">
                                  <p:stCondLst>
                                    <p:cond delay="0"/>
                                  </p:stCondLst>
                                  <p:childTnLst>
                                    <p:animMotion origin="layout" path="M -3.33333E-6 1.60494E-6 L 0.36667 0.48487 " pathEditMode="relative" rAng="0" ptsTypes="AA">
                                      <p:cBhvr>
                                        <p:cTn id="50" dur="500" fill="hold"/>
                                        <p:tgtEl>
                                          <p:spTgt spid="10"/>
                                        </p:tgtEl>
                                        <p:attrNameLst>
                                          <p:attrName>ppt_x</p:attrName>
                                          <p:attrName>ppt_y</p:attrName>
                                        </p:attrNameLst>
                                      </p:cBhvr>
                                      <p:rCtr x="18333" y="24244"/>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3.33333E-6 4.81481E-6 L 0.37084 0.41481 " pathEditMode="relative" rAng="0" ptsTypes="AA">
                                      <p:cBhvr>
                                        <p:cTn id="62" dur="500" fill="hold"/>
                                        <p:tgtEl>
                                          <p:spTgt spid="11"/>
                                        </p:tgtEl>
                                        <p:attrNameLst>
                                          <p:attrName>ppt_x</p:attrName>
                                          <p:attrName>ppt_y</p:attrName>
                                        </p:attrNameLst>
                                      </p:cBhvr>
                                      <p:rCtr x="18542" y="20741"/>
                                    </p:animMotion>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42" presetClass="path" presetSubtype="0" accel="50000" decel="50000" fill="hold" nodeType="withEffect">
                                  <p:stCondLst>
                                    <p:cond delay="0"/>
                                  </p:stCondLst>
                                  <p:childTnLst>
                                    <p:animMotion origin="layout" path="M -3.33333E-6 -4.44444E-6 L 0.29584 -0.41157 " pathEditMode="relative" rAng="0" ptsTypes="AA">
                                      <p:cBhvr>
                                        <p:cTn id="76" dur="500" fill="hold"/>
                                        <p:tgtEl>
                                          <p:spTgt spid="12"/>
                                        </p:tgtEl>
                                        <p:attrNameLst>
                                          <p:attrName>ppt_x</p:attrName>
                                          <p:attrName>ppt_y</p:attrName>
                                        </p:attrNameLst>
                                      </p:cBhvr>
                                      <p:rCtr x="14792" y="-20586"/>
                                    </p:animMotion>
                                  </p:childTnLst>
                                </p:cTn>
                              </p:par>
                              <p:par>
                                <p:cTn id="77" presetID="1"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3.33333E-6 -7.40741E-7 L 0.38811 -0.24491 " pathEditMode="relative" rAng="0" ptsTypes="AA">
                                      <p:cBhvr>
                                        <p:cTn id="94" dur="500" fill="hold"/>
                                        <p:tgtEl>
                                          <p:spTgt spid="13"/>
                                        </p:tgtEl>
                                        <p:attrNameLst>
                                          <p:attrName>ppt_x</p:attrName>
                                          <p:attrName>ppt_y</p:attrName>
                                        </p:attrNameLst>
                                      </p:cBhvr>
                                      <p:rCtr x="19401" y="-1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P spid="24" grpId="0"/>
      <p:bldP spid="24" grpId="1"/>
      <p:bldP spid="25" grpId="0"/>
      <p:bldP spid="25" grpId="1"/>
      <p:bldP spid="28" grpId="0"/>
      <p:bldP spid="28" grpId="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on table">
            <a:extLst>
              <a:ext uri="{FF2B5EF4-FFF2-40B4-BE49-F238E27FC236}">
                <a16:creationId xmlns:a16="http://schemas.microsoft.com/office/drawing/2014/main" id="{04149106-8D6C-B320-BDFB-37139EA2FD96}"/>
              </a:ext>
            </a:extLst>
          </p:cNvPr>
          <p:cNvPicPr>
            <a:picLocks noChangeAspect="1"/>
          </p:cNvPicPr>
          <p:nvPr/>
        </p:nvPicPr>
        <p:blipFill rotWithShape="1">
          <a:blip r:embed="rId2"/>
          <a:srcRect l="10251" r="44418" b="-1"/>
          <a:stretch/>
        </p:blipFill>
        <p:spPr>
          <a:xfrm>
            <a:off x="338" y="0"/>
            <a:ext cx="6986026" cy="10287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TextBox 6">
            <a:extLst>
              <a:ext uri="{FF2B5EF4-FFF2-40B4-BE49-F238E27FC236}">
                <a16:creationId xmlns:a16="http://schemas.microsoft.com/office/drawing/2014/main" id="{CABACDA3-708F-42C9-5546-B7C721755703}"/>
              </a:ext>
            </a:extLst>
          </p:cNvPr>
          <p:cNvSpPr txBox="1"/>
          <p:nvPr/>
        </p:nvSpPr>
        <p:spPr>
          <a:xfrm>
            <a:off x="10194225" y="2937750"/>
            <a:ext cx="6781800" cy="1446550"/>
          </a:xfrm>
          <a:prstGeom prst="rect">
            <a:avLst/>
          </a:prstGeom>
          <a:noFill/>
        </p:spPr>
        <p:txBody>
          <a:bodyPr wrap="square" rtlCol="0">
            <a:spAutoFit/>
          </a:bodyPr>
          <a:lstStyle/>
          <a:p>
            <a:r>
              <a:rPr lang="en-US" sz="8800" dirty="0" err="1">
                <a:solidFill>
                  <a:schemeClr val="bg1"/>
                </a:solidFill>
                <a:latin typeface="Bodoni MT Black" panose="02070A03080606020203" pitchFamily="18" charset="0"/>
              </a:rPr>
              <a:t>Tiết</a:t>
            </a:r>
            <a:r>
              <a:rPr lang="en-US" sz="8800" dirty="0">
                <a:solidFill>
                  <a:schemeClr val="bg1"/>
                </a:solidFill>
                <a:latin typeface="Bodoni MT Black" panose="02070A03080606020203" pitchFamily="18" charset="0"/>
              </a:rPr>
              <a:t> 1</a:t>
            </a:r>
          </a:p>
        </p:txBody>
      </p:sp>
      <p:pic>
        <p:nvPicPr>
          <p:cNvPr id="8" name="Picture 2">
            <a:extLst>
              <a:ext uri="{FF2B5EF4-FFF2-40B4-BE49-F238E27FC236}">
                <a16:creationId xmlns:a16="http://schemas.microsoft.com/office/drawing/2014/main" id="{7CD7D592-2FA8-15FD-5D8D-A1F5FB8C6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6907719" y="300904"/>
            <a:ext cx="1241580" cy="1221263"/>
          </a:xfrm>
          <a:prstGeom prst="rect">
            <a:avLst/>
          </a:prstGeom>
        </p:spPr>
      </p:pic>
      <p:pic>
        <p:nvPicPr>
          <p:cNvPr id="9" name="Picture 3">
            <a:extLst>
              <a:ext uri="{FF2B5EF4-FFF2-40B4-BE49-F238E27FC236}">
                <a16:creationId xmlns:a16="http://schemas.microsoft.com/office/drawing/2014/main" id="{F5F19F1F-6D85-A5AA-1E75-50DA6E4775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6777980" y="447430"/>
            <a:ext cx="1590841" cy="1090449"/>
          </a:xfrm>
          <a:prstGeom prst="rect">
            <a:avLst/>
          </a:prstGeom>
        </p:spPr>
      </p:pic>
      <p:pic>
        <p:nvPicPr>
          <p:cNvPr id="10" name="Picture 5">
            <a:extLst>
              <a:ext uri="{FF2B5EF4-FFF2-40B4-BE49-F238E27FC236}">
                <a16:creationId xmlns:a16="http://schemas.microsoft.com/office/drawing/2014/main" id="{567544DC-E3A0-5CFD-1D6D-AC7A3093E1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3573">
            <a:off x="16871827" y="9002699"/>
            <a:ext cx="1403145" cy="1380185"/>
          </a:xfrm>
          <a:prstGeom prst="rect">
            <a:avLst/>
          </a:prstGeom>
        </p:spPr>
      </p:pic>
      <p:pic>
        <p:nvPicPr>
          <p:cNvPr id="11" name="Picture 9">
            <a:extLst>
              <a:ext uri="{FF2B5EF4-FFF2-40B4-BE49-F238E27FC236}">
                <a16:creationId xmlns:a16="http://schemas.microsoft.com/office/drawing/2014/main" id="{74862168-29BF-BBEC-BD13-DF8B0A298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28514">
            <a:off x="17217873" y="4742707"/>
            <a:ext cx="1222922" cy="1194017"/>
          </a:xfrm>
          <a:prstGeom prst="rect">
            <a:avLst/>
          </a:prstGeom>
        </p:spPr>
      </p:pic>
      <p:pic>
        <p:nvPicPr>
          <p:cNvPr id="12" name="Picture 18">
            <a:extLst>
              <a:ext uri="{FF2B5EF4-FFF2-40B4-BE49-F238E27FC236}">
                <a16:creationId xmlns:a16="http://schemas.microsoft.com/office/drawing/2014/main" id="{7DC56FAC-DEE4-7DD6-F51C-AADD26FC763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75575">
            <a:off x="12484818" y="9380210"/>
            <a:ext cx="890883" cy="1310122"/>
          </a:xfrm>
          <a:prstGeom prst="rect">
            <a:avLst/>
          </a:prstGeom>
        </p:spPr>
      </p:pic>
      <p:pic>
        <p:nvPicPr>
          <p:cNvPr id="13" name="Picture 19">
            <a:extLst>
              <a:ext uri="{FF2B5EF4-FFF2-40B4-BE49-F238E27FC236}">
                <a16:creationId xmlns:a16="http://schemas.microsoft.com/office/drawing/2014/main" id="{3F062992-7D26-9B43-B004-2D1641F22C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362912">
            <a:off x="9174969" y="9739527"/>
            <a:ext cx="1618500" cy="591488"/>
          </a:xfrm>
          <a:prstGeom prst="rect">
            <a:avLst/>
          </a:prstGeom>
        </p:spPr>
      </p:pic>
      <p:pic>
        <p:nvPicPr>
          <p:cNvPr id="15" name="Picture 14" descr="A picture containing sitting, dark, piece, cake&#10;&#10;Description automatically generated">
            <a:extLst>
              <a:ext uri="{FF2B5EF4-FFF2-40B4-BE49-F238E27FC236}">
                <a16:creationId xmlns:a16="http://schemas.microsoft.com/office/drawing/2014/main" id="{23F46BFC-A788-F72E-9C24-2D5288650D3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43800" y="4487764"/>
            <a:ext cx="9641198" cy="532257"/>
          </a:xfrm>
          <a:prstGeom prst="rect">
            <a:avLst/>
          </a:prstGeom>
        </p:spPr>
      </p:pic>
    </p:spTree>
    <p:extLst>
      <p:ext uri="{BB962C8B-B14F-4D97-AF65-F5344CB8AC3E}">
        <p14:creationId xmlns:p14="http://schemas.microsoft.com/office/powerpoint/2010/main" val="1989278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A64C9E9-284B-DF19-71A0-92A68F6195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28514">
            <a:off x="7738554" y="-211483"/>
            <a:ext cx="971559" cy="948595"/>
          </a:xfrm>
          <a:prstGeom prst="rect">
            <a:avLst/>
          </a:prstGeom>
        </p:spPr>
      </p:pic>
      <p:pic>
        <p:nvPicPr>
          <p:cNvPr id="3" name="Picture 6">
            <a:extLst>
              <a:ext uri="{FF2B5EF4-FFF2-40B4-BE49-F238E27FC236}">
                <a16:creationId xmlns:a16="http://schemas.microsoft.com/office/drawing/2014/main" id="{7D9EF4E5-72BB-CAA8-8720-CC389ED152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48732">
            <a:off x="5332639" y="7404"/>
            <a:ext cx="821859" cy="808410"/>
          </a:xfrm>
          <a:prstGeom prst="rect">
            <a:avLst/>
          </a:prstGeom>
        </p:spPr>
      </p:pic>
      <p:pic>
        <p:nvPicPr>
          <p:cNvPr id="4" name="Picture 7">
            <a:extLst>
              <a:ext uri="{FF2B5EF4-FFF2-40B4-BE49-F238E27FC236}">
                <a16:creationId xmlns:a16="http://schemas.microsoft.com/office/drawing/2014/main" id="{320C7BA9-A13A-BD32-F661-F64F63F714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3260">
            <a:off x="10150374" y="-269293"/>
            <a:ext cx="1203019" cy="971164"/>
          </a:xfrm>
          <a:prstGeom prst="rect">
            <a:avLst/>
          </a:prstGeom>
        </p:spPr>
      </p:pic>
      <p:pic>
        <p:nvPicPr>
          <p:cNvPr id="5" name="Picture 8">
            <a:extLst>
              <a:ext uri="{FF2B5EF4-FFF2-40B4-BE49-F238E27FC236}">
                <a16:creationId xmlns:a16="http://schemas.microsoft.com/office/drawing/2014/main" id="{192CF87C-6F91-D51E-06C1-8EDF8AC3A4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77368">
            <a:off x="38196" y="-186767"/>
            <a:ext cx="899163" cy="899163"/>
          </a:xfrm>
          <a:prstGeom prst="rect">
            <a:avLst/>
          </a:prstGeom>
        </p:spPr>
      </p:pic>
      <p:pic>
        <p:nvPicPr>
          <p:cNvPr id="6" name="Picture 9">
            <a:extLst>
              <a:ext uri="{FF2B5EF4-FFF2-40B4-BE49-F238E27FC236}">
                <a16:creationId xmlns:a16="http://schemas.microsoft.com/office/drawing/2014/main" id="{5AE47654-2E07-6571-2CB4-7751B8AA07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855143" flipH="1">
            <a:off x="2552951" y="-504013"/>
            <a:ext cx="980101" cy="1684548"/>
          </a:xfrm>
          <a:prstGeom prst="rect">
            <a:avLst/>
          </a:prstGeom>
        </p:spPr>
      </p:pic>
      <p:pic>
        <p:nvPicPr>
          <p:cNvPr id="7" name="Picture 10">
            <a:extLst>
              <a:ext uri="{FF2B5EF4-FFF2-40B4-BE49-F238E27FC236}">
                <a16:creationId xmlns:a16="http://schemas.microsoft.com/office/drawing/2014/main" id="{4678C6C9-1021-39FC-8CBF-760366DB75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05822">
            <a:off x="15279370" y="68103"/>
            <a:ext cx="1085796" cy="687013"/>
          </a:xfrm>
          <a:prstGeom prst="rect">
            <a:avLst/>
          </a:prstGeom>
        </p:spPr>
      </p:pic>
      <p:pic>
        <p:nvPicPr>
          <p:cNvPr id="8" name="Picture 11">
            <a:extLst>
              <a:ext uri="{FF2B5EF4-FFF2-40B4-BE49-F238E27FC236}">
                <a16:creationId xmlns:a16="http://schemas.microsoft.com/office/drawing/2014/main" id="{7CBE06A8-5801-4505-6A48-AA2872E589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13241">
            <a:off x="17729542" y="107732"/>
            <a:ext cx="793884" cy="854474"/>
          </a:xfrm>
          <a:prstGeom prst="rect">
            <a:avLst/>
          </a:prstGeom>
        </p:spPr>
      </p:pic>
      <p:pic>
        <p:nvPicPr>
          <p:cNvPr id="9" name="Picture 12">
            <a:extLst>
              <a:ext uri="{FF2B5EF4-FFF2-40B4-BE49-F238E27FC236}">
                <a16:creationId xmlns:a16="http://schemas.microsoft.com/office/drawing/2014/main" id="{9CCA4C87-1EBD-54B8-0898-3A02210481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800185">
            <a:off x="12866118" y="-97571"/>
            <a:ext cx="988688" cy="1041721"/>
          </a:xfrm>
          <a:prstGeom prst="rect">
            <a:avLst/>
          </a:prstGeom>
        </p:spPr>
      </p:pic>
      <p:pic>
        <p:nvPicPr>
          <p:cNvPr id="10" name="Picture 13">
            <a:extLst>
              <a:ext uri="{FF2B5EF4-FFF2-40B4-BE49-F238E27FC236}">
                <a16:creationId xmlns:a16="http://schemas.microsoft.com/office/drawing/2014/main" id="{EC385365-1E32-5C25-6F27-E8A7D0342C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978358" flipH="1">
            <a:off x="238843" y="9178221"/>
            <a:ext cx="746338" cy="1282768"/>
          </a:xfrm>
          <a:prstGeom prst="rect">
            <a:avLst/>
          </a:prstGeom>
        </p:spPr>
      </p:pic>
      <p:pic>
        <p:nvPicPr>
          <p:cNvPr id="11" name="Picture 14">
            <a:extLst>
              <a:ext uri="{FF2B5EF4-FFF2-40B4-BE49-F238E27FC236}">
                <a16:creationId xmlns:a16="http://schemas.microsoft.com/office/drawing/2014/main" id="{3DEAF83E-6E7A-1AF6-11E3-5916A2AE105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669255">
            <a:off x="2771887" y="9624145"/>
            <a:ext cx="1193595" cy="1165383"/>
          </a:xfrm>
          <a:prstGeom prst="rect">
            <a:avLst/>
          </a:prstGeom>
        </p:spPr>
      </p:pic>
      <p:pic>
        <p:nvPicPr>
          <p:cNvPr id="12" name="Picture 15">
            <a:extLst>
              <a:ext uri="{FF2B5EF4-FFF2-40B4-BE49-F238E27FC236}">
                <a16:creationId xmlns:a16="http://schemas.microsoft.com/office/drawing/2014/main" id="{B3070A27-3126-94E3-65DF-126FF8C6953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74905">
            <a:off x="17149404" y="9221212"/>
            <a:ext cx="1411269" cy="1168502"/>
          </a:xfrm>
          <a:prstGeom prst="rect">
            <a:avLst/>
          </a:prstGeom>
        </p:spPr>
      </p:pic>
      <p:pic>
        <p:nvPicPr>
          <p:cNvPr id="13" name="Picture 16">
            <a:extLst>
              <a:ext uri="{FF2B5EF4-FFF2-40B4-BE49-F238E27FC236}">
                <a16:creationId xmlns:a16="http://schemas.microsoft.com/office/drawing/2014/main" id="{6253F872-F61E-B5DD-1FBA-BD54CAFA14D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2142565">
            <a:off x="14224869" y="9490438"/>
            <a:ext cx="1520228" cy="961890"/>
          </a:xfrm>
          <a:prstGeom prst="rect">
            <a:avLst/>
          </a:prstGeom>
        </p:spPr>
      </p:pic>
      <p:pic>
        <p:nvPicPr>
          <p:cNvPr id="14" name="Picture 17">
            <a:extLst>
              <a:ext uri="{FF2B5EF4-FFF2-40B4-BE49-F238E27FC236}">
                <a16:creationId xmlns:a16="http://schemas.microsoft.com/office/drawing/2014/main" id="{B6C071E6-9F3F-EEB9-56CF-3C46482B4E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44800">
            <a:off x="5617287" y="9362189"/>
            <a:ext cx="823682" cy="886546"/>
          </a:xfrm>
          <a:prstGeom prst="rect">
            <a:avLst/>
          </a:prstGeom>
        </p:spPr>
      </p:pic>
      <p:pic>
        <p:nvPicPr>
          <p:cNvPr id="15" name="Picture 18">
            <a:extLst>
              <a:ext uri="{FF2B5EF4-FFF2-40B4-BE49-F238E27FC236}">
                <a16:creationId xmlns:a16="http://schemas.microsoft.com/office/drawing/2014/main" id="{9A98B6FB-1B79-C65E-C1A1-08932BAA43D1}"/>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275575">
            <a:off x="11490408" y="9355593"/>
            <a:ext cx="890883" cy="1310122"/>
          </a:xfrm>
          <a:prstGeom prst="rect">
            <a:avLst/>
          </a:prstGeom>
        </p:spPr>
      </p:pic>
      <p:pic>
        <p:nvPicPr>
          <p:cNvPr id="16" name="Picture 19">
            <a:extLst>
              <a:ext uri="{FF2B5EF4-FFF2-40B4-BE49-F238E27FC236}">
                <a16:creationId xmlns:a16="http://schemas.microsoft.com/office/drawing/2014/main" id="{DE15BE86-92A7-92D6-2C19-26BDF773FB4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0362912">
            <a:off x="8180559" y="9714910"/>
            <a:ext cx="1618500" cy="591488"/>
          </a:xfrm>
          <a:prstGeom prst="rect">
            <a:avLst/>
          </a:prstGeom>
        </p:spPr>
      </p:pic>
      <p:pic>
        <p:nvPicPr>
          <p:cNvPr id="17" name="Picture 4">
            <a:extLst>
              <a:ext uri="{FF2B5EF4-FFF2-40B4-BE49-F238E27FC236}">
                <a16:creationId xmlns:a16="http://schemas.microsoft.com/office/drawing/2014/main" id="{4673B077-68A4-36E4-1C47-6765DCE5881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2219688" flipH="1">
            <a:off x="17338329" y="3042885"/>
            <a:ext cx="1379048" cy="2370239"/>
          </a:xfrm>
          <a:prstGeom prst="rect">
            <a:avLst/>
          </a:prstGeom>
        </p:spPr>
      </p:pic>
      <p:pic>
        <p:nvPicPr>
          <p:cNvPr id="18" name="Picture 8">
            <a:extLst>
              <a:ext uri="{FF2B5EF4-FFF2-40B4-BE49-F238E27FC236}">
                <a16:creationId xmlns:a16="http://schemas.microsoft.com/office/drawing/2014/main" id="{693854AA-4E8F-C182-9380-5E79DCCEBDF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5628841">
            <a:off x="-515323" y="4612927"/>
            <a:ext cx="1538166" cy="819423"/>
          </a:xfrm>
          <a:prstGeom prst="rect">
            <a:avLst/>
          </a:prstGeom>
        </p:spPr>
      </p:pic>
      <p:pic>
        <p:nvPicPr>
          <p:cNvPr id="19" name="Picture 2" descr="Mô hình giải phẫu cơ thể con người nam - Trả phí Bản quyền Một lần Hệ bài tiết Bức ảnh sẵn có">
            <a:hlinkClick r:id="rId34"/>
            <a:extLst>
              <a:ext uri="{FF2B5EF4-FFF2-40B4-BE49-F238E27FC236}">
                <a16:creationId xmlns:a16="http://schemas.microsoft.com/office/drawing/2014/main" id="{161448C4-62FA-D677-5CBD-13A92D731D0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3488" b="8955"/>
          <a:stretch/>
        </p:blipFill>
        <p:spPr bwMode="auto">
          <a:xfrm>
            <a:off x="11125534" y="1496823"/>
            <a:ext cx="5179656" cy="74646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7E22AA4-E299-FB4E-C509-52A9C670A0A1}"/>
              </a:ext>
            </a:extLst>
          </p:cNvPr>
          <p:cNvSpPr txBox="1"/>
          <p:nvPr/>
        </p:nvSpPr>
        <p:spPr>
          <a:xfrm>
            <a:off x="1116309" y="3134868"/>
            <a:ext cx="5671509" cy="3785652"/>
          </a:xfrm>
          <a:prstGeom prst="rect">
            <a:avLst/>
          </a:prstGeom>
          <a:noFill/>
        </p:spPr>
        <p:txBody>
          <a:bodyPr wrap="square">
            <a:spAutoFit/>
          </a:bodyPr>
          <a:lstStyle/>
          <a:p>
            <a:r>
              <a:rPr lang="de-DE" sz="4000" dirty="0">
                <a:solidFill>
                  <a:schemeClr val="bg1"/>
                </a:solidFill>
                <a:effectLst/>
                <a:latin typeface="Bold"/>
                <a:ea typeface="游明朝" panose="02020400000000000000" pitchFamily="18" charset="-128"/>
              </a:rPr>
              <a:t>Quan sát video về cấu tạo cơ thể nam giới</a:t>
            </a:r>
          </a:p>
          <a:p>
            <a:r>
              <a:rPr lang="en-US" sz="4000" u="sng" kern="0" dirty="0">
                <a:solidFill>
                  <a:srgbClr val="0000FF"/>
                </a:solidFill>
                <a:effectLst/>
                <a:latin typeface="Bold"/>
                <a:ea typeface="Times New Roman" panose="02020603050405020304" pitchFamily="18" charset="0"/>
                <a:cs typeface="Times New Roman" panose="02020603050405020304" pitchFamily="18" charset="0"/>
                <a:hlinkClick r:id="rId34"/>
              </a:rPr>
              <a:t>https://www.mozaweb.com/vi/lexikon.php?cmd=getlist&amp;let=3D&amp;active_menu=3d</a:t>
            </a:r>
            <a:endParaRPr lang="en-US" sz="4000" dirty="0">
              <a:solidFill>
                <a:schemeClr val="bg1"/>
              </a:solidFill>
              <a:latin typeface="Bold"/>
            </a:endParaRPr>
          </a:p>
        </p:txBody>
      </p:sp>
      <p:sp>
        <p:nvSpPr>
          <p:cNvPr id="22" name="Arrow: Right 21">
            <a:extLst>
              <a:ext uri="{FF2B5EF4-FFF2-40B4-BE49-F238E27FC236}">
                <a16:creationId xmlns:a16="http://schemas.microsoft.com/office/drawing/2014/main" id="{4AD5E88C-7BC4-EDEC-FFDD-5F04E1905192}"/>
              </a:ext>
            </a:extLst>
          </p:cNvPr>
          <p:cNvSpPr/>
          <p:nvPr/>
        </p:nvSpPr>
        <p:spPr>
          <a:xfrm>
            <a:off x="7696200" y="3619500"/>
            <a:ext cx="3048000" cy="219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Click </a:t>
            </a:r>
            <a:r>
              <a:rPr lang="en-US" sz="3600" dirty="0" err="1"/>
              <a:t>vào</a:t>
            </a:r>
            <a:r>
              <a:rPr lang="en-US" sz="3600" dirty="0"/>
              <a:t> </a:t>
            </a:r>
            <a:r>
              <a:rPr lang="en-US" sz="3600" dirty="0" err="1"/>
              <a:t>hình</a:t>
            </a:r>
            <a:r>
              <a:rPr lang="en-US" sz="3600" dirty="0"/>
              <a:t> </a:t>
            </a:r>
            <a:r>
              <a:rPr lang="en-US" sz="3600" dirty="0" err="1"/>
              <a:t>bên</a:t>
            </a:r>
            <a:endParaRPr lang="en-US" sz="3600" dirty="0"/>
          </a:p>
        </p:txBody>
      </p:sp>
    </p:spTree>
    <p:extLst>
      <p:ext uri="{BB962C8B-B14F-4D97-AF65-F5344CB8AC3E}">
        <p14:creationId xmlns:p14="http://schemas.microsoft.com/office/powerpoint/2010/main" val="357354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0" y="-137882"/>
            <a:ext cx="2195869" cy="2742063"/>
            <a:chOff x="1690331" y="639920"/>
            <a:chExt cx="2195869" cy="368785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3" name="TextBox 3"/>
            <p:cNvSpPr txBox="1"/>
            <p:nvPr/>
          </p:nvSpPr>
          <p:spPr>
            <a:xfrm>
              <a:off x="1975586" y="1496221"/>
              <a:ext cx="1421751" cy="1641475"/>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Bài</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Mới</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2906068" y="3484294"/>
              <a:ext cx="466024" cy="385858"/>
            </a:xfrm>
            <a:prstGeom prst="rect">
              <a:avLst/>
            </a:prstGeom>
          </p:spPr>
        </p:pic>
      </p:grpSp>
      <p:sp>
        <p:nvSpPr>
          <p:cNvPr id="6" name="TextBox 7">
            <a:extLst>
              <a:ext uri="{FF2B5EF4-FFF2-40B4-BE49-F238E27FC236}">
                <a16:creationId xmlns:a16="http://schemas.microsoft.com/office/drawing/2014/main" id="{E5DDD6FC-F2B5-77AD-825B-406B90D214D5}"/>
              </a:ext>
            </a:extLst>
          </p:cNvPr>
          <p:cNvSpPr txBox="1"/>
          <p:nvPr/>
        </p:nvSpPr>
        <p:spPr>
          <a:xfrm>
            <a:off x="2543811" y="729167"/>
            <a:ext cx="15622966" cy="564193"/>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a:ea typeface="+mn-ea"/>
                <a:cs typeface="+mn-cs"/>
              </a:rPr>
              <a:t>II.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Các</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cơ</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quan</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trong</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cơ</a:t>
            </a:r>
            <a:r>
              <a:rPr kumimoji="0" lang="en-US" sz="7200" b="0" i="0" u="none" strike="noStrike" kern="1200" cap="none" spc="0" normalizeH="0" baseline="0" noProof="0" dirty="0">
                <a:ln>
                  <a:noFill/>
                </a:ln>
                <a:solidFill>
                  <a:prstClr val="white"/>
                </a:solidFill>
                <a:effectLst/>
                <a:uLnTx/>
                <a:uFillTx/>
                <a:latin typeface="Calibri"/>
                <a:ea typeface="+mn-ea"/>
                <a:cs typeface="+mn-cs"/>
              </a:rPr>
              <a:t> </a:t>
            </a:r>
            <a:r>
              <a:rPr kumimoji="0" lang="en-US" sz="7200" b="0" i="0" u="none" strike="noStrike" kern="1200" cap="none" spc="0" normalizeH="0" baseline="0" noProof="0" dirty="0" err="1">
                <a:ln>
                  <a:noFill/>
                </a:ln>
                <a:solidFill>
                  <a:prstClr val="white"/>
                </a:solidFill>
                <a:effectLst/>
                <a:uLnTx/>
                <a:uFillTx/>
                <a:latin typeface="Calibri"/>
                <a:ea typeface="+mn-ea"/>
                <a:cs typeface="+mn-cs"/>
              </a:rPr>
              <a:t>thể</a:t>
            </a:r>
            <a:endParaRPr kumimoji="0" lang="en-US" sz="7200" b="0" i="0" u="none" strike="noStrike" kern="1200" cap="none" spc="-96" normalizeH="0" baseline="0" noProof="0" dirty="0">
              <a:ln>
                <a:noFill/>
              </a:ln>
              <a:solidFill>
                <a:prstClr val="white"/>
              </a:solidFill>
              <a:effectLst/>
              <a:uLnTx/>
              <a:uFillTx/>
              <a:latin typeface="Mali"/>
              <a:ea typeface="+mn-ea"/>
              <a:cs typeface="+mn-cs"/>
            </a:endParaRPr>
          </a:p>
        </p:txBody>
      </p:sp>
      <p:pic>
        <p:nvPicPr>
          <p:cNvPr id="9" name="Picture 8">
            <a:extLst>
              <a:ext uri="{FF2B5EF4-FFF2-40B4-BE49-F238E27FC236}">
                <a16:creationId xmlns:a16="http://schemas.microsoft.com/office/drawing/2014/main" id="{B2F6446C-1C02-888F-FEE6-8F090B9FF78B}"/>
              </a:ext>
            </a:extLst>
          </p:cNvPr>
          <p:cNvPicPr>
            <a:picLocks noChangeAspect="1"/>
          </p:cNvPicPr>
          <p:nvPr/>
        </p:nvPicPr>
        <p:blipFill rotWithShape="1">
          <a:blip r:embed="rId8">
            <a:extLst>
              <a:ext uri="{28A0092B-C50C-407E-A947-70E740481C1C}">
                <a14:useLocalDpi xmlns:a14="http://schemas.microsoft.com/office/drawing/2010/main" val="0"/>
              </a:ext>
            </a:extLst>
          </a:blip>
          <a:srcRect l="36097" t="27402" r="34938" b="7515"/>
          <a:stretch/>
        </p:blipFill>
        <p:spPr>
          <a:xfrm>
            <a:off x="10864452" y="1237145"/>
            <a:ext cx="6248400" cy="8997696"/>
          </a:xfrm>
          <a:prstGeom prst="rect">
            <a:avLst/>
          </a:prstGeom>
        </p:spPr>
      </p:pic>
      <p:sp>
        <p:nvSpPr>
          <p:cNvPr id="5" name="TextBox 4">
            <a:extLst>
              <a:ext uri="{FF2B5EF4-FFF2-40B4-BE49-F238E27FC236}">
                <a16:creationId xmlns:a16="http://schemas.microsoft.com/office/drawing/2014/main" id="{0E8F87D0-1DA5-067C-5953-2A367A8F128F}"/>
              </a:ext>
            </a:extLst>
          </p:cNvPr>
          <p:cNvSpPr txBox="1"/>
          <p:nvPr/>
        </p:nvSpPr>
        <p:spPr>
          <a:xfrm>
            <a:off x="1458688" y="4335609"/>
            <a:ext cx="8077200" cy="2800767"/>
          </a:xfrm>
          <a:prstGeom prst="rect">
            <a:avLst/>
          </a:prstGeom>
          <a:noFill/>
        </p:spPr>
        <p:txBody>
          <a:bodyPr wrap="square">
            <a:spAutoFit/>
          </a:bodyPr>
          <a:lstStyle/>
          <a:p>
            <a:r>
              <a:rPr lang="en-US" sz="4400" dirty="0">
                <a:solidFill>
                  <a:schemeClr val="bg1"/>
                </a:solidFill>
                <a:effectLst/>
                <a:latin typeface="Bold"/>
                <a:ea typeface="Calibri" panose="020F0502020204030204" pitchFamily="34" charset="0"/>
              </a:rPr>
              <a:t>	</a:t>
            </a:r>
            <a:r>
              <a:rPr lang="vi-VN" sz="4400" dirty="0">
                <a:solidFill>
                  <a:schemeClr val="bg1"/>
                </a:solidFill>
                <a:effectLst/>
                <a:latin typeface="Bold"/>
                <a:ea typeface="Calibri" panose="020F0502020204030204" pitchFamily="34" charset="0"/>
              </a:rPr>
              <a:t>Dựa vào bảng 27.1, nêu tên và chức năng chính của các cơ quan. Từ đó, nêu khái quát chức năng của mỗi hệ cơ quan</a:t>
            </a:r>
            <a:r>
              <a:rPr lang="en-US" sz="4400" dirty="0">
                <a:solidFill>
                  <a:schemeClr val="bg1"/>
                </a:solidFill>
                <a:latin typeface="Bold"/>
                <a:ea typeface="Calibri" panose="020F0502020204030204" pitchFamily="34" charset="0"/>
              </a:rPr>
              <a:t>.</a:t>
            </a:r>
            <a:endParaRPr lang="en-US" sz="4400" dirty="0">
              <a:solidFill>
                <a:schemeClr val="bg1"/>
              </a:solidFill>
              <a:latin typeface="Bold"/>
            </a:endParaRPr>
          </a:p>
        </p:txBody>
      </p:sp>
      <p:sp>
        <p:nvSpPr>
          <p:cNvPr id="7" name="TextBox 6">
            <a:extLst>
              <a:ext uri="{FF2B5EF4-FFF2-40B4-BE49-F238E27FC236}">
                <a16:creationId xmlns:a16="http://schemas.microsoft.com/office/drawing/2014/main" id="{4E78F905-BFB4-3FC3-8A76-16DA5EFCEE00}"/>
              </a:ext>
            </a:extLst>
          </p:cNvPr>
          <p:cNvSpPr txBox="1"/>
          <p:nvPr/>
        </p:nvSpPr>
        <p:spPr>
          <a:xfrm>
            <a:off x="3124200" y="3321903"/>
            <a:ext cx="5482891" cy="830997"/>
          </a:xfrm>
          <a:prstGeom prst="rect">
            <a:avLst/>
          </a:prstGeom>
          <a:noFill/>
        </p:spPr>
        <p:txBody>
          <a:bodyPr wrap="square">
            <a:spAutoFit/>
          </a:bodyPr>
          <a:lstStyle/>
          <a:p>
            <a:r>
              <a:rPr lang="en-US" sz="4800" dirty="0" err="1">
                <a:solidFill>
                  <a:schemeClr val="bg1"/>
                </a:solidFill>
                <a:effectLst/>
                <a:latin typeface="Bold"/>
                <a:ea typeface="Arial" panose="020B0604020202020204" pitchFamily="34" charset="0"/>
              </a:rPr>
              <a:t>Hoạt</a:t>
            </a:r>
            <a:r>
              <a:rPr lang="en-US" sz="4800" dirty="0">
                <a:solidFill>
                  <a:schemeClr val="bg1"/>
                </a:solidFill>
                <a:effectLst/>
                <a:latin typeface="Bold"/>
                <a:ea typeface="Arial" panose="020B0604020202020204" pitchFamily="34" charset="0"/>
              </a:rPr>
              <a:t> </a:t>
            </a:r>
            <a:r>
              <a:rPr lang="en-US" sz="4800" dirty="0" err="1">
                <a:solidFill>
                  <a:schemeClr val="bg1"/>
                </a:solidFill>
                <a:effectLst/>
                <a:latin typeface="Bold"/>
                <a:ea typeface="Arial" panose="020B0604020202020204" pitchFamily="34" charset="0"/>
              </a:rPr>
              <a:t>động</a:t>
            </a:r>
            <a:r>
              <a:rPr lang="en-US" sz="4800" dirty="0">
                <a:solidFill>
                  <a:schemeClr val="bg1"/>
                </a:solidFill>
                <a:effectLst/>
                <a:latin typeface="Bold"/>
                <a:ea typeface="Arial" panose="020B0604020202020204" pitchFamily="34" charset="0"/>
              </a:rPr>
              <a:t> </a:t>
            </a:r>
            <a:r>
              <a:rPr lang="en-US" sz="4800" dirty="0" err="1">
                <a:solidFill>
                  <a:schemeClr val="bg1"/>
                </a:solidFill>
                <a:effectLst/>
                <a:latin typeface="Bold"/>
                <a:ea typeface="Arial" panose="020B0604020202020204" pitchFamily="34" charset="0"/>
              </a:rPr>
              <a:t>nhóm</a:t>
            </a:r>
            <a:endParaRPr lang="en-US" sz="4800" dirty="0">
              <a:solidFill>
                <a:schemeClr val="bg1"/>
              </a:solidFill>
              <a:effectLst/>
              <a:latin typeface="Bold"/>
              <a:ea typeface="Arial" panose="020B0604020202020204" pitchFamily="34" charset="0"/>
            </a:endParaRPr>
          </a:p>
        </p:txBody>
      </p:sp>
      <p:pic>
        <p:nvPicPr>
          <p:cNvPr id="8" name="Picture 2" descr="Hình ảnh Câu Hỏi PNG, Vector, PSD, và biểu tượng để tải về miễn phí |  pngtree">
            <a:extLst>
              <a:ext uri="{FF2B5EF4-FFF2-40B4-BE49-F238E27FC236}">
                <a16:creationId xmlns:a16="http://schemas.microsoft.com/office/drawing/2014/main" id="{87B774B3-E6E5-5F0C-8727-32125C709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17" y="8554152"/>
            <a:ext cx="2179780" cy="169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4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437773" y="7734300"/>
            <a:ext cx="4038600" cy="769441"/>
          </a:xfrm>
          <a:prstGeom prst="rect">
            <a:avLst/>
          </a:prstGeom>
          <a:noFill/>
        </p:spPr>
        <p:txBody>
          <a:bodyPr wrap="square" rtlCol="0">
            <a:spAutoFit/>
          </a:bodyPr>
          <a:lstStyle/>
          <a:p>
            <a:r>
              <a:rPr lang="en-US" sz="4400" b="1" dirty="0" err="1">
                <a:solidFill>
                  <a:schemeClr val="bg1"/>
                </a:solidFill>
              </a:rPr>
              <a:t>Hệ</a:t>
            </a:r>
            <a:r>
              <a:rPr lang="en-US" sz="4400" b="1" dirty="0">
                <a:solidFill>
                  <a:schemeClr val="bg1"/>
                </a:solidFill>
              </a:rPr>
              <a:t> </a:t>
            </a:r>
            <a:r>
              <a:rPr lang="en-US" sz="4400" b="1" dirty="0" err="1">
                <a:solidFill>
                  <a:schemeClr val="bg1"/>
                </a:solidFill>
              </a:rPr>
              <a:t>vận</a:t>
            </a:r>
            <a:r>
              <a:rPr lang="en-US" sz="4400" b="1" dirty="0">
                <a:solidFill>
                  <a:schemeClr val="bg1"/>
                </a:solidFill>
              </a:rPr>
              <a:t> </a:t>
            </a:r>
            <a:r>
              <a:rPr lang="en-US" sz="4400" b="1" dirty="0" err="1">
                <a:solidFill>
                  <a:schemeClr val="bg1"/>
                </a:solidFill>
              </a:rPr>
              <a:t>động</a:t>
            </a:r>
            <a:endParaRPr lang="en-US" sz="4400" b="1" dirty="0">
              <a:solidFill>
                <a:schemeClr val="bg1"/>
              </a:solidFill>
            </a:endParaRPr>
          </a:p>
        </p:txBody>
      </p:sp>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686300"/>
            <a:ext cx="2196548" cy="1134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2057400" cy="139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858000" y="4363134"/>
            <a:ext cx="1905000" cy="707886"/>
          </a:xfrm>
          <a:prstGeom prst="rect">
            <a:avLst/>
          </a:prstGeom>
          <a:noFill/>
        </p:spPr>
        <p:txBody>
          <a:bodyPr wrap="square">
            <a:spAutoFit/>
          </a:bodyPr>
          <a:lstStyle/>
          <a:p>
            <a:pPr marL="0" marR="0" algn="just">
              <a:spcBef>
                <a:spcPts val="0"/>
              </a:spcBef>
              <a:spcAft>
                <a:spcPts val="0"/>
              </a:spcAft>
            </a:pPr>
            <a:r>
              <a:rPr lang="en-US" sz="4000" kern="100" dirty="0" err="1">
                <a:solidFill>
                  <a:schemeClr val="bg1"/>
                </a:solidFill>
                <a:effectLst/>
                <a:latin typeface="Bold"/>
                <a:ea typeface="游明朝" panose="02020400000000000000" pitchFamily="18" charset="-128"/>
                <a:cs typeface="Times New Roman" panose="02020603050405020304" pitchFamily="18" charset="0"/>
              </a:rPr>
              <a:t>Xương</a:t>
            </a:r>
            <a:endParaRPr lang="en-US" sz="28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821557" y="6877734"/>
            <a:ext cx="1905000" cy="707886"/>
          </a:xfrm>
          <a:prstGeom prst="rect">
            <a:avLst/>
          </a:prstGeom>
          <a:noFill/>
        </p:spPr>
        <p:txBody>
          <a:bodyPr wrap="square">
            <a:spAutoFit/>
          </a:bodyPr>
          <a:lstStyle/>
          <a:p>
            <a:pPr marL="0" marR="0" algn="just">
              <a:spcBef>
                <a:spcPts val="0"/>
              </a:spcBef>
              <a:spcAft>
                <a:spcPts val="0"/>
              </a:spcAft>
            </a:pPr>
            <a:r>
              <a:rPr lang="en-US" sz="4000" kern="100" dirty="0" err="1">
                <a:solidFill>
                  <a:schemeClr val="bg1"/>
                </a:solidFill>
                <a:effectLst/>
                <a:latin typeface="Bold"/>
                <a:ea typeface="游明朝" panose="02020400000000000000" pitchFamily="18" charset="-128"/>
                <a:cs typeface="Times New Roman" panose="02020603050405020304" pitchFamily="18" charset="0"/>
              </a:rPr>
              <a:t>Cơ</a:t>
            </a:r>
            <a:r>
              <a:rPr lang="en-US" sz="4000" kern="100" dirty="0">
                <a:solidFill>
                  <a:schemeClr val="bg1"/>
                </a:solidFill>
                <a:effectLst/>
                <a:latin typeface="Bold"/>
                <a:ea typeface="游明朝" panose="02020400000000000000" pitchFamily="18" charset="-128"/>
                <a:cs typeface="Times New Roman" panose="02020603050405020304" pitchFamily="18" charset="0"/>
              </a:rPr>
              <a:t> </a:t>
            </a:r>
            <a:r>
              <a:rPr lang="en-US" sz="4000" kern="100" dirty="0" err="1">
                <a:solidFill>
                  <a:schemeClr val="bg1"/>
                </a:solidFill>
                <a:effectLst/>
                <a:latin typeface="Bold"/>
                <a:ea typeface="游明朝" panose="02020400000000000000" pitchFamily="18" charset="-128"/>
                <a:cs typeface="Times New Roman" panose="02020603050405020304" pitchFamily="18" charset="0"/>
              </a:rPr>
              <a:t>vân</a:t>
            </a:r>
            <a:endParaRPr lang="en-US" sz="28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6" name="Right Brace 35">
            <a:extLst>
              <a:ext uri="{FF2B5EF4-FFF2-40B4-BE49-F238E27FC236}">
                <a16:creationId xmlns:a16="http://schemas.microsoft.com/office/drawing/2014/main" id="{5A395E8B-779A-D5A7-72D0-3382F3A0FBDE}"/>
              </a:ext>
            </a:extLst>
          </p:cNvPr>
          <p:cNvSpPr/>
          <p:nvPr/>
        </p:nvSpPr>
        <p:spPr>
          <a:xfrm>
            <a:off x="9071114" y="4686300"/>
            <a:ext cx="533400" cy="279769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CBDA135E-9D93-5811-4FF9-CDC6E049696C}"/>
              </a:ext>
            </a:extLst>
          </p:cNvPr>
          <p:cNvSpPr txBox="1"/>
          <p:nvPr/>
        </p:nvSpPr>
        <p:spPr>
          <a:xfrm>
            <a:off x="9949071" y="4914900"/>
            <a:ext cx="5688391" cy="2123658"/>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Nâng</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đơ</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tạo</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hình</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dáng</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bảo</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vệ</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nội</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quan</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giúp</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cơ</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thể</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vận</a:t>
            </a:r>
            <a:r>
              <a:rPr lang="en-US" sz="4400" kern="0" dirty="0">
                <a:solidFill>
                  <a:schemeClr val="bg1"/>
                </a:solidFill>
                <a:effectLst/>
                <a:latin typeface="Bold"/>
                <a:ea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rPr>
              <a:t>động</a:t>
            </a:r>
            <a:r>
              <a:rPr lang="en-US" sz="4400" kern="0" dirty="0">
                <a:solidFill>
                  <a:schemeClr val="bg1"/>
                </a:solidFill>
                <a:effectLst/>
                <a:latin typeface="Bold"/>
                <a:ea typeface="Times New Roman" panose="02020603050405020304" pitchFamily="18" charset="0"/>
              </a:rPr>
              <a:t>.</a:t>
            </a:r>
            <a:endParaRPr lang="en-US" sz="4400" dirty="0">
              <a:solidFill>
                <a:schemeClr val="bg1"/>
              </a:solidFill>
              <a:latin typeface="Bold"/>
            </a:endParaRPr>
          </a:p>
        </p:txBody>
      </p:sp>
    </p:spTree>
    <p:extLst>
      <p:ext uri="{BB962C8B-B14F-4D97-AF65-F5344CB8AC3E}">
        <p14:creationId xmlns:p14="http://schemas.microsoft.com/office/powerpoint/2010/main" val="30844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47222E-6 4.93827E-7 L 0.0052 0.3841 " pathEditMode="relative" rAng="0" ptsTypes="AA">
                                      <p:cBhvr>
                                        <p:cTn id="6" dur="500" fill="hold"/>
                                        <p:tgtEl>
                                          <p:spTgt spid="12"/>
                                        </p:tgtEl>
                                        <p:attrNameLst>
                                          <p:attrName>ppt_x</p:attrName>
                                          <p:attrName>ppt_y</p:attrName>
                                        </p:attrNameLst>
                                      </p:cBhvr>
                                      <p:rCtr x="260" y="19198"/>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5" grpId="0"/>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1066800" y="7851012"/>
            <a:ext cx="4038600" cy="769441"/>
          </a:xfrm>
          <a:prstGeom prst="rect">
            <a:avLst/>
          </a:prstGeom>
          <a:noFill/>
        </p:spPr>
        <p:txBody>
          <a:bodyPr wrap="square" rtlCol="0">
            <a:spAutoFit/>
          </a:bodyPr>
          <a:lstStyle/>
          <a:p>
            <a:r>
              <a:rPr lang="en-US" sz="4400" b="1" dirty="0" err="1">
                <a:solidFill>
                  <a:schemeClr val="bg1"/>
                </a:solidFill>
              </a:rPr>
              <a:t>Hệ</a:t>
            </a:r>
            <a:r>
              <a:rPr lang="en-US" sz="4400" b="1" dirty="0">
                <a:solidFill>
                  <a:schemeClr val="bg1"/>
                </a:solidFill>
              </a:rPr>
              <a:t> </a:t>
            </a:r>
            <a:r>
              <a:rPr lang="en-US" sz="4400" b="1" dirty="0" err="1">
                <a:solidFill>
                  <a:schemeClr val="bg1"/>
                </a:solidFill>
              </a:rPr>
              <a:t>tiêu</a:t>
            </a:r>
            <a:r>
              <a:rPr lang="en-US" sz="4400" b="1" dirty="0">
                <a:solidFill>
                  <a:schemeClr val="bg1"/>
                </a:solidFill>
              </a:rPr>
              <a:t> </a:t>
            </a:r>
            <a:r>
              <a:rPr lang="en-US" sz="4400" b="1" dirty="0" err="1">
                <a:solidFill>
                  <a:schemeClr val="bg1"/>
                </a:solidFill>
              </a:rPr>
              <a:t>hóa</a:t>
            </a:r>
            <a:endParaRPr lang="en-US" sz="4400" b="1" dirty="0">
              <a:solidFill>
                <a:schemeClr val="bg1"/>
              </a:solidFill>
            </a:endParaRPr>
          </a:p>
        </p:txBody>
      </p:sp>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968826"/>
            <a:ext cx="901148" cy="852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914400" cy="10699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5628803" y="4044451"/>
            <a:ext cx="5496396" cy="1754326"/>
          </a:xfrm>
          <a:prstGeom prst="rect">
            <a:avLst/>
          </a:prstGeom>
          <a:noFill/>
        </p:spPr>
        <p:txBody>
          <a:bodyPr wrap="square">
            <a:spAutoFit/>
          </a:bodyPr>
          <a:lstStyle/>
          <a:p>
            <a:pPr algn="just"/>
            <a:r>
              <a:rPr lang="en-US" sz="3600" dirty="0" err="1">
                <a:solidFill>
                  <a:schemeClr val="bg1"/>
                </a:solidFill>
              </a:rPr>
              <a:t>Khoang</a:t>
            </a:r>
            <a:r>
              <a:rPr lang="en-US" sz="3600" dirty="0">
                <a:solidFill>
                  <a:schemeClr val="bg1"/>
                </a:solidFill>
              </a:rPr>
              <a:t> </a:t>
            </a:r>
            <a:r>
              <a:rPr lang="en-US" sz="3600" dirty="0" err="1">
                <a:solidFill>
                  <a:schemeClr val="bg1"/>
                </a:solidFill>
              </a:rPr>
              <a:t>miệng</a:t>
            </a:r>
            <a:r>
              <a:rPr lang="en-US" sz="3600" dirty="0">
                <a:solidFill>
                  <a:schemeClr val="bg1"/>
                </a:solidFill>
              </a:rPr>
              <a:t>, </a:t>
            </a:r>
            <a:r>
              <a:rPr lang="en-US" sz="3600" dirty="0" err="1">
                <a:solidFill>
                  <a:schemeClr val="bg1"/>
                </a:solidFill>
              </a:rPr>
              <a:t>hầu</a:t>
            </a:r>
            <a:r>
              <a:rPr lang="en-US" sz="3600" dirty="0">
                <a:solidFill>
                  <a:schemeClr val="bg1"/>
                </a:solidFill>
              </a:rPr>
              <a:t>, </a:t>
            </a:r>
            <a:r>
              <a:rPr lang="en-US" sz="3600" dirty="0" err="1">
                <a:solidFill>
                  <a:schemeClr val="bg1"/>
                </a:solidFill>
              </a:rPr>
              <a:t>thực</a:t>
            </a:r>
            <a:r>
              <a:rPr lang="en-US" sz="3600" dirty="0">
                <a:solidFill>
                  <a:schemeClr val="bg1"/>
                </a:solidFill>
              </a:rPr>
              <a:t> </a:t>
            </a:r>
            <a:r>
              <a:rPr lang="en-US" sz="3600" dirty="0" err="1">
                <a:solidFill>
                  <a:schemeClr val="bg1"/>
                </a:solidFill>
              </a:rPr>
              <a:t>quản</a:t>
            </a:r>
            <a:r>
              <a:rPr lang="en-US" sz="3600" dirty="0">
                <a:solidFill>
                  <a:schemeClr val="bg1"/>
                </a:solidFill>
              </a:rPr>
              <a:t>, </a:t>
            </a:r>
            <a:r>
              <a:rPr lang="en-US" sz="3600" dirty="0" err="1">
                <a:solidFill>
                  <a:schemeClr val="bg1"/>
                </a:solidFill>
              </a:rPr>
              <a:t>dạ</a:t>
            </a:r>
            <a:r>
              <a:rPr lang="en-US" sz="3600" dirty="0">
                <a:solidFill>
                  <a:schemeClr val="bg1"/>
                </a:solidFill>
              </a:rPr>
              <a:t> </a:t>
            </a:r>
            <a:r>
              <a:rPr lang="en-US" sz="3600" dirty="0" err="1">
                <a:solidFill>
                  <a:schemeClr val="bg1"/>
                </a:solidFill>
              </a:rPr>
              <a:t>dày</a:t>
            </a:r>
            <a:r>
              <a:rPr lang="en-US" sz="3600" dirty="0">
                <a:solidFill>
                  <a:schemeClr val="bg1"/>
                </a:solidFill>
              </a:rPr>
              <a:t>, </a:t>
            </a:r>
            <a:r>
              <a:rPr lang="en-US" sz="3600" dirty="0" err="1">
                <a:solidFill>
                  <a:schemeClr val="bg1"/>
                </a:solidFill>
              </a:rPr>
              <a:t>ruột</a:t>
            </a:r>
            <a:r>
              <a:rPr lang="en-US" sz="3600" dirty="0">
                <a:solidFill>
                  <a:schemeClr val="bg1"/>
                </a:solidFill>
              </a:rPr>
              <a:t> non, </a:t>
            </a:r>
            <a:r>
              <a:rPr lang="en-US" sz="3600" dirty="0" err="1">
                <a:solidFill>
                  <a:schemeClr val="bg1"/>
                </a:solidFill>
              </a:rPr>
              <a:t>ruột</a:t>
            </a:r>
            <a:r>
              <a:rPr lang="en-US" sz="3600" dirty="0">
                <a:solidFill>
                  <a:schemeClr val="bg1"/>
                </a:solidFill>
              </a:rPr>
              <a:t> </a:t>
            </a:r>
            <a:r>
              <a:rPr lang="en-US" sz="3600" dirty="0" err="1">
                <a:solidFill>
                  <a:schemeClr val="bg1"/>
                </a:solidFill>
              </a:rPr>
              <a:t>già</a:t>
            </a:r>
            <a:r>
              <a:rPr lang="en-US" sz="3600" dirty="0">
                <a:solidFill>
                  <a:schemeClr val="bg1"/>
                </a:solidFill>
              </a:rPr>
              <a:t>, </a:t>
            </a:r>
            <a:r>
              <a:rPr lang="en-US" sz="3600" dirty="0" err="1">
                <a:solidFill>
                  <a:schemeClr val="bg1"/>
                </a:solidFill>
              </a:rPr>
              <a:t>hậu</a:t>
            </a:r>
            <a:r>
              <a:rPr lang="en-US" sz="3600" dirty="0">
                <a:solidFill>
                  <a:schemeClr val="bg1"/>
                </a:solidFill>
              </a:rPr>
              <a:t> </a:t>
            </a:r>
            <a:r>
              <a:rPr lang="en-US" sz="3600" dirty="0" err="1">
                <a:solidFill>
                  <a:schemeClr val="bg1"/>
                </a:solidFill>
              </a:rPr>
              <a:t>môn</a:t>
            </a:r>
            <a:endParaRPr lang="en-US" sz="48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5628803" y="6420523"/>
            <a:ext cx="5401462" cy="1754326"/>
          </a:xfrm>
          <a:prstGeom prst="rect">
            <a:avLst/>
          </a:prstGeom>
          <a:noFill/>
        </p:spPr>
        <p:txBody>
          <a:bodyPr wrap="square">
            <a:spAutoFit/>
          </a:bodyPr>
          <a:lstStyle/>
          <a:p>
            <a:pPr algn="just"/>
            <a:r>
              <a:rPr lang="en-US" sz="3600" dirty="0" err="1">
                <a:solidFill>
                  <a:schemeClr val="bg1"/>
                </a:solidFill>
              </a:rPr>
              <a:t>Tuyến</a:t>
            </a:r>
            <a:r>
              <a:rPr lang="en-US" sz="3600" dirty="0">
                <a:solidFill>
                  <a:schemeClr val="bg1"/>
                </a:solidFill>
              </a:rPr>
              <a:t> </a:t>
            </a:r>
            <a:r>
              <a:rPr lang="en-US" sz="3600" dirty="0" err="1">
                <a:solidFill>
                  <a:schemeClr val="bg1"/>
                </a:solidFill>
              </a:rPr>
              <a:t>nước</a:t>
            </a:r>
            <a:r>
              <a:rPr lang="en-US" sz="3600" dirty="0">
                <a:solidFill>
                  <a:schemeClr val="bg1"/>
                </a:solidFill>
              </a:rPr>
              <a:t> </a:t>
            </a:r>
            <a:r>
              <a:rPr lang="en-US" sz="3600" dirty="0" err="1">
                <a:solidFill>
                  <a:schemeClr val="bg1"/>
                </a:solidFill>
              </a:rPr>
              <a:t>bọt</a:t>
            </a:r>
            <a:r>
              <a:rPr lang="en-US" sz="3600" dirty="0">
                <a:solidFill>
                  <a:schemeClr val="bg1"/>
                </a:solidFill>
              </a:rPr>
              <a:t>, </a:t>
            </a:r>
            <a:r>
              <a:rPr lang="en-US" sz="3600" dirty="0" err="1">
                <a:solidFill>
                  <a:schemeClr val="bg1"/>
                </a:solidFill>
              </a:rPr>
              <a:t>tuyến</a:t>
            </a:r>
            <a:r>
              <a:rPr lang="en-US" sz="3600" dirty="0">
                <a:solidFill>
                  <a:schemeClr val="bg1"/>
                </a:solidFill>
              </a:rPr>
              <a:t> </a:t>
            </a:r>
            <a:r>
              <a:rPr lang="en-US" sz="3600" dirty="0" err="1">
                <a:solidFill>
                  <a:schemeClr val="bg1"/>
                </a:solidFill>
              </a:rPr>
              <a:t>vị</a:t>
            </a:r>
            <a:r>
              <a:rPr lang="en-US" sz="3600" dirty="0">
                <a:solidFill>
                  <a:schemeClr val="bg1"/>
                </a:solidFill>
              </a:rPr>
              <a:t>, </a:t>
            </a:r>
            <a:r>
              <a:rPr lang="en-US" sz="3600" dirty="0" err="1">
                <a:solidFill>
                  <a:schemeClr val="bg1"/>
                </a:solidFill>
              </a:rPr>
              <a:t>tuyến</a:t>
            </a:r>
            <a:r>
              <a:rPr lang="en-US" sz="3600" dirty="0">
                <a:solidFill>
                  <a:schemeClr val="bg1"/>
                </a:solidFill>
              </a:rPr>
              <a:t> </a:t>
            </a:r>
            <a:r>
              <a:rPr lang="en-US" sz="3600" dirty="0" err="1">
                <a:solidFill>
                  <a:schemeClr val="bg1"/>
                </a:solidFill>
              </a:rPr>
              <a:t>gan</a:t>
            </a:r>
            <a:r>
              <a:rPr lang="en-US" sz="3600" dirty="0">
                <a:solidFill>
                  <a:schemeClr val="bg1"/>
                </a:solidFill>
              </a:rPr>
              <a:t>, </a:t>
            </a:r>
            <a:r>
              <a:rPr lang="en-US" sz="3600" dirty="0" err="1">
                <a:solidFill>
                  <a:schemeClr val="bg1"/>
                </a:solidFill>
              </a:rPr>
              <a:t>tuyến</a:t>
            </a:r>
            <a:r>
              <a:rPr lang="en-US" sz="3600" dirty="0">
                <a:solidFill>
                  <a:schemeClr val="bg1"/>
                </a:solidFill>
              </a:rPr>
              <a:t> </a:t>
            </a:r>
            <a:r>
              <a:rPr lang="en-US" sz="3600" dirty="0" err="1">
                <a:solidFill>
                  <a:schemeClr val="bg1"/>
                </a:solidFill>
              </a:rPr>
              <a:t>tụy</a:t>
            </a:r>
            <a:r>
              <a:rPr lang="en-US" sz="3600" dirty="0">
                <a:solidFill>
                  <a:schemeClr val="bg1"/>
                </a:solidFill>
              </a:rPr>
              <a:t>, </a:t>
            </a:r>
            <a:r>
              <a:rPr lang="en-US" sz="3600" dirty="0" err="1">
                <a:solidFill>
                  <a:schemeClr val="bg1"/>
                </a:solidFill>
              </a:rPr>
              <a:t>tuyến</a:t>
            </a:r>
            <a:r>
              <a:rPr lang="en-US" sz="3600" dirty="0">
                <a:solidFill>
                  <a:schemeClr val="bg1"/>
                </a:solidFill>
              </a:rPr>
              <a:t> </a:t>
            </a:r>
            <a:r>
              <a:rPr lang="en-US" sz="3600" dirty="0" err="1">
                <a:solidFill>
                  <a:schemeClr val="bg1"/>
                </a:solidFill>
              </a:rPr>
              <a:t>ruột</a:t>
            </a:r>
            <a:endParaRPr lang="en-US" sz="48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6" name="Right Brace 35">
            <a:extLst>
              <a:ext uri="{FF2B5EF4-FFF2-40B4-BE49-F238E27FC236}">
                <a16:creationId xmlns:a16="http://schemas.microsoft.com/office/drawing/2014/main" id="{5A395E8B-779A-D5A7-72D0-3382F3A0FBDE}"/>
              </a:ext>
            </a:extLst>
          </p:cNvPr>
          <p:cNvSpPr/>
          <p:nvPr/>
        </p:nvSpPr>
        <p:spPr>
          <a:xfrm>
            <a:off x="11277600" y="4381500"/>
            <a:ext cx="590866" cy="33528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CBDA135E-9D93-5811-4FF9-CDC6E049696C}"/>
              </a:ext>
            </a:extLst>
          </p:cNvPr>
          <p:cNvSpPr txBox="1"/>
          <p:nvPr/>
        </p:nvSpPr>
        <p:spPr>
          <a:xfrm>
            <a:off x="12020867" y="4229100"/>
            <a:ext cx="5688391" cy="2862322"/>
          </a:xfrm>
          <a:prstGeom prst="rect">
            <a:avLst/>
          </a:prstGeom>
          <a:noFill/>
        </p:spPr>
        <p:txBody>
          <a:bodyPr wrap="square">
            <a:spAutoFit/>
          </a:bodyPr>
          <a:lstStyle/>
          <a:p>
            <a:r>
              <a:rPr lang="en-US" sz="7200" kern="0" dirty="0">
                <a:solidFill>
                  <a:schemeClr val="bg1"/>
                </a:solidFill>
                <a:effectLst/>
                <a:latin typeface="Bold"/>
                <a:ea typeface="Times New Roman" panose="02020603050405020304" pitchFamily="18" charset="0"/>
              </a:rPr>
              <a:t>	</a:t>
            </a:r>
            <a:r>
              <a:rPr lang="en-US" sz="3600" dirty="0" err="1">
                <a:solidFill>
                  <a:schemeClr val="bg1"/>
                </a:solidFill>
              </a:rPr>
              <a:t>Biến</a:t>
            </a:r>
            <a:r>
              <a:rPr lang="en-US" sz="3600" dirty="0">
                <a:solidFill>
                  <a:schemeClr val="bg1"/>
                </a:solidFill>
              </a:rPr>
              <a:t> </a:t>
            </a:r>
            <a:r>
              <a:rPr lang="en-US" sz="3600" dirty="0" err="1">
                <a:solidFill>
                  <a:schemeClr val="bg1"/>
                </a:solidFill>
              </a:rPr>
              <a:t>đổi</a:t>
            </a:r>
            <a:r>
              <a:rPr lang="en-US" sz="3600" dirty="0">
                <a:solidFill>
                  <a:schemeClr val="bg1"/>
                </a:solidFill>
              </a:rPr>
              <a:t> </a:t>
            </a:r>
            <a:r>
              <a:rPr lang="en-US" sz="3600" dirty="0" err="1">
                <a:solidFill>
                  <a:schemeClr val="bg1"/>
                </a:solidFill>
              </a:rPr>
              <a:t>thức</a:t>
            </a:r>
            <a:r>
              <a:rPr lang="en-US" sz="3600" dirty="0">
                <a:solidFill>
                  <a:schemeClr val="bg1"/>
                </a:solidFill>
              </a:rPr>
              <a:t> </a:t>
            </a:r>
            <a:r>
              <a:rPr lang="en-US" sz="3600" dirty="0" err="1">
                <a:solidFill>
                  <a:schemeClr val="bg1"/>
                </a:solidFill>
              </a:rPr>
              <a:t>ăn</a:t>
            </a:r>
            <a:r>
              <a:rPr lang="en-US" sz="3600" dirty="0">
                <a:solidFill>
                  <a:schemeClr val="bg1"/>
                </a:solidFill>
              </a:rPr>
              <a:t> </a:t>
            </a:r>
            <a:r>
              <a:rPr lang="en-US" sz="3600" dirty="0" err="1">
                <a:solidFill>
                  <a:schemeClr val="bg1"/>
                </a:solidFill>
              </a:rPr>
              <a:t>thành</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chất</a:t>
            </a:r>
            <a:r>
              <a:rPr lang="en-US" sz="3600" dirty="0">
                <a:solidFill>
                  <a:schemeClr val="bg1"/>
                </a:solidFill>
              </a:rPr>
              <a:t> </a:t>
            </a:r>
            <a:r>
              <a:rPr lang="en-US" sz="3600" dirty="0" err="1">
                <a:solidFill>
                  <a:schemeClr val="bg1"/>
                </a:solidFill>
              </a:rPr>
              <a:t>dinh</a:t>
            </a:r>
            <a:r>
              <a:rPr lang="en-US" sz="3600" dirty="0">
                <a:solidFill>
                  <a:schemeClr val="bg1"/>
                </a:solidFill>
              </a:rPr>
              <a:t> </a:t>
            </a:r>
            <a:r>
              <a:rPr lang="en-US" sz="3600" dirty="0" err="1">
                <a:solidFill>
                  <a:schemeClr val="bg1"/>
                </a:solidFill>
              </a:rPr>
              <a:t>dưỡng</a:t>
            </a:r>
            <a:r>
              <a:rPr lang="en-US" sz="3600" dirty="0">
                <a:solidFill>
                  <a:schemeClr val="bg1"/>
                </a:solidFill>
              </a:rPr>
              <a:t> </a:t>
            </a:r>
            <a:r>
              <a:rPr lang="en-US" sz="3600" dirty="0" err="1">
                <a:solidFill>
                  <a:schemeClr val="bg1"/>
                </a:solidFill>
              </a:rPr>
              <a:t>mà</a:t>
            </a:r>
            <a:r>
              <a:rPr lang="en-US" sz="3600" dirty="0">
                <a:solidFill>
                  <a:schemeClr val="bg1"/>
                </a:solidFill>
              </a:rPr>
              <a:t> </a:t>
            </a: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hấp</a:t>
            </a:r>
            <a:r>
              <a:rPr lang="en-US" sz="3600" dirty="0">
                <a:solidFill>
                  <a:schemeClr val="bg1"/>
                </a:solidFill>
              </a:rPr>
              <a:t> </a:t>
            </a:r>
            <a:r>
              <a:rPr lang="en-US" sz="3600" dirty="0" err="1">
                <a:solidFill>
                  <a:schemeClr val="bg1"/>
                </a:solidFill>
              </a:rPr>
              <a:t>thụ</a:t>
            </a:r>
            <a:r>
              <a:rPr lang="en-US" sz="3600" dirty="0">
                <a:solidFill>
                  <a:schemeClr val="bg1"/>
                </a:solidFill>
              </a:rPr>
              <a:t> </a:t>
            </a:r>
            <a:r>
              <a:rPr lang="en-US" sz="3600" dirty="0" err="1">
                <a:solidFill>
                  <a:schemeClr val="bg1"/>
                </a:solidFill>
              </a:rPr>
              <a:t>được</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thải</a:t>
            </a:r>
            <a:r>
              <a:rPr lang="en-US" sz="3600" dirty="0">
                <a:solidFill>
                  <a:schemeClr val="bg1"/>
                </a:solidFill>
              </a:rPr>
              <a:t> </a:t>
            </a:r>
            <a:r>
              <a:rPr lang="en-US" sz="3600" dirty="0" err="1">
                <a:solidFill>
                  <a:schemeClr val="bg1"/>
                </a:solidFill>
              </a:rPr>
              <a:t>chất</a:t>
            </a:r>
            <a:r>
              <a:rPr lang="en-US" sz="3600" dirty="0">
                <a:solidFill>
                  <a:schemeClr val="bg1"/>
                </a:solidFill>
              </a:rPr>
              <a:t> </a:t>
            </a:r>
            <a:r>
              <a:rPr lang="en-US" sz="3600" dirty="0" err="1">
                <a:solidFill>
                  <a:schemeClr val="bg1"/>
                </a:solidFill>
              </a:rPr>
              <a:t>bã</a:t>
            </a:r>
            <a:r>
              <a:rPr lang="en-US" sz="3600" dirty="0">
                <a:solidFill>
                  <a:schemeClr val="bg1"/>
                </a:solidFill>
              </a:rPr>
              <a:t> </a:t>
            </a:r>
            <a:r>
              <a:rPr lang="en-US" sz="3600" dirty="0" err="1">
                <a:solidFill>
                  <a:schemeClr val="bg1"/>
                </a:solidFill>
              </a:rPr>
              <a:t>ra</a:t>
            </a:r>
            <a:r>
              <a:rPr lang="en-US" sz="3600" dirty="0">
                <a:solidFill>
                  <a:schemeClr val="bg1"/>
                </a:solidFill>
              </a:rPr>
              <a:t> </a:t>
            </a:r>
            <a:r>
              <a:rPr lang="en-US" sz="3600" dirty="0" err="1">
                <a:solidFill>
                  <a:schemeClr val="bg1"/>
                </a:solidFill>
              </a:rPr>
              <a:t>ngoài</a:t>
            </a:r>
            <a:r>
              <a:rPr lang="en-US" sz="3600" dirty="0">
                <a:solidFill>
                  <a:schemeClr val="bg1"/>
                </a:solidFill>
              </a:rPr>
              <a:t>.</a:t>
            </a:r>
            <a:endParaRPr lang="en-US" sz="7200" dirty="0">
              <a:solidFill>
                <a:schemeClr val="bg1"/>
              </a:solidFill>
              <a:latin typeface="Bold"/>
            </a:endParaRPr>
          </a:p>
        </p:txBody>
      </p:sp>
    </p:spTree>
    <p:extLst>
      <p:ext uri="{BB962C8B-B14F-4D97-AF65-F5344CB8AC3E}">
        <p14:creationId xmlns:p14="http://schemas.microsoft.com/office/powerpoint/2010/main" val="178103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6.17284E-7 L -0.10217 0.41512 " pathEditMode="relative" rAng="0" ptsTypes="AA">
                                      <p:cBhvr>
                                        <p:cTn id="6" dur="500" fill="hold"/>
                                        <p:tgtEl>
                                          <p:spTgt spid="14"/>
                                        </p:tgtEl>
                                        <p:attrNameLst>
                                          <p:attrName>ppt_x</p:attrName>
                                          <p:attrName>ppt_y</p:attrName>
                                        </p:attrNameLst>
                                      </p:cBhvr>
                                      <p:rCtr x="-5113" y="20756"/>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5" grpId="0"/>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902961" y="8108994"/>
            <a:ext cx="4038600" cy="769441"/>
          </a:xfrm>
          <a:prstGeom prst="rect">
            <a:avLst/>
          </a:prstGeom>
          <a:noFill/>
        </p:spPr>
        <p:txBody>
          <a:bodyPr wrap="square" rtlCol="0">
            <a:spAutoFit/>
          </a:bodyPr>
          <a:lstStyle/>
          <a:p>
            <a:r>
              <a:rPr lang="en-US" sz="4400" b="1" dirty="0" err="1">
                <a:solidFill>
                  <a:schemeClr val="bg1"/>
                </a:solidFill>
              </a:rPr>
              <a:t>Hệ</a:t>
            </a:r>
            <a:r>
              <a:rPr lang="en-US" sz="4400" b="1" dirty="0">
                <a:solidFill>
                  <a:schemeClr val="bg1"/>
                </a:solidFill>
              </a:rPr>
              <a:t> </a:t>
            </a:r>
            <a:r>
              <a:rPr lang="en-US" sz="4400" b="1" dirty="0" err="1">
                <a:solidFill>
                  <a:schemeClr val="bg1"/>
                </a:solidFill>
              </a:rPr>
              <a:t>tuần</a:t>
            </a:r>
            <a:r>
              <a:rPr lang="en-US" sz="4400" b="1" dirty="0">
                <a:solidFill>
                  <a:schemeClr val="bg1"/>
                </a:solidFill>
              </a:rPr>
              <a:t> </a:t>
            </a:r>
            <a:r>
              <a:rPr lang="en-US" sz="4400" b="1" dirty="0" err="1">
                <a:solidFill>
                  <a:schemeClr val="bg1"/>
                </a:solidFill>
              </a:rPr>
              <a:t>hoàn</a:t>
            </a:r>
            <a:endParaRPr lang="en-US" sz="4400" b="1" dirty="0">
              <a:solidFill>
                <a:schemeClr val="bg1"/>
              </a:solidFill>
            </a:endParaRPr>
          </a:p>
        </p:txBody>
      </p:sp>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686300"/>
            <a:ext cx="2196548" cy="1134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2057400" cy="139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899954" y="4152900"/>
            <a:ext cx="1905000" cy="769441"/>
          </a:xfrm>
          <a:prstGeom prst="rect">
            <a:avLst/>
          </a:prstGeom>
          <a:noFill/>
        </p:spPr>
        <p:txBody>
          <a:bodyPr wrap="square">
            <a:spAutoFit/>
          </a:bodyPr>
          <a:lstStyle/>
          <a:p>
            <a:pPr algn="just"/>
            <a:r>
              <a:rPr lang="en-US" sz="4400" dirty="0">
                <a:solidFill>
                  <a:schemeClr val="bg1"/>
                </a:solidFill>
              </a:rPr>
              <a:t>Tim</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857332" y="6370057"/>
            <a:ext cx="4573336" cy="2123658"/>
          </a:xfrm>
          <a:prstGeom prst="rect">
            <a:avLst/>
          </a:prstGeom>
          <a:noFill/>
        </p:spPr>
        <p:txBody>
          <a:bodyPr wrap="square">
            <a:spAutoFit/>
          </a:bodyPr>
          <a:lstStyle/>
          <a:p>
            <a:pPr algn="just"/>
            <a:r>
              <a:rPr lang="en-US" sz="4400" dirty="0" err="1">
                <a:solidFill>
                  <a:schemeClr val="bg1"/>
                </a:solidFill>
              </a:rPr>
              <a:t>Hệ</a:t>
            </a:r>
            <a:r>
              <a:rPr lang="en-US" sz="4400" dirty="0">
                <a:solidFill>
                  <a:schemeClr val="bg1"/>
                </a:solidFill>
              </a:rPr>
              <a:t> </a:t>
            </a:r>
            <a:r>
              <a:rPr lang="en-US" sz="4400" dirty="0" err="1">
                <a:solidFill>
                  <a:schemeClr val="bg1"/>
                </a:solidFill>
              </a:rPr>
              <a:t>mạch</a:t>
            </a:r>
            <a:r>
              <a:rPr lang="en-US" sz="4400" dirty="0">
                <a:solidFill>
                  <a:schemeClr val="bg1"/>
                </a:solidFill>
              </a:rPr>
              <a:t> </a:t>
            </a:r>
            <a:r>
              <a:rPr lang="en-US" sz="4400" dirty="0" err="1">
                <a:solidFill>
                  <a:schemeClr val="bg1"/>
                </a:solidFill>
              </a:rPr>
              <a:t>gồm</a:t>
            </a:r>
            <a:r>
              <a:rPr lang="en-US" sz="4400" dirty="0">
                <a:solidFill>
                  <a:schemeClr val="bg1"/>
                </a:solidFill>
              </a:rPr>
              <a:t> </a:t>
            </a:r>
            <a:r>
              <a:rPr lang="en-US" sz="4400" dirty="0" err="1">
                <a:solidFill>
                  <a:schemeClr val="bg1"/>
                </a:solidFill>
              </a:rPr>
              <a:t>động</a:t>
            </a:r>
            <a:r>
              <a:rPr lang="en-US" sz="4400" dirty="0">
                <a:solidFill>
                  <a:schemeClr val="bg1"/>
                </a:solidFill>
              </a:rPr>
              <a:t> </a:t>
            </a:r>
            <a:r>
              <a:rPr lang="en-US" sz="4400" dirty="0" err="1">
                <a:solidFill>
                  <a:schemeClr val="bg1"/>
                </a:solidFill>
              </a:rPr>
              <a:t>mạch</a:t>
            </a:r>
            <a:r>
              <a:rPr lang="en-US" sz="4400" dirty="0">
                <a:solidFill>
                  <a:schemeClr val="bg1"/>
                </a:solidFill>
              </a:rPr>
              <a:t>, </a:t>
            </a:r>
            <a:r>
              <a:rPr lang="en-US" sz="4400" dirty="0" err="1">
                <a:solidFill>
                  <a:schemeClr val="bg1"/>
                </a:solidFill>
              </a:rPr>
              <a:t>tĩnh</a:t>
            </a:r>
            <a:r>
              <a:rPr lang="en-US" sz="4400" dirty="0">
                <a:solidFill>
                  <a:schemeClr val="bg1"/>
                </a:solidFill>
              </a:rPr>
              <a:t> </a:t>
            </a:r>
            <a:r>
              <a:rPr lang="en-US" sz="4400" dirty="0" err="1">
                <a:solidFill>
                  <a:schemeClr val="bg1"/>
                </a:solidFill>
              </a:rPr>
              <a:t>mạch</a:t>
            </a:r>
            <a:r>
              <a:rPr lang="en-US" sz="4400" dirty="0">
                <a:solidFill>
                  <a:schemeClr val="bg1"/>
                </a:solidFill>
              </a:rPr>
              <a:t>, </a:t>
            </a:r>
            <a:r>
              <a:rPr lang="en-US" sz="4400" dirty="0" err="1">
                <a:solidFill>
                  <a:schemeClr val="bg1"/>
                </a:solidFill>
              </a:rPr>
              <a:t>mao</a:t>
            </a:r>
            <a:r>
              <a:rPr lang="en-US" sz="4400" dirty="0">
                <a:solidFill>
                  <a:schemeClr val="bg1"/>
                </a:solidFill>
              </a:rPr>
              <a:t> </a:t>
            </a:r>
            <a:r>
              <a:rPr lang="en-US" sz="4400" dirty="0" err="1">
                <a:solidFill>
                  <a:schemeClr val="bg1"/>
                </a:solidFill>
              </a:rPr>
              <a:t>mạch</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6" name="Right Brace 35">
            <a:extLst>
              <a:ext uri="{FF2B5EF4-FFF2-40B4-BE49-F238E27FC236}">
                <a16:creationId xmlns:a16="http://schemas.microsoft.com/office/drawing/2014/main" id="{5A395E8B-779A-D5A7-72D0-3382F3A0FBDE}"/>
              </a:ext>
            </a:extLst>
          </p:cNvPr>
          <p:cNvSpPr/>
          <p:nvPr/>
        </p:nvSpPr>
        <p:spPr>
          <a:xfrm>
            <a:off x="11701222" y="4381500"/>
            <a:ext cx="490778" cy="347787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solidFill>
                <a:schemeClr val="bg1"/>
              </a:solidFill>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2462554" y="4381500"/>
            <a:ext cx="5688391" cy="3477875"/>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dirty="0" err="1">
                <a:solidFill>
                  <a:schemeClr val="bg1"/>
                </a:solidFill>
              </a:rPr>
              <a:t>Vận</a:t>
            </a:r>
            <a:r>
              <a:rPr lang="en-US" sz="4400" dirty="0">
                <a:solidFill>
                  <a:schemeClr val="bg1"/>
                </a:solidFill>
              </a:rPr>
              <a:t> </a:t>
            </a:r>
            <a:r>
              <a:rPr lang="en-US" sz="4400" dirty="0" err="1">
                <a:solidFill>
                  <a:schemeClr val="bg1"/>
                </a:solidFill>
              </a:rPr>
              <a:t>chuyển</a:t>
            </a:r>
            <a:r>
              <a:rPr lang="en-US" sz="4400" dirty="0">
                <a:solidFill>
                  <a:schemeClr val="bg1"/>
                </a:solidFill>
              </a:rPr>
              <a:t> </a:t>
            </a:r>
            <a:r>
              <a:rPr lang="en-US" sz="4400" dirty="0" err="1">
                <a:solidFill>
                  <a:schemeClr val="bg1"/>
                </a:solidFill>
              </a:rPr>
              <a:t>các</a:t>
            </a:r>
            <a:r>
              <a:rPr lang="en-US" sz="4400" dirty="0">
                <a:solidFill>
                  <a:schemeClr val="bg1"/>
                </a:solidFill>
              </a:rPr>
              <a:t> </a:t>
            </a:r>
            <a:r>
              <a:rPr lang="en-US" sz="4400" dirty="0" err="1">
                <a:solidFill>
                  <a:schemeClr val="bg1"/>
                </a:solidFill>
              </a:rPr>
              <a:t>chất</a:t>
            </a:r>
            <a:r>
              <a:rPr lang="en-US" sz="4400" dirty="0">
                <a:solidFill>
                  <a:schemeClr val="bg1"/>
                </a:solidFill>
              </a:rPr>
              <a:t> </a:t>
            </a:r>
            <a:r>
              <a:rPr lang="en-US" sz="4400" dirty="0" err="1">
                <a:solidFill>
                  <a:schemeClr val="bg1"/>
                </a:solidFill>
              </a:rPr>
              <a:t>trong</a:t>
            </a:r>
            <a:r>
              <a:rPr lang="en-US" sz="4400" dirty="0">
                <a:solidFill>
                  <a:schemeClr val="bg1"/>
                </a:solidFill>
              </a:rPr>
              <a:t> </a:t>
            </a:r>
            <a:r>
              <a:rPr lang="en-US" sz="4400" dirty="0" err="1">
                <a:solidFill>
                  <a:schemeClr val="bg1"/>
                </a:solidFill>
              </a:rPr>
              <a:t>cơ</a:t>
            </a:r>
            <a:r>
              <a:rPr lang="en-US" sz="4400" dirty="0">
                <a:solidFill>
                  <a:schemeClr val="bg1"/>
                </a:solidFill>
              </a:rPr>
              <a:t> </a:t>
            </a:r>
            <a:r>
              <a:rPr lang="en-US" sz="4400" dirty="0" err="1">
                <a:solidFill>
                  <a:schemeClr val="bg1"/>
                </a:solidFill>
              </a:rPr>
              <a:t>thê</a:t>
            </a:r>
            <a:r>
              <a:rPr lang="en-US" sz="4400" dirty="0">
                <a:solidFill>
                  <a:schemeClr val="bg1"/>
                </a:solidFill>
              </a:rPr>
              <a:t>̉ </a:t>
            </a:r>
            <a:r>
              <a:rPr lang="en-US" sz="4400" dirty="0" err="1">
                <a:solidFill>
                  <a:schemeClr val="bg1"/>
                </a:solidFill>
              </a:rPr>
              <a:t>tới</a:t>
            </a:r>
            <a:r>
              <a:rPr lang="en-US" sz="4400" dirty="0">
                <a:solidFill>
                  <a:schemeClr val="bg1"/>
                </a:solidFill>
              </a:rPr>
              <a:t> </a:t>
            </a:r>
            <a:r>
              <a:rPr lang="en-US" sz="4400" dirty="0" err="1">
                <a:solidFill>
                  <a:schemeClr val="bg1"/>
                </a:solidFill>
              </a:rPr>
              <a:t>nơi</a:t>
            </a:r>
            <a:r>
              <a:rPr lang="en-US" sz="4400" dirty="0">
                <a:solidFill>
                  <a:schemeClr val="bg1"/>
                </a:solidFill>
              </a:rPr>
              <a:t> </a:t>
            </a:r>
            <a:r>
              <a:rPr lang="en-US" sz="4400" dirty="0" err="1">
                <a:solidFill>
                  <a:schemeClr val="bg1"/>
                </a:solidFill>
              </a:rPr>
              <a:t>cần</a:t>
            </a:r>
            <a:r>
              <a:rPr lang="en-US" sz="4400" dirty="0">
                <a:solidFill>
                  <a:schemeClr val="bg1"/>
                </a:solidFill>
              </a:rPr>
              <a:t> </a:t>
            </a:r>
            <a:r>
              <a:rPr lang="en-US" sz="4400" dirty="0" err="1">
                <a:solidFill>
                  <a:schemeClr val="bg1"/>
                </a:solidFill>
              </a:rPr>
              <a:t>thiết</a:t>
            </a:r>
            <a:r>
              <a:rPr lang="en-US" sz="4400" dirty="0">
                <a:solidFill>
                  <a:schemeClr val="bg1"/>
                </a:solidFill>
              </a:rPr>
              <a:t>, </a:t>
            </a:r>
            <a:r>
              <a:rPr lang="en-US" sz="4400" dirty="0" err="1">
                <a:solidFill>
                  <a:schemeClr val="bg1"/>
                </a:solidFill>
              </a:rPr>
              <a:t>giúp</a:t>
            </a:r>
            <a:r>
              <a:rPr lang="en-US" sz="4400" dirty="0">
                <a:solidFill>
                  <a:schemeClr val="bg1"/>
                </a:solidFill>
              </a:rPr>
              <a:t> </a:t>
            </a:r>
            <a:r>
              <a:rPr lang="en-US" sz="4400" dirty="0" err="1">
                <a:solidFill>
                  <a:schemeClr val="bg1"/>
                </a:solidFill>
              </a:rPr>
              <a:t>cho</a:t>
            </a:r>
            <a:r>
              <a:rPr lang="en-US" sz="4400" dirty="0">
                <a:solidFill>
                  <a:schemeClr val="bg1"/>
                </a:solidFill>
              </a:rPr>
              <a:t> </a:t>
            </a:r>
            <a:r>
              <a:rPr lang="en-US" sz="4400" dirty="0" err="1">
                <a:solidFill>
                  <a:schemeClr val="bg1"/>
                </a:solidFill>
              </a:rPr>
              <a:t>sư</a:t>
            </a:r>
            <a:r>
              <a:rPr lang="en-US" sz="4400" dirty="0">
                <a:solidFill>
                  <a:schemeClr val="bg1"/>
                </a:solidFill>
              </a:rPr>
              <a:t>̣ </a:t>
            </a:r>
            <a:r>
              <a:rPr lang="en-US" sz="4400" dirty="0" err="1">
                <a:solidFill>
                  <a:schemeClr val="bg1"/>
                </a:solidFill>
              </a:rPr>
              <a:t>trao</a:t>
            </a:r>
            <a:r>
              <a:rPr lang="en-US" sz="4400" dirty="0">
                <a:solidFill>
                  <a:schemeClr val="bg1"/>
                </a:solidFill>
              </a:rPr>
              <a:t> </a:t>
            </a:r>
            <a:r>
              <a:rPr lang="en-US" sz="4400" dirty="0" err="1">
                <a:solidFill>
                  <a:schemeClr val="bg1"/>
                </a:solidFill>
              </a:rPr>
              <a:t>đổi</a:t>
            </a:r>
            <a:r>
              <a:rPr lang="en-US" sz="4400" dirty="0">
                <a:solidFill>
                  <a:schemeClr val="bg1"/>
                </a:solidFill>
              </a:rPr>
              <a:t> </a:t>
            </a:r>
            <a:r>
              <a:rPr lang="en-US" sz="4400" dirty="0" err="1">
                <a:solidFill>
                  <a:schemeClr val="bg1"/>
                </a:solidFill>
              </a:rPr>
              <a:t>chất</a:t>
            </a:r>
            <a:r>
              <a:rPr lang="en-US" sz="4400" dirty="0">
                <a:solidFill>
                  <a:schemeClr val="bg1"/>
                </a:solidFill>
              </a:rPr>
              <a:t> ở </a:t>
            </a:r>
            <a:r>
              <a:rPr lang="en-US" sz="4400" dirty="0" err="1">
                <a:solidFill>
                  <a:schemeClr val="bg1"/>
                </a:solidFill>
              </a:rPr>
              <a:t>tê</a:t>
            </a:r>
            <a:r>
              <a:rPr lang="en-US" sz="4400" dirty="0">
                <a:solidFill>
                  <a:schemeClr val="bg1"/>
                </a:solidFill>
              </a:rPr>
              <a:t>́ </a:t>
            </a:r>
            <a:r>
              <a:rPr lang="en-US" sz="4400" dirty="0" err="1">
                <a:solidFill>
                  <a:schemeClr val="bg1"/>
                </a:solidFill>
              </a:rPr>
              <a:t>bào</a:t>
            </a:r>
            <a:r>
              <a:rPr lang="en-US" sz="4400" dirty="0">
                <a:solidFill>
                  <a:schemeClr val="bg1"/>
                </a:solidFill>
              </a:rPr>
              <a:t>.</a:t>
            </a:r>
            <a:endParaRPr lang="en-US" sz="4400" dirty="0">
              <a:solidFill>
                <a:schemeClr val="bg1"/>
              </a:solidFill>
              <a:latin typeface="Bold"/>
            </a:endParaRPr>
          </a:p>
        </p:txBody>
      </p:sp>
    </p:spTree>
    <p:extLst>
      <p:ext uri="{BB962C8B-B14F-4D97-AF65-F5344CB8AC3E}">
        <p14:creationId xmlns:p14="http://schemas.microsoft.com/office/powerpoint/2010/main" val="339270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4.93827E-7 L -0.2 0.40556 " pathEditMode="relative" rAng="0" ptsTypes="AA">
                                      <p:cBhvr>
                                        <p:cTn id="6" dur="500" fill="hold"/>
                                        <p:tgtEl>
                                          <p:spTgt spid="15"/>
                                        </p:tgtEl>
                                        <p:attrNameLst>
                                          <p:attrName>ppt_x</p:attrName>
                                          <p:attrName>ppt_y</p:attrName>
                                        </p:attrNameLst>
                                      </p:cBhvr>
                                      <p:rCtr x="-10000" y="20278"/>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5" grpId="0"/>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1756965" y="7667430"/>
            <a:ext cx="4038600" cy="769441"/>
          </a:xfrm>
          <a:prstGeom prst="rect">
            <a:avLst/>
          </a:prstGeom>
          <a:noFill/>
        </p:spPr>
        <p:txBody>
          <a:bodyPr wrap="square" rtlCol="0">
            <a:spAutoFit/>
          </a:bodyPr>
          <a:lstStyle/>
          <a:p>
            <a:r>
              <a:rPr lang="en-US" sz="4400" b="1" dirty="0" err="1">
                <a:solidFill>
                  <a:schemeClr val="bg1"/>
                </a:solidFill>
              </a:rPr>
              <a:t>Hệ</a:t>
            </a:r>
            <a:r>
              <a:rPr lang="en-US" sz="4400" b="1" dirty="0">
                <a:solidFill>
                  <a:schemeClr val="bg1"/>
                </a:solidFill>
              </a:rPr>
              <a:t> </a:t>
            </a:r>
            <a:r>
              <a:rPr lang="en-US" sz="4400" b="1" dirty="0" err="1">
                <a:solidFill>
                  <a:schemeClr val="bg1"/>
                </a:solidFill>
              </a:rPr>
              <a:t>hô</a:t>
            </a:r>
            <a:r>
              <a:rPr lang="en-US" sz="4400" b="1" dirty="0">
                <a:solidFill>
                  <a:schemeClr val="bg1"/>
                </a:solidFill>
              </a:rPr>
              <a:t> </a:t>
            </a:r>
            <a:r>
              <a:rPr lang="en-US" sz="4400" b="1" dirty="0" err="1">
                <a:solidFill>
                  <a:schemeClr val="bg1"/>
                </a:solidFill>
              </a:rPr>
              <a:t>hấp</a:t>
            </a:r>
            <a:endParaRPr lang="en-US" sz="4400" b="1" dirty="0">
              <a:solidFill>
                <a:schemeClr val="bg1"/>
              </a:solidFill>
            </a:endParaRPr>
          </a:p>
        </p:txBody>
      </p:sp>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686300"/>
            <a:ext cx="2196548" cy="1134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2057400" cy="139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858000" y="4363134"/>
            <a:ext cx="1905000" cy="769441"/>
          </a:xfrm>
          <a:prstGeom prst="rect">
            <a:avLst/>
          </a:prstGeom>
          <a:noFill/>
        </p:spPr>
        <p:txBody>
          <a:bodyPr wrap="square">
            <a:spAutoFit/>
          </a:bodyPr>
          <a:lstStyle/>
          <a:p>
            <a:pPr algn="just"/>
            <a:r>
              <a:rPr lang="en-US" sz="4400" dirty="0" err="1">
                <a:solidFill>
                  <a:schemeClr val="bg1"/>
                </a:solidFill>
              </a:rPr>
              <a:t>Phổi</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743700" y="6287750"/>
            <a:ext cx="4038599" cy="1446550"/>
          </a:xfrm>
          <a:prstGeom prst="rect">
            <a:avLst/>
          </a:prstGeom>
          <a:noFill/>
        </p:spPr>
        <p:txBody>
          <a:bodyPr wrap="square">
            <a:spAutoFit/>
          </a:bodyPr>
          <a:lstStyle/>
          <a:p>
            <a:pPr algn="just"/>
            <a:r>
              <a:rPr lang="en-US" sz="4400" dirty="0" err="1">
                <a:solidFill>
                  <a:schemeClr val="bg1"/>
                </a:solidFill>
              </a:rPr>
              <a:t>Mũi</a:t>
            </a:r>
            <a:r>
              <a:rPr lang="en-US" sz="4400" dirty="0">
                <a:solidFill>
                  <a:schemeClr val="bg1"/>
                </a:solidFill>
              </a:rPr>
              <a:t>, </a:t>
            </a:r>
            <a:r>
              <a:rPr lang="en-US" sz="4400" dirty="0" err="1">
                <a:solidFill>
                  <a:schemeClr val="bg1"/>
                </a:solidFill>
              </a:rPr>
              <a:t>khí</a:t>
            </a:r>
            <a:r>
              <a:rPr lang="en-US" sz="4400" dirty="0">
                <a:solidFill>
                  <a:schemeClr val="bg1"/>
                </a:solidFill>
              </a:rPr>
              <a:t> </a:t>
            </a:r>
            <a:r>
              <a:rPr lang="en-US" sz="4400" dirty="0" err="1">
                <a:solidFill>
                  <a:schemeClr val="bg1"/>
                </a:solidFill>
              </a:rPr>
              <a:t>quản</a:t>
            </a:r>
            <a:r>
              <a:rPr lang="en-US" sz="4400" dirty="0">
                <a:solidFill>
                  <a:schemeClr val="bg1"/>
                </a:solidFill>
              </a:rPr>
              <a:t>, </a:t>
            </a:r>
            <a:r>
              <a:rPr lang="en-US" sz="4400" dirty="0" err="1">
                <a:solidFill>
                  <a:schemeClr val="bg1"/>
                </a:solidFill>
              </a:rPr>
              <a:t>phế</a:t>
            </a:r>
            <a:r>
              <a:rPr lang="en-US" sz="4400" dirty="0">
                <a:solidFill>
                  <a:schemeClr val="bg1"/>
                </a:solidFill>
              </a:rPr>
              <a:t> </a:t>
            </a:r>
            <a:r>
              <a:rPr lang="en-US" sz="4400" dirty="0" err="1">
                <a:solidFill>
                  <a:schemeClr val="bg1"/>
                </a:solidFill>
              </a:rPr>
              <a:t>quản</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6" name="Right Brace 35">
            <a:extLst>
              <a:ext uri="{FF2B5EF4-FFF2-40B4-BE49-F238E27FC236}">
                <a16:creationId xmlns:a16="http://schemas.microsoft.com/office/drawing/2014/main" id="{5A395E8B-779A-D5A7-72D0-3382F3A0FBDE}"/>
              </a:ext>
            </a:extLst>
          </p:cNvPr>
          <p:cNvSpPr/>
          <p:nvPr/>
        </p:nvSpPr>
        <p:spPr>
          <a:xfrm>
            <a:off x="11414249" y="4476969"/>
            <a:ext cx="533400" cy="279769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solidFill>
                <a:schemeClr val="bg1"/>
              </a:solidFill>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2190687" y="4747854"/>
            <a:ext cx="5098772" cy="1446550"/>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dirty="0" err="1">
                <a:solidFill>
                  <a:schemeClr val="bg1"/>
                </a:solidFill>
              </a:rPr>
              <a:t>Giúp</a:t>
            </a:r>
            <a:r>
              <a:rPr lang="en-US" sz="4400" dirty="0">
                <a:solidFill>
                  <a:schemeClr val="bg1"/>
                </a:solidFill>
              </a:rPr>
              <a:t> </a:t>
            </a:r>
            <a:r>
              <a:rPr lang="en-US" sz="4400" dirty="0" err="1">
                <a:solidFill>
                  <a:schemeClr val="bg1"/>
                </a:solidFill>
              </a:rPr>
              <a:t>cơ</a:t>
            </a:r>
            <a:r>
              <a:rPr lang="en-US" sz="4400" dirty="0">
                <a:solidFill>
                  <a:schemeClr val="bg1"/>
                </a:solidFill>
              </a:rPr>
              <a:t> </a:t>
            </a:r>
            <a:r>
              <a:rPr lang="en-US" sz="4400" dirty="0" err="1">
                <a:solidFill>
                  <a:schemeClr val="bg1"/>
                </a:solidFill>
              </a:rPr>
              <a:t>thể</a:t>
            </a:r>
            <a:r>
              <a:rPr lang="en-US" sz="4400" dirty="0">
                <a:solidFill>
                  <a:schemeClr val="bg1"/>
                </a:solidFill>
              </a:rPr>
              <a:t> </a:t>
            </a:r>
            <a:r>
              <a:rPr lang="en-US" sz="4400" dirty="0" err="1">
                <a:solidFill>
                  <a:schemeClr val="bg1"/>
                </a:solidFill>
              </a:rPr>
              <a:t>trao</a:t>
            </a:r>
            <a:r>
              <a:rPr lang="en-US" sz="4400" dirty="0">
                <a:solidFill>
                  <a:schemeClr val="bg1"/>
                </a:solidFill>
              </a:rPr>
              <a:t> </a:t>
            </a:r>
            <a:r>
              <a:rPr lang="en-US" sz="4400" dirty="0" err="1">
                <a:solidFill>
                  <a:schemeClr val="bg1"/>
                </a:solidFill>
              </a:rPr>
              <a:t>đổi</a:t>
            </a:r>
            <a:r>
              <a:rPr lang="en-US" sz="4400" dirty="0">
                <a:solidFill>
                  <a:schemeClr val="bg1"/>
                </a:solidFill>
              </a:rPr>
              <a:t> </a:t>
            </a:r>
            <a:r>
              <a:rPr lang="en-US" sz="4400" dirty="0" err="1">
                <a:solidFill>
                  <a:schemeClr val="bg1"/>
                </a:solidFill>
              </a:rPr>
              <a:t>khi</a:t>
            </a:r>
            <a:r>
              <a:rPr lang="en-US" sz="4400" dirty="0">
                <a:solidFill>
                  <a:schemeClr val="bg1"/>
                </a:solidFill>
              </a:rPr>
              <a:t>́ (O</a:t>
            </a:r>
            <a:r>
              <a:rPr lang="en-US" sz="4400" baseline="-25000" dirty="0">
                <a:solidFill>
                  <a:schemeClr val="bg1"/>
                </a:solidFill>
              </a:rPr>
              <a:t>2</a:t>
            </a:r>
            <a:r>
              <a:rPr lang="en-US" sz="4400" dirty="0">
                <a:solidFill>
                  <a:schemeClr val="bg1"/>
                </a:solidFill>
              </a:rPr>
              <a:t> </a:t>
            </a:r>
            <a:r>
              <a:rPr lang="en-US" sz="4400" dirty="0" err="1">
                <a:solidFill>
                  <a:schemeClr val="bg1"/>
                </a:solidFill>
              </a:rPr>
              <a:t>va</a:t>
            </a:r>
            <a:r>
              <a:rPr lang="en-US" sz="4400" dirty="0">
                <a:solidFill>
                  <a:schemeClr val="bg1"/>
                </a:solidFill>
              </a:rPr>
              <a:t>̀ CO</a:t>
            </a:r>
            <a:r>
              <a:rPr lang="en-US" sz="4400" baseline="-25000" dirty="0">
                <a:solidFill>
                  <a:schemeClr val="bg1"/>
                </a:solidFill>
              </a:rPr>
              <a:t>2</a:t>
            </a:r>
            <a:r>
              <a:rPr lang="en-US" sz="4400" dirty="0">
                <a:solidFill>
                  <a:schemeClr val="bg1"/>
                </a:solidFill>
              </a:rPr>
              <a:t>).</a:t>
            </a:r>
            <a:endParaRPr lang="en-US" sz="4400" dirty="0">
              <a:solidFill>
                <a:schemeClr val="bg1"/>
              </a:solidFill>
              <a:latin typeface="Bold"/>
            </a:endParaRPr>
          </a:p>
        </p:txBody>
      </p:sp>
    </p:spTree>
    <p:extLst>
      <p:ext uri="{BB962C8B-B14F-4D97-AF65-F5344CB8AC3E}">
        <p14:creationId xmlns:p14="http://schemas.microsoft.com/office/powerpoint/2010/main" val="34486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6.17284E-7 L -0.30538 0.40556 " pathEditMode="relative" rAng="0" ptsTypes="AA">
                                      <p:cBhvr>
                                        <p:cTn id="6" dur="500" fill="hold"/>
                                        <p:tgtEl>
                                          <p:spTgt spid="16"/>
                                        </p:tgtEl>
                                        <p:attrNameLst>
                                          <p:attrName>ppt_x</p:attrName>
                                          <p:attrName>ppt_y</p:attrName>
                                        </p:attrNameLst>
                                      </p:cBhvr>
                                      <p:rCtr x="-15269" y="20278"/>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5" grpId="0"/>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959432" y="7665797"/>
            <a:ext cx="4038600" cy="769441"/>
          </a:xfrm>
          <a:prstGeom prst="rect">
            <a:avLst/>
          </a:prstGeom>
          <a:noFill/>
        </p:spPr>
        <p:txBody>
          <a:bodyPr wrap="square" rtlCol="0">
            <a:spAutoFit/>
          </a:bodyPr>
          <a:lstStyle/>
          <a:p>
            <a:r>
              <a:rPr lang="en-US" sz="4400" b="1" dirty="0" err="1">
                <a:solidFill>
                  <a:schemeClr val="bg1"/>
                </a:solidFill>
              </a:rPr>
              <a:t>Hệ</a:t>
            </a:r>
            <a:r>
              <a:rPr lang="en-US" sz="4400" b="1" dirty="0">
                <a:solidFill>
                  <a:schemeClr val="bg1"/>
                </a:solidFill>
              </a:rPr>
              <a:t> </a:t>
            </a:r>
            <a:r>
              <a:rPr lang="en-US" sz="4400" b="1" dirty="0" err="1">
                <a:solidFill>
                  <a:schemeClr val="bg1"/>
                </a:solidFill>
              </a:rPr>
              <a:t>bài</a:t>
            </a:r>
            <a:r>
              <a:rPr lang="en-US" sz="4400" b="1" dirty="0">
                <a:solidFill>
                  <a:schemeClr val="bg1"/>
                </a:solidFill>
              </a:rPr>
              <a:t> </a:t>
            </a:r>
            <a:r>
              <a:rPr lang="en-US" sz="4400" b="1" dirty="0" err="1">
                <a:solidFill>
                  <a:schemeClr val="bg1"/>
                </a:solidFill>
              </a:rPr>
              <a:t>tiết</a:t>
            </a:r>
            <a:endParaRPr lang="en-US" sz="4400" b="1" dirty="0">
              <a:solidFill>
                <a:schemeClr val="bg1"/>
              </a:solidFill>
            </a:endParaRPr>
          </a:p>
        </p:txBody>
      </p:sp>
      <p:sp>
        <p:nvSpPr>
          <p:cNvPr id="36" name="Right Brace 35">
            <a:extLst>
              <a:ext uri="{FF2B5EF4-FFF2-40B4-BE49-F238E27FC236}">
                <a16:creationId xmlns:a16="http://schemas.microsoft.com/office/drawing/2014/main" id="{5A395E8B-779A-D5A7-72D0-3382F3A0FBDE}"/>
              </a:ext>
            </a:extLst>
          </p:cNvPr>
          <p:cNvSpPr/>
          <p:nvPr/>
        </p:nvSpPr>
        <p:spPr>
          <a:xfrm>
            <a:off x="12573000" y="4152900"/>
            <a:ext cx="469630" cy="52578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solidFill>
                <a:schemeClr val="bg1"/>
              </a:solidFill>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3333284" y="5057451"/>
            <a:ext cx="4926239" cy="2800767"/>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dirty="0" err="1">
                <a:solidFill>
                  <a:schemeClr val="bg1"/>
                </a:solidFill>
              </a:rPr>
              <a:t>Bài</a:t>
            </a:r>
            <a:r>
              <a:rPr lang="en-US" sz="4400" dirty="0">
                <a:solidFill>
                  <a:schemeClr val="bg1"/>
                </a:solidFill>
              </a:rPr>
              <a:t> </a:t>
            </a:r>
            <a:r>
              <a:rPr lang="en-US" sz="4400" dirty="0" err="1">
                <a:solidFill>
                  <a:schemeClr val="bg1"/>
                </a:solidFill>
              </a:rPr>
              <a:t>tiết</a:t>
            </a:r>
            <a:r>
              <a:rPr lang="en-US" sz="4400" dirty="0">
                <a:solidFill>
                  <a:schemeClr val="bg1"/>
                </a:solidFill>
              </a:rPr>
              <a:t> </a:t>
            </a:r>
            <a:r>
              <a:rPr lang="en-US" sz="4400" dirty="0" err="1">
                <a:solidFill>
                  <a:schemeClr val="bg1"/>
                </a:solidFill>
              </a:rPr>
              <a:t>nước</a:t>
            </a:r>
            <a:r>
              <a:rPr lang="en-US" sz="4400" dirty="0">
                <a:solidFill>
                  <a:schemeClr val="bg1"/>
                </a:solidFill>
              </a:rPr>
              <a:t> </a:t>
            </a:r>
            <a:r>
              <a:rPr lang="en-US" sz="4400" dirty="0" err="1">
                <a:solidFill>
                  <a:schemeClr val="bg1"/>
                </a:solidFill>
              </a:rPr>
              <a:t>tiểu</a:t>
            </a:r>
            <a:r>
              <a:rPr lang="en-US" sz="4400" dirty="0">
                <a:solidFill>
                  <a:schemeClr val="bg1"/>
                </a:solidFill>
              </a:rPr>
              <a:t>, </a:t>
            </a:r>
            <a:r>
              <a:rPr lang="en-US" sz="4400" dirty="0" err="1">
                <a:solidFill>
                  <a:schemeClr val="bg1"/>
                </a:solidFill>
              </a:rPr>
              <a:t>chất</a:t>
            </a:r>
            <a:r>
              <a:rPr lang="en-US" sz="4400" dirty="0">
                <a:solidFill>
                  <a:schemeClr val="bg1"/>
                </a:solidFill>
              </a:rPr>
              <a:t> </a:t>
            </a:r>
            <a:r>
              <a:rPr lang="en-US" sz="4400" dirty="0" err="1">
                <a:solidFill>
                  <a:schemeClr val="bg1"/>
                </a:solidFill>
              </a:rPr>
              <a:t>thải</a:t>
            </a:r>
            <a:r>
              <a:rPr lang="en-US" sz="4400" dirty="0">
                <a:solidFill>
                  <a:schemeClr val="bg1"/>
                </a:solidFill>
              </a:rPr>
              <a:t>, </a:t>
            </a:r>
            <a:r>
              <a:rPr lang="en-US" sz="4400" dirty="0" err="1">
                <a:solidFill>
                  <a:schemeClr val="bg1"/>
                </a:solidFill>
              </a:rPr>
              <a:t>duy</a:t>
            </a:r>
            <a:r>
              <a:rPr lang="en-US" sz="4400" dirty="0">
                <a:solidFill>
                  <a:schemeClr val="bg1"/>
                </a:solidFill>
              </a:rPr>
              <a:t> trì </a:t>
            </a:r>
            <a:r>
              <a:rPr lang="en-US" sz="4400" dirty="0" err="1">
                <a:solidFill>
                  <a:schemeClr val="bg1"/>
                </a:solidFill>
              </a:rPr>
              <a:t>tính</a:t>
            </a:r>
            <a:r>
              <a:rPr lang="en-US" sz="4400" dirty="0">
                <a:solidFill>
                  <a:schemeClr val="bg1"/>
                </a:solidFill>
              </a:rPr>
              <a:t> </a:t>
            </a:r>
            <a:r>
              <a:rPr lang="en-US" sz="4400" dirty="0" err="1">
                <a:solidFill>
                  <a:schemeClr val="bg1"/>
                </a:solidFill>
              </a:rPr>
              <a:t>ổn</a:t>
            </a:r>
            <a:r>
              <a:rPr lang="en-US" sz="4400" dirty="0">
                <a:solidFill>
                  <a:schemeClr val="bg1"/>
                </a:solidFill>
              </a:rPr>
              <a:t> </a:t>
            </a:r>
            <a:r>
              <a:rPr lang="en-US" sz="4400" dirty="0" err="1">
                <a:solidFill>
                  <a:schemeClr val="bg1"/>
                </a:solidFill>
              </a:rPr>
              <a:t>định</a:t>
            </a:r>
            <a:r>
              <a:rPr lang="en-US" sz="4400" dirty="0">
                <a:solidFill>
                  <a:schemeClr val="bg1"/>
                </a:solidFill>
              </a:rPr>
              <a:t> </a:t>
            </a:r>
            <a:r>
              <a:rPr lang="en-US" sz="4400" dirty="0" err="1">
                <a:solidFill>
                  <a:schemeClr val="bg1"/>
                </a:solidFill>
              </a:rPr>
              <a:t>của</a:t>
            </a:r>
            <a:r>
              <a:rPr lang="en-US" sz="4400" dirty="0">
                <a:solidFill>
                  <a:schemeClr val="bg1"/>
                </a:solidFill>
              </a:rPr>
              <a:t> </a:t>
            </a:r>
            <a:r>
              <a:rPr lang="en-US" sz="4400" dirty="0" err="1">
                <a:solidFill>
                  <a:schemeClr val="bg1"/>
                </a:solidFill>
              </a:rPr>
              <a:t>môi</a:t>
            </a:r>
            <a:r>
              <a:rPr lang="en-US" sz="4400" dirty="0">
                <a:solidFill>
                  <a:schemeClr val="bg1"/>
                </a:solidFill>
              </a:rPr>
              <a:t> </a:t>
            </a:r>
            <a:r>
              <a:rPr lang="en-US" sz="4400" dirty="0" err="1">
                <a:solidFill>
                  <a:schemeClr val="bg1"/>
                </a:solidFill>
              </a:rPr>
              <a:t>trường</a:t>
            </a:r>
            <a:r>
              <a:rPr lang="en-US" sz="4400" dirty="0">
                <a:solidFill>
                  <a:schemeClr val="bg1"/>
                </a:solidFill>
              </a:rPr>
              <a:t> </a:t>
            </a:r>
            <a:r>
              <a:rPr lang="en-US" sz="4400" dirty="0" err="1">
                <a:solidFill>
                  <a:schemeClr val="bg1"/>
                </a:solidFill>
              </a:rPr>
              <a:t>trong</a:t>
            </a:r>
            <a:r>
              <a:rPr lang="en-US" sz="4400" dirty="0">
                <a:solidFill>
                  <a:schemeClr val="bg1"/>
                </a:solidFill>
              </a:rPr>
              <a:t>.</a:t>
            </a:r>
            <a:endParaRPr lang="en-US" sz="4400" dirty="0">
              <a:solidFill>
                <a:schemeClr val="bg1"/>
              </a:solidFill>
              <a:latin typeface="Bold"/>
            </a:endParaRPr>
          </a:p>
        </p:txBody>
      </p:sp>
      <p:grpSp>
        <p:nvGrpSpPr>
          <p:cNvPr id="32" name="Group 31">
            <a:extLst>
              <a:ext uri="{FF2B5EF4-FFF2-40B4-BE49-F238E27FC236}">
                <a16:creationId xmlns:a16="http://schemas.microsoft.com/office/drawing/2014/main" id="{A75D6AD9-6A9D-50D7-ADCA-802C78864CFC}"/>
              </a:ext>
            </a:extLst>
          </p:cNvPr>
          <p:cNvGrpSpPr/>
          <p:nvPr/>
        </p:nvGrpSpPr>
        <p:grpSpPr>
          <a:xfrm>
            <a:off x="4419600" y="3822085"/>
            <a:ext cx="7999876" cy="5743485"/>
            <a:chOff x="4419600" y="3822085"/>
            <a:chExt cx="7999876" cy="5743485"/>
          </a:xfrm>
        </p:grpSpPr>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283765"/>
              <a:ext cx="2303893" cy="1537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2156089" cy="10312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888021" y="3822085"/>
              <a:ext cx="1905000" cy="769441"/>
            </a:xfrm>
            <a:prstGeom prst="rect">
              <a:avLst/>
            </a:prstGeom>
            <a:noFill/>
          </p:spPr>
          <p:txBody>
            <a:bodyPr wrap="square">
              <a:spAutoFit/>
            </a:bodyPr>
            <a:lstStyle/>
            <a:p>
              <a:pPr algn="just"/>
              <a:r>
                <a:rPr lang="en-US" sz="4400" dirty="0">
                  <a:solidFill>
                    <a:schemeClr val="bg1"/>
                  </a:solidFill>
                </a:rPr>
                <a:t>Da</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888021" y="6349958"/>
              <a:ext cx="3584265" cy="1446550"/>
            </a:xfrm>
            <a:prstGeom prst="rect">
              <a:avLst/>
            </a:prstGeom>
            <a:noFill/>
          </p:spPr>
          <p:txBody>
            <a:bodyPr wrap="square">
              <a:spAutoFit/>
            </a:bodyPr>
            <a:lstStyle/>
            <a:p>
              <a:pPr algn="just"/>
              <a:r>
                <a:rPr lang="en-US" sz="4400" dirty="0" err="1">
                  <a:solidFill>
                    <a:schemeClr val="bg1"/>
                  </a:solidFill>
                </a:rPr>
                <a:t>Phổi</a:t>
              </a:r>
              <a:r>
                <a:rPr lang="en-US" sz="4400" dirty="0">
                  <a:solidFill>
                    <a:schemeClr val="bg1"/>
                  </a:solidFill>
                </a:rPr>
                <a:t> </a:t>
              </a:r>
              <a:r>
                <a:rPr lang="en-US" sz="4400" dirty="0" err="1">
                  <a:solidFill>
                    <a:schemeClr val="bg1"/>
                  </a:solidFill>
                </a:rPr>
                <a:t>và</a:t>
              </a:r>
              <a:r>
                <a:rPr lang="en-US" sz="4400" dirty="0">
                  <a:solidFill>
                    <a:schemeClr val="bg1"/>
                  </a:solidFill>
                </a:rPr>
                <a:t> </a:t>
              </a:r>
              <a:r>
                <a:rPr lang="en-US" sz="4400" dirty="0" err="1">
                  <a:solidFill>
                    <a:schemeClr val="bg1"/>
                  </a:solidFill>
                </a:rPr>
                <a:t>đường</a:t>
              </a:r>
              <a:r>
                <a:rPr lang="en-US" sz="4400" dirty="0">
                  <a:solidFill>
                    <a:schemeClr val="bg1"/>
                  </a:solidFill>
                </a:rPr>
                <a:t> </a:t>
              </a:r>
              <a:r>
                <a:rPr lang="en-US" sz="4400" dirty="0" err="1">
                  <a:solidFill>
                    <a:schemeClr val="bg1"/>
                  </a:solidFill>
                </a:rPr>
                <a:t>dẫn</a:t>
              </a:r>
              <a:r>
                <a:rPr lang="en-US" sz="4400" dirty="0">
                  <a:solidFill>
                    <a:schemeClr val="bg1"/>
                  </a:solidFill>
                </a:rPr>
                <a:t> </a:t>
              </a:r>
              <a:r>
                <a:rPr lang="en-US" sz="4400" dirty="0" err="1">
                  <a:solidFill>
                    <a:schemeClr val="bg1"/>
                  </a:solidFill>
                </a:rPr>
                <a:t>khí</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F6C93768-79BD-C846-8E37-E2D6BAC46A46}"/>
                </a:ext>
              </a:extLst>
            </p:cNvPr>
            <p:cNvCxnSpPr>
              <a:cxnSpLocks/>
            </p:cNvCxnSpPr>
            <p:nvPr/>
          </p:nvCxnSpPr>
          <p:spPr>
            <a:xfrm flipV="1">
              <a:off x="4419600" y="5534439"/>
              <a:ext cx="2156089" cy="2733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037649-2F9C-D3B5-46CA-AC559224E3CC}"/>
                </a:ext>
              </a:extLst>
            </p:cNvPr>
            <p:cNvSpPr txBox="1"/>
            <p:nvPr/>
          </p:nvSpPr>
          <p:spPr>
            <a:xfrm>
              <a:off x="6888021" y="5057451"/>
              <a:ext cx="1905000" cy="769441"/>
            </a:xfrm>
            <a:prstGeom prst="rect">
              <a:avLst/>
            </a:prstGeom>
            <a:noFill/>
          </p:spPr>
          <p:txBody>
            <a:bodyPr wrap="square">
              <a:spAutoFit/>
            </a:bodyPr>
            <a:lstStyle/>
            <a:p>
              <a:r>
                <a:rPr lang="en-US" sz="4400" dirty="0">
                  <a:solidFill>
                    <a:schemeClr val="bg1"/>
                  </a:solidFill>
                  <a:effectLst/>
                  <a:latin typeface="Bold"/>
                  <a:ea typeface="游明朝" panose="02020400000000000000" pitchFamily="18" charset="-128"/>
                </a:rPr>
                <a:t>Gan</a:t>
              </a:r>
              <a:endParaRPr lang="en-US" sz="4400" dirty="0">
                <a:solidFill>
                  <a:schemeClr val="bg1"/>
                </a:solidFill>
                <a:latin typeface="Bold"/>
              </a:endParaRPr>
            </a:p>
          </p:txBody>
        </p:sp>
        <p:cxnSp>
          <p:nvCxnSpPr>
            <p:cNvPr id="7" name="Straight Arrow Connector 6">
              <a:extLst>
                <a:ext uri="{FF2B5EF4-FFF2-40B4-BE49-F238E27FC236}">
                  <a16:creationId xmlns:a16="http://schemas.microsoft.com/office/drawing/2014/main" id="{D124CC79-2CB9-629F-C586-679C8D6552D9}"/>
                </a:ext>
              </a:extLst>
            </p:cNvPr>
            <p:cNvCxnSpPr>
              <a:cxnSpLocks/>
            </p:cNvCxnSpPr>
            <p:nvPr/>
          </p:nvCxnSpPr>
          <p:spPr>
            <a:xfrm>
              <a:off x="4432852" y="5807765"/>
              <a:ext cx="2190171" cy="2695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7546E8-5DB2-9DCF-E636-1F77BCB4C1C2}"/>
                </a:ext>
              </a:extLst>
            </p:cNvPr>
            <p:cNvSpPr txBox="1"/>
            <p:nvPr/>
          </p:nvSpPr>
          <p:spPr>
            <a:xfrm>
              <a:off x="6888021" y="8119020"/>
              <a:ext cx="5531455" cy="1446550"/>
            </a:xfrm>
            <a:prstGeom prst="rect">
              <a:avLst/>
            </a:prstGeom>
            <a:noFill/>
          </p:spPr>
          <p:txBody>
            <a:bodyPr wrap="square">
              <a:spAutoFit/>
            </a:bodyPr>
            <a:lstStyle/>
            <a:p>
              <a:r>
                <a:rPr lang="en-US" sz="4400" dirty="0" err="1">
                  <a:solidFill>
                    <a:schemeClr val="bg1"/>
                  </a:solidFill>
                  <a:effectLst/>
                  <a:latin typeface="Bold"/>
                  <a:ea typeface="游明朝" panose="02020400000000000000" pitchFamily="18" charset="-128"/>
                </a:rPr>
                <a:t>Thận</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ống</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dẫn</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nước</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tiểu</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bóng</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đái</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ống</a:t>
              </a:r>
              <a:r>
                <a:rPr lang="en-US" sz="4400" dirty="0">
                  <a:solidFill>
                    <a:schemeClr val="bg1"/>
                  </a:solidFill>
                  <a:effectLst/>
                  <a:latin typeface="Bold"/>
                  <a:ea typeface="游明朝" panose="02020400000000000000" pitchFamily="18" charset="-128"/>
                </a:rPr>
                <a:t> </a:t>
              </a:r>
              <a:r>
                <a:rPr lang="en-US" sz="4400" dirty="0" err="1">
                  <a:solidFill>
                    <a:schemeClr val="bg1"/>
                  </a:solidFill>
                  <a:effectLst/>
                  <a:latin typeface="Bold"/>
                  <a:ea typeface="游明朝" panose="02020400000000000000" pitchFamily="18" charset="-128"/>
                </a:rPr>
                <a:t>đái</a:t>
              </a:r>
              <a:endParaRPr lang="en-US" sz="4400" dirty="0">
                <a:solidFill>
                  <a:schemeClr val="bg1"/>
                </a:solidFill>
                <a:latin typeface="Bold"/>
              </a:endParaRPr>
            </a:p>
          </p:txBody>
        </p:sp>
      </p:grpSp>
    </p:spTree>
    <p:extLst>
      <p:ext uri="{BB962C8B-B14F-4D97-AF65-F5344CB8AC3E}">
        <p14:creationId xmlns:p14="http://schemas.microsoft.com/office/powerpoint/2010/main" val="34831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93827E-7 L -0.42266 0.40417 " pathEditMode="relative" rAng="0" ptsTypes="AA">
                                      <p:cBhvr>
                                        <p:cTn id="6" dur="500" fill="hold"/>
                                        <p:tgtEl>
                                          <p:spTgt spid="17"/>
                                        </p:tgtEl>
                                        <p:attrNameLst>
                                          <p:attrName>ppt_x</p:attrName>
                                          <p:attrName>ppt_y</p:attrName>
                                        </p:attrNameLst>
                                      </p:cBhvr>
                                      <p:rCtr x="-21137" y="20201"/>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437773" y="7734300"/>
            <a:ext cx="4038600" cy="769441"/>
          </a:xfrm>
          <a:prstGeom prst="rect">
            <a:avLst/>
          </a:prstGeom>
          <a:noFill/>
        </p:spPr>
        <p:txBody>
          <a:bodyPr wrap="square" rtlCol="0">
            <a:spAutoFit/>
          </a:bodyPr>
          <a:lstStyle/>
          <a:p>
            <a:r>
              <a:rPr lang="en-US" sz="4400" b="1" dirty="0" err="1">
                <a:solidFill>
                  <a:schemeClr val="bg1"/>
                </a:solidFill>
                <a:latin typeface="Bold"/>
              </a:rPr>
              <a:t>Hệ</a:t>
            </a:r>
            <a:r>
              <a:rPr lang="en-US" sz="4400" b="1" dirty="0">
                <a:solidFill>
                  <a:schemeClr val="bg1"/>
                </a:solidFill>
                <a:latin typeface="Bold"/>
              </a:rPr>
              <a:t> </a:t>
            </a:r>
            <a:r>
              <a:rPr lang="en-US" sz="4400" b="1" dirty="0" err="1">
                <a:solidFill>
                  <a:schemeClr val="bg1"/>
                </a:solidFill>
                <a:latin typeface="Bold"/>
              </a:rPr>
              <a:t>thần</a:t>
            </a:r>
            <a:r>
              <a:rPr lang="en-US" sz="4400" b="1" dirty="0">
                <a:solidFill>
                  <a:schemeClr val="bg1"/>
                </a:solidFill>
                <a:latin typeface="Bold"/>
              </a:rPr>
              <a:t> </a:t>
            </a:r>
            <a:r>
              <a:rPr lang="en-US" sz="4400" b="1" dirty="0" err="1">
                <a:solidFill>
                  <a:schemeClr val="bg1"/>
                </a:solidFill>
                <a:latin typeface="Bold"/>
              </a:rPr>
              <a:t>kinh</a:t>
            </a:r>
            <a:endParaRPr lang="en-US" sz="4400" b="1" dirty="0">
              <a:solidFill>
                <a:schemeClr val="bg1"/>
              </a:solidFill>
              <a:latin typeface="Bold"/>
            </a:endParaRPr>
          </a:p>
        </p:txBody>
      </p:sp>
      <p:grpSp>
        <p:nvGrpSpPr>
          <p:cNvPr id="2" name="Group 1">
            <a:extLst>
              <a:ext uri="{FF2B5EF4-FFF2-40B4-BE49-F238E27FC236}">
                <a16:creationId xmlns:a16="http://schemas.microsoft.com/office/drawing/2014/main" id="{BB84A9DA-D0FA-E064-422D-D5785A0D8F42}"/>
              </a:ext>
            </a:extLst>
          </p:cNvPr>
          <p:cNvGrpSpPr/>
          <p:nvPr/>
        </p:nvGrpSpPr>
        <p:grpSpPr>
          <a:xfrm>
            <a:off x="3316741" y="4203557"/>
            <a:ext cx="6449409" cy="3434982"/>
            <a:chOff x="4419600" y="4150638"/>
            <a:chExt cx="6449409" cy="3434982"/>
          </a:xfrm>
        </p:grpSpPr>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4432852" y="4686300"/>
              <a:ext cx="2196548" cy="1134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4419600" y="5807765"/>
              <a:ext cx="2057400" cy="139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696744" y="4150638"/>
              <a:ext cx="4172265" cy="769441"/>
            </a:xfrm>
            <a:prstGeom prst="rect">
              <a:avLst/>
            </a:prstGeom>
            <a:noFill/>
          </p:spPr>
          <p:txBody>
            <a:bodyPr wrap="square">
              <a:spAutoFit/>
            </a:bodyPr>
            <a:lstStyle/>
            <a:p>
              <a:pPr algn="just"/>
              <a:r>
                <a:rPr lang="en-US" sz="4400" dirty="0" err="1">
                  <a:solidFill>
                    <a:schemeClr val="bg1"/>
                  </a:solidFill>
                  <a:latin typeface="Bold"/>
                </a:rPr>
                <a:t>Dây</a:t>
              </a:r>
              <a:r>
                <a:rPr lang="en-US" sz="4400" dirty="0">
                  <a:solidFill>
                    <a:schemeClr val="bg1"/>
                  </a:solidFill>
                  <a:latin typeface="Bold"/>
                </a:rPr>
                <a:t> </a:t>
              </a:r>
              <a:r>
                <a:rPr lang="en-US" sz="4400" dirty="0" err="1">
                  <a:solidFill>
                    <a:schemeClr val="bg1"/>
                  </a:solidFill>
                  <a:latin typeface="Bold"/>
                </a:rPr>
                <a:t>thần</a:t>
              </a:r>
              <a:r>
                <a:rPr lang="en-US" sz="4400" dirty="0">
                  <a:solidFill>
                    <a:schemeClr val="bg1"/>
                  </a:solidFill>
                  <a:latin typeface="Bold"/>
                </a:rPr>
                <a:t> </a:t>
              </a:r>
              <a:r>
                <a:rPr lang="en-US" sz="4400" dirty="0" err="1">
                  <a:solidFill>
                    <a:schemeClr val="bg1"/>
                  </a:solidFill>
                  <a:latin typeface="Bold"/>
                </a:rPr>
                <a:t>kinh</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696744" y="6816179"/>
              <a:ext cx="3922643" cy="769441"/>
            </a:xfrm>
            <a:prstGeom prst="rect">
              <a:avLst/>
            </a:prstGeom>
            <a:noFill/>
          </p:spPr>
          <p:txBody>
            <a:bodyPr wrap="square">
              <a:spAutoFit/>
            </a:bodyPr>
            <a:lstStyle/>
            <a:p>
              <a:pPr algn="just"/>
              <a:r>
                <a:rPr lang="en-US" sz="4400" dirty="0" err="1">
                  <a:solidFill>
                    <a:schemeClr val="bg1"/>
                  </a:solidFill>
                  <a:latin typeface="Bold"/>
                </a:rPr>
                <a:t>Não</a:t>
              </a:r>
              <a:r>
                <a:rPr lang="en-US" sz="4400" dirty="0">
                  <a:solidFill>
                    <a:schemeClr val="bg1"/>
                  </a:solidFill>
                  <a:latin typeface="Bold"/>
                </a:rPr>
                <a:t>, </a:t>
              </a:r>
              <a:r>
                <a:rPr lang="en-US" sz="4400" dirty="0" err="1">
                  <a:solidFill>
                    <a:schemeClr val="bg1"/>
                  </a:solidFill>
                  <a:latin typeface="Bold"/>
                </a:rPr>
                <a:t>tủy</a:t>
              </a:r>
              <a:r>
                <a:rPr lang="en-US" sz="4400" dirty="0">
                  <a:solidFill>
                    <a:schemeClr val="bg1"/>
                  </a:solidFill>
                  <a:latin typeface="Bold"/>
                </a:rPr>
                <a:t> </a:t>
              </a:r>
              <a:r>
                <a:rPr lang="en-US" sz="4400" dirty="0" err="1">
                  <a:solidFill>
                    <a:schemeClr val="bg1"/>
                  </a:solidFill>
                  <a:latin typeface="Bold"/>
                </a:rPr>
                <a:t>sống</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grpSp>
      <p:sp>
        <p:nvSpPr>
          <p:cNvPr id="36" name="Right Brace 35">
            <a:extLst>
              <a:ext uri="{FF2B5EF4-FFF2-40B4-BE49-F238E27FC236}">
                <a16:creationId xmlns:a16="http://schemas.microsoft.com/office/drawing/2014/main" id="{5A395E8B-779A-D5A7-72D0-3382F3A0FBDE}"/>
              </a:ext>
            </a:extLst>
          </p:cNvPr>
          <p:cNvSpPr/>
          <p:nvPr/>
        </p:nvSpPr>
        <p:spPr>
          <a:xfrm>
            <a:off x="9452494" y="4586272"/>
            <a:ext cx="533400" cy="279769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400">
              <a:solidFill>
                <a:schemeClr val="bg1"/>
              </a:solidFill>
              <a:latin typeface="Bold"/>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0287000" y="4150638"/>
            <a:ext cx="7162800" cy="3477875"/>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dirty="0">
                <a:solidFill>
                  <a:schemeClr val="bg1"/>
                </a:solidFill>
                <a:latin typeface="Bold"/>
              </a:rPr>
              <a:t>Thu </a:t>
            </a:r>
            <a:r>
              <a:rPr lang="en-US" sz="4400" dirty="0" err="1">
                <a:solidFill>
                  <a:schemeClr val="bg1"/>
                </a:solidFill>
                <a:latin typeface="Bold"/>
              </a:rPr>
              <a:t>nhận</a:t>
            </a:r>
            <a:r>
              <a:rPr lang="en-US" sz="4400" dirty="0">
                <a:solidFill>
                  <a:schemeClr val="bg1"/>
                </a:solidFill>
                <a:latin typeface="Bold"/>
              </a:rPr>
              <a:t> </a:t>
            </a:r>
            <a:r>
              <a:rPr lang="en-US" sz="4400" dirty="0" err="1">
                <a:solidFill>
                  <a:schemeClr val="bg1"/>
                </a:solidFill>
                <a:latin typeface="Bold"/>
              </a:rPr>
              <a:t>các</a:t>
            </a:r>
            <a:r>
              <a:rPr lang="en-US" sz="4400" dirty="0">
                <a:solidFill>
                  <a:schemeClr val="bg1"/>
                </a:solidFill>
                <a:latin typeface="Bold"/>
              </a:rPr>
              <a:t> </a:t>
            </a:r>
            <a:r>
              <a:rPr lang="en-US" sz="4400" dirty="0" err="1">
                <a:solidFill>
                  <a:schemeClr val="bg1"/>
                </a:solidFill>
                <a:latin typeface="Bold"/>
              </a:rPr>
              <a:t>kích</a:t>
            </a:r>
            <a:r>
              <a:rPr lang="en-US" sz="4400" dirty="0">
                <a:solidFill>
                  <a:schemeClr val="bg1"/>
                </a:solidFill>
                <a:latin typeface="Bold"/>
              </a:rPr>
              <a:t> </a:t>
            </a:r>
            <a:r>
              <a:rPr lang="en-US" sz="4400" dirty="0" err="1">
                <a:solidFill>
                  <a:schemeClr val="bg1"/>
                </a:solidFill>
                <a:latin typeface="Bold"/>
              </a:rPr>
              <a:t>thích</a:t>
            </a:r>
            <a:r>
              <a:rPr lang="en-US" sz="4400" dirty="0">
                <a:solidFill>
                  <a:schemeClr val="bg1"/>
                </a:solidFill>
                <a:latin typeface="Bold"/>
              </a:rPr>
              <a:t> </a:t>
            </a:r>
            <a:r>
              <a:rPr lang="en-US" sz="4400" dirty="0" err="1">
                <a:solidFill>
                  <a:schemeClr val="bg1"/>
                </a:solidFill>
                <a:latin typeface="Bold"/>
              </a:rPr>
              <a:t>từ</a:t>
            </a:r>
            <a:r>
              <a:rPr lang="en-US" sz="4400" dirty="0">
                <a:solidFill>
                  <a:schemeClr val="bg1"/>
                </a:solidFill>
                <a:latin typeface="Bold"/>
              </a:rPr>
              <a:t> </a:t>
            </a:r>
            <a:r>
              <a:rPr lang="en-US" sz="4400" dirty="0" err="1">
                <a:solidFill>
                  <a:schemeClr val="bg1"/>
                </a:solidFill>
                <a:latin typeface="Bold"/>
              </a:rPr>
              <a:t>môi</a:t>
            </a:r>
            <a:r>
              <a:rPr lang="en-US" sz="4400" dirty="0">
                <a:solidFill>
                  <a:schemeClr val="bg1"/>
                </a:solidFill>
                <a:latin typeface="Bold"/>
              </a:rPr>
              <a:t> </a:t>
            </a:r>
            <a:r>
              <a:rPr lang="en-US" sz="4400" dirty="0" err="1">
                <a:solidFill>
                  <a:schemeClr val="bg1"/>
                </a:solidFill>
                <a:latin typeface="Bold"/>
              </a:rPr>
              <a:t>trường</a:t>
            </a:r>
            <a:r>
              <a:rPr lang="en-US" sz="4400" dirty="0">
                <a:solidFill>
                  <a:schemeClr val="bg1"/>
                </a:solidFill>
                <a:latin typeface="Bold"/>
              </a:rPr>
              <a:t>, </a:t>
            </a:r>
            <a:r>
              <a:rPr lang="en-US" sz="4400" dirty="0" err="1">
                <a:solidFill>
                  <a:schemeClr val="bg1"/>
                </a:solidFill>
                <a:latin typeface="Bold"/>
              </a:rPr>
              <a:t>điều</a:t>
            </a:r>
            <a:r>
              <a:rPr lang="en-US" sz="4400" dirty="0">
                <a:solidFill>
                  <a:schemeClr val="bg1"/>
                </a:solidFill>
                <a:latin typeface="Bold"/>
              </a:rPr>
              <a:t> </a:t>
            </a:r>
            <a:r>
              <a:rPr lang="en-US" sz="4400" dirty="0" err="1">
                <a:solidFill>
                  <a:schemeClr val="bg1"/>
                </a:solidFill>
                <a:latin typeface="Bold"/>
              </a:rPr>
              <a:t>khiển</a:t>
            </a:r>
            <a:r>
              <a:rPr lang="en-US" sz="4400" dirty="0">
                <a:solidFill>
                  <a:schemeClr val="bg1"/>
                </a:solidFill>
                <a:latin typeface="Bold"/>
              </a:rPr>
              <a:t>, </a:t>
            </a:r>
            <a:r>
              <a:rPr lang="en-US" sz="4400" dirty="0" err="1">
                <a:solidFill>
                  <a:schemeClr val="bg1"/>
                </a:solidFill>
                <a:latin typeface="Bold"/>
              </a:rPr>
              <a:t>điều</a:t>
            </a:r>
            <a:r>
              <a:rPr lang="en-US" sz="4400" dirty="0">
                <a:solidFill>
                  <a:schemeClr val="bg1"/>
                </a:solidFill>
                <a:latin typeface="Bold"/>
              </a:rPr>
              <a:t> </a:t>
            </a:r>
            <a:r>
              <a:rPr lang="en-US" sz="4400" dirty="0" err="1">
                <a:solidFill>
                  <a:schemeClr val="bg1"/>
                </a:solidFill>
                <a:latin typeface="Bold"/>
              </a:rPr>
              <a:t>hòa</a:t>
            </a:r>
            <a:r>
              <a:rPr lang="en-US" sz="4400" dirty="0">
                <a:solidFill>
                  <a:schemeClr val="bg1"/>
                </a:solidFill>
                <a:latin typeface="Bold"/>
              </a:rPr>
              <a:t> </a:t>
            </a:r>
            <a:r>
              <a:rPr lang="en-US" sz="4400" dirty="0" err="1">
                <a:solidFill>
                  <a:schemeClr val="bg1"/>
                </a:solidFill>
                <a:latin typeface="Bold"/>
              </a:rPr>
              <a:t>hoạt</a:t>
            </a:r>
            <a:r>
              <a:rPr lang="en-US" sz="4400" dirty="0">
                <a:solidFill>
                  <a:schemeClr val="bg1"/>
                </a:solidFill>
                <a:latin typeface="Bold"/>
              </a:rPr>
              <a:t> </a:t>
            </a:r>
            <a:r>
              <a:rPr lang="en-US" sz="4400" dirty="0" err="1">
                <a:solidFill>
                  <a:schemeClr val="bg1"/>
                </a:solidFill>
                <a:latin typeface="Bold"/>
              </a:rPr>
              <a:t>động</a:t>
            </a:r>
            <a:r>
              <a:rPr lang="en-US" sz="4400" dirty="0">
                <a:solidFill>
                  <a:schemeClr val="bg1"/>
                </a:solidFill>
                <a:latin typeface="Bold"/>
              </a:rPr>
              <a:t> </a:t>
            </a:r>
            <a:r>
              <a:rPr lang="en-US" sz="4400" dirty="0" err="1">
                <a:solidFill>
                  <a:schemeClr val="bg1"/>
                </a:solidFill>
                <a:latin typeface="Bold"/>
              </a:rPr>
              <a:t>của</a:t>
            </a:r>
            <a:r>
              <a:rPr lang="en-US" sz="4400" dirty="0">
                <a:solidFill>
                  <a:schemeClr val="bg1"/>
                </a:solidFill>
                <a:latin typeface="Bold"/>
              </a:rPr>
              <a:t> </a:t>
            </a:r>
            <a:r>
              <a:rPr lang="en-US" sz="4400" dirty="0" err="1">
                <a:solidFill>
                  <a:schemeClr val="bg1"/>
                </a:solidFill>
                <a:latin typeface="Bold"/>
              </a:rPr>
              <a:t>các</a:t>
            </a:r>
            <a:r>
              <a:rPr lang="en-US" sz="4400" dirty="0">
                <a:solidFill>
                  <a:schemeClr val="bg1"/>
                </a:solidFill>
                <a:latin typeface="Bold"/>
              </a:rPr>
              <a:t> </a:t>
            </a:r>
            <a:r>
              <a:rPr lang="en-US" sz="4400" dirty="0" err="1">
                <a:solidFill>
                  <a:schemeClr val="bg1"/>
                </a:solidFill>
                <a:latin typeface="Bold"/>
              </a:rPr>
              <a:t>cơ</a:t>
            </a:r>
            <a:r>
              <a:rPr lang="en-US" sz="4400" dirty="0">
                <a:solidFill>
                  <a:schemeClr val="bg1"/>
                </a:solidFill>
                <a:latin typeface="Bold"/>
              </a:rPr>
              <a:t> </a:t>
            </a:r>
            <a:r>
              <a:rPr lang="en-US" sz="4400" dirty="0" err="1">
                <a:solidFill>
                  <a:schemeClr val="bg1"/>
                </a:solidFill>
                <a:latin typeface="Bold"/>
              </a:rPr>
              <a:t>quan</a:t>
            </a:r>
            <a:r>
              <a:rPr lang="en-US" sz="4400" dirty="0">
                <a:solidFill>
                  <a:schemeClr val="bg1"/>
                </a:solidFill>
                <a:latin typeface="Bold"/>
              </a:rPr>
              <a:t>, </a:t>
            </a:r>
            <a:r>
              <a:rPr lang="en-US" sz="4400" dirty="0" err="1">
                <a:solidFill>
                  <a:schemeClr val="bg1"/>
                </a:solidFill>
                <a:latin typeface="Bold"/>
              </a:rPr>
              <a:t>giúp</a:t>
            </a:r>
            <a:r>
              <a:rPr lang="en-US" sz="4400" dirty="0">
                <a:solidFill>
                  <a:schemeClr val="bg1"/>
                </a:solidFill>
                <a:latin typeface="Bold"/>
              </a:rPr>
              <a:t> </a:t>
            </a:r>
            <a:r>
              <a:rPr lang="en-US" sz="4400" dirty="0" err="1">
                <a:solidFill>
                  <a:schemeClr val="bg1"/>
                </a:solidFill>
                <a:latin typeface="Bold"/>
              </a:rPr>
              <a:t>cho</a:t>
            </a:r>
            <a:r>
              <a:rPr lang="en-US" sz="4400" dirty="0">
                <a:solidFill>
                  <a:schemeClr val="bg1"/>
                </a:solidFill>
                <a:latin typeface="Bold"/>
              </a:rPr>
              <a:t> </a:t>
            </a:r>
            <a:r>
              <a:rPr lang="en-US" sz="4400" dirty="0" err="1">
                <a:solidFill>
                  <a:schemeClr val="bg1"/>
                </a:solidFill>
                <a:latin typeface="Bold"/>
              </a:rPr>
              <a:t>cơ</a:t>
            </a:r>
            <a:r>
              <a:rPr lang="en-US" sz="4400" dirty="0">
                <a:solidFill>
                  <a:schemeClr val="bg1"/>
                </a:solidFill>
                <a:latin typeface="Bold"/>
              </a:rPr>
              <a:t> </a:t>
            </a:r>
            <a:r>
              <a:rPr lang="en-US" sz="4400" dirty="0" err="1">
                <a:solidFill>
                  <a:schemeClr val="bg1"/>
                </a:solidFill>
                <a:latin typeface="Bold"/>
              </a:rPr>
              <a:t>thể</a:t>
            </a:r>
            <a:r>
              <a:rPr lang="en-US" sz="4400" dirty="0">
                <a:solidFill>
                  <a:schemeClr val="bg1"/>
                </a:solidFill>
                <a:latin typeface="Bold"/>
              </a:rPr>
              <a:t> </a:t>
            </a:r>
            <a:r>
              <a:rPr lang="en-US" sz="4400" dirty="0" err="1">
                <a:solidFill>
                  <a:schemeClr val="bg1"/>
                </a:solidFill>
                <a:latin typeface="Bold"/>
              </a:rPr>
              <a:t>thích</a:t>
            </a:r>
            <a:r>
              <a:rPr lang="en-US" sz="4400" dirty="0">
                <a:solidFill>
                  <a:schemeClr val="bg1"/>
                </a:solidFill>
                <a:latin typeface="Bold"/>
              </a:rPr>
              <a:t> </a:t>
            </a:r>
            <a:r>
              <a:rPr lang="en-US" sz="4400" dirty="0" err="1">
                <a:solidFill>
                  <a:schemeClr val="bg1"/>
                </a:solidFill>
                <a:latin typeface="Bold"/>
              </a:rPr>
              <a:t>nghi</a:t>
            </a:r>
            <a:r>
              <a:rPr lang="en-US" sz="4400" dirty="0">
                <a:solidFill>
                  <a:schemeClr val="bg1"/>
                </a:solidFill>
                <a:latin typeface="Bold"/>
              </a:rPr>
              <a:t> </a:t>
            </a:r>
            <a:r>
              <a:rPr lang="en-US" sz="4400" dirty="0" err="1">
                <a:solidFill>
                  <a:schemeClr val="bg1"/>
                </a:solidFill>
                <a:latin typeface="Bold"/>
              </a:rPr>
              <a:t>với</a:t>
            </a:r>
            <a:r>
              <a:rPr lang="en-US" sz="4400" dirty="0">
                <a:solidFill>
                  <a:schemeClr val="bg1"/>
                </a:solidFill>
                <a:latin typeface="Bold"/>
              </a:rPr>
              <a:t> </a:t>
            </a:r>
            <a:r>
              <a:rPr lang="en-US" sz="4400" dirty="0" err="1">
                <a:solidFill>
                  <a:schemeClr val="bg1"/>
                </a:solidFill>
                <a:latin typeface="Bold"/>
              </a:rPr>
              <a:t>môi</a:t>
            </a:r>
            <a:r>
              <a:rPr lang="en-US" sz="4400" dirty="0">
                <a:solidFill>
                  <a:schemeClr val="bg1"/>
                </a:solidFill>
                <a:latin typeface="Bold"/>
              </a:rPr>
              <a:t> </a:t>
            </a:r>
            <a:r>
              <a:rPr lang="en-US" sz="4400" dirty="0" err="1">
                <a:solidFill>
                  <a:schemeClr val="bg1"/>
                </a:solidFill>
                <a:latin typeface="Bold"/>
              </a:rPr>
              <a:t>trường</a:t>
            </a:r>
            <a:endParaRPr lang="en-US" sz="4400" dirty="0">
              <a:solidFill>
                <a:schemeClr val="bg1"/>
              </a:solidFill>
              <a:latin typeface="Bold"/>
            </a:endParaRPr>
          </a:p>
        </p:txBody>
      </p:sp>
    </p:spTree>
    <p:extLst>
      <p:ext uri="{BB962C8B-B14F-4D97-AF65-F5344CB8AC3E}">
        <p14:creationId xmlns:p14="http://schemas.microsoft.com/office/powerpoint/2010/main" val="22266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36111E-6 -6.17284E-7 L -0.56736 0.41512 " pathEditMode="relative" rAng="0" ptsTypes="AA">
                                      <p:cBhvr>
                                        <p:cTn id="6" dur="500" fill="hold"/>
                                        <p:tgtEl>
                                          <p:spTgt spid="13"/>
                                        </p:tgtEl>
                                        <p:attrNameLst>
                                          <p:attrName>ppt_x</p:attrName>
                                          <p:attrName>ppt_y</p:attrName>
                                        </p:attrNameLst>
                                      </p:cBhvr>
                                      <p:rCtr x="-28368" y="20756"/>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437773" y="7734300"/>
            <a:ext cx="4038600" cy="769441"/>
          </a:xfrm>
          <a:prstGeom prst="rect">
            <a:avLst/>
          </a:prstGeom>
          <a:noFill/>
        </p:spPr>
        <p:txBody>
          <a:bodyPr wrap="square" rtlCol="0">
            <a:spAutoFit/>
          </a:bodyPr>
          <a:lstStyle/>
          <a:p>
            <a:r>
              <a:rPr lang="en-US" sz="4400" b="1" dirty="0" err="1">
                <a:solidFill>
                  <a:schemeClr val="bg1"/>
                </a:solidFill>
                <a:latin typeface="Bold"/>
              </a:rPr>
              <a:t>Hệ</a:t>
            </a:r>
            <a:r>
              <a:rPr lang="en-US" sz="4400" b="1" dirty="0">
                <a:solidFill>
                  <a:schemeClr val="bg1"/>
                </a:solidFill>
                <a:latin typeface="Bold"/>
              </a:rPr>
              <a:t> </a:t>
            </a:r>
            <a:r>
              <a:rPr lang="en-US" sz="4400" b="1" dirty="0" err="1">
                <a:solidFill>
                  <a:schemeClr val="bg1"/>
                </a:solidFill>
                <a:latin typeface="Bold"/>
              </a:rPr>
              <a:t>nội</a:t>
            </a:r>
            <a:r>
              <a:rPr lang="en-US" sz="4400" b="1" dirty="0">
                <a:solidFill>
                  <a:schemeClr val="bg1"/>
                </a:solidFill>
                <a:latin typeface="Bold"/>
              </a:rPr>
              <a:t> </a:t>
            </a:r>
            <a:r>
              <a:rPr lang="en-US" sz="4400" b="1" dirty="0" err="1">
                <a:solidFill>
                  <a:schemeClr val="bg1"/>
                </a:solidFill>
                <a:latin typeface="Bold"/>
              </a:rPr>
              <a:t>tiết</a:t>
            </a:r>
            <a:endParaRPr lang="en-US" sz="4400" b="1" dirty="0">
              <a:solidFill>
                <a:schemeClr val="bg1"/>
              </a:solidFill>
              <a:latin typeface="Bold"/>
            </a:endParaRPr>
          </a:p>
        </p:txBody>
      </p:sp>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a:off x="3429000" y="5905500"/>
            <a:ext cx="8821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8913576" y="5960689"/>
            <a:ext cx="10941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4496426" y="5520779"/>
            <a:ext cx="4286627" cy="769441"/>
          </a:xfrm>
          <a:prstGeom prst="rect">
            <a:avLst/>
          </a:prstGeom>
          <a:noFill/>
        </p:spPr>
        <p:txBody>
          <a:bodyPr wrap="square">
            <a:spAutoFit/>
          </a:bodyPr>
          <a:lstStyle/>
          <a:p>
            <a:pPr algn="just"/>
            <a:r>
              <a:rPr lang="en-US" sz="4400" dirty="0" err="1">
                <a:solidFill>
                  <a:schemeClr val="bg1"/>
                </a:solidFill>
                <a:latin typeface="Bold"/>
              </a:rPr>
              <a:t>Các</a:t>
            </a:r>
            <a:r>
              <a:rPr lang="en-US" sz="4400" dirty="0">
                <a:solidFill>
                  <a:schemeClr val="bg1"/>
                </a:solidFill>
                <a:latin typeface="Bold"/>
              </a:rPr>
              <a:t> </a:t>
            </a:r>
            <a:r>
              <a:rPr lang="en-US" sz="4400" dirty="0" err="1">
                <a:solidFill>
                  <a:schemeClr val="bg1"/>
                </a:solidFill>
                <a:latin typeface="Bold"/>
              </a:rPr>
              <a:t>tuyến</a:t>
            </a:r>
            <a:r>
              <a:rPr lang="en-US" sz="4400" dirty="0">
                <a:solidFill>
                  <a:schemeClr val="bg1"/>
                </a:solidFill>
                <a:latin typeface="Bold"/>
              </a:rPr>
              <a:t> </a:t>
            </a:r>
            <a:r>
              <a:rPr lang="en-US" sz="4400" dirty="0" err="1">
                <a:solidFill>
                  <a:schemeClr val="bg1"/>
                </a:solidFill>
                <a:latin typeface="Bold"/>
              </a:rPr>
              <a:t>nội</a:t>
            </a:r>
            <a:r>
              <a:rPr lang="en-US" sz="4400" dirty="0">
                <a:solidFill>
                  <a:schemeClr val="bg1"/>
                </a:solidFill>
                <a:latin typeface="Bold"/>
              </a:rPr>
              <a:t> </a:t>
            </a:r>
            <a:r>
              <a:rPr lang="en-US" sz="4400" dirty="0" err="1">
                <a:solidFill>
                  <a:schemeClr val="bg1"/>
                </a:solidFill>
                <a:latin typeface="Bold"/>
              </a:rPr>
              <a:t>tiết</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0306013" y="4686300"/>
            <a:ext cx="7653129" cy="2800767"/>
          </a:xfrm>
          <a:prstGeom prst="rect">
            <a:avLst/>
          </a:prstGeom>
          <a:noFill/>
        </p:spPr>
        <p:txBody>
          <a:bodyPr wrap="square">
            <a:spAutoFit/>
          </a:bodyPr>
          <a:lstStyle/>
          <a:p>
            <a:r>
              <a:rPr lang="en-US" sz="4400" kern="0" dirty="0">
                <a:solidFill>
                  <a:schemeClr val="bg1"/>
                </a:solidFill>
                <a:effectLst/>
                <a:latin typeface="Bold"/>
                <a:ea typeface="Times New Roman" panose="02020603050405020304" pitchFamily="18" charset="0"/>
              </a:rPr>
              <a:t>	</a:t>
            </a:r>
            <a:r>
              <a:rPr lang="en-US" sz="4400" dirty="0" err="1">
                <a:solidFill>
                  <a:schemeClr val="bg1"/>
                </a:solidFill>
                <a:latin typeface="Bold"/>
              </a:rPr>
              <a:t>Điều</a:t>
            </a:r>
            <a:r>
              <a:rPr lang="en-US" sz="4400" dirty="0">
                <a:solidFill>
                  <a:schemeClr val="bg1"/>
                </a:solidFill>
                <a:latin typeface="Bold"/>
              </a:rPr>
              <a:t> </a:t>
            </a:r>
            <a:r>
              <a:rPr lang="en-US" sz="4400" dirty="0" err="1">
                <a:solidFill>
                  <a:schemeClr val="bg1"/>
                </a:solidFill>
                <a:latin typeface="Bold"/>
              </a:rPr>
              <a:t>hòa</a:t>
            </a:r>
            <a:r>
              <a:rPr lang="en-US" sz="4400" dirty="0">
                <a:solidFill>
                  <a:schemeClr val="bg1"/>
                </a:solidFill>
                <a:latin typeface="Bold"/>
              </a:rPr>
              <a:t> </a:t>
            </a:r>
            <a:r>
              <a:rPr lang="en-US" sz="4400" dirty="0" err="1">
                <a:solidFill>
                  <a:schemeClr val="bg1"/>
                </a:solidFill>
                <a:latin typeface="Bold"/>
              </a:rPr>
              <a:t>hoạt</a:t>
            </a:r>
            <a:r>
              <a:rPr lang="en-US" sz="4400" dirty="0">
                <a:solidFill>
                  <a:schemeClr val="bg1"/>
                </a:solidFill>
                <a:latin typeface="Bold"/>
              </a:rPr>
              <a:t> </a:t>
            </a:r>
            <a:r>
              <a:rPr lang="en-US" sz="4400" dirty="0" err="1">
                <a:solidFill>
                  <a:schemeClr val="bg1"/>
                </a:solidFill>
                <a:latin typeface="Bold"/>
              </a:rPr>
              <a:t>động</a:t>
            </a:r>
            <a:r>
              <a:rPr lang="en-US" sz="4400" dirty="0">
                <a:solidFill>
                  <a:schemeClr val="bg1"/>
                </a:solidFill>
                <a:latin typeface="Bold"/>
              </a:rPr>
              <a:t> </a:t>
            </a:r>
            <a:r>
              <a:rPr lang="en-US" sz="4400" dirty="0" err="1">
                <a:solidFill>
                  <a:schemeClr val="bg1"/>
                </a:solidFill>
                <a:latin typeface="Bold"/>
              </a:rPr>
              <a:t>của</a:t>
            </a:r>
            <a:r>
              <a:rPr lang="en-US" sz="4400" dirty="0">
                <a:solidFill>
                  <a:schemeClr val="bg1"/>
                </a:solidFill>
                <a:latin typeface="Bold"/>
              </a:rPr>
              <a:t> </a:t>
            </a:r>
            <a:r>
              <a:rPr lang="en-US" sz="4400" dirty="0" err="1">
                <a:solidFill>
                  <a:schemeClr val="bg1"/>
                </a:solidFill>
                <a:latin typeface="Bold"/>
              </a:rPr>
              <a:t>các</a:t>
            </a:r>
            <a:r>
              <a:rPr lang="en-US" sz="4400" dirty="0">
                <a:solidFill>
                  <a:schemeClr val="bg1"/>
                </a:solidFill>
                <a:latin typeface="Bold"/>
              </a:rPr>
              <a:t> </a:t>
            </a:r>
            <a:r>
              <a:rPr lang="en-US" sz="4400" dirty="0" err="1">
                <a:solidFill>
                  <a:schemeClr val="bg1"/>
                </a:solidFill>
                <a:latin typeface="Bold"/>
              </a:rPr>
              <a:t>cơ</a:t>
            </a:r>
            <a:r>
              <a:rPr lang="en-US" sz="4400" dirty="0">
                <a:solidFill>
                  <a:schemeClr val="bg1"/>
                </a:solidFill>
                <a:latin typeface="Bold"/>
              </a:rPr>
              <a:t> </a:t>
            </a:r>
            <a:r>
              <a:rPr lang="en-US" sz="4400" dirty="0" err="1">
                <a:solidFill>
                  <a:schemeClr val="bg1"/>
                </a:solidFill>
                <a:latin typeface="Bold"/>
              </a:rPr>
              <a:t>quan</a:t>
            </a:r>
            <a:r>
              <a:rPr lang="en-US" sz="4400" dirty="0">
                <a:solidFill>
                  <a:schemeClr val="bg1"/>
                </a:solidFill>
                <a:latin typeface="Bold"/>
              </a:rPr>
              <a:t> </a:t>
            </a:r>
            <a:r>
              <a:rPr lang="en-US" sz="4400" dirty="0" err="1">
                <a:solidFill>
                  <a:schemeClr val="bg1"/>
                </a:solidFill>
                <a:latin typeface="Bold"/>
              </a:rPr>
              <a:t>trong</a:t>
            </a:r>
            <a:r>
              <a:rPr lang="en-US" sz="4400" dirty="0">
                <a:solidFill>
                  <a:schemeClr val="bg1"/>
                </a:solidFill>
                <a:latin typeface="Bold"/>
              </a:rPr>
              <a:t> </a:t>
            </a:r>
            <a:r>
              <a:rPr lang="en-US" sz="4400" dirty="0" err="1">
                <a:solidFill>
                  <a:schemeClr val="bg1"/>
                </a:solidFill>
                <a:latin typeface="Bold"/>
              </a:rPr>
              <a:t>cơ</a:t>
            </a:r>
            <a:r>
              <a:rPr lang="en-US" sz="4400" dirty="0">
                <a:solidFill>
                  <a:schemeClr val="bg1"/>
                </a:solidFill>
                <a:latin typeface="Bold"/>
              </a:rPr>
              <a:t> </a:t>
            </a:r>
            <a:r>
              <a:rPr lang="en-US" sz="4400" dirty="0" err="1">
                <a:solidFill>
                  <a:schemeClr val="bg1"/>
                </a:solidFill>
                <a:latin typeface="Bold"/>
              </a:rPr>
              <a:t>thể</a:t>
            </a:r>
            <a:r>
              <a:rPr lang="en-US" sz="4400" dirty="0">
                <a:solidFill>
                  <a:schemeClr val="bg1"/>
                </a:solidFill>
                <a:latin typeface="Bold"/>
              </a:rPr>
              <a:t> </a:t>
            </a:r>
            <a:r>
              <a:rPr lang="en-US" sz="4400" dirty="0" err="1">
                <a:solidFill>
                  <a:schemeClr val="bg1"/>
                </a:solidFill>
                <a:latin typeface="Bold"/>
              </a:rPr>
              <a:t>thông</a:t>
            </a:r>
            <a:r>
              <a:rPr lang="en-US" sz="4400" dirty="0">
                <a:solidFill>
                  <a:schemeClr val="bg1"/>
                </a:solidFill>
                <a:latin typeface="Bold"/>
              </a:rPr>
              <a:t> qua </a:t>
            </a:r>
            <a:r>
              <a:rPr lang="en-US" sz="4400" dirty="0" err="1">
                <a:solidFill>
                  <a:schemeClr val="bg1"/>
                </a:solidFill>
                <a:latin typeface="Bold"/>
              </a:rPr>
              <a:t>việc</a:t>
            </a:r>
            <a:r>
              <a:rPr lang="en-US" sz="4400" dirty="0">
                <a:solidFill>
                  <a:schemeClr val="bg1"/>
                </a:solidFill>
                <a:latin typeface="Bold"/>
              </a:rPr>
              <a:t> </a:t>
            </a:r>
            <a:r>
              <a:rPr lang="en-US" sz="4400" dirty="0" err="1">
                <a:solidFill>
                  <a:schemeClr val="bg1"/>
                </a:solidFill>
                <a:latin typeface="Bold"/>
              </a:rPr>
              <a:t>tiết</a:t>
            </a:r>
            <a:r>
              <a:rPr lang="en-US" sz="4400" dirty="0">
                <a:solidFill>
                  <a:schemeClr val="bg1"/>
                </a:solidFill>
                <a:latin typeface="Bold"/>
              </a:rPr>
              <a:t> </a:t>
            </a:r>
            <a:r>
              <a:rPr lang="en-US" sz="4400" dirty="0" err="1">
                <a:solidFill>
                  <a:schemeClr val="bg1"/>
                </a:solidFill>
                <a:latin typeface="Bold"/>
              </a:rPr>
              <a:t>một</a:t>
            </a:r>
            <a:r>
              <a:rPr lang="en-US" sz="4400" dirty="0">
                <a:solidFill>
                  <a:schemeClr val="bg1"/>
                </a:solidFill>
                <a:latin typeface="Bold"/>
              </a:rPr>
              <a:t> </a:t>
            </a:r>
            <a:r>
              <a:rPr lang="en-US" sz="4400" dirty="0" err="1">
                <a:solidFill>
                  <a:schemeClr val="bg1"/>
                </a:solidFill>
                <a:latin typeface="Bold"/>
              </a:rPr>
              <a:t>số</a:t>
            </a:r>
            <a:r>
              <a:rPr lang="en-US" sz="4400" dirty="0">
                <a:solidFill>
                  <a:schemeClr val="bg1"/>
                </a:solidFill>
                <a:latin typeface="Bold"/>
              </a:rPr>
              <a:t> </a:t>
            </a:r>
            <a:r>
              <a:rPr lang="en-US" sz="4400" dirty="0" err="1">
                <a:solidFill>
                  <a:schemeClr val="bg1"/>
                </a:solidFill>
                <a:latin typeface="Bold"/>
              </a:rPr>
              <a:t>loại</a:t>
            </a:r>
            <a:r>
              <a:rPr lang="en-US" sz="4400" dirty="0">
                <a:solidFill>
                  <a:schemeClr val="bg1"/>
                </a:solidFill>
                <a:latin typeface="Bold"/>
              </a:rPr>
              <a:t> hormone </a:t>
            </a:r>
            <a:r>
              <a:rPr lang="en-US" sz="4400" dirty="0" err="1">
                <a:solidFill>
                  <a:schemeClr val="bg1"/>
                </a:solidFill>
                <a:latin typeface="Bold"/>
              </a:rPr>
              <a:t>tác</a:t>
            </a:r>
            <a:r>
              <a:rPr lang="en-US" sz="4400" dirty="0">
                <a:solidFill>
                  <a:schemeClr val="bg1"/>
                </a:solidFill>
                <a:latin typeface="Bold"/>
              </a:rPr>
              <a:t> </a:t>
            </a:r>
            <a:r>
              <a:rPr lang="en-US" sz="4400" dirty="0" err="1">
                <a:solidFill>
                  <a:schemeClr val="bg1"/>
                </a:solidFill>
                <a:latin typeface="Bold"/>
              </a:rPr>
              <a:t>động</a:t>
            </a:r>
            <a:r>
              <a:rPr lang="en-US" sz="4400" dirty="0">
                <a:solidFill>
                  <a:schemeClr val="bg1"/>
                </a:solidFill>
                <a:latin typeface="Bold"/>
              </a:rPr>
              <a:t> </a:t>
            </a:r>
            <a:r>
              <a:rPr lang="en-US" sz="4400" dirty="0" err="1">
                <a:solidFill>
                  <a:schemeClr val="bg1"/>
                </a:solidFill>
                <a:latin typeface="Bold"/>
              </a:rPr>
              <a:t>đến</a:t>
            </a:r>
            <a:r>
              <a:rPr lang="en-US" sz="4400" dirty="0">
                <a:solidFill>
                  <a:schemeClr val="bg1"/>
                </a:solidFill>
                <a:latin typeface="Bold"/>
              </a:rPr>
              <a:t> </a:t>
            </a:r>
            <a:r>
              <a:rPr lang="en-US" sz="4400" dirty="0" err="1">
                <a:solidFill>
                  <a:schemeClr val="bg1"/>
                </a:solidFill>
                <a:latin typeface="Bold"/>
              </a:rPr>
              <a:t>cơ</a:t>
            </a:r>
            <a:r>
              <a:rPr lang="en-US" sz="4400" dirty="0">
                <a:solidFill>
                  <a:schemeClr val="bg1"/>
                </a:solidFill>
                <a:latin typeface="Bold"/>
              </a:rPr>
              <a:t> </a:t>
            </a:r>
            <a:r>
              <a:rPr lang="en-US" sz="4400" dirty="0" err="1">
                <a:solidFill>
                  <a:schemeClr val="bg1"/>
                </a:solidFill>
                <a:latin typeface="Bold"/>
              </a:rPr>
              <a:t>quan</a:t>
            </a:r>
            <a:r>
              <a:rPr lang="en-US" sz="4400" dirty="0">
                <a:solidFill>
                  <a:schemeClr val="bg1"/>
                </a:solidFill>
                <a:latin typeface="Bold"/>
              </a:rPr>
              <a:t> </a:t>
            </a:r>
            <a:r>
              <a:rPr lang="en-US" sz="4400" dirty="0" err="1">
                <a:solidFill>
                  <a:schemeClr val="bg1"/>
                </a:solidFill>
                <a:latin typeface="Bold"/>
              </a:rPr>
              <a:t>nhất</a:t>
            </a:r>
            <a:r>
              <a:rPr lang="en-US" sz="4400" dirty="0">
                <a:solidFill>
                  <a:schemeClr val="bg1"/>
                </a:solidFill>
                <a:latin typeface="Bold"/>
              </a:rPr>
              <a:t> </a:t>
            </a:r>
            <a:r>
              <a:rPr lang="en-US" sz="4400" dirty="0" err="1">
                <a:solidFill>
                  <a:schemeClr val="bg1"/>
                </a:solidFill>
                <a:latin typeface="Bold"/>
              </a:rPr>
              <a:t>định</a:t>
            </a:r>
            <a:r>
              <a:rPr lang="en-US" sz="4400" dirty="0">
                <a:solidFill>
                  <a:schemeClr val="bg1"/>
                </a:solidFill>
                <a:latin typeface="Bold"/>
              </a:rPr>
              <a:t>.</a:t>
            </a:r>
          </a:p>
        </p:txBody>
      </p:sp>
    </p:spTree>
    <p:extLst>
      <p:ext uri="{BB962C8B-B14F-4D97-AF65-F5344CB8AC3E}">
        <p14:creationId xmlns:p14="http://schemas.microsoft.com/office/powerpoint/2010/main" val="172398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6.17284E-7 L -0.68689 0.42253 " pathEditMode="relative" rAng="0" ptsTypes="AA">
                                      <p:cBhvr>
                                        <p:cTn id="6" dur="500" fill="hold"/>
                                        <p:tgtEl>
                                          <p:spTgt spid="18"/>
                                        </p:tgtEl>
                                        <p:attrNameLst>
                                          <p:attrName>ppt_x</p:attrName>
                                          <p:attrName>ppt_y</p:attrName>
                                        </p:attrNameLst>
                                      </p:cBhvr>
                                      <p:rCtr x="-34349" y="21127"/>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411916E-6E85-1EFB-CA62-F8160E3267D8}"/>
              </a:ext>
            </a:extLst>
          </p:cNvPr>
          <p:cNvGrpSpPr/>
          <p:nvPr/>
        </p:nvGrpSpPr>
        <p:grpSpPr>
          <a:xfrm>
            <a:off x="188530" y="266701"/>
            <a:ext cx="3124200" cy="2766570"/>
            <a:chOff x="5407323" y="1943099"/>
            <a:chExt cx="3144576" cy="2438401"/>
          </a:xfrm>
        </p:grpSpPr>
        <p:pic>
          <p:nvPicPr>
            <p:cNvPr id="9" name="Picture 8">
              <a:extLst>
                <a:ext uri="{FF2B5EF4-FFF2-40B4-BE49-F238E27FC236}">
                  <a16:creationId xmlns:a16="http://schemas.microsoft.com/office/drawing/2014/main" id="{23647397-8BAF-1AC7-EB52-7250239741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889" b="17407"/>
            <a:stretch/>
          </p:blipFill>
          <p:spPr>
            <a:xfrm>
              <a:off x="6829425" y="1943100"/>
              <a:ext cx="1722474" cy="2438400"/>
            </a:xfrm>
            <a:prstGeom prst="rect">
              <a:avLst/>
            </a:prstGeom>
          </p:spPr>
        </p:pic>
        <p:pic>
          <p:nvPicPr>
            <p:cNvPr id="11" name="Picture 10">
              <a:extLst>
                <a:ext uri="{FF2B5EF4-FFF2-40B4-BE49-F238E27FC236}">
                  <a16:creationId xmlns:a16="http://schemas.microsoft.com/office/drawing/2014/main" id="{31DF0CFB-B1C2-5B60-6981-F1CD996B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63" b="10740"/>
            <a:stretch/>
          </p:blipFill>
          <p:spPr>
            <a:xfrm>
              <a:off x="5407323" y="1943099"/>
              <a:ext cx="1438182" cy="2438399"/>
            </a:xfrm>
            <a:prstGeom prst="rect">
              <a:avLst/>
            </a:prstGeom>
          </p:spPr>
        </p:pic>
      </p:grpSp>
      <p:pic>
        <p:nvPicPr>
          <p:cNvPr id="13" name="Picture 12">
            <a:extLst>
              <a:ext uri="{FF2B5EF4-FFF2-40B4-BE49-F238E27FC236}">
                <a16:creationId xmlns:a16="http://schemas.microsoft.com/office/drawing/2014/main" id="{F0BFB0ED-A7CF-7F5B-4662-90EF4D8AE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4" b="10741"/>
          <a:stretch/>
        </p:blipFill>
        <p:spPr>
          <a:xfrm>
            <a:off x="11394893" y="251785"/>
            <a:ext cx="1647737" cy="2766571"/>
          </a:xfrm>
          <a:prstGeom prst="rect">
            <a:avLst/>
          </a:prstGeom>
        </p:spPr>
      </p:pic>
      <p:pic>
        <p:nvPicPr>
          <p:cNvPr id="14" name="Picture 13">
            <a:extLst>
              <a:ext uri="{FF2B5EF4-FFF2-40B4-BE49-F238E27FC236}">
                <a16:creationId xmlns:a16="http://schemas.microsoft.com/office/drawing/2014/main" id="{643809E5-FFA7-9D63-F407-730AB0E1C5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10741"/>
          <a:stretch/>
        </p:blipFill>
        <p:spPr>
          <a:xfrm>
            <a:off x="3776265" y="253445"/>
            <a:ext cx="1486272" cy="2764911"/>
          </a:xfrm>
          <a:prstGeom prst="rect">
            <a:avLst/>
          </a:prstGeom>
        </p:spPr>
      </p:pic>
      <p:pic>
        <p:nvPicPr>
          <p:cNvPr id="15" name="Picture 14">
            <a:extLst>
              <a:ext uri="{FF2B5EF4-FFF2-40B4-BE49-F238E27FC236}">
                <a16:creationId xmlns:a16="http://schemas.microsoft.com/office/drawing/2014/main" id="{F9330263-1807-B7D0-FE08-F238336A1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16" b="5556"/>
          <a:stretch/>
        </p:blipFill>
        <p:spPr>
          <a:xfrm>
            <a:off x="5694428" y="266698"/>
            <a:ext cx="1421332" cy="2764911"/>
          </a:xfrm>
          <a:prstGeom prst="rect">
            <a:avLst/>
          </a:prstGeom>
        </p:spPr>
      </p:pic>
      <p:pic>
        <p:nvPicPr>
          <p:cNvPr id="16" name="Picture 15">
            <a:extLst>
              <a:ext uri="{FF2B5EF4-FFF2-40B4-BE49-F238E27FC236}">
                <a16:creationId xmlns:a16="http://schemas.microsoft.com/office/drawing/2014/main" id="{9C8F410B-C9CA-8CB3-A040-BA94DFBD20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00" b="13704"/>
          <a:stretch/>
        </p:blipFill>
        <p:spPr>
          <a:xfrm>
            <a:off x="7513430" y="253445"/>
            <a:ext cx="1630570" cy="2764911"/>
          </a:xfrm>
          <a:prstGeom prst="rect">
            <a:avLst/>
          </a:prstGeom>
        </p:spPr>
      </p:pic>
      <p:pic>
        <p:nvPicPr>
          <p:cNvPr id="17" name="Picture 16">
            <a:extLst>
              <a:ext uri="{FF2B5EF4-FFF2-40B4-BE49-F238E27FC236}">
                <a16:creationId xmlns:a16="http://schemas.microsoft.com/office/drawing/2014/main" id="{78CD1390-9F63-EEA5-3469-45B461CBC7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04" b="7037"/>
          <a:stretch/>
        </p:blipFill>
        <p:spPr>
          <a:xfrm>
            <a:off x="9460650" y="266698"/>
            <a:ext cx="1569615" cy="2764911"/>
          </a:xfrm>
          <a:prstGeom prst="rect">
            <a:avLst/>
          </a:prstGeom>
        </p:spPr>
      </p:pic>
      <p:pic>
        <p:nvPicPr>
          <p:cNvPr id="18" name="Picture 17">
            <a:extLst>
              <a:ext uri="{FF2B5EF4-FFF2-40B4-BE49-F238E27FC236}">
                <a16:creationId xmlns:a16="http://schemas.microsoft.com/office/drawing/2014/main" id="{9C996512-F8B2-47DB-05B9-A75C34A66B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296" b="11481"/>
          <a:stretch/>
        </p:blipFill>
        <p:spPr>
          <a:xfrm>
            <a:off x="13407258" y="253445"/>
            <a:ext cx="1513228" cy="2764911"/>
          </a:xfrm>
          <a:prstGeom prst="rect">
            <a:avLst/>
          </a:prstGeom>
        </p:spPr>
      </p:pic>
      <p:grpSp>
        <p:nvGrpSpPr>
          <p:cNvPr id="21" name="Group 20">
            <a:extLst>
              <a:ext uri="{FF2B5EF4-FFF2-40B4-BE49-F238E27FC236}">
                <a16:creationId xmlns:a16="http://schemas.microsoft.com/office/drawing/2014/main" id="{1A186F8A-EBEA-1CA6-6D5C-8F2225C4CB1D}"/>
              </a:ext>
            </a:extLst>
          </p:cNvPr>
          <p:cNvGrpSpPr/>
          <p:nvPr/>
        </p:nvGrpSpPr>
        <p:grpSpPr>
          <a:xfrm>
            <a:off x="15318156" y="255102"/>
            <a:ext cx="2514228" cy="2764911"/>
            <a:chOff x="3886199" y="3988905"/>
            <a:chExt cx="5707334" cy="5386830"/>
          </a:xfrm>
        </p:grpSpPr>
        <p:pic>
          <p:nvPicPr>
            <p:cNvPr id="19" name="Picture 18">
              <a:extLst>
                <a:ext uri="{FF2B5EF4-FFF2-40B4-BE49-F238E27FC236}">
                  <a16:creationId xmlns:a16="http://schemas.microsoft.com/office/drawing/2014/main" id="{35E71CE4-C666-2E3E-1A0D-74831783E7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41" t="18381" r="25041" b="39617"/>
            <a:stretch/>
          </p:blipFill>
          <p:spPr>
            <a:xfrm>
              <a:off x="6781801" y="3988905"/>
              <a:ext cx="2811732" cy="5386830"/>
            </a:xfrm>
            <a:prstGeom prst="rect">
              <a:avLst/>
            </a:prstGeom>
          </p:spPr>
        </p:pic>
        <p:pic>
          <p:nvPicPr>
            <p:cNvPr id="20" name="Picture 19">
              <a:extLst>
                <a:ext uri="{FF2B5EF4-FFF2-40B4-BE49-F238E27FC236}">
                  <a16:creationId xmlns:a16="http://schemas.microsoft.com/office/drawing/2014/main" id="{BD65F0F7-227C-C108-772F-EC9603B38F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112" t="17851" r="22997" b="41219"/>
            <a:stretch/>
          </p:blipFill>
          <p:spPr>
            <a:xfrm>
              <a:off x="3886199" y="3988905"/>
              <a:ext cx="2895601" cy="5386830"/>
            </a:xfrm>
            <a:prstGeom prst="rect">
              <a:avLst/>
            </a:prstGeom>
          </p:spPr>
        </p:pic>
      </p:grpSp>
      <p:sp>
        <p:nvSpPr>
          <p:cNvPr id="24" name="TextBox 23">
            <a:extLst>
              <a:ext uri="{FF2B5EF4-FFF2-40B4-BE49-F238E27FC236}">
                <a16:creationId xmlns:a16="http://schemas.microsoft.com/office/drawing/2014/main" id="{A645E6E9-FCC6-0075-F88C-7E2B1C6551C0}"/>
              </a:ext>
            </a:extLst>
          </p:cNvPr>
          <p:cNvSpPr txBox="1"/>
          <p:nvPr/>
        </p:nvSpPr>
        <p:spPr>
          <a:xfrm>
            <a:off x="437773" y="7734300"/>
            <a:ext cx="4038600" cy="707886"/>
          </a:xfrm>
          <a:prstGeom prst="rect">
            <a:avLst/>
          </a:prstGeom>
          <a:noFill/>
        </p:spPr>
        <p:txBody>
          <a:bodyPr wrap="square" rtlCol="0">
            <a:spAutoFit/>
          </a:bodyPr>
          <a:lstStyle/>
          <a:p>
            <a:r>
              <a:rPr lang="en-US" sz="4000" b="1" dirty="0" err="1">
                <a:solidFill>
                  <a:schemeClr val="bg1"/>
                </a:solidFill>
                <a:latin typeface="Bold"/>
              </a:rPr>
              <a:t>Hệ</a:t>
            </a:r>
            <a:r>
              <a:rPr lang="en-US" sz="4000" b="1" dirty="0">
                <a:solidFill>
                  <a:schemeClr val="bg1"/>
                </a:solidFill>
                <a:latin typeface="Bold"/>
              </a:rPr>
              <a:t> </a:t>
            </a:r>
            <a:r>
              <a:rPr lang="en-US" sz="4000" b="1" dirty="0" err="1">
                <a:solidFill>
                  <a:schemeClr val="bg1"/>
                </a:solidFill>
                <a:latin typeface="Bold"/>
              </a:rPr>
              <a:t>sinh</a:t>
            </a:r>
            <a:r>
              <a:rPr lang="en-US" sz="4000" b="1" dirty="0">
                <a:solidFill>
                  <a:schemeClr val="bg1"/>
                </a:solidFill>
                <a:latin typeface="Bold"/>
              </a:rPr>
              <a:t> </a:t>
            </a:r>
            <a:r>
              <a:rPr lang="en-US" sz="4000" b="1" dirty="0" err="1">
                <a:solidFill>
                  <a:schemeClr val="bg1"/>
                </a:solidFill>
                <a:latin typeface="Bold"/>
              </a:rPr>
              <a:t>dục</a:t>
            </a:r>
            <a:endParaRPr lang="en-US" sz="4000" b="1" dirty="0">
              <a:solidFill>
                <a:schemeClr val="bg1"/>
              </a:solidFill>
              <a:latin typeface="Bold"/>
            </a:endParaRPr>
          </a:p>
        </p:txBody>
      </p:sp>
      <p:grpSp>
        <p:nvGrpSpPr>
          <p:cNvPr id="2" name="Group 1">
            <a:extLst>
              <a:ext uri="{FF2B5EF4-FFF2-40B4-BE49-F238E27FC236}">
                <a16:creationId xmlns:a16="http://schemas.microsoft.com/office/drawing/2014/main" id="{04D0619C-277A-6E13-9A46-06EF54D7FF03}"/>
              </a:ext>
            </a:extLst>
          </p:cNvPr>
          <p:cNvGrpSpPr/>
          <p:nvPr/>
        </p:nvGrpSpPr>
        <p:grpSpPr>
          <a:xfrm>
            <a:off x="3733800" y="4024580"/>
            <a:ext cx="8828275" cy="4373330"/>
            <a:chOff x="3733800" y="4024580"/>
            <a:chExt cx="8828275" cy="4373330"/>
          </a:xfrm>
        </p:grpSpPr>
        <p:cxnSp>
          <p:nvCxnSpPr>
            <p:cNvPr id="26" name="Straight Arrow Connector 25">
              <a:extLst>
                <a:ext uri="{FF2B5EF4-FFF2-40B4-BE49-F238E27FC236}">
                  <a16:creationId xmlns:a16="http://schemas.microsoft.com/office/drawing/2014/main" id="{2E76A0C3-3A9E-9764-E2A2-A9B831833359}"/>
                </a:ext>
              </a:extLst>
            </p:cNvPr>
            <p:cNvCxnSpPr>
              <a:cxnSpLocks/>
            </p:cNvCxnSpPr>
            <p:nvPr/>
          </p:nvCxnSpPr>
          <p:spPr>
            <a:xfrm flipV="1">
              <a:off x="3747052" y="4686300"/>
              <a:ext cx="2196548" cy="1134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F9116A-026C-9C5C-09F8-B0F5A531DE75}"/>
                </a:ext>
              </a:extLst>
            </p:cNvPr>
            <p:cNvCxnSpPr>
              <a:cxnSpLocks/>
            </p:cNvCxnSpPr>
            <p:nvPr/>
          </p:nvCxnSpPr>
          <p:spPr>
            <a:xfrm>
              <a:off x="3733800" y="5807765"/>
              <a:ext cx="2057400" cy="1393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FDE121-B4F6-50A7-00B7-21B651291004}"/>
                </a:ext>
              </a:extLst>
            </p:cNvPr>
            <p:cNvSpPr txBox="1"/>
            <p:nvPr/>
          </p:nvSpPr>
          <p:spPr>
            <a:xfrm>
              <a:off x="6102984" y="4024580"/>
              <a:ext cx="6459091" cy="1323439"/>
            </a:xfrm>
            <a:prstGeom prst="rect">
              <a:avLst/>
            </a:prstGeom>
            <a:noFill/>
          </p:spPr>
          <p:txBody>
            <a:bodyPr wrap="square">
              <a:spAutoFit/>
            </a:bodyPr>
            <a:lstStyle/>
            <a:p>
              <a:pPr algn="just"/>
              <a:r>
                <a:rPr lang="en-US" sz="4000" dirty="0" err="1">
                  <a:solidFill>
                    <a:schemeClr val="bg1"/>
                  </a:solidFill>
                  <a:latin typeface="Bold"/>
                </a:rPr>
                <a:t>Buồng</a:t>
              </a:r>
              <a:r>
                <a:rPr lang="en-US" sz="4000" dirty="0">
                  <a:solidFill>
                    <a:schemeClr val="bg1"/>
                  </a:solidFill>
                  <a:latin typeface="Bold"/>
                </a:rPr>
                <a:t> </a:t>
              </a:r>
              <a:r>
                <a:rPr lang="en-US" sz="4000" dirty="0" err="1">
                  <a:solidFill>
                    <a:schemeClr val="bg1"/>
                  </a:solidFill>
                  <a:latin typeface="Bold"/>
                </a:rPr>
                <a:t>trứng</a:t>
              </a:r>
              <a:r>
                <a:rPr lang="en-US" sz="4000" dirty="0">
                  <a:solidFill>
                    <a:schemeClr val="bg1"/>
                  </a:solidFill>
                  <a:latin typeface="Bold"/>
                </a:rPr>
                <a:t>, </a:t>
              </a:r>
              <a:r>
                <a:rPr lang="en-US" sz="4000" dirty="0" err="1">
                  <a:solidFill>
                    <a:schemeClr val="bg1"/>
                  </a:solidFill>
                  <a:latin typeface="Bold"/>
                </a:rPr>
                <a:t>ống</a:t>
              </a:r>
              <a:r>
                <a:rPr lang="en-US" sz="4000" dirty="0">
                  <a:solidFill>
                    <a:schemeClr val="bg1"/>
                  </a:solidFill>
                  <a:latin typeface="Bold"/>
                </a:rPr>
                <a:t> </a:t>
              </a:r>
              <a:r>
                <a:rPr lang="en-US" sz="4000" dirty="0" err="1">
                  <a:solidFill>
                    <a:schemeClr val="bg1"/>
                  </a:solidFill>
                  <a:latin typeface="Bold"/>
                </a:rPr>
                <a:t>dẫn</a:t>
              </a:r>
              <a:r>
                <a:rPr lang="en-US" sz="4000" dirty="0">
                  <a:solidFill>
                    <a:schemeClr val="bg1"/>
                  </a:solidFill>
                  <a:latin typeface="Bold"/>
                </a:rPr>
                <a:t> </a:t>
              </a:r>
              <a:r>
                <a:rPr lang="en-US" sz="4000" dirty="0" err="1">
                  <a:solidFill>
                    <a:schemeClr val="bg1"/>
                  </a:solidFill>
                  <a:latin typeface="Bold"/>
                </a:rPr>
                <a:t>trứng</a:t>
              </a:r>
              <a:r>
                <a:rPr lang="en-US" sz="4000" dirty="0">
                  <a:solidFill>
                    <a:schemeClr val="bg1"/>
                  </a:solidFill>
                  <a:latin typeface="Bold"/>
                </a:rPr>
                <a:t>, </a:t>
              </a:r>
              <a:r>
                <a:rPr lang="en-US" sz="4000" dirty="0" err="1">
                  <a:solidFill>
                    <a:schemeClr val="bg1"/>
                  </a:solidFill>
                  <a:latin typeface="Bold"/>
                </a:rPr>
                <a:t>tử</a:t>
              </a:r>
              <a:r>
                <a:rPr lang="en-US" sz="4000" dirty="0">
                  <a:solidFill>
                    <a:schemeClr val="bg1"/>
                  </a:solidFill>
                  <a:latin typeface="Bold"/>
                </a:rPr>
                <a:t> </a:t>
              </a:r>
              <a:r>
                <a:rPr lang="en-US" sz="4000" dirty="0" err="1">
                  <a:solidFill>
                    <a:schemeClr val="bg1"/>
                  </a:solidFill>
                  <a:latin typeface="Bold"/>
                </a:rPr>
                <a:t>cung</a:t>
              </a:r>
              <a:r>
                <a:rPr lang="en-US" sz="4000" dirty="0">
                  <a:solidFill>
                    <a:schemeClr val="bg1"/>
                  </a:solidFill>
                  <a:latin typeface="Bold"/>
                </a:rPr>
                <a:t>, </a:t>
              </a:r>
              <a:r>
                <a:rPr lang="en-US" sz="4000" dirty="0" err="1">
                  <a:solidFill>
                    <a:schemeClr val="bg1"/>
                  </a:solidFill>
                  <a:latin typeface="Bold"/>
                </a:rPr>
                <a:t>âm</a:t>
              </a:r>
              <a:r>
                <a:rPr lang="en-US" sz="4000" dirty="0">
                  <a:solidFill>
                    <a:schemeClr val="bg1"/>
                  </a:solidFill>
                  <a:latin typeface="Bold"/>
                </a:rPr>
                <a:t> </a:t>
              </a:r>
              <a:r>
                <a:rPr lang="en-US" sz="4000" dirty="0" err="1">
                  <a:solidFill>
                    <a:schemeClr val="bg1"/>
                  </a:solidFill>
                  <a:latin typeface="Bold"/>
                </a:rPr>
                <a:t>đạo</a:t>
              </a:r>
              <a:r>
                <a:rPr lang="en-US" sz="4000" dirty="0">
                  <a:solidFill>
                    <a:schemeClr val="bg1"/>
                  </a:solidFill>
                  <a:latin typeface="Bold"/>
                </a:rPr>
                <a:t>, </a:t>
              </a:r>
              <a:r>
                <a:rPr lang="en-US" sz="4000" dirty="0" err="1">
                  <a:solidFill>
                    <a:schemeClr val="bg1"/>
                  </a:solidFill>
                  <a:latin typeface="Bold"/>
                </a:rPr>
                <a:t>âm</a:t>
              </a:r>
              <a:r>
                <a:rPr lang="en-US" sz="4000" dirty="0">
                  <a:solidFill>
                    <a:schemeClr val="bg1"/>
                  </a:solidFill>
                  <a:latin typeface="Bold"/>
                </a:rPr>
                <a:t> </a:t>
              </a:r>
              <a:r>
                <a:rPr lang="en-US" sz="4000" dirty="0" err="1">
                  <a:solidFill>
                    <a:schemeClr val="bg1"/>
                  </a:solidFill>
                  <a:latin typeface="Bold"/>
                </a:rPr>
                <a:t>hộ</a:t>
              </a:r>
              <a:endParaRPr lang="en-US" sz="4000" kern="100" dirty="0">
                <a:solidFill>
                  <a:schemeClr val="bg1"/>
                </a:solidFill>
                <a:effectLst/>
                <a:latin typeface="Bold"/>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3B9F991E-E1AD-1079-263C-68D43E3667E9}"/>
                </a:ext>
              </a:extLst>
            </p:cNvPr>
            <p:cNvSpPr txBox="1"/>
            <p:nvPr/>
          </p:nvSpPr>
          <p:spPr>
            <a:xfrm>
              <a:off x="6102983" y="6458918"/>
              <a:ext cx="6448167" cy="1938992"/>
            </a:xfrm>
            <a:prstGeom prst="rect">
              <a:avLst/>
            </a:prstGeom>
            <a:noFill/>
          </p:spPr>
          <p:txBody>
            <a:bodyPr wrap="square">
              <a:spAutoFit/>
            </a:bodyPr>
            <a:lstStyle/>
            <a:p>
              <a:pPr algn="just"/>
              <a:r>
                <a:rPr lang="en-US" sz="4000" dirty="0">
                  <a:solidFill>
                    <a:schemeClr val="bg1"/>
                  </a:solidFill>
                  <a:latin typeface="Bold"/>
                </a:rPr>
                <a:t>Tinh </a:t>
              </a:r>
              <a:r>
                <a:rPr lang="en-US" sz="4000" dirty="0" err="1">
                  <a:solidFill>
                    <a:schemeClr val="bg1"/>
                  </a:solidFill>
                  <a:latin typeface="Bold"/>
                </a:rPr>
                <a:t>hoàn</a:t>
              </a:r>
              <a:r>
                <a:rPr lang="en-US" sz="4000" dirty="0">
                  <a:solidFill>
                    <a:schemeClr val="bg1"/>
                  </a:solidFill>
                  <a:latin typeface="Bold"/>
                </a:rPr>
                <a:t>, </a:t>
              </a:r>
              <a:r>
                <a:rPr lang="en-US" sz="4000" dirty="0" err="1">
                  <a:solidFill>
                    <a:schemeClr val="bg1"/>
                  </a:solidFill>
                  <a:latin typeface="Bold"/>
                </a:rPr>
                <a:t>ống</a:t>
              </a:r>
              <a:r>
                <a:rPr lang="en-US" sz="4000" dirty="0">
                  <a:solidFill>
                    <a:schemeClr val="bg1"/>
                  </a:solidFill>
                  <a:latin typeface="Bold"/>
                </a:rPr>
                <a:t> </a:t>
              </a:r>
              <a:r>
                <a:rPr lang="en-US" sz="4000" dirty="0" err="1">
                  <a:solidFill>
                    <a:schemeClr val="bg1"/>
                  </a:solidFill>
                  <a:latin typeface="Bold"/>
                </a:rPr>
                <a:t>dẫn</a:t>
              </a:r>
              <a:r>
                <a:rPr lang="en-US" sz="4000" dirty="0">
                  <a:solidFill>
                    <a:schemeClr val="bg1"/>
                  </a:solidFill>
                  <a:latin typeface="Bold"/>
                </a:rPr>
                <a:t> </a:t>
              </a:r>
              <a:r>
                <a:rPr lang="en-US" sz="4000" dirty="0" err="1">
                  <a:solidFill>
                    <a:schemeClr val="bg1"/>
                  </a:solidFill>
                  <a:latin typeface="Bold"/>
                </a:rPr>
                <a:t>tinh</a:t>
              </a:r>
              <a:r>
                <a:rPr lang="en-US" sz="4000" dirty="0">
                  <a:solidFill>
                    <a:schemeClr val="bg1"/>
                  </a:solidFill>
                  <a:latin typeface="Bold"/>
                </a:rPr>
                <a:t>, </a:t>
              </a:r>
              <a:r>
                <a:rPr lang="en-US" sz="4000" dirty="0" err="1">
                  <a:solidFill>
                    <a:schemeClr val="bg1"/>
                  </a:solidFill>
                  <a:latin typeface="Bold"/>
                </a:rPr>
                <a:t>tuyến</a:t>
              </a:r>
              <a:r>
                <a:rPr lang="en-US" sz="4000" dirty="0">
                  <a:solidFill>
                    <a:schemeClr val="bg1"/>
                  </a:solidFill>
                  <a:latin typeface="Bold"/>
                </a:rPr>
                <a:t> </a:t>
              </a:r>
              <a:r>
                <a:rPr lang="en-US" sz="4000" dirty="0" err="1">
                  <a:solidFill>
                    <a:schemeClr val="bg1"/>
                  </a:solidFill>
                  <a:latin typeface="Bold"/>
                </a:rPr>
                <a:t>tiền</a:t>
              </a:r>
              <a:r>
                <a:rPr lang="en-US" sz="4000" dirty="0">
                  <a:solidFill>
                    <a:schemeClr val="bg1"/>
                  </a:solidFill>
                  <a:latin typeface="Bold"/>
                </a:rPr>
                <a:t> </a:t>
              </a:r>
              <a:r>
                <a:rPr lang="en-US" sz="4000" dirty="0" err="1">
                  <a:solidFill>
                    <a:schemeClr val="bg1"/>
                  </a:solidFill>
                  <a:latin typeface="Bold"/>
                </a:rPr>
                <a:t>liệt</a:t>
              </a:r>
              <a:r>
                <a:rPr lang="en-US" sz="4000" dirty="0">
                  <a:solidFill>
                    <a:schemeClr val="bg1"/>
                  </a:solidFill>
                  <a:latin typeface="Bold"/>
                </a:rPr>
                <a:t>, </a:t>
              </a:r>
              <a:r>
                <a:rPr lang="en-US" sz="4000" dirty="0" err="1">
                  <a:solidFill>
                    <a:schemeClr val="bg1"/>
                  </a:solidFill>
                  <a:latin typeface="Bold"/>
                </a:rPr>
                <a:t>tuyến</a:t>
              </a:r>
              <a:r>
                <a:rPr lang="en-US" sz="4000" dirty="0">
                  <a:solidFill>
                    <a:schemeClr val="bg1"/>
                  </a:solidFill>
                  <a:latin typeface="Bold"/>
                </a:rPr>
                <a:t> </a:t>
              </a:r>
              <a:r>
                <a:rPr lang="en-US" sz="4000" dirty="0" err="1">
                  <a:solidFill>
                    <a:schemeClr val="bg1"/>
                  </a:solidFill>
                  <a:latin typeface="Bold"/>
                </a:rPr>
                <a:t>hành</a:t>
              </a:r>
              <a:r>
                <a:rPr lang="en-US" sz="4000" dirty="0">
                  <a:solidFill>
                    <a:schemeClr val="bg1"/>
                  </a:solidFill>
                  <a:latin typeface="Bold"/>
                </a:rPr>
                <a:t>, </a:t>
              </a:r>
              <a:r>
                <a:rPr lang="en-US" sz="4000" dirty="0" err="1">
                  <a:solidFill>
                    <a:schemeClr val="bg1"/>
                  </a:solidFill>
                  <a:latin typeface="Bold"/>
                </a:rPr>
                <a:t>dương</a:t>
              </a:r>
              <a:r>
                <a:rPr lang="en-US" sz="4000" dirty="0">
                  <a:solidFill>
                    <a:schemeClr val="bg1"/>
                  </a:solidFill>
                  <a:latin typeface="Bold"/>
                </a:rPr>
                <a:t> </a:t>
              </a:r>
              <a:r>
                <a:rPr lang="en-US" sz="4000" dirty="0" err="1">
                  <a:solidFill>
                    <a:schemeClr val="bg1"/>
                  </a:solidFill>
                  <a:latin typeface="Bold"/>
                </a:rPr>
                <a:t>vật</a:t>
              </a:r>
              <a:endParaRPr lang="en-US" sz="4000" kern="100" dirty="0">
                <a:solidFill>
                  <a:schemeClr val="bg1"/>
                </a:solidFill>
                <a:effectLst/>
                <a:latin typeface="Bold"/>
                <a:ea typeface="游明朝" panose="02020400000000000000" pitchFamily="18" charset="-128"/>
                <a:cs typeface="Times New Roman" panose="02020603050405020304" pitchFamily="18" charset="0"/>
              </a:endParaRPr>
            </a:p>
          </p:txBody>
        </p:sp>
      </p:grpSp>
      <p:sp>
        <p:nvSpPr>
          <p:cNvPr id="36" name="Right Brace 35">
            <a:extLst>
              <a:ext uri="{FF2B5EF4-FFF2-40B4-BE49-F238E27FC236}">
                <a16:creationId xmlns:a16="http://schemas.microsoft.com/office/drawing/2014/main" id="{5A395E8B-779A-D5A7-72D0-3382F3A0FBDE}"/>
              </a:ext>
            </a:extLst>
          </p:cNvPr>
          <p:cNvSpPr/>
          <p:nvPr/>
        </p:nvSpPr>
        <p:spPr>
          <a:xfrm>
            <a:off x="12873858" y="4686300"/>
            <a:ext cx="533400" cy="279769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000">
              <a:solidFill>
                <a:schemeClr val="bg1"/>
              </a:solidFill>
              <a:latin typeface="Bold"/>
            </a:endParaRPr>
          </a:p>
        </p:txBody>
      </p:sp>
      <p:sp>
        <p:nvSpPr>
          <p:cNvPr id="38" name="TextBox 37">
            <a:extLst>
              <a:ext uri="{FF2B5EF4-FFF2-40B4-BE49-F238E27FC236}">
                <a16:creationId xmlns:a16="http://schemas.microsoft.com/office/drawing/2014/main" id="{CBDA135E-9D93-5811-4FF9-CDC6E049696C}"/>
              </a:ext>
            </a:extLst>
          </p:cNvPr>
          <p:cNvSpPr txBox="1"/>
          <p:nvPr/>
        </p:nvSpPr>
        <p:spPr>
          <a:xfrm>
            <a:off x="13407258" y="5109411"/>
            <a:ext cx="4757529" cy="1323439"/>
          </a:xfrm>
          <a:prstGeom prst="rect">
            <a:avLst/>
          </a:prstGeom>
          <a:noFill/>
        </p:spPr>
        <p:txBody>
          <a:bodyPr wrap="square">
            <a:spAutoFit/>
          </a:bodyPr>
          <a:lstStyle/>
          <a:p>
            <a:pPr algn="ctr"/>
            <a:r>
              <a:rPr lang="en-US" sz="4000" dirty="0" err="1">
                <a:solidFill>
                  <a:schemeClr val="bg1"/>
                </a:solidFill>
                <a:latin typeface="Bold"/>
              </a:rPr>
              <a:t>Giúp</a:t>
            </a:r>
            <a:r>
              <a:rPr lang="en-US" sz="4000" dirty="0">
                <a:solidFill>
                  <a:schemeClr val="bg1"/>
                </a:solidFill>
                <a:latin typeface="Bold"/>
              </a:rPr>
              <a:t> </a:t>
            </a:r>
            <a:r>
              <a:rPr lang="en-US" sz="4000" dirty="0" err="1">
                <a:solidFill>
                  <a:schemeClr val="bg1"/>
                </a:solidFill>
                <a:latin typeface="Bold"/>
              </a:rPr>
              <a:t>cơ</a:t>
            </a:r>
            <a:r>
              <a:rPr lang="en-US" sz="4000" dirty="0">
                <a:solidFill>
                  <a:schemeClr val="bg1"/>
                </a:solidFill>
                <a:latin typeface="Bold"/>
              </a:rPr>
              <a:t> </a:t>
            </a:r>
            <a:r>
              <a:rPr lang="en-US" sz="4000" dirty="0" err="1">
                <a:solidFill>
                  <a:schemeClr val="bg1"/>
                </a:solidFill>
                <a:latin typeface="Bold"/>
              </a:rPr>
              <a:t>thể</a:t>
            </a:r>
            <a:r>
              <a:rPr lang="en-US" sz="4000" dirty="0">
                <a:solidFill>
                  <a:schemeClr val="bg1"/>
                </a:solidFill>
                <a:latin typeface="Bold"/>
              </a:rPr>
              <a:t> </a:t>
            </a:r>
            <a:r>
              <a:rPr lang="en-US" sz="4000" dirty="0" err="1">
                <a:solidFill>
                  <a:schemeClr val="bg1"/>
                </a:solidFill>
                <a:latin typeface="Bold"/>
              </a:rPr>
              <a:t>sinh</a:t>
            </a:r>
            <a:r>
              <a:rPr lang="en-US" sz="4000" dirty="0">
                <a:solidFill>
                  <a:schemeClr val="bg1"/>
                </a:solidFill>
                <a:latin typeface="Bold"/>
              </a:rPr>
              <a:t> </a:t>
            </a:r>
            <a:r>
              <a:rPr lang="en-US" sz="4000" dirty="0" err="1">
                <a:solidFill>
                  <a:schemeClr val="bg1"/>
                </a:solidFill>
                <a:latin typeface="Bold"/>
              </a:rPr>
              <a:t>sản</a:t>
            </a:r>
            <a:r>
              <a:rPr lang="en-US" sz="4000" dirty="0">
                <a:solidFill>
                  <a:schemeClr val="bg1"/>
                </a:solidFill>
                <a:latin typeface="Bold"/>
              </a:rPr>
              <a:t>, </a:t>
            </a:r>
            <a:r>
              <a:rPr lang="en-US" sz="4000" dirty="0" err="1">
                <a:solidFill>
                  <a:schemeClr val="bg1"/>
                </a:solidFill>
                <a:latin typeface="Bold"/>
              </a:rPr>
              <a:t>duy</a:t>
            </a:r>
            <a:r>
              <a:rPr lang="en-US" sz="4000" dirty="0">
                <a:solidFill>
                  <a:schemeClr val="bg1"/>
                </a:solidFill>
                <a:latin typeface="Bold"/>
              </a:rPr>
              <a:t> </a:t>
            </a:r>
            <a:r>
              <a:rPr lang="en-US" sz="4000" dirty="0" err="1">
                <a:solidFill>
                  <a:schemeClr val="bg1"/>
                </a:solidFill>
                <a:latin typeface="Bold"/>
              </a:rPr>
              <a:t>trì</a:t>
            </a:r>
            <a:r>
              <a:rPr lang="en-US" sz="4000" dirty="0">
                <a:solidFill>
                  <a:schemeClr val="bg1"/>
                </a:solidFill>
                <a:latin typeface="Bold"/>
              </a:rPr>
              <a:t> </a:t>
            </a:r>
            <a:r>
              <a:rPr lang="en-US" sz="4000" dirty="0" err="1">
                <a:solidFill>
                  <a:schemeClr val="bg1"/>
                </a:solidFill>
                <a:latin typeface="Bold"/>
              </a:rPr>
              <a:t>nòi</a:t>
            </a:r>
            <a:r>
              <a:rPr lang="en-US" sz="4000" dirty="0">
                <a:solidFill>
                  <a:schemeClr val="bg1"/>
                </a:solidFill>
                <a:latin typeface="Bold"/>
              </a:rPr>
              <a:t> </a:t>
            </a:r>
            <a:r>
              <a:rPr lang="en-US" sz="4000" dirty="0" err="1">
                <a:solidFill>
                  <a:schemeClr val="bg1"/>
                </a:solidFill>
                <a:latin typeface="Bold"/>
              </a:rPr>
              <a:t>giống</a:t>
            </a:r>
            <a:r>
              <a:rPr lang="en-US" sz="4000" dirty="0">
                <a:solidFill>
                  <a:schemeClr val="bg1"/>
                </a:solidFill>
                <a:latin typeface="Bold"/>
              </a:rPr>
              <a:t>.</a:t>
            </a:r>
          </a:p>
        </p:txBody>
      </p:sp>
    </p:spTree>
    <p:extLst>
      <p:ext uri="{BB962C8B-B14F-4D97-AF65-F5344CB8AC3E}">
        <p14:creationId xmlns:p14="http://schemas.microsoft.com/office/powerpoint/2010/main" val="35666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9444E-6 -4.93827E-6 L -0.80217 0.4372 " pathEditMode="relative" rAng="0" ptsTypes="AA">
                                      <p:cBhvr>
                                        <p:cTn id="6" dur="500" fill="hold"/>
                                        <p:tgtEl>
                                          <p:spTgt spid="21"/>
                                        </p:tgtEl>
                                        <p:attrNameLst>
                                          <p:attrName>ppt_x</p:attrName>
                                          <p:attrName>ppt_y</p:attrName>
                                        </p:attrNameLst>
                                      </p:cBhvr>
                                      <p:rCtr x="-40113" y="21852"/>
                                    </p:animMotion>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1"/>
            <a:ext cx="2451641" cy="3162300"/>
            <a:chOff x="-28433" y="-6255"/>
            <a:chExt cx="2451641" cy="382500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84" y="-6255"/>
              <a:ext cx="2399324" cy="3825009"/>
            </a:xfrm>
            <a:prstGeom prst="rect">
              <a:avLst/>
            </a:prstGeom>
          </p:spPr>
        </p:pic>
        <p:sp>
          <p:nvSpPr>
            <p:cNvPr id="3" name="TextBox 3"/>
            <p:cNvSpPr txBox="1"/>
            <p:nvPr/>
          </p:nvSpPr>
          <p:spPr>
            <a:xfrm>
              <a:off x="-28433" y="1085511"/>
              <a:ext cx="2403805" cy="1641475"/>
            </a:xfrm>
            <a:prstGeom prst="rect">
              <a:avLst/>
            </a:prstGeom>
          </p:spPr>
          <p:txBody>
            <a:bodyPr wrap="square" lIns="0" tIns="0" rIns="0" bIns="0" rtlCol="0" anchor="t">
              <a:spAutoFit/>
            </a:bodyPr>
            <a:lstStyle/>
            <a:p>
              <a:pPr algn="ctr">
                <a:lnSpc>
                  <a:spcPts val="6400"/>
                </a:lnSpc>
              </a:pPr>
              <a:r>
                <a:rPr lang="en-US" sz="6400" spc="-256" dirty="0" err="1">
                  <a:solidFill>
                    <a:srgbClr val="FFFFFF"/>
                  </a:solidFill>
                  <a:latin typeface="ไอติม Bold"/>
                </a:rPr>
                <a:t>Khởi</a:t>
              </a:r>
              <a:endParaRPr lang="en-US" sz="6400" spc="-256" dirty="0">
                <a:solidFill>
                  <a:srgbClr val="FFFFFF"/>
                </a:solidFill>
                <a:latin typeface="ไอติม Bold"/>
              </a:endParaRPr>
            </a:p>
            <a:p>
              <a:pPr algn="ctr">
                <a:lnSpc>
                  <a:spcPts val="6400"/>
                </a:lnSpc>
              </a:pPr>
              <a:r>
                <a:rPr lang="en-US" sz="6400" spc="-256" dirty="0" err="1">
                  <a:solidFill>
                    <a:srgbClr val="FFFFFF"/>
                  </a:solidFill>
                  <a:latin typeface="ไอติม Bold"/>
                </a:rPr>
                <a:t>Động</a:t>
              </a:r>
              <a:endParaRPr lang="en-US" sz="6400" spc="-256" dirty="0">
                <a:solidFill>
                  <a:srgbClr val="FFFFFF"/>
                </a:solidFill>
                <a:latin typeface="ไอติม Bold"/>
              </a:endParaRPr>
            </a:p>
          </p:txBody>
        </p:sp>
        <p:pic>
          <p:nvPicPr>
            <p:cNvPr id="4"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6255"/>
              <a:ext cx="653532" cy="692568"/>
            </a:xfrm>
            <a:prstGeom prst="rect">
              <a:avLst/>
            </a:prstGeom>
          </p:spPr>
        </p:pic>
        <p:pic>
          <p:nvPicPr>
            <p:cNvPr id="5"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1331151" y="3056984"/>
              <a:ext cx="533841" cy="442009"/>
            </a:xfrm>
            <a:prstGeom prst="rect">
              <a:avLst/>
            </a:prstGeom>
          </p:spPr>
        </p:pic>
      </p:grpSp>
      <p:sp>
        <p:nvSpPr>
          <p:cNvPr id="18" name="TextBox 17">
            <a:extLst>
              <a:ext uri="{FF2B5EF4-FFF2-40B4-BE49-F238E27FC236}">
                <a16:creationId xmlns:a16="http://schemas.microsoft.com/office/drawing/2014/main" id="{195C8374-B137-CEF1-5234-3BF31B092A24}"/>
              </a:ext>
            </a:extLst>
          </p:cNvPr>
          <p:cNvSpPr txBox="1"/>
          <p:nvPr/>
        </p:nvSpPr>
        <p:spPr>
          <a:xfrm>
            <a:off x="323131" y="4915826"/>
            <a:ext cx="5866732" cy="3046988"/>
          </a:xfrm>
          <a:prstGeom prst="rect">
            <a:avLst/>
          </a:prstGeom>
          <a:noFill/>
        </p:spPr>
        <p:txBody>
          <a:bodyPr wrap="square">
            <a:spAutoFit/>
          </a:bodyPr>
          <a:lstStyle/>
          <a:p>
            <a:r>
              <a:rPr lang="en-US" sz="4800" kern="0" dirty="0">
                <a:solidFill>
                  <a:schemeClr val="bg1"/>
                </a:solidFill>
                <a:effectLst/>
                <a:latin typeface="Bold"/>
                <a:ea typeface="Times New Roman" panose="02020603050405020304" pitchFamily="18" charset="0"/>
              </a:rPr>
              <a:t>	Quan </a:t>
            </a:r>
            <a:r>
              <a:rPr lang="en-US" sz="4800" kern="0" dirty="0" err="1">
                <a:solidFill>
                  <a:schemeClr val="bg1"/>
                </a:solidFill>
                <a:effectLst/>
                <a:latin typeface="Bold"/>
                <a:ea typeface="Times New Roman" panose="02020603050405020304" pitchFamily="18" charset="0"/>
              </a:rPr>
              <a:t>sát</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các</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cơ</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quan</a:t>
            </a:r>
            <a:r>
              <a:rPr lang="en-US" sz="4800" kern="0" dirty="0">
                <a:solidFill>
                  <a:schemeClr val="bg1"/>
                </a:solidFill>
                <a:effectLst/>
                <a:latin typeface="Bold"/>
                <a:ea typeface="Times New Roman" panose="02020603050405020304" pitchFamily="18" charset="0"/>
              </a:rPr>
              <a:t> ở H27.1A, </a:t>
            </a:r>
            <a:r>
              <a:rPr lang="en-US" sz="4800" kern="0" dirty="0" err="1">
                <a:solidFill>
                  <a:schemeClr val="bg1"/>
                </a:solidFill>
                <a:effectLst/>
                <a:latin typeface="Bold"/>
                <a:ea typeface="Times New Roman" panose="02020603050405020304" pitchFamily="18" charset="0"/>
              </a:rPr>
              <a:t>gọi</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tên</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và</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vị</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trí</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tương</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ứng</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trong</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cơ</a:t>
            </a:r>
            <a:r>
              <a:rPr lang="en-US" sz="4800" kern="0" dirty="0">
                <a:solidFill>
                  <a:schemeClr val="bg1"/>
                </a:solidFill>
                <a:effectLst/>
                <a:latin typeface="Bold"/>
                <a:ea typeface="Times New Roman" panose="02020603050405020304" pitchFamily="18" charset="0"/>
              </a:rPr>
              <a:t> </a:t>
            </a:r>
            <a:r>
              <a:rPr lang="en-US" sz="4800" kern="0" dirty="0" err="1">
                <a:solidFill>
                  <a:schemeClr val="bg1"/>
                </a:solidFill>
                <a:effectLst/>
                <a:latin typeface="Bold"/>
                <a:ea typeface="Times New Roman" panose="02020603050405020304" pitchFamily="18" charset="0"/>
              </a:rPr>
              <a:t>thể</a:t>
            </a:r>
            <a:r>
              <a:rPr lang="en-US" sz="4800" kern="0" dirty="0">
                <a:solidFill>
                  <a:schemeClr val="bg1"/>
                </a:solidFill>
                <a:effectLst/>
                <a:latin typeface="Bold"/>
                <a:ea typeface="Times New Roman" panose="02020603050405020304" pitchFamily="18" charset="0"/>
              </a:rPr>
              <a:t> ở H27.1B.</a:t>
            </a:r>
            <a:endParaRPr lang="en-US" sz="4800" dirty="0">
              <a:solidFill>
                <a:schemeClr val="bg1"/>
              </a:solidFill>
              <a:latin typeface="Bold"/>
            </a:endParaRPr>
          </a:p>
        </p:txBody>
      </p:sp>
      <p:pic>
        <p:nvPicPr>
          <p:cNvPr id="2050" name="Picture 2">
            <a:extLst>
              <a:ext uri="{FF2B5EF4-FFF2-40B4-BE49-F238E27FC236}">
                <a16:creationId xmlns:a16="http://schemas.microsoft.com/office/drawing/2014/main" id="{A0310491-7F17-AB7D-DE04-A96AF7BC09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2021" y="556125"/>
            <a:ext cx="11468438" cy="917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0C31C47-E7CE-8160-1F54-22BD5B1894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3128">
            <a:off x="4234793" y="9688062"/>
            <a:ext cx="1539821" cy="562735"/>
          </a:xfrm>
          <a:prstGeom prst="rect">
            <a:avLst/>
          </a:prstGeom>
        </p:spPr>
      </p:pic>
      <p:sp>
        <p:nvSpPr>
          <p:cNvPr id="9" name="TextBox 8">
            <a:extLst>
              <a:ext uri="{FF2B5EF4-FFF2-40B4-BE49-F238E27FC236}">
                <a16:creationId xmlns:a16="http://schemas.microsoft.com/office/drawing/2014/main" id="{5CA9F163-50F7-87D6-37ED-17577A0B8BC4}"/>
              </a:ext>
            </a:extLst>
          </p:cNvPr>
          <p:cNvSpPr txBox="1"/>
          <p:nvPr/>
        </p:nvSpPr>
        <p:spPr>
          <a:xfrm>
            <a:off x="154967" y="3527333"/>
            <a:ext cx="5891283" cy="1361911"/>
          </a:xfrm>
          <a:prstGeom prst="rect">
            <a:avLst/>
          </a:prstGeom>
          <a:noFill/>
        </p:spPr>
        <p:txBody>
          <a:bodyPr wrap="square">
            <a:spAutoFit/>
          </a:bodyPr>
          <a:lstStyle/>
          <a:p>
            <a:pPr marL="0" marR="0" algn="ctr">
              <a:spcBef>
                <a:spcPts val="0"/>
              </a:spcBef>
              <a:spcAft>
                <a:spcPts val="300"/>
              </a:spcAft>
            </a:pPr>
            <a:r>
              <a:rPr lang="en-US" sz="4000" b="1" kern="0" dirty="0" err="1">
                <a:solidFill>
                  <a:schemeClr val="bg1"/>
                </a:solidFill>
                <a:effectLst/>
                <a:latin typeface="Bold"/>
                <a:ea typeface="Times New Roman" panose="02020603050405020304" pitchFamily="18" charset="0"/>
                <a:cs typeface="Times New Roman" panose="02020603050405020304" pitchFamily="18" charset="0"/>
              </a:rPr>
              <a:t>Hoạt</a:t>
            </a:r>
            <a:r>
              <a:rPr lang="en-US" sz="4000" b="1" kern="0" dirty="0">
                <a:solidFill>
                  <a:schemeClr val="bg1"/>
                </a:solidFill>
                <a:effectLst/>
                <a:latin typeface="Bold"/>
                <a:ea typeface="Times New Roman" panose="02020603050405020304" pitchFamily="18" charset="0"/>
                <a:cs typeface="Times New Roman" panose="02020603050405020304" pitchFamily="18" charset="0"/>
              </a:rPr>
              <a:t> </a:t>
            </a:r>
            <a:r>
              <a:rPr lang="en-US" sz="4000" b="1" kern="0" dirty="0" err="1">
                <a:solidFill>
                  <a:schemeClr val="bg1"/>
                </a:solidFill>
                <a:effectLst/>
                <a:latin typeface="Bold"/>
                <a:ea typeface="Times New Roman" panose="02020603050405020304" pitchFamily="18" charset="0"/>
                <a:cs typeface="Times New Roman" panose="02020603050405020304" pitchFamily="18" charset="0"/>
              </a:rPr>
              <a:t>động</a:t>
            </a:r>
            <a:r>
              <a:rPr lang="en-US" sz="4000" b="1" kern="0" dirty="0">
                <a:solidFill>
                  <a:schemeClr val="bg1"/>
                </a:solidFill>
                <a:effectLst/>
                <a:latin typeface="Bold"/>
                <a:ea typeface="Times New Roman" panose="02020603050405020304" pitchFamily="18" charset="0"/>
                <a:cs typeface="Times New Roman" panose="02020603050405020304" pitchFamily="18" charset="0"/>
              </a:rPr>
              <a:t> </a:t>
            </a:r>
            <a:r>
              <a:rPr lang="en-US" sz="4000" b="1" kern="0" dirty="0" err="1">
                <a:solidFill>
                  <a:schemeClr val="bg1"/>
                </a:solidFill>
                <a:effectLst/>
                <a:latin typeface="Bold"/>
                <a:ea typeface="Times New Roman" panose="02020603050405020304" pitchFamily="18" charset="0"/>
                <a:cs typeface="Times New Roman" panose="02020603050405020304" pitchFamily="18" charset="0"/>
              </a:rPr>
              <a:t>nhóm</a:t>
            </a:r>
            <a:r>
              <a:rPr lang="en-US" sz="4000" b="1" kern="0" dirty="0">
                <a:solidFill>
                  <a:schemeClr val="bg1"/>
                </a:solidFill>
                <a:effectLst/>
                <a:latin typeface="Bold"/>
                <a:ea typeface="Times New Roman" panose="02020603050405020304" pitchFamily="18" charset="0"/>
                <a:cs typeface="Times New Roman" panose="02020603050405020304" pitchFamily="18" charset="0"/>
              </a:rPr>
              <a:t> </a:t>
            </a:r>
            <a:r>
              <a:rPr lang="en-US" sz="4000" b="1" kern="0" dirty="0" err="1">
                <a:solidFill>
                  <a:schemeClr val="bg1"/>
                </a:solidFill>
                <a:effectLst/>
                <a:latin typeface="Bold"/>
                <a:ea typeface="Times New Roman" panose="02020603050405020304" pitchFamily="18" charset="0"/>
                <a:cs typeface="Times New Roman" panose="02020603050405020304" pitchFamily="18" charset="0"/>
              </a:rPr>
              <a:t>cặp</a:t>
            </a:r>
            <a:r>
              <a:rPr lang="en-US" sz="4000" b="1" kern="0" dirty="0">
                <a:solidFill>
                  <a:schemeClr val="bg1"/>
                </a:solidFill>
                <a:effectLst/>
                <a:latin typeface="Bold"/>
                <a:ea typeface="Times New Roman" panose="02020603050405020304" pitchFamily="18" charset="0"/>
                <a:cs typeface="Times New Roman" panose="02020603050405020304" pitchFamily="18" charset="0"/>
              </a:rPr>
              <a:t> </a:t>
            </a:r>
            <a:r>
              <a:rPr lang="en-US" sz="4000" b="1" kern="0" dirty="0" err="1">
                <a:solidFill>
                  <a:schemeClr val="bg1"/>
                </a:solidFill>
                <a:effectLst/>
                <a:latin typeface="Bold"/>
                <a:ea typeface="Times New Roman" panose="02020603050405020304" pitchFamily="18" charset="0"/>
                <a:cs typeface="Times New Roman" panose="02020603050405020304" pitchFamily="18" charset="0"/>
              </a:rPr>
              <a:t>đôi</a:t>
            </a:r>
            <a:r>
              <a:rPr lang="en-US" sz="4000" b="1" kern="0" dirty="0">
                <a:solidFill>
                  <a:schemeClr val="bg1"/>
                </a:solidFill>
                <a:effectLst/>
                <a:latin typeface="Bold"/>
                <a:ea typeface="Times New Roman" panose="02020603050405020304" pitchFamily="18" charset="0"/>
                <a:cs typeface="Times New Roman" panose="02020603050405020304" pitchFamily="18" charset="0"/>
              </a:rPr>
              <a:t>.</a:t>
            </a:r>
          </a:p>
          <a:p>
            <a:pPr marL="0" marR="0" algn="ctr">
              <a:spcBef>
                <a:spcPts val="0"/>
              </a:spcBef>
              <a:spcAft>
                <a:spcPts val="300"/>
              </a:spcAft>
            </a:pPr>
            <a:r>
              <a:rPr lang="en-US" sz="4000" b="1" kern="0" dirty="0">
                <a:solidFill>
                  <a:schemeClr val="bg1"/>
                </a:solidFill>
                <a:latin typeface="Bold"/>
                <a:ea typeface="游明朝" panose="02020400000000000000" pitchFamily="18" charset="-128"/>
                <a:cs typeface="Times New Roman" panose="02020603050405020304" pitchFamily="18" charset="0"/>
              </a:rPr>
              <a:t>(3 </a:t>
            </a:r>
            <a:r>
              <a:rPr lang="en-US" sz="4000" b="1" kern="0" dirty="0" err="1">
                <a:solidFill>
                  <a:schemeClr val="bg1"/>
                </a:solidFill>
                <a:latin typeface="Bold"/>
                <a:ea typeface="游明朝" panose="02020400000000000000" pitchFamily="18" charset="-128"/>
                <a:cs typeface="Times New Roman" panose="02020603050405020304" pitchFamily="18" charset="0"/>
              </a:rPr>
              <a:t>phút</a:t>
            </a:r>
            <a:r>
              <a:rPr lang="en-US" sz="4000" b="1" kern="0" dirty="0">
                <a:solidFill>
                  <a:schemeClr val="bg1"/>
                </a:solidFill>
                <a:latin typeface="Bold"/>
                <a:ea typeface="游明朝" panose="02020400000000000000" pitchFamily="18" charset="-128"/>
                <a:cs typeface="Times New Roman" panose="02020603050405020304" pitchFamily="18" charset="0"/>
              </a:rPr>
              <a:t>)</a:t>
            </a:r>
            <a:endParaRPr lang="en-US" sz="2800" b="1" kern="100" dirty="0">
              <a:solidFill>
                <a:schemeClr val="bg1"/>
              </a:solidFill>
              <a:effectLst/>
              <a:latin typeface="Bold"/>
              <a:ea typeface="游明朝" panose="02020400000000000000" pitchFamily="18" charset="-128"/>
              <a:cs typeface="Times New Roman" panose="02020603050405020304" pitchFamily="18" charset="0"/>
            </a:endParaRPr>
          </a:p>
        </p:txBody>
      </p:sp>
      <p:grpSp>
        <p:nvGrpSpPr>
          <p:cNvPr id="10" name="Google Shape;3956;p48">
            <a:extLst>
              <a:ext uri="{FF2B5EF4-FFF2-40B4-BE49-F238E27FC236}">
                <a16:creationId xmlns:a16="http://schemas.microsoft.com/office/drawing/2014/main" id="{5E54A196-3D05-55BA-B7B4-58B1A5E9A8D2}"/>
              </a:ext>
            </a:extLst>
          </p:cNvPr>
          <p:cNvGrpSpPr/>
          <p:nvPr/>
        </p:nvGrpSpPr>
        <p:grpSpPr>
          <a:xfrm>
            <a:off x="180832" y="8953500"/>
            <a:ext cx="1419367" cy="1172439"/>
            <a:chOff x="276443" y="3816245"/>
            <a:chExt cx="877308" cy="948162"/>
          </a:xfrm>
        </p:grpSpPr>
        <p:grpSp>
          <p:nvGrpSpPr>
            <p:cNvPr id="12" name="Google Shape;3957;p48">
              <a:extLst>
                <a:ext uri="{FF2B5EF4-FFF2-40B4-BE49-F238E27FC236}">
                  <a16:creationId xmlns:a16="http://schemas.microsoft.com/office/drawing/2014/main" id="{EB37CF85-99D6-DC27-F22A-193A5F7CA65D}"/>
                </a:ext>
              </a:extLst>
            </p:cNvPr>
            <p:cNvGrpSpPr/>
            <p:nvPr/>
          </p:nvGrpSpPr>
          <p:grpSpPr>
            <a:xfrm>
              <a:off x="276443" y="4452593"/>
              <a:ext cx="877308" cy="311814"/>
              <a:chOff x="1412143" y="4492167"/>
              <a:chExt cx="728117" cy="258767"/>
            </a:xfrm>
          </p:grpSpPr>
          <p:sp>
            <p:nvSpPr>
              <p:cNvPr id="29" name="Google Shape;3958;p48">
                <a:extLst>
                  <a:ext uri="{FF2B5EF4-FFF2-40B4-BE49-F238E27FC236}">
                    <a16:creationId xmlns:a16="http://schemas.microsoft.com/office/drawing/2014/main" id="{6C6A96EE-4B81-7603-1920-63CA9D1DD6E2}"/>
                  </a:ext>
                </a:extLst>
              </p:cNvPr>
              <p:cNvSpPr/>
              <p:nvPr/>
            </p:nvSpPr>
            <p:spPr>
              <a:xfrm>
                <a:off x="1412159" y="4689134"/>
                <a:ext cx="728100" cy="6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959;p48">
                <a:extLst>
                  <a:ext uri="{FF2B5EF4-FFF2-40B4-BE49-F238E27FC236}">
                    <a16:creationId xmlns:a16="http://schemas.microsoft.com/office/drawing/2014/main" id="{50E6D578-2F3C-9907-40A5-8F469F493B56}"/>
                  </a:ext>
                </a:extLst>
              </p:cNvPr>
              <p:cNvGrpSpPr/>
              <p:nvPr/>
            </p:nvGrpSpPr>
            <p:grpSpPr>
              <a:xfrm>
                <a:off x="1412143" y="4492167"/>
                <a:ext cx="701246" cy="232678"/>
                <a:chOff x="7138068" y="2592629"/>
                <a:chExt cx="701246" cy="232678"/>
              </a:xfrm>
            </p:grpSpPr>
            <p:sp>
              <p:nvSpPr>
                <p:cNvPr id="31" name="Google Shape;3960;p48">
                  <a:extLst>
                    <a:ext uri="{FF2B5EF4-FFF2-40B4-BE49-F238E27FC236}">
                      <a16:creationId xmlns:a16="http://schemas.microsoft.com/office/drawing/2014/main" id="{27899893-48D2-C1A4-458E-10BD19011ED0}"/>
                    </a:ext>
                  </a:extLst>
                </p:cNvPr>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61;p48">
                  <a:extLst>
                    <a:ext uri="{FF2B5EF4-FFF2-40B4-BE49-F238E27FC236}">
                      <a16:creationId xmlns:a16="http://schemas.microsoft.com/office/drawing/2014/main" id="{2AFECE7A-74CF-9121-BCB7-0BED3CD1ABD6}"/>
                    </a:ext>
                  </a:extLst>
                </p:cNvPr>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2;p48">
                  <a:extLst>
                    <a:ext uri="{FF2B5EF4-FFF2-40B4-BE49-F238E27FC236}">
                      <a16:creationId xmlns:a16="http://schemas.microsoft.com/office/drawing/2014/main" id="{E7B86F08-E272-BD7C-1093-0DB1C24ED1AD}"/>
                    </a:ext>
                  </a:extLst>
                </p:cNvPr>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63;p48">
                  <a:extLst>
                    <a:ext uri="{FF2B5EF4-FFF2-40B4-BE49-F238E27FC236}">
                      <a16:creationId xmlns:a16="http://schemas.microsoft.com/office/drawing/2014/main" id="{62D5CE45-F8B3-39CB-2E89-D5FEC2FCA7E5}"/>
                    </a:ext>
                  </a:extLst>
                </p:cNvPr>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64;p48">
                  <a:extLst>
                    <a:ext uri="{FF2B5EF4-FFF2-40B4-BE49-F238E27FC236}">
                      <a16:creationId xmlns:a16="http://schemas.microsoft.com/office/drawing/2014/main" id="{48B2D1F6-A7E6-D86D-3B03-9B21639BD38E}"/>
                    </a:ext>
                  </a:extLst>
                </p:cNvPr>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65;p48">
                  <a:extLst>
                    <a:ext uri="{FF2B5EF4-FFF2-40B4-BE49-F238E27FC236}">
                      <a16:creationId xmlns:a16="http://schemas.microsoft.com/office/drawing/2014/main" id="{5DCB2ADB-96A5-599B-0D9E-05B8DF3381C9}"/>
                    </a:ext>
                  </a:extLst>
                </p:cNvPr>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66;p48">
                  <a:extLst>
                    <a:ext uri="{FF2B5EF4-FFF2-40B4-BE49-F238E27FC236}">
                      <a16:creationId xmlns:a16="http://schemas.microsoft.com/office/drawing/2014/main" id="{732D3AFB-221D-2ACC-FCDE-2BCEA0A2435F}"/>
                    </a:ext>
                  </a:extLst>
                </p:cNvPr>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67;p48">
                  <a:extLst>
                    <a:ext uri="{FF2B5EF4-FFF2-40B4-BE49-F238E27FC236}">
                      <a16:creationId xmlns:a16="http://schemas.microsoft.com/office/drawing/2014/main" id="{B7F6B197-F171-0F49-16D6-80ADBE9B9F04}"/>
                    </a:ext>
                  </a:extLst>
                </p:cNvPr>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68;p48">
                  <a:extLst>
                    <a:ext uri="{FF2B5EF4-FFF2-40B4-BE49-F238E27FC236}">
                      <a16:creationId xmlns:a16="http://schemas.microsoft.com/office/drawing/2014/main" id="{365A7AF2-FE41-E7EA-84BE-48CB7E6EF0BD}"/>
                    </a:ext>
                  </a:extLst>
                </p:cNvPr>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69;p48">
                  <a:extLst>
                    <a:ext uri="{FF2B5EF4-FFF2-40B4-BE49-F238E27FC236}">
                      <a16:creationId xmlns:a16="http://schemas.microsoft.com/office/drawing/2014/main" id="{D8E0FB1A-0C6F-EE30-01DE-BD88BFCD1921}"/>
                    </a:ext>
                  </a:extLst>
                </p:cNvPr>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 name="Google Shape;3970;p48">
              <a:extLst>
                <a:ext uri="{FF2B5EF4-FFF2-40B4-BE49-F238E27FC236}">
                  <a16:creationId xmlns:a16="http://schemas.microsoft.com/office/drawing/2014/main" id="{90D384B0-6CA4-606D-31FF-2FA23CE14478}"/>
                </a:ext>
              </a:extLst>
            </p:cNvPr>
            <p:cNvGrpSpPr/>
            <p:nvPr/>
          </p:nvGrpSpPr>
          <p:grpSpPr>
            <a:xfrm>
              <a:off x="390036" y="3816245"/>
              <a:ext cx="650143" cy="635200"/>
              <a:chOff x="791550" y="2156375"/>
              <a:chExt cx="1145425" cy="1118900"/>
            </a:xfrm>
          </p:grpSpPr>
          <p:sp>
            <p:nvSpPr>
              <p:cNvPr id="14" name="Google Shape;3971;p48">
                <a:extLst>
                  <a:ext uri="{FF2B5EF4-FFF2-40B4-BE49-F238E27FC236}">
                    <a16:creationId xmlns:a16="http://schemas.microsoft.com/office/drawing/2014/main" id="{ECBDAB09-927A-8EBC-18D7-4863CE2123A2}"/>
                  </a:ext>
                </a:extLst>
              </p:cNvPr>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72;p48">
                <a:extLst>
                  <a:ext uri="{FF2B5EF4-FFF2-40B4-BE49-F238E27FC236}">
                    <a16:creationId xmlns:a16="http://schemas.microsoft.com/office/drawing/2014/main" id="{34879BB6-FA2A-2CE2-BC26-0845C61A5F88}"/>
                  </a:ext>
                </a:extLst>
              </p:cNvPr>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73;p48">
                <a:extLst>
                  <a:ext uri="{FF2B5EF4-FFF2-40B4-BE49-F238E27FC236}">
                    <a16:creationId xmlns:a16="http://schemas.microsoft.com/office/drawing/2014/main" id="{3450D1F9-59FC-6721-A59A-B13C8CABECC1}"/>
                  </a:ext>
                </a:extLst>
              </p:cNvPr>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74;p48">
                <a:extLst>
                  <a:ext uri="{FF2B5EF4-FFF2-40B4-BE49-F238E27FC236}">
                    <a16:creationId xmlns:a16="http://schemas.microsoft.com/office/drawing/2014/main" id="{0860CD8E-2A3C-FF2C-606A-F6054661BD93}"/>
                  </a:ext>
                </a:extLst>
              </p:cNvPr>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75;p48">
                <a:extLst>
                  <a:ext uri="{FF2B5EF4-FFF2-40B4-BE49-F238E27FC236}">
                    <a16:creationId xmlns:a16="http://schemas.microsoft.com/office/drawing/2014/main" id="{A828CE08-F1DF-EEEE-314B-34F8D4DE45E6}"/>
                  </a:ext>
                </a:extLst>
              </p:cNvPr>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76;p48">
                <a:extLst>
                  <a:ext uri="{FF2B5EF4-FFF2-40B4-BE49-F238E27FC236}">
                    <a16:creationId xmlns:a16="http://schemas.microsoft.com/office/drawing/2014/main" id="{D383430E-8CED-DA9A-6222-1D13C7049DB3}"/>
                  </a:ext>
                </a:extLst>
              </p:cNvPr>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77;p48">
                <a:extLst>
                  <a:ext uri="{FF2B5EF4-FFF2-40B4-BE49-F238E27FC236}">
                    <a16:creationId xmlns:a16="http://schemas.microsoft.com/office/drawing/2014/main" id="{2C81421B-F13A-8FBE-CD3A-F4297C4C4678}"/>
                  </a:ext>
                </a:extLst>
              </p:cNvPr>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8;p48">
                <a:extLst>
                  <a:ext uri="{FF2B5EF4-FFF2-40B4-BE49-F238E27FC236}">
                    <a16:creationId xmlns:a16="http://schemas.microsoft.com/office/drawing/2014/main" id="{12FB2C94-5E7C-1E87-7FFA-6947D27CA867}"/>
                  </a:ext>
                </a:extLst>
              </p:cNvPr>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9;p48">
                <a:extLst>
                  <a:ext uri="{FF2B5EF4-FFF2-40B4-BE49-F238E27FC236}">
                    <a16:creationId xmlns:a16="http://schemas.microsoft.com/office/drawing/2014/main" id="{F8BD2C2B-8BB4-1E65-6D3C-9B80CBF09139}"/>
                  </a:ext>
                </a:extLst>
              </p:cNvPr>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80;p48">
                <a:extLst>
                  <a:ext uri="{FF2B5EF4-FFF2-40B4-BE49-F238E27FC236}">
                    <a16:creationId xmlns:a16="http://schemas.microsoft.com/office/drawing/2014/main" id="{E342D2E8-A43F-D568-4F27-D0891BDBBDB3}"/>
                  </a:ext>
                </a:extLst>
              </p:cNvPr>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1;p48">
                <a:extLst>
                  <a:ext uri="{FF2B5EF4-FFF2-40B4-BE49-F238E27FC236}">
                    <a16:creationId xmlns:a16="http://schemas.microsoft.com/office/drawing/2014/main" id="{205AFDB0-C8B7-E956-3D90-1701AF1691A8}"/>
                  </a:ext>
                </a:extLst>
              </p:cNvPr>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82;p48">
                <a:extLst>
                  <a:ext uri="{FF2B5EF4-FFF2-40B4-BE49-F238E27FC236}">
                    <a16:creationId xmlns:a16="http://schemas.microsoft.com/office/drawing/2014/main" id="{7EB30B22-BFBC-3076-AA99-EFA8D9238A8D}"/>
                  </a:ext>
                </a:extLst>
              </p:cNvPr>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3;p48">
                <a:extLst>
                  <a:ext uri="{FF2B5EF4-FFF2-40B4-BE49-F238E27FC236}">
                    <a16:creationId xmlns:a16="http://schemas.microsoft.com/office/drawing/2014/main" id="{9F0179AD-B5F0-FB91-A157-5DEF363EE06C}"/>
                  </a:ext>
                </a:extLst>
              </p:cNvPr>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84;p48">
                <a:extLst>
                  <a:ext uri="{FF2B5EF4-FFF2-40B4-BE49-F238E27FC236}">
                    <a16:creationId xmlns:a16="http://schemas.microsoft.com/office/drawing/2014/main" id="{67CCFD64-40E7-1F57-6DF2-197B5F59E8ED}"/>
                  </a:ext>
                </a:extLst>
              </p:cNvPr>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1799" y="881323"/>
            <a:ext cx="5372099" cy="1943581"/>
            <a:chOff x="0" y="0"/>
            <a:chExt cx="6761006" cy="2493320"/>
          </a:xfrm>
        </p:grpSpPr>
        <p:sp>
          <p:nvSpPr>
            <p:cNvPr id="3" name="Freeform 3"/>
            <p:cNvSpPr/>
            <p:nvPr/>
          </p:nvSpPr>
          <p:spPr>
            <a:xfrm>
              <a:off x="10160" y="16510"/>
              <a:ext cx="6738146" cy="2465380"/>
            </a:xfrm>
            <a:custGeom>
              <a:avLst/>
              <a:gdLst/>
              <a:ahLst/>
              <a:cxnLst/>
              <a:rect l="l" t="t" r="r" b="b"/>
              <a:pathLst>
                <a:path w="6738146" h="2465380">
                  <a:moveTo>
                    <a:pt x="6738146" y="2465380"/>
                  </a:moveTo>
                  <a:lnTo>
                    <a:pt x="0" y="2457760"/>
                  </a:lnTo>
                  <a:lnTo>
                    <a:pt x="0" y="868285"/>
                  </a:lnTo>
                  <a:lnTo>
                    <a:pt x="17780" y="19050"/>
                  </a:lnTo>
                  <a:lnTo>
                    <a:pt x="3358132" y="0"/>
                  </a:lnTo>
                  <a:lnTo>
                    <a:pt x="6719096" y="5080"/>
                  </a:lnTo>
                  <a:close/>
                </a:path>
              </a:pathLst>
            </a:custGeom>
            <a:solidFill>
              <a:srgbClr val="082A44"/>
            </a:solidFill>
          </p:spPr>
        </p:sp>
        <p:sp>
          <p:nvSpPr>
            <p:cNvPr id="4" name="Freeform 4"/>
            <p:cNvSpPr/>
            <p:nvPr/>
          </p:nvSpPr>
          <p:spPr>
            <a:xfrm>
              <a:off x="-3810" y="0"/>
              <a:ext cx="6767356" cy="2492050"/>
            </a:xfrm>
            <a:custGeom>
              <a:avLst/>
              <a:gdLst/>
              <a:ahLst/>
              <a:cxnLst/>
              <a:rect l="l" t="t" r="r" b="b"/>
              <a:pathLst>
                <a:path w="6767356" h="2492050">
                  <a:moveTo>
                    <a:pt x="6733066" y="21590"/>
                  </a:moveTo>
                  <a:cubicBezTo>
                    <a:pt x="6734336" y="34290"/>
                    <a:pt x="6734336" y="44450"/>
                    <a:pt x="6735606" y="54610"/>
                  </a:cubicBezTo>
                  <a:cubicBezTo>
                    <a:pt x="6738146" y="100951"/>
                    <a:pt x="6739416" y="153964"/>
                    <a:pt x="6741956" y="205085"/>
                  </a:cubicBezTo>
                  <a:cubicBezTo>
                    <a:pt x="6741956" y="278925"/>
                    <a:pt x="6754656" y="1734907"/>
                    <a:pt x="6761006" y="1808747"/>
                  </a:cubicBezTo>
                  <a:cubicBezTo>
                    <a:pt x="6767356" y="1920454"/>
                    <a:pt x="6763546" y="2034055"/>
                    <a:pt x="6763546" y="2145762"/>
                  </a:cubicBezTo>
                  <a:cubicBezTo>
                    <a:pt x="6763546" y="2244216"/>
                    <a:pt x="6764816" y="2335096"/>
                    <a:pt x="6766086" y="2431090"/>
                  </a:cubicBezTo>
                  <a:cubicBezTo>
                    <a:pt x="6766086" y="2452680"/>
                    <a:pt x="6766086" y="2466650"/>
                    <a:pt x="6766086" y="2490780"/>
                  </a:cubicBezTo>
                  <a:cubicBezTo>
                    <a:pt x="6743227" y="2490780"/>
                    <a:pt x="6722906" y="2492050"/>
                    <a:pt x="6686197" y="2490780"/>
                  </a:cubicBezTo>
                  <a:cubicBezTo>
                    <a:pt x="6343178" y="2485700"/>
                    <a:pt x="5994881" y="2492050"/>
                    <a:pt x="5651862" y="2486970"/>
                  </a:cubicBezTo>
                  <a:cubicBezTo>
                    <a:pt x="5446050" y="2483160"/>
                    <a:pt x="5245516" y="2485700"/>
                    <a:pt x="5039704" y="2483160"/>
                  </a:cubicBezTo>
                  <a:cubicBezTo>
                    <a:pt x="4944714" y="2481890"/>
                    <a:pt x="4849724" y="2480620"/>
                    <a:pt x="4754734" y="2479350"/>
                  </a:cubicBezTo>
                  <a:cubicBezTo>
                    <a:pt x="4696684" y="2479350"/>
                    <a:pt x="4643912" y="2480620"/>
                    <a:pt x="4585863" y="2480620"/>
                  </a:cubicBezTo>
                  <a:cubicBezTo>
                    <a:pt x="4438101" y="2479350"/>
                    <a:pt x="4031754" y="2480620"/>
                    <a:pt x="3883992" y="2479350"/>
                  </a:cubicBezTo>
                  <a:cubicBezTo>
                    <a:pt x="3778448" y="2478080"/>
                    <a:pt x="1667559" y="2486970"/>
                    <a:pt x="1562015" y="2485700"/>
                  </a:cubicBezTo>
                  <a:cubicBezTo>
                    <a:pt x="1535629" y="2485700"/>
                    <a:pt x="1503965" y="2486970"/>
                    <a:pt x="1477579" y="2486970"/>
                  </a:cubicBezTo>
                  <a:cubicBezTo>
                    <a:pt x="1414252" y="2486970"/>
                    <a:pt x="1356203" y="2488240"/>
                    <a:pt x="1292876" y="2488240"/>
                  </a:cubicBezTo>
                  <a:cubicBezTo>
                    <a:pt x="1134560" y="2488240"/>
                    <a:pt x="981520" y="2486970"/>
                    <a:pt x="823204" y="2485700"/>
                  </a:cubicBezTo>
                  <a:cubicBezTo>
                    <a:pt x="728214" y="2484430"/>
                    <a:pt x="633224" y="2483160"/>
                    <a:pt x="543511" y="2481890"/>
                  </a:cubicBezTo>
                  <a:cubicBezTo>
                    <a:pt x="374640" y="2480620"/>
                    <a:pt x="205769" y="2479350"/>
                    <a:pt x="48260" y="2479350"/>
                  </a:cubicBezTo>
                  <a:cubicBezTo>
                    <a:pt x="38100" y="2479350"/>
                    <a:pt x="29210" y="2479350"/>
                    <a:pt x="19050" y="2478080"/>
                  </a:cubicBezTo>
                  <a:cubicBezTo>
                    <a:pt x="10160" y="2476810"/>
                    <a:pt x="5080" y="2470460"/>
                    <a:pt x="7620" y="2461570"/>
                  </a:cubicBezTo>
                  <a:cubicBezTo>
                    <a:pt x="16510" y="2429764"/>
                    <a:pt x="12700" y="2382430"/>
                    <a:pt x="11430" y="2333203"/>
                  </a:cubicBezTo>
                  <a:cubicBezTo>
                    <a:pt x="10160" y="2232856"/>
                    <a:pt x="6350" y="2134402"/>
                    <a:pt x="7620" y="2034055"/>
                  </a:cubicBezTo>
                  <a:cubicBezTo>
                    <a:pt x="5080" y="1909094"/>
                    <a:pt x="0" y="362232"/>
                    <a:pt x="7620" y="235378"/>
                  </a:cubicBezTo>
                  <a:cubicBezTo>
                    <a:pt x="8890" y="210764"/>
                    <a:pt x="7620" y="184258"/>
                    <a:pt x="8890" y="159644"/>
                  </a:cubicBezTo>
                  <a:cubicBezTo>
                    <a:pt x="10160" y="119884"/>
                    <a:pt x="12700" y="76337"/>
                    <a:pt x="13970" y="44450"/>
                  </a:cubicBezTo>
                  <a:cubicBezTo>
                    <a:pt x="13970" y="41910"/>
                    <a:pt x="15240" y="39370"/>
                    <a:pt x="16510" y="38100"/>
                  </a:cubicBezTo>
                  <a:cubicBezTo>
                    <a:pt x="38100" y="35560"/>
                    <a:pt x="73838" y="30480"/>
                    <a:pt x="158274" y="29210"/>
                  </a:cubicBezTo>
                  <a:cubicBezTo>
                    <a:pt x="300759" y="25400"/>
                    <a:pt x="443244" y="22860"/>
                    <a:pt x="591006" y="20320"/>
                  </a:cubicBezTo>
                  <a:cubicBezTo>
                    <a:pt x="691273" y="17780"/>
                    <a:pt x="791540" y="16510"/>
                    <a:pt x="886530" y="13970"/>
                  </a:cubicBezTo>
                  <a:cubicBezTo>
                    <a:pt x="981520" y="11430"/>
                    <a:pt x="1081788" y="8890"/>
                    <a:pt x="1176778" y="8890"/>
                  </a:cubicBezTo>
                  <a:cubicBezTo>
                    <a:pt x="1282322" y="7620"/>
                    <a:pt x="1387866" y="10160"/>
                    <a:pt x="1493411" y="8890"/>
                  </a:cubicBezTo>
                  <a:cubicBezTo>
                    <a:pt x="1625341" y="8890"/>
                    <a:pt x="4015923" y="6350"/>
                    <a:pt x="4147853" y="5080"/>
                  </a:cubicBezTo>
                  <a:cubicBezTo>
                    <a:pt x="4274507" y="3810"/>
                    <a:pt x="4401160" y="2540"/>
                    <a:pt x="4533091" y="2540"/>
                  </a:cubicBezTo>
                  <a:cubicBezTo>
                    <a:pt x="4749457" y="1270"/>
                    <a:pt x="4960546" y="0"/>
                    <a:pt x="5176912" y="0"/>
                  </a:cubicBezTo>
                  <a:cubicBezTo>
                    <a:pt x="5266624" y="0"/>
                    <a:pt x="5361614" y="2540"/>
                    <a:pt x="5451327" y="2540"/>
                  </a:cubicBezTo>
                  <a:cubicBezTo>
                    <a:pt x="5699357" y="3810"/>
                    <a:pt x="5952663" y="5080"/>
                    <a:pt x="6200693" y="7620"/>
                  </a:cubicBezTo>
                  <a:cubicBezTo>
                    <a:pt x="6332623" y="8890"/>
                    <a:pt x="6464554" y="12700"/>
                    <a:pt x="6596484" y="16510"/>
                  </a:cubicBezTo>
                  <a:cubicBezTo>
                    <a:pt x="6628148" y="16510"/>
                    <a:pt x="6659811" y="16510"/>
                    <a:pt x="6686197" y="16510"/>
                  </a:cubicBezTo>
                  <a:cubicBezTo>
                    <a:pt x="6714016" y="17780"/>
                    <a:pt x="6722906" y="20320"/>
                    <a:pt x="6733066" y="21590"/>
                  </a:cubicBezTo>
                  <a:close/>
                  <a:moveTo>
                    <a:pt x="6743227" y="2474270"/>
                  </a:moveTo>
                  <a:cubicBezTo>
                    <a:pt x="6744496" y="2457760"/>
                    <a:pt x="6745766" y="2445060"/>
                    <a:pt x="6745766" y="2432360"/>
                  </a:cubicBezTo>
                  <a:cubicBezTo>
                    <a:pt x="6744496" y="2325630"/>
                    <a:pt x="6743227" y="2225283"/>
                    <a:pt x="6743227" y="2117362"/>
                  </a:cubicBezTo>
                  <a:cubicBezTo>
                    <a:pt x="6743227" y="2068135"/>
                    <a:pt x="6745766" y="2018908"/>
                    <a:pt x="6744496" y="1969681"/>
                  </a:cubicBezTo>
                  <a:cubicBezTo>
                    <a:pt x="6744496" y="1924241"/>
                    <a:pt x="6743227" y="1876907"/>
                    <a:pt x="6741956" y="1831467"/>
                  </a:cubicBezTo>
                  <a:cubicBezTo>
                    <a:pt x="6736877" y="1761413"/>
                    <a:pt x="6725446" y="311112"/>
                    <a:pt x="6725446" y="241058"/>
                  </a:cubicBezTo>
                  <a:cubicBezTo>
                    <a:pt x="6722906" y="182364"/>
                    <a:pt x="6720366" y="121777"/>
                    <a:pt x="6717827" y="63500"/>
                  </a:cubicBezTo>
                  <a:cubicBezTo>
                    <a:pt x="6716556" y="44450"/>
                    <a:pt x="6715286" y="43180"/>
                    <a:pt x="6670366" y="41910"/>
                  </a:cubicBezTo>
                  <a:cubicBezTo>
                    <a:pt x="6654534" y="41910"/>
                    <a:pt x="6643979" y="41910"/>
                    <a:pt x="6628148" y="40640"/>
                  </a:cubicBezTo>
                  <a:cubicBezTo>
                    <a:pt x="6496217" y="36830"/>
                    <a:pt x="6359009" y="31750"/>
                    <a:pt x="6227079" y="30480"/>
                  </a:cubicBezTo>
                  <a:cubicBezTo>
                    <a:pt x="5905168" y="26670"/>
                    <a:pt x="5577981" y="25400"/>
                    <a:pt x="5256070" y="22860"/>
                  </a:cubicBezTo>
                  <a:cubicBezTo>
                    <a:pt x="5208575" y="22860"/>
                    <a:pt x="5155803" y="22860"/>
                    <a:pt x="5108308" y="22860"/>
                  </a:cubicBezTo>
                  <a:cubicBezTo>
                    <a:pt x="5029150" y="22860"/>
                    <a:pt x="4949991" y="22860"/>
                    <a:pt x="4876110" y="22860"/>
                  </a:cubicBezTo>
                  <a:cubicBezTo>
                    <a:pt x="4707239" y="22860"/>
                    <a:pt x="4538368" y="22860"/>
                    <a:pt x="4374774" y="24130"/>
                  </a:cubicBezTo>
                  <a:cubicBezTo>
                    <a:pt x="4232289" y="25400"/>
                    <a:pt x="1831153" y="29210"/>
                    <a:pt x="1688668" y="29210"/>
                  </a:cubicBezTo>
                  <a:cubicBezTo>
                    <a:pt x="1456470" y="29210"/>
                    <a:pt x="1224273" y="26670"/>
                    <a:pt x="992075" y="33020"/>
                  </a:cubicBezTo>
                  <a:cubicBezTo>
                    <a:pt x="870699" y="36830"/>
                    <a:pt x="754600" y="36830"/>
                    <a:pt x="638501" y="38100"/>
                  </a:cubicBezTo>
                  <a:cubicBezTo>
                    <a:pt x="437966" y="41910"/>
                    <a:pt x="237432" y="45720"/>
                    <a:pt x="49530" y="50800"/>
                  </a:cubicBezTo>
                  <a:cubicBezTo>
                    <a:pt x="36830" y="50800"/>
                    <a:pt x="34290" y="53340"/>
                    <a:pt x="33020" y="70657"/>
                  </a:cubicBezTo>
                  <a:cubicBezTo>
                    <a:pt x="31750" y="104737"/>
                    <a:pt x="31750" y="138817"/>
                    <a:pt x="30480" y="172898"/>
                  </a:cubicBezTo>
                  <a:cubicBezTo>
                    <a:pt x="29210" y="229698"/>
                    <a:pt x="26670" y="284605"/>
                    <a:pt x="25400" y="341405"/>
                  </a:cubicBezTo>
                  <a:cubicBezTo>
                    <a:pt x="20320" y="401992"/>
                    <a:pt x="26670" y="1882587"/>
                    <a:pt x="29210" y="1943174"/>
                  </a:cubicBezTo>
                  <a:cubicBezTo>
                    <a:pt x="29210" y="2007548"/>
                    <a:pt x="29210" y="2073815"/>
                    <a:pt x="30480" y="2138189"/>
                  </a:cubicBezTo>
                  <a:cubicBezTo>
                    <a:pt x="30480" y="2185522"/>
                    <a:pt x="33020" y="2232856"/>
                    <a:pt x="33020" y="2280190"/>
                  </a:cubicBezTo>
                  <a:cubicBezTo>
                    <a:pt x="33020" y="2331310"/>
                    <a:pt x="33020" y="2382430"/>
                    <a:pt x="31750" y="2432360"/>
                  </a:cubicBezTo>
                  <a:cubicBezTo>
                    <a:pt x="31750" y="2436170"/>
                    <a:pt x="31750" y="2438710"/>
                    <a:pt x="31750" y="2442520"/>
                  </a:cubicBezTo>
                  <a:cubicBezTo>
                    <a:pt x="31750" y="2452680"/>
                    <a:pt x="35560" y="2456490"/>
                    <a:pt x="44450" y="2456490"/>
                  </a:cubicBezTo>
                  <a:cubicBezTo>
                    <a:pt x="84393" y="2456490"/>
                    <a:pt x="158274" y="2457760"/>
                    <a:pt x="226878" y="2457760"/>
                  </a:cubicBezTo>
                  <a:cubicBezTo>
                    <a:pt x="327145" y="2457760"/>
                    <a:pt x="432689" y="2455220"/>
                    <a:pt x="532956" y="2457760"/>
                  </a:cubicBezTo>
                  <a:cubicBezTo>
                    <a:pt x="696550" y="2461570"/>
                    <a:pt x="860144" y="2464110"/>
                    <a:pt x="1023738" y="2462840"/>
                  </a:cubicBezTo>
                  <a:cubicBezTo>
                    <a:pt x="1129283" y="2461570"/>
                    <a:pt x="1229550" y="2464110"/>
                    <a:pt x="1335094" y="2464110"/>
                  </a:cubicBezTo>
                  <a:cubicBezTo>
                    <a:pt x="1488134" y="2464110"/>
                    <a:pt x="1641173" y="2462840"/>
                    <a:pt x="1794213" y="2464110"/>
                  </a:cubicBezTo>
                  <a:cubicBezTo>
                    <a:pt x="2021133" y="2465380"/>
                    <a:pt x="4511982" y="2455220"/>
                    <a:pt x="4744180" y="2457760"/>
                  </a:cubicBezTo>
                  <a:cubicBezTo>
                    <a:pt x="4844447" y="2459030"/>
                    <a:pt x="4944714" y="2460300"/>
                    <a:pt x="5039704" y="2460300"/>
                  </a:cubicBezTo>
                  <a:cubicBezTo>
                    <a:pt x="5213852" y="2462840"/>
                    <a:pt x="5382724" y="2459030"/>
                    <a:pt x="5556872" y="2462840"/>
                  </a:cubicBezTo>
                  <a:cubicBezTo>
                    <a:pt x="5699357" y="2465380"/>
                    <a:pt x="5841842" y="2465380"/>
                    <a:pt x="5984327" y="2467920"/>
                  </a:cubicBezTo>
                  <a:cubicBezTo>
                    <a:pt x="6195415" y="2471730"/>
                    <a:pt x="6406504" y="2474270"/>
                    <a:pt x="6617593" y="2475540"/>
                  </a:cubicBezTo>
                  <a:cubicBezTo>
                    <a:pt x="6696752" y="2475540"/>
                    <a:pt x="6722906" y="2474270"/>
                    <a:pt x="6743227" y="2474270"/>
                  </a:cubicBezTo>
                  <a:close/>
                </a:path>
              </a:pathLst>
            </a:custGeom>
            <a:solidFill>
              <a:srgbClr val="F47279"/>
            </a:solidFill>
          </p:spPr>
        </p:sp>
      </p:grpSp>
      <p:sp>
        <p:nvSpPr>
          <p:cNvPr id="6" name="TextBox 6"/>
          <p:cNvSpPr txBox="1"/>
          <p:nvPr/>
        </p:nvSpPr>
        <p:spPr>
          <a:xfrm>
            <a:off x="838200" y="3436126"/>
            <a:ext cx="14426801" cy="2708434"/>
          </a:xfrm>
          <a:prstGeom prst="rect">
            <a:avLst/>
          </a:prstGeom>
        </p:spPr>
        <p:txBody>
          <a:bodyPr wrap="square" lIns="0" tIns="0" rIns="0" bIns="0" rtlCol="0" anchor="t">
            <a:spAutoFit/>
          </a:bodyPr>
          <a:lstStyle/>
          <a:p>
            <a:r>
              <a:rPr lang="de-DE" sz="4400" dirty="0">
                <a:solidFill>
                  <a:schemeClr val="bg1"/>
                </a:solidFill>
                <a:effectLst/>
                <a:latin typeface="Bold"/>
                <a:ea typeface="Arial" panose="020B0604020202020204" pitchFamily="34" charset="0"/>
              </a:rPr>
              <a:t>- Ôn tập lại nội dung của toàn bài, </a:t>
            </a:r>
            <a:r>
              <a:rPr lang="vi-VN" sz="4400" dirty="0">
                <a:solidFill>
                  <a:schemeClr val="bg1"/>
                </a:solidFill>
                <a:effectLst/>
                <a:latin typeface="Bold"/>
                <a:ea typeface="游明朝" panose="02020400000000000000" pitchFamily="18" charset="-128"/>
              </a:rPr>
              <a:t>hệ thống hóa kiến thức bài học bằng sơ đồ tư duy </a:t>
            </a:r>
            <a:r>
              <a:rPr lang="de-DE" sz="4400" dirty="0">
                <a:solidFill>
                  <a:schemeClr val="bg1"/>
                </a:solidFill>
                <a:effectLst/>
                <a:latin typeface="Bold"/>
                <a:ea typeface="Arial" panose="020B0604020202020204" pitchFamily="34" charset="0"/>
              </a:rPr>
              <a:t>(trình bày vào tiết sau). </a:t>
            </a:r>
          </a:p>
          <a:p>
            <a:r>
              <a:rPr lang="de-DE" sz="4400" dirty="0">
                <a:solidFill>
                  <a:schemeClr val="bg1"/>
                </a:solidFill>
                <a:effectLst/>
                <a:latin typeface="Bold"/>
                <a:ea typeface="Arial" panose="020B0604020202020204" pitchFamily="34" charset="0"/>
              </a:rPr>
              <a:t>- Tìm hiểu trả lời câu hỏi vận dụng SGK/130 và sự hoạt động của các cơ quan khi cơ thể nghỉ ngơi.</a:t>
            </a:r>
            <a:endParaRPr lang="en-US" sz="11500" dirty="0">
              <a:solidFill>
                <a:schemeClr val="bg1"/>
              </a:solidFill>
              <a:latin typeface="Bold"/>
            </a:endParaRPr>
          </a:p>
        </p:txBody>
      </p:sp>
      <p:sp>
        <p:nvSpPr>
          <p:cNvPr id="8" name="TextBox 8"/>
          <p:cNvSpPr txBox="1"/>
          <p:nvPr/>
        </p:nvSpPr>
        <p:spPr>
          <a:xfrm>
            <a:off x="1600200" y="1391449"/>
            <a:ext cx="5638800" cy="923330"/>
          </a:xfrm>
          <a:prstGeom prst="rect">
            <a:avLst/>
          </a:prstGeom>
        </p:spPr>
        <p:txBody>
          <a:bodyPr wrap="square" lIns="0" tIns="0" rIns="0" bIns="0" rtlCol="0" anchor="t">
            <a:spAutoFit/>
          </a:bodyPr>
          <a:lstStyle/>
          <a:p>
            <a:pPr>
              <a:lnSpc>
                <a:spcPts val="7200"/>
              </a:lnSpc>
            </a:pPr>
            <a:r>
              <a:rPr lang="en-US" sz="6000" spc="-288" dirty="0" err="1">
                <a:solidFill>
                  <a:srgbClr val="FFFFFF"/>
                </a:solidFill>
                <a:latin typeface="ไอติม Bold"/>
              </a:rPr>
              <a:t>Bài</a:t>
            </a:r>
            <a:r>
              <a:rPr lang="en-US" sz="6000" spc="-288" dirty="0">
                <a:solidFill>
                  <a:srgbClr val="FFFFFF"/>
                </a:solidFill>
                <a:latin typeface="ไอติม Bold"/>
              </a:rPr>
              <a:t> </a:t>
            </a:r>
            <a:r>
              <a:rPr lang="en-US" sz="6000" spc="-288" dirty="0" err="1">
                <a:solidFill>
                  <a:srgbClr val="FFFFFF"/>
                </a:solidFill>
                <a:latin typeface="ไอติม Bold"/>
              </a:rPr>
              <a:t>tập</a:t>
            </a:r>
            <a:r>
              <a:rPr lang="en-US" sz="6000" spc="-288" dirty="0">
                <a:solidFill>
                  <a:srgbClr val="FFFFFF"/>
                </a:solidFill>
                <a:latin typeface="ไอติม Bold"/>
              </a:rPr>
              <a:t> </a:t>
            </a:r>
            <a:r>
              <a:rPr lang="en-US" sz="6000" spc="-288" dirty="0" err="1">
                <a:solidFill>
                  <a:srgbClr val="FFFFFF"/>
                </a:solidFill>
                <a:latin typeface="ไอติม Bold"/>
              </a:rPr>
              <a:t>về</a:t>
            </a:r>
            <a:r>
              <a:rPr lang="en-US" sz="6000" spc="-288" dirty="0">
                <a:solidFill>
                  <a:srgbClr val="FFFFFF"/>
                </a:solidFill>
                <a:latin typeface="ไอติม Bold"/>
              </a:rPr>
              <a:t> </a:t>
            </a:r>
            <a:r>
              <a:rPr lang="en-US" sz="6000" spc="-288" dirty="0" err="1">
                <a:solidFill>
                  <a:srgbClr val="FFFFFF"/>
                </a:solidFill>
                <a:latin typeface="ไอติม Bold"/>
              </a:rPr>
              <a:t>nhà</a:t>
            </a:r>
            <a:endParaRPr lang="en-US" sz="6000" spc="-288" dirty="0">
              <a:solidFill>
                <a:srgbClr val="FFFFFF"/>
              </a:solidFill>
              <a:latin typeface="ไอติม Bold"/>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92600" y="3447722"/>
            <a:ext cx="2229771" cy="685125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000" y="5676900"/>
            <a:ext cx="5006178" cy="511784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66415" y="6438900"/>
            <a:ext cx="2664124" cy="4127516"/>
          </a:xfrm>
          <a:prstGeom prst="rect">
            <a:avLst/>
          </a:prstGeom>
        </p:spPr>
      </p:pic>
    </p:spTree>
    <p:extLst>
      <p:ext uri="{BB962C8B-B14F-4D97-AF65-F5344CB8AC3E}">
        <p14:creationId xmlns:p14="http://schemas.microsoft.com/office/powerpoint/2010/main" val="175275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on table">
            <a:extLst>
              <a:ext uri="{FF2B5EF4-FFF2-40B4-BE49-F238E27FC236}">
                <a16:creationId xmlns:a16="http://schemas.microsoft.com/office/drawing/2014/main" id="{04149106-8D6C-B320-BDFB-37139EA2FD96}"/>
              </a:ext>
            </a:extLst>
          </p:cNvPr>
          <p:cNvPicPr>
            <a:picLocks noChangeAspect="1"/>
          </p:cNvPicPr>
          <p:nvPr/>
        </p:nvPicPr>
        <p:blipFill rotWithShape="1">
          <a:blip r:embed="rId2"/>
          <a:srcRect l="10251" r="44418" b="-1"/>
          <a:stretch/>
        </p:blipFill>
        <p:spPr>
          <a:xfrm>
            <a:off x="338" y="0"/>
            <a:ext cx="6986026" cy="10287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 name="TextBox 6">
            <a:extLst>
              <a:ext uri="{FF2B5EF4-FFF2-40B4-BE49-F238E27FC236}">
                <a16:creationId xmlns:a16="http://schemas.microsoft.com/office/drawing/2014/main" id="{CABACDA3-708F-42C9-5546-B7C721755703}"/>
              </a:ext>
            </a:extLst>
          </p:cNvPr>
          <p:cNvSpPr txBox="1"/>
          <p:nvPr/>
        </p:nvSpPr>
        <p:spPr>
          <a:xfrm>
            <a:off x="10134600" y="3067708"/>
            <a:ext cx="6781800" cy="1446550"/>
          </a:xfrm>
          <a:prstGeom prst="rect">
            <a:avLst/>
          </a:prstGeom>
          <a:noFill/>
        </p:spPr>
        <p:txBody>
          <a:bodyPr wrap="square" rtlCol="0">
            <a:spAutoFit/>
          </a:bodyPr>
          <a:lstStyle/>
          <a:p>
            <a:r>
              <a:rPr lang="en-US" sz="8800" dirty="0" err="1">
                <a:solidFill>
                  <a:schemeClr val="bg1"/>
                </a:solidFill>
                <a:latin typeface="Bodoni MT Black" panose="02070A03080606020203" pitchFamily="18" charset="0"/>
              </a:rPr>
              <a:t>Tiết</a:t>
            </a:r>
            <a:r>
              <a:rPr lang="en-US" sz="8800" dirty="0">
                <a:solidFill>
                  <a:schemeClr val="bg1"/>
                </a:solidFill>
                <a:latin typeface="Bodoni MT Black" panose="02070A03080606020203" pitchFamily="18" charset="0"/>
              </a:rPr>
              <a:t> 3</a:t>
            </a:r>
          </a:p>
        </p:txBody>
      </p:sp>
      <p:pic>
        <p:nvPicPr>
          <p:cNvPr id="8" name="Picture 2">
            <a:extLst>
              <a:ext uri="{FF2B5EF4-FFF2-40B4-BE49-F238E27FC236}">
                <a16:creationId xmlns:a16="http://schemas.microsoft.com/office/drawing/2014/main" id="{7CD7D592-2FA8-15FD-5D8D-A1F5FB8C62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6907719" y="300904"/>
            <a:ext cx="1241580" cy="1221263"/>
          </a:xfrm>
          <a:prstGeom prst="rect">
            <a:avLst/>
          </a:prstGeom>
        </p:spPr>
      </p:pic>
      <p:pic>
        <p:nvPicPr>
          <p:cNvPr id="9" name="Picture 3">
            <a:extLst>
              <a:ext uri="{FF2B5EF4-FFF2-40B4-BE49-F238E27FC236}">
                <a16:creationId xmlns:a16="http://schemas.microsoft.com/office/drawing/2014/main" id="{F5F19F1F-6D85-A5AA-1E75-50DA6E4775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6777980" y="447430"/>
            <a:ext cx="1590841" cy="1090449"/>
          </a:xfrm>
          <a:prstGeom prst="rect">
            <a:avLst/>
          </a:prstGeom>
        </p:spPr>
      </p:pic>
      <p:pic>
        <p:nvPicPr>
          <p:cNvPr id="10" name="Picture 5">
            <a:extLst>
              <a:ext uri="{FF2B5EF4-FFF2-40B4-BE49-F238E27FC236}">
                <a16:creationId xmlns:a16="http://schemas.microsoft.com/office/drawing/2014/main" id="{567544DC-E3A0-5CFD-1D6D-AC7A3093E1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3573">
            <a:off x="16871827" y="9002699"/>
            <a:ext cx="1403145" cy="1380185"/>
          </a:xfrm>
          <a:prstGeom prst="rect">
            <a:avLst/>
          </a:prstGeom>
        </p:spPr>
      </p:pic>
      <p:pic>
        <p:nvPicPr>
          <p:cNvPr id="11" name="Picture 9">
            <a:extLst>
              <a:ext uri="{FF2B5EF4-FFF2-40B4-BE49-F238E27FC236}">
                <a16:creationId xmlns:a16="http://schemas.microsoft.com/office/drawing/2014/main" id="{74862168-29BF-BBEC-BD13-DF8B0A2980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28514">
            <a:off x="17217873" y="4742707"/>
            <a:ext cx="1222922" cy="1194017"/>
          </a:xfrm>
          <a:prstGeom prst="rect">
            <a:avLst/>
          </a:prstGeom>
        </p:spPr>
      </p:pic>
      <p:pic>
        <p:nvPicPr>
          <p:cNvPr id="12" name="Picture 18">
            <a:extLst>
              <a:ext uri="{FF2B5EF4-FFF2-40B4-BE49-F238E27FC236}">
                <a16:creationId xmlns:a16="http://schemas.microsoft.com/office/drawing/2014/main" id="{7DC56FAC-DEE4-7DD6-F51C-AADD26FC763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75575">
            <a:off x="12484818" y="9380210"/>
            <a:ext cx="890883" cy="1310122"/>
          </a:xfrm>
          <a:prstGeom prst="rect">
            <a:avLst/>
          </a:prstGeom>
        </p:spPr>
      </p:pic>
      <p:pic>
        <p:nvPicPr>
          <p:cNvPr id="13" name="Picture 19">
            <a:extLst>
              <a:ext uri="{FF2B5EF4-FFF2-40B4-BE49-F238E27FC236}">
                <a16:creationId xmlns:a16="http://schemas.microsoft.com/office/drawing/2014/main" id="{3F062992-7D26-9B43-B004-2D1641F22C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362912">
            <a:off x="9174969" y="9739527"/>
            <a:ext cx="1618500" cy="591488"/>
          </a:xfrm>
          <a:prstGeom prst="rect">
            <a:avLst/>
          </a:prstGeom>
        </p:spPr>
      </p:pic>
      <p:pic>
        <p:nvPicPr>
          <p:cNvPr id="2" name="Picture 1" descr="A picture containing sitting, dark, piece, cake&#10;&#10;Description automatically generated">
            <a:extLst>
              <a:ext uri="{FF2B5EF4-FFF2-40B4-BE49-F238E27FC236}">
                <a16:creationId xmlns:a16="http://schemas.microsoft.com/office/drawing/2014/main" id="{29567BFB-95ED-1DAC-39DD-8D8D35D88C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43800" y="4820705"/>
            <a:ext cx="9641198" cy="532257"/>
          </a:xfrm>
          <a:prstGeom prst="rect">
            <a:avLst/>
          </a:prstGeom>
        </p:spPr>
      </p:pic>
    </p:spTree>
    <p:extLst>
      <p:ext uri="{BB962C8B-B14F-4D97-AF65-F5344CB8AC3E}">
        <p14:creationId xmlns:p14="http://schemas.microsoft.com/office/powerpoint/2010/main" val="2746884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9F109C-535F-CFF3-C143-2F3B747F381B}"/>
              </a:ext>
            </a:extLst>
          </p:cNvPr>
          <p:cNvGrpSpPr/>
          <p:nvPr/>
        </p:nvGrpSpPr>
        <p:grpSpPr>
          <a:xfrm>
            <a:off x="0" y="-137882"/>
            <a:ext cx="2895600" cy="3376382"/>
            <a:chOff x="1690331" y="639920"/>
            <a:chExt cx="2195869" cy="4183213"/>
          </a:xfrm>
        </p:grpSpPr>
        <p:pic>
          <p:nvPicPr>
            <p:cNvPr id="4" name="Picture 2">
              <a:extLst>
                <a:ext uri="{FF2B5EF4-FFF2-40B4-BE49-F238E27FC236}">
                  <a16:creationId xmlns:a16="http://schemas.microsoft.com/office/drawing/2014/main" id="{DD92EB52-46F3-40D1-ED48-D96C3FCB6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5" name="TextBox 3">
              <a:extLst>
                <a:ext uri="{FF2B5EF4-FFF2-40B4-BE49-F238E27FC236}">
                  <a16:creationId xmlns:a16="http://schemas.microsoft.com/office/drawing/2014/main" id="{B88DE0BF-6BCC-229A-7102-CEE00F84339B}"/>
                </a:ext>
              </a:extLst>
            </p:cNvPr>
            <p:cNvSpPr txBox="1"/>
            <p:nvPr/>
          </p:nvSpPr>
          <p:spPr>
            <a:xfrm>
              <a:off x="1975586" y="1496221"/>
              <a:ext cx="1421751" cy="3326912"/>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Luyện</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tập</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6" name="Picture 16">
              <a:extLst>
                <a:ext uri="{FF2B5EF4-FFF2-40B4-BE49-F238E27FC236}">
                  <a16:creationId xmlns:a16="http://schemas.microsoft.com/office/drawing/2014/main" id="{79751EDC-C631-1857-1B8A-FB541107C0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grpSp>
      <p:pic>
        <p:nvPicPr>
          <p:cNvPr id="10" name="Picture 5">
            <a:extLst>
              <a:ext uri="{FF2B5EF4-FFF2-40B4-BE49-F238E27FC236}">
                <a16:creationId xmlns:a16="http://schemas.microsoft.com/office/drawing/2014/main" id="{C10DD5A6-C4BD-4C8F-721C-F1A70F967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28514">
            <a:off x="7738554" y="-211483"/>
            <a:ext cx="971559" cy="948595"/>
          </a:xfrm>
          <a:prstGeom prst="rect">
            <a:avLst/>
          </a:prstGeom>
        </p:spPr>
      </p:pic>
      <p:pic>
        <p:nvPicPr>
          <p:cNvPr id="11" name="Picture 6">
            <a:extLst>
              <a:ext uri="{FF2B5EF4-FFF2-40B4-BE49-F238E27FC236}">
                <a16:creationId xmlns:a16="http://schemas.microsoft.com/office/drawing/2014/main" id="{9AD6DBD0-621C-F716-AAC2-E9303FA6DC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48732">
            <a:off x="5332639" y="7404"/>
            <a:ext cx="821859" cy="808410"/>
          </a:xfrm>
          <a:prstGeom prst="rect">
            <a:avLst/>
          </a:prstGeom>
        </p:spPr>
      </p:pic>
      <p:pic>
        <p:nvPicPr>
          <p:cNvPr id="16" name="Picture 7">
            <a:extLst>
              <a:ext uri="{FF2B5EF4-FFF2-40B4-BE49-F238E27FC236}">
                <a16:creationId xmlns:a16="http://schemas.microsoft.com/office/drawing/2014/main" id="{7C138664-3AA3-671C-39AB-92E90BFE21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3260">
            <a:off x="10150374" y="-269293"/>
            <a:ext cx="1203019" cy="971164"/>
          </a:xfrm>
          <a:prstGeom prst="rect">
            <a:avLst/>
          </a:prstGeom>
        </p:spPr>
      </p:pic>
      <p:pic>
        <p:nvPicPr>
          <p:cNvPr id="18" name="Picture 9">
            <a:extLst>
              <a:ext uri="{FF2B5EF4-FFF2-40B4-BE49-F238E27FC236}">
                <a16:creationId xmlns:a16="http://schemas.microsoft.com/office/drawing/2014/main" id="{D7D2A80C-0A02-A638-FF27-241F1C6501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855143" flipH="1">
            <a:off x="2552951" y="-504013"/>
            <a:ext cx="980101" cy="1684548"/>
          </a:xfrm>
          <a:prstGeom prst="rect">
            <a:avLst/>
          </a:prstGeom>
        </p:spPr>
      </p:pic>
      <p:pic>
        <p:nvPicPr>
          <p:cNvPr id="19" name="Picture 10">
            <a:extLst>
              <a:ext uri="{FF2B5EF4-FFF2-40B4-BE49-F238E27FC236}">
                <a16:creationId xmlns:a16="http://schemas.microsoft.com/office/drawing/2014/main" id="{8C87D847-00BA-ED52-2740-C2559C9764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05822">
            <a:off x="15279370" y="68103"/>
            <a:ext cx="1085796" cy="687013"/>
          </a:xfrm>
          <a:prstGeom prst="rect">
            <a:avLst/>
          </a:prstGeom>
        </p:spPr>
      </p:pic>
      <p:pic>
        <p:nvPicPr>
          <p:cNvPr id="20" name="Picture 11">
            <a:extLst>
              <a:ext uri="{FF2B5EF4-FFF2-40B4-BE49-F238E27FC236}">
                <a16:creationId xmlns:a16="http://schemas.microsoft.com/office/drawing/2014/main" id="{9ADA9AC2-60DD-FA5F-4FD9-68A1D90E94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13241">
            <a:off x="17729542" y="107732"/>
            <a:ext cx="793884" cy="854474"/>
          </a:xfrm>
          <a:prstGeom prst="rect">
            <a:avLst/>
          </a:prstGeom>
        </p:spPr>
      </p:pic>
      <p:pic>
        <p:nvPicPr>
          <p:cNvPr id="21" name="Picture 12">
            <a:extLst>
              <a:ext uri="{FF2B5EF4-FFF2-40B4-BE49-F238E27FC236}">
                <a16:creationId xmlns:a16="http://schemas.microsoft.com/office/drawing/2014/main" id="{CAC6AEF7-B094-ADE7-CFA0-87BA8D6DD3C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800185">
            <a:off x="12866118" y="-97571"/>
            <a:ext cx="988688" cy="1041721"/>
          </a:xfrm>
          <a:prstGeom prst="rect">
            <a:avLst/>
          </a:prstGeom>
        </p:spPr>
      </p:pic>
      <p:pic>
        <p:nvPicPr>
          <p:cNvPr id="22" name="Picture 13">
            <a:extLst>
              <a:ext uri="{FF2B5EF4-FFF2-40B4-BE49-F238E27FC236}">
                <a16:creationId xmlns:a16="http://schemas.microsoft.com/office/drawing/2014/main" id="{3B4878EE-36BB-A669-BA6E-D289C48ED6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978358" flipH="1">
            <a:off x="238843" y="9178221"/>
            <a:ext cx="746338" cy="1282768"/>
          </a:xfrm>
          <a:prstGeom prst="rect">
            <a:avLst/>
          </a:prstGeom>
        </p:spPr>
      </p:pic>
      <p:pic>
        <p:nvPicPr>
          <p:cNvPr id="23" name="Picture 14">
            <a:extLst>
              <a:ext uri="{FF2B5EF4-FFF2-40B4-BE49-F238E27FC236}">
                <a16:creationId xmlns:a16="http://schemas.microsoft.com/office/drawing/2014/main" id="{8ED54ABD-9C0E-D4C2-6738-EBEF47A0675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669255">
            <a:off x="2771887" y="9624145"/>
            <a:ext cx="1193595" cy="1165383"/>
          </a:xfrm>
          <a:prstGeom prst="rect">
            <a:avLst/>
          </a:prstGeom>
        </p:spPr>
      </p:pic>
      <p:pic>
        <p:nvPicPr>
          <p:cNvPr id="24" name="Picture 15">
            <a:extLst>
              <a:ext uri="{FF2B5EF4-FFF2-40B4-BE49-F238E27FC236}">
                <a16:creationId xmlns:a16="http://schemas.microsoft.com/office/drawing/2014/main" id="{DB5F4833-1B37-2CB9-98E5-6480C2F0607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674905">
            <a:off x="17149404" y="9221212"/>
            <a:ext cx="1411269" cy="1168502"/>
          </a:xfrm>
          <a:prstGeom prst="rect">
            <a:avLst/>
          </a:prstGeom>
        </p:spPr>
      </p:pic>
      <p:pic>
        <p:nvPicPr>
          <p:cNvPr id="25" name="Picture 16">
            <a:extLst>
              <a:ext uri="{FF2B5EF4-FFF2-40B4-BE49-F238E27FC236}">
                <a16:creationId xmlns:a16="http://schemas.microsoft.com/office/drawing/2014/main" id="{5A39B306-7C6F-4B10-A503-4A7514D3315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142565">
            <a:off x="14224869" y="9490438"/>
            <a:ext cx="1520228" cy="961890"/>
          </a:xfrm>
          <a:prstGeom prst="rect">
            <a:avLst/>
          </a:prstGeom>
        </p:spPr>
      </p:pic>
      <p:pic>
        <p:nvPicPr>
          <p:cNvPr id="26" name="Picture 17">
            <a:extLst>
              <a:ext uri="{FF2B5EF4-FFF2-40B4-BE49-F238E27FC236}">
                <a16:creationId xmlns:a16="http://schemas.microsoft.com/office/drawing/2014/main" id="{32B4963D-3AF8-9EF1-1995-797A01B153D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244800">
            <a:off x="5617287" y="9362189"/>
            <a:ext cx="823682" cy="886546"/>
          </a:xfrm>
          <a:prstGeom prst="rect">
            <a:avLst/>
          </a:prstGeom>
        </p:spPr>
      </p:pic>
      <p:pic>
        <p:nvPicPr>
          <p:cNvPr id="27" name="Picture 18">
            <a:extLst>
              <a:ext uri="{FF2B5EF4-FFF2-40B4-BE49-F238E27FC236}">
                <a16:creationId xmlns:a16="http://schemas.microsoft.com/office/drawing/2014/main" id="{431CAC44-3690-AA61-9613-C8C97F320F09}"/>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2275575">
            <a:off x="11490408" y="9355593"/>
            <a:ext cx="890883" cy="1310122"/>
          </a:xfrm>
          <a:prstGeom prst="rect">
            <a:avLst/>
          </a:prstGeom>
        </p:spPr>
      </p:pic>
      <p:pic>
        <p:nvPicPr>
          <p:cNvPr id="28" name="Picture 19">
            <a:extLst>
              <a:ext uri="{FF2B5EF4-FFF2-40B4-BE49-F238E27FC236}">
                <a16:creationId xmlns:a16="http://schemas.microsoft.com/office/drawing/2014/main" id="{BC278D9C-BEE2-0FBE-8FE7-4C7479C0B63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362912">
            <a:off x="8180559" y="9714910"/>
            <a:ext cx="1618500" cy="591488"/>
          </a:xfrm>
          <a:prstGeom prst="rect">
            <a:avLst/>
          </a:prstGeom>
        </p:spPr>
      </p:pic>
      <p:sp>
        <p:nvSpPr>
          <p:cNvPr id="8" name="TextBox 7">
            <a:extLst>
              <a:ext uri="{FF2B5EF4-FFF2-40B4-BE49-F238E27FC236}">
                <a16:creationId xmlns:a16="http://schemas.microsoft.com/office/drawing/2014/main" id="{A6CCB11E-DF8E-A1ED-4739-C36A682F110C}"/>
              </a:ext>
            </a:extLst>
          </p:cNvPr>
          <p:cNvSpPr txBox="1"/>
          <p:nvPr/>
        </p:nvSpPr>
        <p:spPr>
          <a:xfrm>
            <a:off x="4634193" y="3009900"/>
            <a:ext cx="9402678" cy="1754326"/>
          </a:xfrm>
          <a:prstGeom prst="rect">
            <a:avLst/>
          </a:prstGeom>
          <a:noFill/>
        </p:spPr>
        <p:txBody>
          <a:bodyPr wrap="square">
            <a:spAutoFit/>
          </a:bodyPr>
          <a:lstStyle/>
          <a:p>
            <a:pPr algn="ctr"/>
            <a:r>
              <a:rPr lang="en-US" sz="5400" dirty="0" err="1">
                <a:solidFill>
                  <a:schemeClr val="bg1"/>
                </a:solidFill>
                <a:effectLst/>
                <a:latin typeface="Bold"/>
                <a:ea typeface="游明朝" panose="02020400000000000000" pitchFamily="18" charset="-128"/>
              </a:rPr>
              <a:t>Trình</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bày</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sơ</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đồ</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tư</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duy</a:t>
            </a:r>
            <a:r>
              <a:rPr lang="en-US" sz="5400" dirty="0">
                <a:solidFill>
                  <a:schemeClr val="bg1"/>
                </a:solidFill>
                <a:effectLst/>
                <a:latin typeface="Bold"/>
                <a:ea typeface="游明朝" panose="02020400000000000000" pitchFamily="18" charset="-128"/>
              </a:rPr>
              <a:t> </a:t>
            </a:r>
          </a:p>
          <a:p>
            <a:pPr algn="ctr"/>
            <a:r>
              <a:rPr lang="en-US" sz="5400" dirty="0" err="1">
                <a:solidFill>
                  <a:schemeClr val="bg1"/>
                </a:solidFill>
                <a:effectLst/>
                <a:latin typeface="Bold"/>
                <a:ea typeface="游明朝" panose="02020400000000000000" pitchFamily="18" charset="-128"/>
              </a:rPr>
              <a:t>khái</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quát</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về</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cơ</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thể</a:t>
            </a:r>
            <a:r>
              <a:rPr lang="en-US" sz="5400" dirty="0">
                <a:solidFill>
                  <a:schemeClr val="bg1"/>
                </a:solidFill>
                <a:effectLst/>
                <a:latin typeface="Bold"/>
                <a:ea typeface="游明朝" panose="02020400000000000000" pitchFamily="18" charset="-128"/>
              </a:rPr>
              <a:t> </a:t>
            </a:r>
            <a:r>
              <a:rPr lang="en-US" sz="5400" dirty="0" err="1">
                <a:solidFill>
                  <a:schemeClr val="bg1"/>
                </a:solidFill>
                <a:effectLst/>
                <a:latin typeface="Bold"/>
                <a:ea typeface="游明朝" panose="02020400000000000000" pitchFamily="18" charset="-128"/>
              </a:rPr>
              <a:t>người</a:t>
            </a:r>
            <a:r>
              <a:rPr lang="en-US" sz="5400" dirty="0">
                <a:solidFill>
                  <a:schemeClr val="bg1"/>
                </a:solidFill>
                <a:effectLst/>
                <a:latin typeface="Bold"/>
                <a:ea typeface="游明朝" panose="02020400000000000000" pitchFamily="18" charset="-128"/>
              </a:rPr>
              <a:t>.</a:t>
            </a:r>
            <a:endParaRPr lang="en-US" sz="5400" dirty="0">
              <a:solidFill>
                <a:schemeClr val="bg1"/>
              </a:solidFill>
              <a:latin typeface="Bold"/>
            </a:endParaRPr>
          </a:p>
        </p:txBody>
      </p:sp>
      <p:pic>
        <p:nvPicPr>
          <p:cNvPr id="3" name="Picture 2" descr="Icon&#10;&#10;Description automatically generated">
            <a:extLst>
              <a:ext uri="{FF2B5EF4-FFF2-40B4-BE49-F238E27FC236}">
                <a16:creationId xmlns:a16="http://schemas.microsoft.com/office/drawing/2014/main" id="{AA06062B-7B2F-9B41-A0F4-2DE49D74088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06789" y="1943100"/>
            <a:ext cx="586683" cy="586683"/>
          </a:xfrm>
          <a:prstGeom prst="rect">
            <a:avLst/>
          </a:prstGeom>
        </p:spPr>
      </p:pic>
      <p:pic>
        <p:nvPicPr>
          <p:cNvPr id="9" name="图片 4" descr="E:\素材\卡通\56c4d60e7458727b73666ec5ee22d060.png56c4d60e7458727b73666ec5ee22d060">
            <a:extLst>
              <a:ext uri="{FF2B5EF4-FFF2-40B4-BE49-F238E27FC236}">
                <a16:creationId xmlns:a16="http://schemas.microsoft.com/office/drawing/2014/main" id="{171219F1-A81B-11A7-92CA-53A6899ACC7A}"/>
              </a:ext>
            </a:extLst>
          </p:cNvPr>
          <p:cNvPicPr>
            <a:picLocks noChangeAspect="1"/>
          </p:cNvPicPr>
          <p:nvPr/>
        </p:nvPicPr>
        <p:blipFill>
          <a:blip r:embed="rId33"/>
          <a:srcRect/>
          <a:stretch>
            <a:fillRect/>
          </a:stretch>
        </p:blipFill>
        <p:spPr>
          <a:xfrm flipH="1">
            <a:off x="476553" y="5025277"/>
            <a:ext cx="3425487" cy="4392599"/>
          </a:xfrm>
          <a:prstGeom prst="rect">
            <a:avLst/>
          </a:prstGeom>
        </p:spPr>
      </p:pic>
    </p:spTree>
    <p:extLst>
      <p:ext uri="{BB962C8B-B14F-4D97-AF65-F5344CB8AC3E}">
        <p14:creationId xmlns:p14="http://schemas.microsoft.com/office/powerpoint/2010/main" val="276323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9F109C-535F-CFF3-C143-2F3B747F381B}"/>
              </a:ext>
            </a:extLst>
          </p:cNvPr>
          <p:cNvGrpSpPr/>
          <p:nvPr/>
        </p:nvGrpSpPr>
        <p:grpSpPr>
          <a:xfrm>
            <a:off x="0" y="-137882"/>
            <a:ext cx="2895600" cy="3376382"/>
            <a:chOff x="1690331" y="639920"/>
            <a:chExt cx="2195869" cy="4183213"/>
          </a:xfrm>
        </p:grpSpPr>
        <p:pic>
          <p:nvPicPr>
            <p:cNvPr id="4" name="Picture 2">
              <a:extLst>
                <a:ext uri="{FF2B5EF4-FFF2-40B4-BE49-F238E27FC236}">
                  <a16:creationId xmlns:a16="http://schemas.microsoft.com/office/drawing/2014/main" id="{DD92EB52-46F3-40D1-ED48-D96C3FCB6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5" name="TextBox 3">
              <a:extLst>
                <a:ext uri="{FF2B5EF4-FFF2-40B4-BE49-F238E27FC236}">
                  <a16:creationId xmlns:a16="http://schemas.microsoft.com/office/drawing/2014/main" id="{B88DE0BF-6BCC-229A-7102-CEE00F84339B}"/>
                </a:ext>
              </a:extLst>
            </p:cNvPr>
            <p:cNvSpPr txBox="1"/>
            <p:nvPr/>
          </p:nvSpPr>
          <p:spPr>
            <a:xfrm>
              <a:off x="1975586" y="1496221"/>
              <a:ext cx="1421751" cy="3326912"/>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Luyện</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tập</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6" name="Picture 16">
              <a:extLst>
                <a:ext uri="{FF2B5EF4-FFF2-40B4-BE49-F238E27FC236}">
                  <a16:creationId xmlns:a16="http://schemas.microsoft.com/office/drawing/2014/main" id="{79751EDC-C631-1857-1B8A-FB541107C0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grpSp>
      <p:pic>
        <p:nvPicPr>
          <p:cNvPr id="18" name="Picture 9">
            <a:extLst>
              <a:ext uri="{FF2B5EF4-FFF2-40B4-BE49-F238E27FC236}">
                <a16:creationId xmlns:a16="http://schemas.microsoft.com/office/drawing/2014/main" id="{D7D2A80C-0A02-A638-FF27-241F1C6501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55143" flipH="1">
            <a:off x="2552951" y="-504013"/>
            <a:ext cx="980101" cy="1684548"/>
          </a:xfrm>
          <a:prstGeom prst="rect">
            <a:avLst/>
          </a:prstGeom>
        </p:spPr>
      </p:pic>
      <p:pic>
        <p:nvPicPr>
          <p:cNvPr id="19" name="Picture 10">
            <a:extLst>
              <a:ext uri="{FF2B5EF4-FFF2-40B4-BE49-F238E27FC236}">
                <a16:creationId xmlns:a16="http://schemas.microsoft.com/office/drawing/2014/main" id="{8C87D847-00BA-ED52-2740-C2559C9764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22950">
            <a:off x="17515566" y="94091"/>
            <a:ext cx="1085796" cy="687013"/>
          </a:xfrm>
          <a:prstGeom prst="rect">
            <a:avLst/>
          </a:prstGeom>
        </p:spPr>
      </p:pic>
      <p:pic>
        <p:nvPicPr>
          <p:cNvPr id="21" name="Picture 12">
            <a:extLst>
              <a:ext uri="{FF2B5EF4-FFF2-40B4-BE49-F238E27FC236}">
                <a16:creationId xmlns:a16="http://schemas.microsoft.com/office/drawing/2014/main" id="{CAC6AEF7-B094-ADE7-CFA0-87BA8D6DD3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800185">
            <a:off x="17479432" y="2859752"/>
            <a:ext cx="988688" cy="1041721"/>
          </a:xfrm>
          <a:prstGeom prst="rect">
            <a:avLst/>
          </a:prstGeom>
        </p:spPr>
      </p:pic>
      <p:pic>
        <p:nvPicPr>
          <p:cNvPr id="22" name="Picture 13">
            <a:extLst>
              <a:ext uri="{FF2B5EF4-FFF2-40B4-BE49-F238E27FC236}">
                <a16:creationId xmlns:a16="http://schemas.microsoft.com/office/drawing/2014/main" id="{3B4878EE-36BB-A669-BA6E-D289C48ED6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978358" flipH="1">
            <a:off x="238843" y="9178221"/>
            <a:ext cx="746338" cy="1282768"/>
          </a:xfrm>
          <a:prstGeom prst="rect">
            <a:avLst/>
          </a:prstGeom>
        </p:spPr>
      </p:pic>
      <p:pic>
        <p:nvPicPr>
          <p:cNvPr id="23" name="Picture 14">
            <a:extLst>
              <a:ext uri="{FF2B5EF4-FFF2-40B4-BE49-F238E27FC236}">
                <a16:creationId xmlns:a16="http://schemas.microsoft.com/office/drawing/2014/main" id="{8ED54ABD-9C0E-D4C2-6738-EBEF47A067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69255">
            <a:off x="-463159" y="6552923"/>
            <a:ext cx="1193595" cy="1165383"/>
          </a:xfrm>
          <a:prstGeom prst="rect">
            <a:avLst/>
          </a:prstGeom>
        </p:spPr>
      </p:pic>
      <p:pic>
        <p:nvPicPr>
          <p:cNvPr id="24" name="Picture 15">
            <a:extLst>
              <a:ext uri="{FF2B5EF4-FFF2-40B4-BE49-F238E27FC236}">
                <a16:creationId xmlns:a16="http://schemas.microsoft.com/office/drawing/2014/main" id="{DB5F4833-1B37-2CB9-98E5-6480C2F060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74905">
            <a:off x="17149404" y="9221212"/>
            <a:ext cx="1411269" cy="1168502"/>
          </a:xfrm>
          <a:prstGeom prst="rect">
            <a:avLst/>
          </a:prstGeom>
        </p:spPr>
      </p:pic>
      <p:pic>
        <p:nvPicPr>
          <p:cNvPr id="26" name="Picture 17">
            <a:extLst>
              <a:ext uri="{FF2B5EF4-FFF2-40B4-BE49-F238E27FC236}">
                <a16:creationId xmlns:a16="http://schemas.microsoft.com/office/drawing/2014/main" id="{32B4963D-3AF8-9EF1-1995-797A01B153D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8244800">
            <a:off x="-83068" y="3736793"/>
            <a:ext cx="823682" cy="886546"/>
          </a:xfrm>
          <a:prstGeom prst="rect">
            <a:avLst/>
          </a:prstGeom>
        </p:spPr>
      </p:pic>
      <p:pic>
        <p:nvPicPr>
          <p:cNvPr id="27" name="Picture 18">
            <a:extLst>
              <a:ext uri="{FF2B5EF4-FFF2-40B4-BE49-F238E27FC236}">
                <a16:creationId xmlns:a16="http://schemas.microsoft.com/office/drawing/2014/main" id="{431CAC44-3690-AA61-9613-C8C97F320F0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883553">
            <a:off x="17613023" y="5961550"/>
            <a:ext cx="890883" cy="1310122"/>
          </a:xfrm>
          <a:prstGeom prst="rect">
            <a:avLst/>
          </a:prstGeom>
        </p:spPr>
      </p:pic>
      <p:sp>
        <p:nvSpPr>
          <p:cNvPr id="30" name="TextBox 29">
            <a:extLst>
              <a:ext uri="{FF2B5EF4-FFF2-40B4-BE49-F238E27FC236}">
                <a16:creationId xmlns:a16="http://schemas.microsoft.com/office/drawing/2014/main" id="{4DDCDF66-2F53-FF23-7B2A-FAEB5398E146}"/>
              </a:ext>
            </a:extLst>
          </p:cNvPr>
          <p:cNvSpPr txBox="1"/>
          <p:nvPr/>
        </p:nvSpPr>
        <p:spPr>
          <a:xfrm>
            <a:off x="4547660" y="0"/>
            <a:ext cx="10416339" cy="1446550"/>
          </a:xfrm>
          <a:prstGeom prst="rect">
            <a:avLst/>
          </a:prstGeom>
          <a:noFill/>
        </p:spPr>
        <p:txBody>
          <a:bodyPr wrap="square">
            <a:spAutoFit/>
          </a:bodyPr>
          <a:lstStyle/>
          <a:p>
            <a:pPr algn="ctr"/>
            <a:r>
              <a:rPr lang="vi-VN" sz="4400" dirty="0">
                <a:solidFill>
                  <a:schemeClr val="bg1"/>
                </a:solidFill>
                <a:effectLst/>
                <a:latin typeface="Bold"/>
                <a:ea typeface="游明朝" panose="02020400000000000000" pitchFamily="18" charset="-128"/>
              </a:rPr>
              <a:t>Làm việc cá nhân hoàn thành PHT</a:t>
            </a:r>
            <a:endParaRPr lang="en-US" sz="4400" dirty="0">
              <a:solidFill>
                <a:schemeClr val="bg1"/>
              </a:solidFill>
              <a:effectLst/>
              <a:latin typeface="Bold"/>
              <a:ea typeface="游明朝" panose="02020400000000000000" pitchFamily="18" charset="-128"/>
            </a:endParaRPr>
          </a:p>
          <a:p>
            <a:pPr algn="ctr"/>
            <a:r>
              <a:rPr lang="en-US" sz="4400" dirty="0">
                <a:solidFill>
                  <a:schemeClr val="bg1"/>
                </a:solidFill>
                <a:latin typeface="Bold"/>
                <a:ea typeface="游明朝" panose="02020400000000000000" pitchFamily="18" charset="-128"/>
              </a:rPr>
              <a:t>(</a:t>
            </a:r>
            <a:r>
              <a:rPr lang="en-US" sz="4400" dirty="0" err="1">
                <a:solidFill>
                  <a:schemeClr val="bg1"/>
                </a:solidFill>
                <a:latin typeface="Bold"/>
                <a:ea typeface="游明朝" panose="02020400000000000000" pitchFamily="18" charset="-128"/>
              </a:rPr>
              <a:t>Thời</a:t>
            </a:r>
            <a:r>
              <a:rPr lang="en-US" sz="4400" dirty="0">
                <a:solidFill>
                  <a:schemeClr val="bg1"/>
                </a:solidFill>
                <a:latin typeface="Bold"/>
                <a:ea typeface="游明朝" panose="02020400000000000000" pitchFamily="18" charset="-128"/>
              </a:rPr>
              <a:t> </a:t>
            </a:r>
            <a:r>
              <a:rPr lang="en-US" sz="4400" dirty="0" err="1">
                <a:solidFill>
                  <a:schemeClr val="bg1"/>
                </a:solidFill>
                <a:latin typeface="Bold"/>
                <a:ea typeface="游明朝" panose="02020400000000000000" pitchFamily="18" charset="-128"/>
              </a:rPr>
              <a:t>gian</a:t>
            </a:r>
            <a:r>
              <a:rPr lang="en-US" sz="4400" dirty="0">
                <a:solidFill>
                  <a:schemeClr val="bg1"/>
                </a:solidFill>
                <a:latin typeface="Bold"/>
                <a:ea typeface="游明朝" panose="02020400000000000000" pitchFamily="18" charset="-128"/>
              </a:rPr>
              <a:t> 10 </a:t>
            </a:r>
            <a:r>
              <a:rPr lang="en-US" sz="4400" dirty="0" err="1">
                <a:solidFill>
                  <a:schemeClr val="bg1"/>
                </a:solidFill>
                <a:latin typeface="Bold"/>
                <a:ea typeface="游明朝" panose="02020400000000000000" pitchFamily="18" charset="-128"/>
              </a:rPr>
              <a:t>phút</a:t>
            </a:r>
            <a:r>
              <a:rPr lang="en-US" sz="4400" dirty="0">
                <a:solidFill>
                  <a:schemeClr val="bg1"/>
                </a:solidFill>
                <a:latin typeface="Bold"/>
                <a:ea typeface="游明朝" panose="02020400000000000000" pitchFamily="18" charset="-128"/>
              </a:rPr>
              <a:t>)</a:t>
            </a:r>
            <a:endParaRPr lang="en-US" sz="4400" dirty="0">
              <a:solidFill>
                <a:schemeClr val="bg1"/>
              </a:solidFill>
              <a:latin typeface="Bold"/>
            </a:endParaRPr>
          </a:p>
        </p:txBody>
      </p:sp>
      <p:pic>
        <p:nvPicPr>
          <p:cNvPr id="3" name="Picture 2" descr="Icon&#10;&#10;Description automatically generated">
            <a:extLst>
              <a:ext uri="{FF2B5EF4-FFF2-40B4-BE49-F238E27FC236}">
                <a16:creationId xmlns:a16="http://schemas.microsoft.com/office/drawing/2014/main" id="{34661F8D-2002-925B-BEC3-06E9C843187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930292" y="1886657"/>
            <a:ext cx="641330" cy="641330"/>
          </a:xfrm>
          <a:prstGeom prst="rect">
            <a:avLst/>
          </a:prstGeom>
        </p:spPr>
      </p:pic>
      <p:pic>
        <p:nvPicPr>
          <p:cNvPr id="8" name="Picture 7">
            <a:extLst>
              <a:ext uri="{FF2B5EF4-FFF2-40B4-BE49-F238E27FC236}">
                <a16:creationId xmlns:a16="http://schemas.microsoft.com/office/drawing/2014/main" id="{4A8B327C-1DDB-F90E-BBE7-A0210B969C0D}"/>
              </a:ext>
            </a:extLst>
          </p:cNvPr>
          <p:cNvPicPr>
            <a:picLocks noChangeAspect="1"/>
          </p:cNvPicPr>
          <p:nvPr/>
        </p:nvPicPr>
        <p:blipFill rotWithShape="1">
          <a:blip r:embed="rId23">
            <a:extLst>
              <a:ext uri="{28A0092B-C50C-407E-A947-70E740481C1C}">
                <a14:useLocalDpi xmlns:a14="http://schemas.microsoft.com/office/drawing/2010/main" val="0"/>
              </a:ext>
            </a:extLst>
          </a:blip>
          <a:srcRect l="34359" t="38476" r="30906" b="21296"/>
          <a:stretch/>
        </p:blipFill>
        <p:spPr>
          <a:xfrm>
            <a:off x="3733800" y="1538288"/>
            <a:ext cx="11589026" cy="8601216"/>
          </a:xfrm>
          <a:prstGeom prst="rect">
            <a:avLst/>
          </a:prstGeom>
        </p:spPr>
      </p:pic>
    </p:spTree>
    <p:extLst>
      <p:ext uri="{BB962C8B-B14F-4D97-AF65-F5344CB8AC3E}">
        <p14:creationId xmlns:p14="http://schemas.microsoft.com/office/powerpoint/2010/main" val="2365767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9F109C-535F-CFF3-C143-2F3B747F381B}"/>
              </a:ext>
            </a:extLst>
          </p:cNvPr>
          <p:cNvGrpSpPr/>
          <p:nvPr/>
        </p:nvGrpSpPr>
        <p:grpSpPr>
          <a:xfrm>
            <a:off x="0" y="-137882"/>
            <a:ext cx="2895600" cy="3376382"/>
            <a:chOff x="1690331" y="639920"/>
            <a:chExt cx="2195869" cy="4183213"/>
          </a:xfrm>
        </p:grpSpPr>
        <p:pic>
          <p:nvPicPr>
            <p:cNvPr id="4" name="Picture 2">
              <a:extLst>
                <a:ext uri="{FF2B5EF4-FFF2-40B4-BE49-F238E27FC236}">
                  <a16:creationId xmlns:a16="http://schemas.microsoft.com/office/drawing/2014/main" id="{DD92EB52-46F3-40D1-ED48-D96C3FCB6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5" name="TextBox 3">
              <a:extLst>
                <a:ext uri="{FF2B5EF4-FFF2-40B4-BE49-F238E27FC236}">
                  <a16:creationId xmlns:a16="http://schemas.microsoft.com/office/drawing/2014/main" id="{B88DE0BF-6BCC-229A-7102-CEE00F84339B}"/>
                </a:ext>
              </a:extLst>
            </p:cNvPr>
            <p:cNvSpPr txBox="1"/>
            <p:nvPr/>
          </p:nvSpPr>
          <p:spPr>
            <a:xfrm>
              <a:off x="1975586" y="1496221"/>
              <a:ext cx="1421751" cy="3326912"/>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Luyện</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tập</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6" name="Picture 16">
              <a:extLst>
                <a:ext uri="{FF2B5EF4-FFF2-40B4-BE49-F238E27FC236}">
                  <a16:creationId xmlns:a16="http://schemas.microsoft.com/office/drawing/2014/main" id="{79751EDC-C631-1857-1B8A-FB541107C0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grpSp>
      <p:pic>
        <p:nvPicPr>
          <p:cNvPr id="10" name="Picture 5">
            <a:extLst>
              <a:ext uri="{FF2B5EF4-FFF2-40B4-BE49-F238E27FC236}">
                <a16:creationId xmlns:a16="http://schemas.microsoft.com/office/drawing/2014/main" id="{C10DD5A6-C4BD-4C8F-721C-F1A70F967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28514">
            <a:off x="7738554" y="-211483"/>
            <a:ext cx="971559" cy="948595"/>
          </a:xfrm>
          <a:prstGeom prst="rect">
            <a:avLst/>
          </a:prstGeom>
        </p:spPr>
      </p:pic>
      <p:pic>
        <p:nvPicPr>
          <p:cNvPr id="11" name="Picture 6">
            <a:extLst>
              <a:ext uri="{FF2B5EF4-FFF2-40B4-BE49-F238E27FC236}">
                <a16:creationId xmlns:a16="http://schemas.microsoft.com/office/drawing/2014/main" id="{9AD6DBD0-621C-F716-AAC2-E9303FA6DC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48732">
            <a:off x="5332639" y="7404"/>
            <a:ext cx="821859" cy="808410"/>
          </a:xfrm>
          <a:prstGeom prst="rect">
            <a:avLst/>
          </a:prstGeom>
        </p:spPr>
      </p:pic>
      <p:pic>
        <p:nvPicPr>
          <p:cNvPr id="16" name="Picture 7">
            <a:extLst>
              <a:ext uri="{FF2B5EF4-FFF2-40B4-BE49-F238E27FC236}">
                <a16:creationId xmlns:a16="http://schemas.microsoft.com/office/drawing/2014/main" id="{7C138664-3AA3-671C-39AB-92E90BFE21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3260">
            <a:off x="10150374" y="-269293"/>
            <a:ext cx="1203019" cy="971164"/>
          </a:xfrm>
          <a:prstGeom prst="rect">
            <a:avLst/>
          </a:prstGeom>
        </p:spPr>
      </p:pic>
      <p:pic>
        <p:nvPicPr>
          <p:cNvPr id="18" name="Picture 9">
            <a:extLst>
              <a:ext uri="{FF2B5EF4-FFF2-40B4-BE49-F238E27FC236}">
                <a16:creationId xmlns:a16="http://schemas.microsoft.com/office/drawing/2014/main" id="{D7D2A80C-0A02-A638-FF27-241F1C6501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855143" flipH="1">
            <a:off x="2552951" y="-504013"/>
            <a:ext cx="980101" cy="1684548"/>
          </a:xfrm>
          <a:prstGeom prst="rect">
            <a:avLst/>
          </a:prstGeom>
        </p:spPr>
      </p:pic>
      <p:pic>
        <p:nvPicPr>
          <p:cNvPr id="19" name="Picture 10">
            <a:extLst>
              <a:ext uri="{FF2B5EF4-FFF2-40B4-BE49-F238E27FC236}">
                <a16:creationId xmlns:a16="http://schemas.microsoft.com/office/drawing/2014/main" id="{8C87D847-00BA-ED52-2740-C2559C9764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05822">
            <a:off x="15279370" y="68103"/>
            <a:ext cx="1085796" cy="687013"/>
          </a:xfrm>
          <a:prstGeom prst="rect">
            <a:avLst/>
          </a:prstGeom>
        </p:spPr>
      </p:pic>
      <p:pic>
        <p:nvPicPr>
          <p:cNvPr id="20" name="Picture 11">
            <a:extLst>
              <a:ext uri="{FF2B5EF4-FFF2-40B4-BE49-F238E27FC236}">
                <a16:creationId xmlns:a16="http://schemas.microsoft.com/office/drawing/2014/main" id="{9ADA9AC2-60DD-FA5F-4FD9-68A1D90E94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13241">
            <a:off x="17729542" y="107732"/>
            <a:ext cx="793884" cy="854474"/>
          </a:xfrm>
          <a:prstGeom prst="rect">
            <a:avLst/>
          </a:prstGeom>
        </p:spPr>
      </p:pic>
      <p:pic>
        <p:nvPicPr>
          <p:cNvPr id="21" name="Picture 12">
            <a:extLst>
              <a:ext uri="{FF2B5EF4-FFF2-40B4-BE49-F238E27FC236}">
                <a16:creationId xmlns:a16="http://schemas.microsoft.com/office/drawing/2014/main" id="{CAC6AEF7-B094-ADE7-CFA0-87BA8D6DD3C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800185">
            <a:off x="12866118" y="-97571"/>
            <a:ext cx="988688" cy="1041721"/>
          </a:xfrm>
          <a:prstGeom prst="rect">
            <a:avLst/>
          </a:prstGeom>
        </p:spPr>
      </p:pic>
      <p:pic>
        <p:nvPicPr>
          <p:cNvPr id="22" name="Picture 13">
            <a:extLst>
              <a:ext uri="{FF2B5EF4-FFF2-40B4-BE49-F238E27FC236}">
                <a16:creationId xmlns:a16="http://schemas.microsoft.com/office/drawing/2014/main" id="{3B4878EE-36BB-A669-BA6E-D289C48ED6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978358" flipH="1">
            <a:off x="238843" y="9178221"/>
            <a:ext cx="746338" cy="1282768"/>
          </a:xfrm>
          <a:prstGeom prst="rect">
            <a:avLst/>
          </a:prstGeom>
        </p:spPr>
      </p:pic>
      <p:pic>
        <p:nvPicPr>
          <p:cNvPr id="23" name="Picture 14">
            <a:extLst>
              <a:ext uri="{FF2B5EF4-FFF2-40B4-BE49-F238E27FC236}">
                <a16:creationId xmlns:a16="http://schemas.microsoft.com/office/drawing/2014/main" id="{8ED54ABD-9C0E-D4C2-6738-EBEF47A0675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669255">
            <a:off x="2771887" y="9624145"/>
            <a:ext cx="1193595" cy="1165383"/>
          </a:xfrm>
          <a:prstGeom prst="rect">
            <a:avLst/>
          </a:prstGeom>
        </p:spPr>
      </p:pic>
      <p:pic>
        <p:nvPicPr>
          <p:cNvPr id="24" name="Picture 15">
            <a:extLst>
              <a:ext uri="{FF2B5EF4-FFF2-40B4-BE49-F238E27FC236}">
                <a16:creationId xmlns:a16="http://schemas.microsoft.com/office/drawing/2014/main" id="{DB5F4833-1B37-2CB9-98E5-6480C2F0607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674905">
            <a:off x="17149404" y="9221212"/>
            <a:ext cx="1411269" cy="1168502"/>
          </a:xfrm>
          <a:prstGeom prst="rect">
            <a:avLst/>
          </a:prstGeom>
        </p:spPr>
      </p:pic>
      <p:pic>
        <p:nvPicPr>
          <p:cNvPr id="25" name="Picture 16">
            <a:extLst>
              <a:ext uri="{FF2B5EF4-FFF2-40B4-BE49-F238E27FC236}">
                <a16:creationId xmlns:a16="http://schemas.microsoft.com/office/drawing/2014/main" id="{5A39B306-7C6F-4B10-A503-4A7514D3315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142565">
            <a:off x="14224869" y="9490438"/>
            <a:ext cx="1520228" cy="961890"/>
          </a:xfrm>
          <a:prstGeom prst="rect">
            <a:avLst/>
          </a:prstGeom>
        </p:spPr>
      </p:pic>
      <p:pic>
        <p:nvPicPr>
          <p:cNvPr id="26" name="Picture 17">
            <a:extLst>
              <a:ext uri="{FF2B5EF4-FFF2-40B4-BE49-F238E27FC236}">
                <a16:creationId xmlns:a16="http://schemas.microsoft.com/office/drawing/2014/main" id="{32B4963D-3AF8-9EF1-1995-797A01B153D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244800">
            <a:off x="5617287" y="9362189"/>
            <a:ext cx="823682" cy="886546"/>
          </a:xfrm>
          <a:prstGeom prst="rect">
            <a:avLst/>
          </a:prstGeom>
        </p:spPr>
      </p:pic>
      <p:pic>
        <p:nvPicPr>
          <p:cNvPr id="27" name="Picture 18">
            <a:extLst>
              <a:ext uri="{FF2B5EF4-FFF2-40B4-BE49-F238E27FC236}">
                <a16:creationId xmlns:a16="http://schemas.microsoft.com/office/drawing/2014/main" id="{431CAC44-3690-AA61-9613-C8C97F320F09}"/>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2275575">
            <a:off x="11490408" y="9355593"/>
            <a:ext cx="890883" cy="1310122"/>
          </a:xfrm>
          <a:prstGeom prst="rect">
            <a:avLst/>
          </a:prstGeom>
        </p:spPr>
      </p:pic>
      <p:pic>
        <p:nvPicPr>
          <p:cNvPr id="28" name="Picture 19">
            <a:extLst>
              <a:ext uri="{FF2B5EF4-FFF2-40B4-BE49-F238E27FC236}">
                <a16:creationId xmlns:a16="http://schemas.microsoft.com/office/drawing/2014/main" id="{BC278D9C-BEE2-0FBE-8FE7-4C7479C0B63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362912">
            <a:off x="8180559" y="9714910"/>
            <a:ext cx="1618500" cy="591488"/>
          </a:xfrm>
          <a:prstGeom prst="rect">
            <a:avLst/>
          </a:prstGeom>
        </p:spPr>
      </p:pic>
      <p:sp>
        <p:nvSpPr>
          <p:cNvPr id="30" name="TextBox 29">
            <a:extLst>
              <a:ext uri="{FF2B5EF4-FFF2-40B4-BE49-F238E27FC236}">
                <a16:creationId xmlns:a16="http://schemas.microsoft.com/office/drawing/2014/main" id="{4DDCDF66-2F53-FF23-7B2A-FAEB5398E146}"/>
              </a:ext>
            </a:extLst>
          </p:cNvPr>
          <p:cNvSpPr txBox="1"/>
          <p:nvPr/>
        </p:nvSpPr>
        <p:spPr>
          <a:xfrm>
            <a:off x="4568644" y="2527987"/>
            <a:ext cx="10416339" cy="1754326"/>
          </a:xfrm>
          <a:prstGeom prst="rect">
            <a:avLst/>
          </a:prstGeom>
          <a:noFill/>
        </p:spPr>
        <p:txBody>
          <a:bodyPr wrap="square">
            <a:spAutoFit/>
          </a:bodyPr>
          <a:lstStyle/>
          <a:p>
            <a:pPr algn="ctr"/>
            <a:r>
              <a:rPr lang="vi-VN" sz="5400">
                <a:solidFill>
                  <a:schemeClr val="bg1"/>
                </a:solidFill>
                <a:effectLst/>
                <a:latin typeface="Bold"/>
                <a:ea typeface="游明朝" panose="02020400000000000000" pitchFamily="18" charset="-128"/>
              </a:rPr>
              <a:t>Làm việc cá nhân hoàn thành PHT</a:t>
            </a:r>
            <a:endParaRPr lang="en-US" sz="5400">
              <a:solidFill>
                <a:schemeClr val="bg1"/>
              </a:solidFill>
              <a:effectLst/>
              <a:latin typeface="Bold"/>
              <a:ea typeface="游明朝" panose="02020400000000000000" pitchFamily="18" charset="-128"/>
            </a:endParaRPr>
          </a:p>
          <a:p>
            <a:pPr algn="ctr"/>
            <a:r>
              <a:rPr lang="en-US" sz="5400">
                <a:solidFill>
                  <a:schemeClr val="bg1"/>
                </a:solidFill>
                <a:latin typeface="Bold"/>
                <a:ea typeface="游明朝" panose="02020400000000000000" pitchFamily="18" charset="-128"/>
              </a:rPr>
              <a:t>(Thời gian 10 phút)</a:t>
            </a:r>
            <a:endParaRPr lang="en-US" sz="5400" dirty="0">
              <a:solidFill>
                <a:schemeClr val="bg1"/>
              </a:solidFill>
              <a:latin typeface="Bold"/>
            </a:endParaRPr>
          </a:p>
        </p:txBody>
      </p:sp>
      <p:sp>
        <p:nvSpPr>
          <p:cNvPr id="32" name="TextBox 31">
            <a:extLst>
              <a:ext uri="{FF2B5EF4-FFF2-40B4-BE49-F238E27FC236}">
                <a16:creationId xmlns:a16="http://schemas.microsoft.com/office/drawing/2014/main" id="{85B20F5B-58EF-B104-B068-70E96D74E9A5}"/>
              </a:ext>
            </a:extLst>
          </p:cNvPr>
          <p:cNvSpPr txBox="1"/>
          <p:nvPr/>
        </p:nvSpPr>
        <p:spPr>
          <a:xfrm>
            <a:off x="1862506" y="4900305"/>
            <a:ext cx="15729378" cy="2385268"/>
          </a:xfrm>
          <a:prstGeom prst="rect">
            <a:avLst/>
          </a:prstGeom>
          <a:noFill/>
        </p:spPr>
        <p:txBody>
          <a:bodyPr wrap="square">
            <a:spAutoFit/>
          </a:bodyPr>
          <a:lstStyle/>
          <a:p>
            <a:pPr marL="0" marR="0" algn="ctr">
              <a:spcBef>
                <a:spcPts val="0"/>
              </a:spcBef>
              <a:spcAft>
                <a:spcPts val="300"/>
              </a:spcAft>
            </a:pPr>
            <a:r>
              <a:rPr lang="en-US" sz="4800" kern="100" dirty="0" err="1">
                <a:solidFill>
                  <a:schemeClr val="bg1"/>
                </a:solidFill>
                <a:latin typeface="Bold"/>
                <a:ea typeface="游明朝" panose="02020400000000000000" pitchFamily="18" charset="-128"/>
                <a:cs typeface="Times New Roman" panose="02020603050405020304" pitchFamily="18" charset="0"/>
              </a:rPr>
              <a:t>Đáp</a:t>
            </a:r>
            <a:r>
              <a:rPr lang="en-US" sz="4800" kern="100" dirty="0">
                <a:solidFill>
                  <a:schemeClr val="bg1"/>
                </a:solidFill>
                <a:latin typeface="Bold"/>
                <a:ea typeface="游明朝" panose="02020400000000000000" pitchFamily="18" charset="-128"/>
                <a:cs typeface="Times New Roman" panose="02020603050405020304" pitchFamily="18" charset="0"/>
              </a:rPr>
              <a:t> </a:t>
            </a:r>
            <a:r>
              <a:rPr lang="en-US" sz="4800" kern="100" dirty="0" err="1">
                <a:solidFill>
                  <a:schemeClr val="bg1"/>
                </a:solidFill>
                <a:latin typeface="Bold"/>
                <a:ea typeface="游明朝" panose="02020400000000000000" pitchFamily="18" charset="-128"/>
                <a:cs typeface="Times New Roman" panose="02020603050405020304" pitchFamily="18" charset="0"/>
              </a:rPr>
              <a:t>án</a:t>
            </a:r>
            <a:r>
              <a:rPr lang="en-US" sz="4800" kern="100" dirty="0">
                <a:solidFill>
                  <a:schemeClr val="bg1"/>
                </a:solidFill>
                <a:latin typeface="Bold"/>
                <a:ea typeface="游明朝" panose="02020400000000000000" pitchFamily="18" charset="-128"/>
                <a:cs typeface="Times New Roman" panose="02020603050405020304" pitchFamily="18" charset="0"/>
              </a:rPr>
              <a:t> </a:t>
            </a:r>
            <a:r>
              <a:rPr lang="en-US" sz="4800" kern="100" dirty="0" err="1">
                <a:solidFill>
                  <a:schemeClr val="bg1"/>
                </a:solidFill>
                <a:latin typeface="Bold"/>
                <a:ea typeface="游明朝" panose="02020400000000000000" pitchFamily="18" charset="-128"/>
                <a:cs typeface="Times New Roman" panose="02020603050405020304" pitchFamily="18" charset="0"/>
              </a:rPr>
              <a:t>đúng</a:t>
            </a:r>
            <a:r>
              <a:rPr lang="en-US" sz="4800" kern="100" dirty="0">
                <a:solidFill>
                  <a:schemeClr val="bg1"/>
                </a:solidFill>
                <a:latin typeface="Bold"/>
                <a:ea typeface="游明朝" panose="02020400000000000000" pitchFamily="18" charset="-128"/>
                <a:cs typeface="Times New Roman" panose="02020603050405020304" pitchFamily="18" charset="0"/>
              </a:rPr>
              <a:t>:</a:t>
            </a:r>
            <a:endParaRPr lang="en-US" sz="4800" kern="100" dirty="0">
              <a:solidFill>
                <a:schemeClr val="bg1"/>
              </a:solidFill>
              <a:effectLst/>
              <a:latin typeface="Bold"/>
              <a:ea typeface="游明朝" panose="02020400000000000000" pitchFamily="18" charset="-128"/>
              <a:cs typeface="Times New Roman" panose="02020603050405020304" pitchFamily="18" charset="0"/>
            </a:endParaRPr>
          </a:p>
          <a:p>
            <a:pPr marL="0" marR="0" algn="ctr">
              <a:spcBef>
                <a:spcPts val="0"/>
              </a:spcBef>
              <a:spcAft>
                <a:spcPts val="300"/>
              </a:spcAft>
            </a:pPr>
            <a:r>
              <a:rPr lang="en-US" sz="4800" kern="100" dirty="0">
                <a:solidFill>
                  <a:schemeClr val="bg1"/>
                </a:solidFill>
                <a:effectLst/>
                <a:latin typeface="Bold"/>
                <a:ea typeface="游明朝" panose="02020400000000000000" pitchFamily="18" charset="-128"/>
                <a:cs typeface="Times New Roman" panose="02020603050405020304" pitchFamily="18" charset="0"/>
              </a:rPr>
              <a:t>1A		2C		3D		4C		5A		6B		7D		8B</a:t>
            </a:r>
          </a:p>
          <a:p>
            <a:pPr marL="0" marR="0" algn="ctr">
              <a:spcBef>
                <a:spcPts val="0"/>
              </a:spcBef>
              <a:spcAft>
                <a:spcPts val="300"/>
              </a:spcAft>
            </a:pPr>
            <a:r>
              <a:rPr lang="en-US" sz="4800" kern="100" dirty="0" err="1">
                <a:solidFill>
                  <a:schemeClr val="bg1"/>
                </a:solidFill>
                <a:latin typeface="Bold"/>
                <a:ea typeface="游明朝" panose="02020400000000000000" pitchFamily="18" charset="-128"/>
                <a:cs typeface="Times New Roman" panose="02020603050405020304" pitchFamily="18" charset="0"/>
              </a:rPr>
              <a:t>Mỗi</a:t>
            </a:r>
            <a:r>
              <a:rPr lang="en-US" sz="4800" kern="100" dirty="0">
                <a:solidFill>
                  <a:schemeClr val="bg1"/>
                </a:solidFill>
                <a:latin typeface="Bold"/>
                <a:ea typeface="游明朝" panose="02020400000000000000" pitchFamily="18" charset="-128"/>
                <a:cs typeface="Times New Roman" panose="02020603050405020304" pitchFamily="18" charset="0"/>
              </a:rPr>
              <a:t> </a:t>
            </a:r>
            <a:r>
              <a:rPr lang="en-US" sz="4800" kern="100" dirty="0" err="1">
                <a:solidFill>
                  <a:schemeClr val="bg1"/>
                </a:solidFill>
                <a:latin typeface="Bold"/>
                <a:ea typeface="游明朝" panose="02020400000000000000" pitchFamily="18" charset="-128"/>
                <a:cs typeface="Times New Roman" panose="02020603050405020304" pitchFamily="18" charset="0"/>
              </a:rPr>
              <a:t>câu</a:t>
            </a:r>
            <a:r>
              <a:rPr lang="en-US" sz="4800" kern="100" dirty="0">
                <a:solidFill>
                  <a:schemeClr val="bg1"/>
                </a:solidFill>
                <a:latin typeface="Bold"/>
                <a:ea typeface="游明朝" panose="02020400000000000000" pitchFamily="18" charset="-128"/>
                <a:cs typeface="Times New Roman" panose="02020603050405020304" pitchFamily="18" charset="0"/>
              </a:rPr>
              <a:t> 1,25đ</a:t>
            </a:r>
            <a:endParaRPr lang="en-US" sz="3600" kern="100" dirty="0">
              <a:solidFill>
                <a:schemeClr val="bg1"/>
              </a:solidFill>
              <a:effectLst/>
              <a:latin typeface="Bold"/>
              <a:ea typeface="游明朝" panose="02020400000000000000" pitchFamily="18" charset="-128"/>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34661F8D-2002-925B-BEC3-06E9C843187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30292" y="1886657"/>
            <a:ext cx="641330" cy="641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9F109C-535F-CFF3-C143-2F3B747F381B}"/>
              </a:ext>
            </a:extLst>
          </p:cNvPr>
          <p:cNvGrpSpPr/>
          <p:nvPr/>
        </p:nvGrpSpPr>
        <p:grpSpPr>
          <a:xfrm>
            <a:off x="0" y="-137882"/>
            <a:ext cx="2895600" cy="2976561"/>
            <a:chOff x="1690331" y="639920"/>
            <a:chExt cx="2195869" cy="3687850"/>
          </a:xfrm>
        </p:grpSpPr>
        <p:pic>
          <p:nvPicPr>
            <p:cNvPr id="4" name="Picture 2">
              <a:extLst>
                <a:ext uri="{FF2B5EF4-FFF2-40B4-BE49-F238E27FC236}">
                  <a16:creationId xmlns:a16="http://schemas.microsoft.com/office/drawing/2014/main" id="{DD92EB52-46F3-40D1-ED48-D96C3FCB6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5" name="TextBox 3">
              <a:extLst>
                <a:ext uri="{FF2B5EF4-FFF2-40B4-BE49-F238E27FC236}">
                  <a16:creationId xmlns:a16="http://schemas.microsoft.com/office/drawing/2014/main" id="{B88DE0BF-6BCC-229A-7102-CEE00F84339B}"/>
                </a:ext>
              </a:extLst>
            </p:cNvPr>
            <p:cNvSpPr txBox="1"/>
            <p:nvPr/>
          </p:nvSpPr>
          <p:spPr>
            <a:xfrm>
              <a:off x="1975586" y="1496221"/>
              <a:ext cx="1421751" cy="2047948"/>
            </a:xfrm>
            <a:prstGeom prst="rect">
              <a:avLst/>
            </a:prstGeom>
          </p:spPr>
          <p:txBody>
            <a:bodyPr wrap="square" lIns="0" tIns="0" rIns="0" bIns="0" rtlCol="0" anchor="t">
              <a:spAutoFit/>
            </a:bodyPr>
            <a:lstStyle/>
            <a:p>
              <a:pPr marL="0" marR="0" lvl="0" indent="0" algn="ctr" defTabSz="914400" rtl="0" eaLnBrk="1" fontAlgn="auto" latinLnBrk="0" hangingPunct="1">
                <a:lnSpc>
                  <a:spcPts val="6400"/>
                </a:lnSpc>
                <a:spcBef>
                  <a:spcPts val="0"/>
                </a:spcBef>
                <a:spcAft>
                  <a:spcPts val="0"/>
                </a:spcAft>
                <a:buClrTx/>
                <a:buSzTx/>
                <a:buFontTx/>
                <a:buNone/>
                <a:tabLst/>
                <a:defRPr/>
              </a:pP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Vận</a:t>
              </a:r>
              <a:r>
                <a:rPr kumimoji="0" lang="en-US" sz="6400" b="0" i="0" u="none" strike="noStrike" kern="1200" cap="none" spc="-256" normalizeH="0" baseline="0" noProof="0" dirty="0">
                  <a:ln>
                    <a:noFill/>
                  </a:ln>
                  <a:solidFill>
                    <a:srgbClr val="FFFFFF"/>
                  </a:solidFill>
                  <a:effectLst/>
                  <a:uLnTx/>
                  <a:uFillTx/>
                  <a:latin typeface="ไอติม Bold"/>
                  <a:ea typeface="+mn-ea"/>
                  <a:cs typeface="+mn-cs"/>
                </a:rPr>
                <a:t> </a:t>
              </a:r>
              <a:r>
                <a:rPr kumimoji="0" lang="en-US" sz="6400" b="0" i="0" u="none" strike="noStrike" kern="1200" cap="none" spc="-256" normalizeH="0" baseline="0" noProof="0" dirty="0" err="1">
                  <a:ln>
                    <a:noFill/>
                  </a:ln>
                  <a:solidFill>
                    <a:srgbClr val="FFFFFF"/>
                  </a:solidFill>
                  <a:effectLst/>
                  <a:uLnTx/>
                  <a:uFillTx/>
                  <a:latin typeface="ไอติม Bold"/>
                  <a:ea typeface="+mn-ea"/>
                  <a:cs typeface="+mn-cs"/>
                </a:rPr>
                <a:t>dụng</a:t>
              </a:r>
              <a:endParaRPr kumimoji="0" lang="en-US" sz="6400" b="0" i="0" u="none" strike="noStrike" kern="1200" cap="none" spc="-256" normalizeH="0" baseline="0" noProof="0" dirty="0">
                <a:ln>
                  <a:noFill/>
                </a:ln>
                <a:solidFill>
                  <a:srgbClr val="FFFFFF"/>
                </a:solidFill>
                <a:effectLst/>
                <a:uLnTx/>
                <a:uFillTx/>
                <a:latin typeface="ไอติม Bold"/>
                <a:ea typeface="+mn-ea"/>
                <a:cs typeface="+mn-cs"/>
              </a:endParaRPr>
            </a:p>
          </p:txBody>
        </p:sp>
        <p:pic>
          <p:nvPicPr>
            <p:cNvPr id="6" name="Picture 16">
              <a:extLst>
                <a:ext uri="{FF2B5EF4-FFF2-40B4-BE49-F238E27FC236}">
                  <a16:creationId xmlns:a16="http://schemas.microsoft.com/office/drawing/2014/main" id="{79751EDC-C631-1857-1B8A-FB541107C0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grpSp>
      <p:pic>
        <p:nvPicPr>
          <p:cNvPr id="10" name="Picture 5">
            <a:extLst>
              <a:ext uri="{FF2B5EF4-FFF2-40B4-BE49-F238E27FC236}">
                <a16:creationId xmlns:a16="http://schemas.microsoft.com/office/drawing/2014/main" id="{C10DD5A6-C4BD-4C8F-721C-F1A70F967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28514">
            <a:off x="7738554" y="-211483"/>
            <a:ext cx="971559" cy="948595"/>
          </a:xfrm>
          <a:prstGeom prst="rect">
            <a:avLst/>
          </a:prstGeom>
        </p:spPr>
      </p:pic>
      <p:pic>
        <p:nvPicPr>
          <p:cNvPr id="11" name="Picture 6">
            <a:extLst>
              <a:ext uri="{FF2B5EF4-FFF2-40B4-BE49-F238E27FC236}">
                <a16:creationId xmlns:a16="http://schemas.microsoft.com/office/drawing/2014/main" id="{9AD6DBD0-621C-F716-AAC2-E9303FA6DC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48732">
            <a:off x="5332639" y="7404"/>
            <a:ext cx="821859" cy="808410"/>
          </a:xfrm>
          <a:prstGeom prst="rect">
            <a:avLst/>
          </a:prstGeom>
        </p:spPr>
      </p:pic>
      <p:pic>
        <p:nvPicPr>
          <p:cNvPr id="16" name="Picture 7">
            <a:extLst>
              <a:ext uri="{FF2B5EF4-FFF2-40B4-BE49-F238E27FC236}">
                <a16:creationId xmlns:a16="http://schemas.microsoft.com/office/drawing/2014/main" id="{7C138664-3AA3-671C-39AB-92E90BFE21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3260">
            <a:off x="10150374" y="-269293"/>
            <a:ext cx="1203019" cy="971164"/>
          </a:xfrm>
          <a:prstGeom prst="rect">
            <a:avLst/>
          </a:prstGeom>
        </p:spPr>
      </p:pic>
      <p:pic>
        <p:nvPicPr>
          <p:cNvPr id="18" name="Picture 9">
            <a:extLst>
              <a:ext uri="{FF2B5EF4-FFF2-40B4-BE49-F238E27FC236}">
                <a16:creationId xmlns:a16="http://schemas.microsoft.com/office/drawing/2014/main" id="{D7D2A80C-0A02-A638-FF27-241F1C6501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855143" flipH="1">
            <a:off x="2552951" y="-504013"/>
            <a:ext cx="980101" cy="1684548"/>
          </a:xfrm>
          <a:prstGeom prst="rect">
            <a:avLst/>
          </a:prstGeom>
        </p:spPr>
      </p:pic>
      <p:pic>
        <p:nvPicPr>
          <p:cNvPr id="19" name="Picture 10">
            <a:extLst>
              <a:ext uri="{FF2B5EF4-FFF2-40B4-BE49-F238E27FC236}">
                <a16:creationId xmlns:a16="http://schemas.microsoft.com/office/drawing/2014/main" id="{8C87D847-00BA-ED52-2740-C2559C9764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05822">
            <a:off x="15279370" y="68103"/>
            <a:ext cx="1085796" cy="687013"/>
          </a:xfrm>
          <a:prstGeom prst="rect">
            <a:avLst/>
          </a:prstGeom>
        </p:spPr>
      </p:pic>
      <p:pic>
        <p:nvPicPr>
          <p:cNvPr id="20" name="Picture 11">
            <a:extLst>
              <a:ext uri="{FF2B5EF4-FFF2-40B4-BE49-F238E27FC236}">
                <a16:creationId xmlns:a16="http://schemas.microsoft.com/office/drawing/2014/main" id="{9ADA9AC2-60DD-FA5F-4FD9-68A1D90E94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13241">
            <a:off x="17729542" y="107732"/>
            <a:ext cx="793884" cy="854474"/>
          </a:xfrm>
          <a:prstGeom prst="rect">
            <a:avLst/>
          </a:prstGeom>
        </p:spPr>
      </p:pic>
      <p:pic>
        <p:nvPicPr>
          <p:cNvPr id="21" name="Picture 12">
            <a:extLst>
              <a:ext uri="{FF2B5EF4-FFF2-40B4-BE49-F238E27FC236}">
                <a16:creationId xmlns:a16="http://schemas.microsoft.com/office/drawing/2014/main" id="{CAC6AEF7-B094-ADE7-CFA0-87BA8D6DD3C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800185">
            <a:off x="12866118" y="-97571"/>
            <a:ext cx="988688" cy="1041721"/>
          </a:xfrm>
          <a:prstGeom prst="rect">
            <a:avLst/>
          </a:prstGeom>
        </p:spPr>
      </p:pic>
      <p:pic>
        <p:nvPicPr>
          <p:cNvPr id="22" name="Picture 13">
            <a:extLst>
              <a:ext uri="{FF2B5EF4-FFF2-40B4-BE49-F238E27FC236}">
                <a16:creationId xmlns:a16="http://schemas.microsoft.com/office/drawing/2014/main" id="{3B4878EE-36BB-A669-BA6E-D289C48ED6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978358" flipH="1">
            <a:off x="238843" y="9178221"/>
            <a:ext cx="746338" cy="1282768"/>
          </a:xfrm>
          <a:prstGeom prst="rect">
            <a:avLst/>
          </a:prstGeom>
        </p:spPr>
      </p:pic>
      <p:pic>
        <p:nvPicPr>
          <p:cNvPr id="23" name="Picture 14">
            <a:extLst>
              <a:ext uri="{FF2B5EF4-FFF2-40B4-BE49-F238E27FC236}">
                <a16:creationId xmlns:a16="http://schemas.microsoft.com/office/drawing/2014/main" id="{8ED54ABD-9C0E-D4C2-6738-EBEF47A0675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669255">
            <a:off x="2771887" y="9624145"/>
            <a:ext cx="1193595" cy="1165383"/>
          </a:xfrm>
          <a:prstGeom prst="rect">
            <a:avLst/>
          </a:prstGeom>
        </p:spPr>
      </p:pic>
      <p:pic>
        <p:nvPicPr>
          <p:cNvPr id="24" name="Picture 15">
            <a:extLst>
              <a:ext uri="{FF2B5EF4-FFF2-40B4-BE49-F238E27FC236}">
                <a16:creationId xmlns:a16="http://schemas.microsoft.com/office/drawing/2014/main" id="{DB5F4833-1B37-2CB9-98E5-6480C2F06073}"/>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674905">
            <a:off x="17149404" y="9221212"/>
            <a:ext cx="1411269" cy="1168502"/>
          </a:xfrm>
          <a:prstGeom prst="rect">
            <a:avLst/>
          </a:prstGeom>
        </p:spPr>
      </p:pic>
      <p:pic>
        <p:nvPicPr>
          <p:cNvPr id="25" name="Picture 16">
            <a:extLst>
              <a:ext uri="{FF2B5EF4-FFF2-40B4-BE49-F238E27FC236}">
                <a16:creationId xmlns:a16="http://schemas.microsoft.com/office/drawing/2014/main" id="{5A39B306-7C6F-4B10-A503-4A7514D3315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2142565">
            <a:off x="14224869" y="9490438"/>
            <a:ext cx="1520228" cy="961890"/>
          </a:xfrm>
          <a:prstGeom prst="rect">
            <a:avLst/>
          </a:prstGeom>
        </p:spPr>
      </p:pic>
      <p:pic>
        <p:nvPicPr>
          <p:cNvPr id="26" name="Picture 17">
            <a:extLst>
              <a:ext uri="{FF2B5EF4-FFF2-40B4-BE49-F238E27FC236}">
                <a16:creationId xmlns:a16="http://schemas.microsoft.com/office/drawing/2014/main" id="{32B4963D-3AF8-9EF1-1995-797A01B153D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244800">
            <a:off x="5617287" y="9362189"/>
            <a:ext cx="823682" cy="886546"/>
          </a:xfrm>
          <a:prstGeom prst="rect">
            <a:avLst/>
          </a:prstGeom>
        </p:spPr>
      </p:pic>
      <p:pic>
        <p:nvPicPr>
          <p:cNvPr id="27" name="Picture 18">
            <a:extLst>
              <a:ext uri="{FF2B5EF4-FFF2-40B4-BE49-F238E27FC236}">
                <a16:creationId xmlns:a16="http://schemas.microsoft.com/office/drawing/2014/main" id="{431CAC44-3690-AA61-9613-C8C97F320F09}"/>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2275575">
            <a:off x="11490408" y="9355593"/>
            <a:ext cx="890883" cy="1310122"/>
          </a:xfrm>
          <a:prstGeom prst="rect">
            <a:avLst/>
          </a:prstGeom>
        </p:spPr>
      </p:pic>
      <p:pic>
        <p:nvPicPr>
          <p:cNvPr id="28" name="Picture 19">
            <a:extLst>
              <a:ext uri="{FF2B5EF4-FFF2-40B4-BE49-F238E27FC236}">
                <a16:creationId xmlns:a16="http://schemas.microsoft.com/office/drawing/2014/main" id="{BC278D9C-BEE2-0FBE-8FE7-4C7479C0B63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362912">
            <a:off x="8180559" y="9714910"/>
            <a:ext cx="1618500" cy="591488"/>
          </a:xfrm>
          <a:prstGeom prst="rect">
            <a:avLst/>
          </a:prstGeom>
        </p:spPr>
      </p:pic>
      <p:sp>
        <p:nvSpPr>
          <p:cNvPr id="30" name="TextBox 29">
            <a:extLst>
              <a:ext uri="{FF2B5EF4-FFF2-40B4-BE49-F238E27FC236}">
                <a16:creationId xmlns:a16="http://schemas.microsoft.com/office/drawing/2014/main" id="{4DDCDF66-2F53-FF23-7B2A-FAEB5398E146}"/>
              </a:ext>
            </a:extLst>
          </p:cNvPr>
          <p:cNvSpPr txBox="1"/>
          <p:nvPr/>
        </p:nvSpPr>
        <p:spPr>
          <a:xfrm>
            <a:off x="1676400" y="2206214"/>
            <a:ext cx="15675639" cy="5142626"/>
          </a:xfrm>
          <a:prstGeom prst="rect">
            <a:avLst/>
          </a:prstGeom>
          <a:noFill/>
        </p:spPr>
        <p:txBody>
          <a:bodyPr wrap="square">
            <a:spAutoFit/>
          </a:bodyPr>
          <a:lstStyle/>
          <a:p>
            <a:pPr marL="0" marR="0" algn="ctr">
              <a:lnSpc>
                <a:spcPct val="150000"/>
              </a:lnSpc>
              <a:spcBef>
                <a:spcPts val="0"/>
              </a:spcBef>
              <a:spcAft>
                <a:spcPts val="300"/>
              </a:spcAft>
            </a:pPr>
            <a:r>
              <a:rPr lang="vi-VN" sz="4400" b="1" dirty="0">
                <a:solidFill>
                  <a:schemeClr val="bg1"/>
                </a:solidFill>
                <a:effectLst/>
                <a:latin typeface="Bold"/>
                <a:ea typeface="Calibri" panose="020F0502020204030204" pitchFamily="34" charset="0"/>
              </a:rPr>
              <a:t>Hoạt động nhóm cặp đôi để trả lời câu hỏi</a:t>
            </a:r>
            <a:endParaRPr lang="en-US" sz="4400" b="1" kern="100" dirty="0">
              <a:solidFill>
                <a:schemeClr val="bg1"/>
              </a:solidFill>
              <a:effectLst/>
              <a:latin typeface="Bold"/>
              <a:ea typeface="Calibri" panose="020F0502020204030204" pitchFamily="34" charset="0"/>
              <a:cs typeface="Times New Roman" panose="02020603050405020304" pitchFamily="18" charset="0"/>
            </a:endParaRPr>
          </a:p>
          <a:p>
            <a:pPr marL="0" marR="0" algn="just">
              <a:lnSpc>
                <a:spcPct val="150000"/>
              </a:lnSpc>
              <a:spcBef>
                <a:spcPts val="0"/>
              </a:spcBef>
              <a:spcAft>
                <a:spcPts val="300"/>
              </a:spcAft>
            </a:pPr>
            <a:r>
              <a:rPr lang="en-US" sz="4400" kern="100" dirty="0">
                <a:solidFill>
                  <a:schemeClr val="bg1"/>
                </a:solidFill>
                <a:effectLst/>
                <a:latin typeface="Bold"/>
                <a:ea typeface="Calibri" panose="020F0502020204030204" pitchFamily="34" charset="0"/>
                <a:cs typeface="Times New Roman" panose="02020603050405020304" pitchFamily="18" charset="0"/>
              </a:rPr>
              <a:t>	</a:t>
            </a:r>
            <a:r>
              <a:rPr lang="en-US" sz="4400" kern="100" dirty="0" err="1">
                <a:solidFill>
                  <a:schemeClr val="bg1"/>
                </a:solidFill>
                <a:effectLst/>
                <a:latin typeface="Bold"/>
                <a:ea typeface="Calibri" panose="020F0502020204030204" pitchFamily="34" charset="0"/>
                <a:cs typeface="Times New Roman" panose="02020603050405020304" pitchFamily="18" charset="0"/>
              </a:rPr>
              <a:t>Câu</a:t>
            </a:r>
            <a:r>
              <a:rPr lang="en-US" sz="4400" kern="100" dirty="0">
                <a:solidFill>
                  <a:schemeClr val="bg1"/>
                </a:solidFill>
                <a:effectLst/>
                <a:latin typeface="Bold"/>
                <a:ea typeface="Calibri" panose="020F0502020204030204" pitchFamily="34" charset="0"/>
                <a:cs typeface="Times New Roman" panose="02020603050405020304" pitchFamily="18" charset="0"/>
              </a:rPr>
              <a:t> 1:</a:t>
            </a:r>
            <a:r>
              <a:rPr lang="vi-VN" sz="4400" kern="100" dirty="0">
                <a:solidFill>
                  <a:schemeClr val="bg1"/>
                </a:solidFill>
                <a:effectLst/>
                <a:latin typeface="Bold"/>
                <a:ea typeface="Calibri" panose="020F0502020204030204" pitchFamily="34" charset="0"/>
                <a:cs typeface="Times New Roman" panose="02020603050405020304" pitchFamily="18" charset="0"/>
              </a:rPr>
              <a:t> Ví dụ về sự phối hợp hoạt động của các cơ quan để thực hiện chức năng của hệ cơ quan.</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a:p>
            <a:pPr marL="0" marR="0" algn="just">
              <a:lnSpc>
                <a:spcPct val="150000"/>
              </a:lnSpc>
              <a:spcBef>
                <a:spcPts val="0"/>
              </a:spcBef>
              <a:spcAft>
                <a:spcPts val="300"/>
              </a:spcAft>
            </a:pPr>
            <a:r>
              <a:rPr lang="en-US" sz="4400" kern="100" dirty="0">
                <a:solidFill>
                  <a:schemeClr val="bg1"/>
                </a:solidFill>
                <a:effectLst/>
                <a:latin typeface="Bold"/>
                <a:ea typeface="Calibri" panose="020F0502020204030204" pitchFamily="34" charset="0"/>
                <a:cs typeface="Times New Roman" panose="02020603050405020304" pitchFamily="18" charset="0"/>
              </a:rPr>
              <a:t>	</a:t>
            </a:r>
            <a:r>
              <a:rPr lang="en-US" sz="4400" kern="100" dirty="0" err="1">
                <a:solidFill>
                  <a:schemeClr val="bg1"/>
                </a:solidFill>
                <a:effectLst/>
                <a:latin typeface="Bold"/>
                <a:ea typeface="Calibri" panose="020F0502020204030204" pitchFamily="34" charset="0"/>
                <a:cs typeface="Times New Roman" panose="02020603050405020304" pitchFamily="18" charset="0"/>
              </a:rPr>
              <a:t>Câu</a:t>
            </a:r>
            <a:r>
              <a:rPr lang="en-US" sz="4400" kern="100" dirty="0">
                <a:solidFill>
                  <a:schemeClr val="bg1"/>
                </a:solidFill>
                <a:effectLst/>
                <a:latin typeface="Bold"/>
                <a:ea typeface="Calibri" panose="020F0502020204030204" pitchFamily="34" charset="0"/>
                <a:cs typeface="Times New Roman" panose="02020603050405020304" pitchFamily="18" charset="0"/>
              </a:rPr>
              <a:t> 2:</a:t>
            </a:r>
            <a:r>
              <a:rPr lang="vi-VN" sz="4400" kern="100" dirty="0">
                <a:solidFill>
                  <a:schemeClr val="bg1"/>
                </a:solidFill>
                <a:effectLst/>
                <a:latin typeface="Bold"/>
                <a:ea typeface="Calibri" panose="020F0502020204030204" pitchFamily="34" charset="0"/>
                <a:cs typeface="Times New Roman" panose="02020603050405020304" pitchFamily="18" charset="0"/>
              </a:rPr>
              <a:t> Sự hoạt động của các cơ quan trong cơ thể khi chúng ta ngủ, từ đó lập kế hoạch sinh hoạt hợp lí, khoa học cho bản thân.</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F2A2E5D6-BBA5-E2F2-A0BA-ED1B650497F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803735" y="2094899"/>
            <a:ext cx="580861" cy="580861"/>
          </a:xfrm>
          <a:prstGeom prst="rect">
            <a:avLst/>
          </a:prstGeom>
        </p:spPr>
      </p:pic>
    </p:spTree>
    <p:extLst>
      <p:ext uri="{BB962C8B-B14F-4D97-AF65-F5344CB8AC3E}">
        <p14:creationId xmlns:p14="http://schemas.microsoft.com/office/powerpoint/2010/main" val="364910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9"/>
        <p:cNvGrpSpPr/>
        <p:nvPr/>
      </p:nvGrpSpPr>
      <p:grpSpPr>
        <a:xfrm>
          <a:off x="0" y="0"/>
          <a:ext cx="0" cy="0"/>
          <a:chOff x="0" y="0"/>
          <a:chExt cx="0" cy="0"/>
        </a:xfrm>
      </p:grpSpPr>
      <p:sp>
        <p:nvSpPr>
          <p:cNvPr id="101" name="TextBox 100">
            <a:extLst>
              <a:ext uri="{FF2B5EF4-FFF2-40B4-BE49-F238E27FC236}">
                <a16:creationId xmlns:a16="http://schemas.microsoft.com/office/drawing/2014/main" id="{02C4C59E-0927-5BF1-2F46-6381594621BE}"/>
              </a:ext>
            </a:extLst>
          </p:cNvPr>
          <p:cNvSpPr txBox="1"/>
          <p:nvPr/>
        </p:nvSpPr>
        <p:spPr>
          <a:xfrm>
            <a:off x="5105400" y="0"/>
            <a:ext cx="7696200" cy="830997"/>
          </a:xfrm>
          <a:prstGeom prst="rect">
            <a:avLst/>
          </a:prstGeom>
          <a:noFill/>
        </p:spPr>
        <p:txBody>
          <a:bodyPr wrap="square" rtlCol="0">
            <a:spAutoFit/>
          </a:bodyPr>
          <a:lstStyle/>
          <a:p>
            <a:pPr algn="ctr" defTabSz="1828800">
              <a:buClr>
                <a:srgbClr val="000000"/>
              </a:buClr>
              <a:defRPr/>
            </a:pPr>
            <a:r>
              <a:rPr lang="en-US" sz="4800" kern="0" dirty="0">
                <a:solidFill>
                  <a:schemeClr val="bg1"/>
                </a:solidFill>
                <a:latin typeface="Bold"/>
                <a:sym typeface="Arial"/>
              </a:rPr>
              <a:t>VẬN DỤNG</a:t>
            </a:r>
          </a:p>
        </p:txBody>
      </p:sp>
      <p:pic>
        <p:nvPicPr>
          <p:cNvPr id="6" name="Picture 5" descr="Icon&#10;&#10;Description automatically generated">
            <a:extLst>
              <a:ext uri="{FF2B5EF4-FFF2-40B4-BE49-F238E27FC236}">
                <a16:creationId xmlns:a16="http://schemas.microsoft.com/office/drawing/2014/main" id="{B68E3286-635E-C3D8-F01D-82E170B50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5676"/>
            <a:ext cx="830997" cy="830997"/>
          </a:xfrm>
          <a:prstGeom prst="rect">
            <a:avLst/>
          </a:prstGeom>
        </p:spPr>
      </p:pic>
      <p:grpSp>
        <p:nvGrpSpPr>
          <p:cNvPr id="7" name="Group 6">
            <a:extLst>
              <a:ext uri="{FF2B5EF4-FFF2-40B4-BE49-F238E27FC236}">
                <a16:creationId xmlns:a16="http://schemas.microsoft.com/office/drawing/2014/main" id="{7A146848-5BF4-2D86-B923-57A12A3771E4}"/>
              </a:ext>
            </a:extLst>
          </p:cNvPr>
          <p:cNvGrpSpPr/>
          <p:nvPr/>
        </p:nvGrpSpPr>
        <p:grpSpPr>
          <a:xfrm>
            <a:off x="1111873" y="1704173"/>
            <a:ext cx="16064254" cy="1749930"/>
            <a:chOff x="668552" y="2608678"/>
            <a:chExt cx="5162352" cy="2084355"/>
          </a:xfrm>
        </p:grpSpPr>
        <p:sp>
          <p:nvSpPr>
            <p:cNvPr id="8" name="Rectangle: Rounded Corners 7">
              <a:extLst>
                <a:ext uri="{FF2B5EF4-FFF2-40B4-BE49-F238E27FC236}">
                  <a16:creationId xmlns:a16="http://schemas.microsoft.com/office/drawing/2014/main" id="{3E87BBF0-56A8-6DCD-C9A8-365BF94A1D0A}"/>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9" name="TextBox 8">
              <a:extLst>
                <a:ext uri="{FF2B5EF4-FFF2-40B4-BE49-F238E27FC236}">
                  <a16:creationId xmlns:a16="http://schemas.microsoft.com/office/drawing/2014/main" id="{A39DAD2E-EA81-D570-B083-5399ACF154E1}"/>
                </a:ext>
              </a:extLst>
            </p:cNvPr>
            <p:cNvSpPr txBox="1"/>
            <p:nvPr/>
          </p:nvSpPr>
          <p:spPr>
            <a:xfrm>
              <a:off x="1009499" y="2783624"/>
              <a:ext cx="4597075" cy="1162643"/>
            </a:xfrm>
            <a:prstGeom prst="rect">
              <a:avLst/>
            </a:prstGeom>
            <a:noFill/>
            <a:effectLst/>
          </p:spPr>
          <p:txBody>
            <a:bodyPr wrap="square" rtlCol="0">
              <a:spAutoFit/>
            </a:bodyPr>
            <a:lstStyle/>
            <a:p>
              <a:pPr marL="0" marR="0" algn="just">
                <a:spcBef>
                  <a:spcPts val="0"/>
                </a:spcBef>
                <a:spcAft>
                  <a:spcPts val="300"/>
                </a:spcAft>
              </a:pPr>
              <a:r>
                <a:rPr lang="en-US" sz="4400" kern="100" dirty="0" err="1">
                  <a:effectLst/>
                  <a:latin typeface="Bold"/>
                  <a:ea typeface="Calibri" panose="020F0502020204030204" pitchFamily="34" charset="0"/>
                  <a:cs typeface="Times New Roman" panose="02020603050405020304" pitchFamily="18" charset="0"/>
                </a:rPr>
                <a:t>Câu</a:t>
              </a:r>
              <a:r>
                <a:rPr lang="en-US" sz="4400" kern="100" dirty="0">
                  <a:effectLst/>
                  <a:latin typeface="Bold"/>
                  <a:ea typeface="Calibri" panose="020F0502020204030204" pitchFamily="34" charset="0"/>
                  <a:cs typeface="Times New Roman" panose="02020603050405020304" pitchFamily="18" charset="0"/>
                </a:rPr>
                <a:t> 1:</a:t>
              </a:r>
              <a:r>
                <a:rPr lang="vi-VN" sz="4400" kern="100" dirty="0">
                  <a:effectLst/>
                  <a:latin typeface="Bold"/>
                  <a:ea typeface="Calibri" panose="020F0502020204030204" pitchFamily="34" charset="0"/>
                  <a:cs typeface="Times New Roman" panose="02020603050405020304" pitchFamily="18" charset="0"/>
                </a:rPr>
                <a:t> Ví dụ về sự phối hợp hoạt động của các cơ quan để thực hiện chức năng của hệ cơ quan.</a:t>
              </a:r>
              <a:endParaRPr lang="en-US" sz="4400" kern="100" dirty="0">
                <a:effectLst/>
                <a:latin typeface="Bold"/>
                <a:ea typeface="游明朝" panose="02020400000000000000" pitchFamily="18" charset="-128"/>
                <a:cs typeface="Times New Roman" panose="02020603050405020304" pitchFamily="18" charset="0"/>
              </a:endParaRPr>
            </a:p>
          </p:txBody>
        </p:sp>
      </p:grpSp>
      <p:grpSp>
        <p:nvGrpSpPr>
          <p:cNvPr id="10" name="!!a3">
            <a:extLst>
              <a:ext uri="{FF2B5EF4-FFF2-40B4-BE49-F238E27FC236}">
                <a16:creationId xmlns:a16="http://schemas.microsoft.com/office/drawing/2014/main" id="{DF8BE353-53AF-9C08-9401-7D70481419CD}"/>
              </a:ext>
            </a:extLst>
          </p:cNvPr>
          <p:cNvGrpSpPr/>
          <p:nvPr/>
        </p:nvGrpSpPr>
        <p:grpSpPr>
          <a:xfrm>
            <a:off x="1163004" y="950760"/>
            <a:ext cx="3248740" cy="931034"/>
            <a:chOff x="1367221" y="6204971"/>
            <a:chExt cx="1848459" cy="620689"/>
          </a:xfrm>
        </p:grpSpPr>
        <p:sp>
          <p:nvSpPr>
            <p:cNvPr id="11" name="Rectangle: Rounded Corners 10">
              <a:extLst>
                <a:ext uri="{FF2B5EF4-FFF2-40B4-BE49-F238E27FC236}">
                  <a16:creationId xmlns:a16="http://schemas.microsoft.com/office/drawing/2014/main" id="{5F4D9036-1235-97A8-BCDD-B40D4701A31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12" name="TextBox 11">
              <a:extLst>
                <a:ext uri="{FF2B5EF4-FFF2-40B4-BE49-F238E27FC236}">
                  <a16:creationId xmlns:a16="http://schemas.microsoft.com/office/drawing/2014/main" id="{B386764F-348D-0681-6C58-323C703DBCE9}"/>
                </a:ext>
              </a:extLst>
            </p:cNvPr>
            <p:cNvSpPr txBox="1"/>
            <p:nvPr/>
          </p:nvSpPr>
          <p:spPr>
            <a:xfrm>
              <a:off x="1402752" y="6253706"/>
              <a:ext cx="1766747" cy="492442"/>
            </a:xfrm>
            <a:prstGeom prst="rect">
              <a:avLst/>
            </a:prstGeom>
            <a:noFill/>
            <a:effectLst/>
          </p:spPr>
          <p:txBody>
            <a:bodyPr wrap="square" rtlCol="0">
              <a:spAutoFit/>
            </a:bodyPr>
            <a:lstStyle/>
            <a:p>
              <a:pPr algn="ctr" defTabSz="1371600"/>
              <a:r>
                <a:rPr lang="en-US" sz="4200" b="1" dirty="0" err="1">
                  <a:solidFill>
                    <a:prstClr val="white"/>
                  </a:solidFill>
                  <a:latin typeface="Bold"/>
                  <a:ea typeface="Aachen" panose="02020500000000000000" pitchFamily="18" charset="0"/>
                  <a:cs typeface="Times New Roman" panose="02020603050405020304" pitchFamily="18" charset="0"/>
                </a:rPr>
                <a:t>Câu</a:t>
              </a:r>
              <a:r>
                <a:rPr lang="en-US" sz="4200" b="1" dirty="0">
                  <a:solidFill>
                    <a:prstClr val="white"/>
                  </a:solidFill>
                  <a:latin typeface="Bold"/>
                  <a:ea typeface="Aachen" panose="02020500000000000000" pitchFamily="18" charset="0"/>
                  <a:cs typeface="Times New Roman" panose="02020603050405020304" pitchFamily="18" charset="0"/>
                </a:rPr>
                <a:t> </a:t>
              </a:r>
              <a:r>
                <a:rPr lang="en-US" sz="4200" b="1" dirty="0" err="1">
                  <a:solidFill>
                    <a:prstClr val="white"/>
                  </a:solidFill>
                  <a:latin typeface="Bold"/>
                  <a:ea typeface="Aachen" panose="02020500000000000000" pitchFamily="18" charset="0"/>
                  <a:cs typeface="Times New Roman" panose="02020603050405020304" pitchFamily="18" charset="0"/>
                </a:rPr>
                <a:t>hỏi</a:t>
              </a:r>
              <a:endParaRPr lang="en-US" sz="4200" b="1" dirty="0">
                <a:solidFill>
                  <a:prstClr val="white"/>
                </a:solidFill>
                <a:latin typeface="Bold"/>
                <a:ea typeface="Aachen" panose="02020500000000000000" pitchFamily="18" charset="0"/>
                <a:cs typeface="Times New Roman" panose="02020603050405020304" pitchFamily="18" charset="0"/>
              </a:endParaRPr>
            </a:p>
          </p:txBody>
        </p:sp>
      </p:grpSp>
      <p:grpSp>
        <p:nvGrpSpPr>
          <p:cNvPr id="13" name="!!a2">
            <a:extLst>
              <a:ext uri="{FF2B5EF4-FFF2-40B4-BE49-F238E27FC236}">
                <a16:creationId xmlns:a16="http://schemas.microsoft.com/office/drawing/2014/main" id="{9CAA060D-2EFB-CCDE-982C-C3E2CEA77B70}"/>
              </a:ext>
            </a:extLst>
          </p:cNvPr>
          <p:cNvGrpSpPr/>
          <p:nvPr/>
        </p:nvGrpSpPr>
        <p:grpSpPr>
          <a:xfrm>
            <a:off x="730876" y="876300"/>
            <a:ext cx="1079956" cy="1079956"/>
            <a:chOff x="6724214" y="1636355"/>
            <a:chExt cx="719971" cy="719971"/>
          </a:xfrm>
        </p:grpSpPr>
        <p:sp>
          <p:nvSpPr>
            <p:cNvPr id="14" name="Oval 13">
              <a:extLst>
                <a:ext uri="{FF2B5EF4-FFF2-40B4-BE49-F238E27FC236}">
                  <a16:creationId xmlns:a16="http://schemas.microsoft.com/office/drawing/2014/main" id="{1743125C-9BD0-9425-06E6-314B9B69AABD}"/>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endParaRPr>
            </a:p>
          </p:txBody>
        </p:sp>
        <p:sp>
          <p:nvSpPr>
            <p:cNvPr id="15" name="Freeform: Shape 14">
              <a:extLst>
                <a:ext uri="{FF2B5EF4-FFF2-40B4-BE49-F238E27FC236}">
                  <a16:creationId xmlns:a16="http://schemas.microsoft.com/office/drawing/2014/main" id="{93C04EF0-55A5-E260-F310-BB539E2A05FE}"/>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1371600"/>
              <a:endParaRPr lang="vi-VN" sz="2700">
                <a:solidFill>
                  <a:prstClr val="black"/>
                </a:solidFill>
              </a:endParaRPr>
            </a:p>
          </p:txBody>
        </p:sp>
      </p:grpSp>
      <p:grpSp>
        <p:nvGrpSpPr>
          <p:cNvPr id="16" name="Group 15">
            <a:extLst>
              <a:ext uri="{FF2B5EF4-FFF2-40B4-BE49-F238E27FC236}">
                <a16:creationId xmlns:a16="http://schemas.microsoft.com/office/drawing/2014/main" id="{B27C5060-DABE-192A-237B-B281C61028C1}"/>
              </a:ext>
            </a:extLst>
          </p:cNvPr>
          <p:cNvGrpSpPr/>
          <p:nvPr/>
        </p:nvGrpSpPr>
        <p:grpSpPr>
          <a:xfrm>
            <a:off x="1313877" y="4666602"/>
            <a:ext cx="15777187" cy="5134478"/>
            <a:chOff x="889263" y="5369901"/>
            <a:chExt cx="5353017" cy="1312675"/>
          </a:xfrm>
        </p:grpSpPr>
        <p:sp>
          <p:nvSpPr>
            <p:cNvPr id="17" name="Rectangle: Rounded Corners 16">
              <a:extLst>
                <a:ext uri="{FF2B5EF4-FFF2-40B4-BE49-F238E27FC236}">
                  <a16:creationId xmlns:a16="http://schemas.microsoft.com/office/drawing/2014/main" id="{77797A0B-0AC3-BCAA-8F63-F50B4C8B0E2F}"/>
                </a:ext>
              </a:extLst>
            </p:cNvPr>
            <p:cNvSpPr/>
            <p:nvPr/>
          </p:nvSpPr>
          <p:spPr>
            <a:xfrm>
              <a:off x="889263" y="5369901"/>
              <a:ext cx="5353017" cy="1284050"/>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18" name="TextBox 17">
              <a:extLst>
                <a:ext uri="{FF2B5EF4-FFF2-40B4-BE49-F238E27FC236}">
                  <a16:creationId xmlns:a16="http://schemas.microsoft.com/office/drawing/2014/main" id="{B995FCA5-8C3E-5E4C-E7D7-641B2BE70C68}"/>
                </a:ext>
              </a:extLst>
            </p:cNvPr>
            <p:cNvSpPr txBox="1"/>
            <p:nvPr/>
          </p:nvSpPr>
          <p:spPr>
            <a:xfrm>
              <a:off x="960444" y="5510555"/>
              <a:ext cx="5222574" cy="1172021"/>
            </a:xfrm>
            <a:prstGeom prst="rect">
              <a:avLst/>
            </a:prstGeom>
            <a:noFill/>
            <a:effectLst/>
          </p:spPr>
          <p:txBody>
            <a:bodyPr wrap="square" rtlCol="0">
              <a:spAutoFit/>
            </a:bodyPr>
            <a:lstStyle/>
            <a:p>
              <a:pPr marL="30480" marR="30480" algn="just">
                <a:spcBef>
                  <a:spcPts val="0"/>
                </a:spcBef>
                <a:spcAft>
                  <a:spcPts val="0"/>
                </a:spcAft>
              </a:pPr>
              <a:r>
                <a:rPr lang="vi-VN" sz="3600" dirty="0">
                  <a:solidFill>
                    <a:srgbClr val="000000"/>
                  </a:solidFill>
                  <a:effectLst/>
                  <a:latin typeface="Bold"/>
                  <a:ea typeface="Times New Roman" panose="02020603050405020304" pitchFamily="18" charset="0"/>
                </a:rPr>
                <a:t>Ví dụ thể hiện sự phối hợp của các cơ quan trong thực hiện chức năng của hệ cơ quan:</a:t>
              </a:r>
              <a:endParaRPr lang="en-US" sz="3600" dirty="0">
                <a:effectLst/>
                <a:latin typeface="Bold"/>
                <a:ea typeface="Times New Roman" panose="02020603050405020304" pitchFamily="18" charset="0"/>
              </a:endParaRPr>
            </a:p>
            <a:p>
              <a:pPr marL="30480" marR="30480" indent="502920" algn="just">
                <a:spcBef>
                  <a:spcPts val="0"/>
                </a:spcBef>
                <a:spcAft>
                  <a:spcPts val="0"/>
                </a:spcAft>
              </a:pPr>
              <a:r>
                <a:rPr lang="vi-VN" sz="3600" dirty="0">
                  <a:solidFill>
                    <a:srgbClr val="000000"/>
                  </a:solidFill>
                  <a:effectLst/>
                  <a:latin typeface="Bold"/>
                  <a:ea typeface="Times New Roman" panose="02020603050405020304" pitchFamily="18" charset="0"/>
                </a:rPr>
                <a:t>Khi một vận động viên tập tạ, cơ co dãn phối hợp cùng sự hoạt động của các khớp làm xương chuyển động, tạo nên cử động nâng hạ tạ.</a:t>
              </a:r>
              <a:endParaRPr lang="en-US" sz="3600" dirty="0">
                <a:effectLst/>
                <a:latin typeface="Bold"/>
                <a:ea typeface="Times New Roman" panose="02020603050405020304" pitchFamily="18" charset="0"/>
              </a:endParaRPr>
            </a:p>
            <a:p>
              <a:pPr marL="30480" marR="30480" indent="502920" algn="just">
                <a:spcBef>
                  <a:spcPts val="0"/>
                </a:spcBef>
                <a:spcAft>
                  <a:spcPts val="0"/>
                </a:spcAft>
              </a:pPr>
              <a:r>
                <a:rPr lang="vi-VN" sz="3600" dirty="0">
                  <a:solidFill>
                    <a:srgbClr val="000000"/>
                  </a:solidFill>
                  <a:effectLst/>
                  <a:latin typeface="Bold"/>
                  <a:ea typeface="Times New Roman" panose="02020603050405020304" pitchFamily="18" charset="0"/>
                </a:rPr>
                <a:t>Khi chúng ta hít vào, hoạt động của các cơ quan trong đường dẫn khí (mũi, khí quản, phế quản) đưa không khí ấm, ẩm, sạch, giàu O</a:t>
              </a:r>
              <a:r>
                <a:rPr lang="vi-VN" sz="3600" baseline="-25000" dirty="0">
                  <a:solidFill>
                    <a:srgbClr val="000000"/>
                  </a:solidFill>
                  <a:effectLst/>
                  <a:latin typeface="Bold"/>
                  <a:ea typeface="Times New Roman" panose="02020603050405020304" pitchFamily="18" charset="0"/>
                </a:rPr>
                <a:t>2</a:t>
              </a:r>
              <a:r>
                <a:rPr lang="vi-VN" sz="3600" dirty="0">
                  <a:solidFill>
                    <a:srgbClr val="000000"/>
                  </a:solidFill>
                  <a:effectLst/>
                  <a:latin typeface="Bold"/>
                  <a:ea typeface="Times New Roman" panose="02020603050405020304" pitchFamily="18" charset="0"/>
                </a:rPr>
                <a:t> đi vào phổi để thực hiện trao đổi khí ở phổi. Quá trình thở ra đưa không khí giàu CO</a:t>
              </a:r>
              <a:r>
                <a:rPr lang="vi-VN" sz="3600" baseline="-25000" dirty="0">
                  <a:solidFill>
                    <a:srgbClr val="000000"/>
                  </a:solidFill>
                  <a:effectLst/>
                  <a:latin typeface="Bold"/>
                  <a:ea typeface="Times New Roman" panose="02020603050405020304" pitchFamily="18" charset="0"/>
                </a:rPr>
                <a:t>2</a:t>
              </a:r>
              <a:r>
                <a:rPr lang="vi-VN" sz="3600" dirty="0">
                  <a:solidFill>
                    <a:srgbClr val="000000"/>
                  </a:solidFill>
                  <a:effectLst/>
                  <a:latin typeface="Bold"/>
                  <a:ea typeface="Times New Roman" panose="02020603050405020304" pitchFamily="18" charset="0"/>
                </a:rPr>
                <a:t> từ phổi qua các cơ quan trong đường dẫn khí ra ngoài môi trường.</a:t>
              </a:r>
              <a:endParaRPr lang="en-US" sz="3600" dirty="0">
                <a:effectLst/>
                <a:latin typeface="Bold"/>
                <a:ea typeface="Times New Roman" panose="02020603050405020304" pitchFamily="18" charset="0"/>
              </a:endParaRPr>
            </a:p>
          </p:txBody>
        </p:sp>
      </p:grpSp>
      <p:grpSp>
        <p:nvGrpSpPr>
          <p:cNvPr id="19" name="Group 18">
            <a:extLst>
              <a:ext uri="{FF2B5EF4-FFF2-40B4-BE49-F238E27FC236}">
                <a16:creationId xmlns:a16="http://schemas.microsoft.com/office/drawing/2014/main" id="{1D5F7C62-1562-7FA5-F291-C0437B60396F}"/>
              </a:ext>
            </a:extLst>
          </p:cNvPr>
          <p:cNvGrpSpPr/>
          <p:nvPr/>
        </p:nvGrpSpPr>
        <p:grpSpPr>
          <a:xfrm>
            <a:off x="902079" y="4136556"/>
            <a:ext cx="3595726" cy="931034"/>
            <a:chOff x="1169795" y="6204971"/>
            <a:chExt cx="2045885" cy="620689"/>
          </a:xfrm>
        </p:grpSpPr>
        <p:sp>
          <p:nvSpPr>
            <p:cNvPr id="20" name="Rectangle: Rounded Corners 19">
              <a:extLst>
                <a:ext uri="{FF2B5EF4-FFF2-40B4-BE49-F238E27FC236}">
                  <a16:creationId xmlns:a16="http://schemas.microsoft.com/office/drawing/2014/main" id="{592D6F89-4DFE-5A77-A5E9-490F4D2FDFB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21" name="TextBox 20">
              <a:extLst>
                <a:ext uri="{FF2B5EF4-FFF2-40B4-BE49-F238E27FC236}">
                  <a16:creationId xmlns:a16="http://schemas.microsoft.com/office/drawing/2014/main" id="{FF75D463-3C26-B782-DD7C-38D62342C7A1}"/>
                </a:ext>
              </a:extLst>
            </p:cNvPr>
            <p:cNvSpPr txBox="1"/>
            <p:nvPr/>
          </p:nvSpPr>
          <p:spPr>
            <a:xfrm>
              <a:off x="1169795" y="6253706"/>
              <a:ext cx="1611184" cy="492442"/>
            </a:xfrm>
            <a:prstGeom prst="rect">
              <a:avLst/>
            </a:prstGeom>
            <a:noFill/>
            <a:effectLst/>
          </p:spPr>
          <p:txBody>
            <a:bodyPr wrap="square" rtlCol="0">
              <a:spAutoFit/>
            </a:bodyPr>
            <a:lstStyle/>
            <a:p>
              <a:pPr algn="r" defTabSz="1371600"/>
              <a:r>
                <a:rPr lang="en-US" sz="4200" b="1" dirty="0" err="1">
                  <a:solidFill>
                    <a:prstClr val="white"/>
                  </a:solidFill>
                  <a:latin typeface="Bold"/>
                  <a:ea typeface="Aachen" panose="02020500000000000000" pitchFamily="18" charset="0"/>
                  <a:cs typeface="Times New Roman" panose="02020603050405020304" pitchFamily="18" charset="0"/>
                </a:rPr>
                <a:t>Trả</a:t>
              </a:r>
              <a:r>
                <a:rPr lang="en-US" sz="4200" b="1" dirty="0">
                  <a:solidFill>
                    <a:prstClr val="white"/>
                  </a:solidFill>
                  <a:latin typeface="Bold"/>
                  <a:ea typeface="Aachen" panose="02020500000000000000" pitchFamily="18" charset="0"/>
                  <a:cs typeface="Times New Roman" panose="02020603050405020304" pitchFamily="18" charset="0"/>
                </a:rPr>
                <a:t> </a:t>
              </a:r>
              <a:r>
                <a:rPr lang="en-US" sz="4200" b="1" dirty="0" err="1">
                  <a:solidFill>
                    <a:prstClr val="white"/>
                  </a:solidFill>
                  <a:latin typeface="Bold"/>
                  <a:ea typeface="Aachen" panose="02020500000000000000" pitchFamily="18" charset="0"/>
                  <a:cs typeface="Times New Roman" panose="02020603050405020304" pitchFamily="18" charset="0"/>
                </a:rPr>
                <a:t>lời</a:t>
              </a:r>
              <a:r>
                <a:rPr lang="en-US" sz="4200" b="1" dirty="0">
                  <a:solidFill>
                    <a:prstClr val="white"/>
                  </a:solidFill>
                  <a:latin typeface="Bold"/>
                  <a:ea typeface="Aachen" panose="02020500000000000000" pitchFamily="18"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C03566FF-B694-CE67-D827-78DB821D6246}"/>
              </a:ext>
            </a:extLst>
          </p:cNvPr>
          <p:cNvGrpSpPr/>
          <p:nvPr/>
        </p:nvGrpSpPr>
        <p:grpSpPr>
          <a:xfrm>
            <a:off x="709084" y="4076700"/>
            <a:ext cx="1079956" cy="1079956"/>
            <a:chOff x="6164249" y="4158400"/>
            <a:chExt cx="719971" cy="719971"/>
          </a:xfrm>
        </p:grpSpPr>
        <p:sp>
          <p:nvSpPr>
            <p:cNvPr id="23" name="Oval 22">
              <a:extLst>
                <a:ext uri="{FF2B5EF4-FFF2-40B4-BE49-F238E27FC236}">
                  <a16:creationId xmlns:a16="http://schemas.microsoft.com/office/drawing/2014/main" id="{74501994-0C07-A5F7-01CE-325DF36A6394}"/>
                </a:ext>
              </a:extLst>
            </p:cNvPr>
            <p:cNvSpPr/>
            <p:nvPr/>
          </p:nvSpPr>
          <p:spPr>
            <a:xfrm>
              <a:off x="6164249" y="4158400"/>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endParaRPr>
            </a:p>
          </p:txBody>
        </p:sp>
        <p:sp>
          <p:nvSpPr>
            <p:cNvPr id="24" name="Freeform: Shape 23">
              <a:extLst>
                <a:ext uri="{FF2B5EF4-FFF2-40B4-BE49-F238E27FC236}">
                  <a16:creationId xmlns:a16="http://schemas.microsoft.com/office/drawing/2014/main" id="{76E68F4B-AF9F-0E1D-D964-E8AA74BF2361}"/>
                </a:ext>
              </a:extLst>
            </p:cNvPr>
            <p:cNvSpPr/>
            <p:nvPr/>
          </p:nvSpPr>
          <p:spPr>
            <a:xfrm>
              <a:off x="6330619" y="4320473"/>
              <a:ext cx="387230" cy="395824"/>
            </a:xfrm>
            <a:custGeom>
              <a:avLst/>
              <a:gdLst>
                <a:gd name="connsiteX0" fmla="*/ 127627 w 1018963"/>
                <a:gd name="connsiteY0" fmla="*/ 1035137 h 1041583"/>
                <a:gd name="connsiteX1" fmla="*/ 121181 w 1018963"/>
                <a:gd name="connsiteY1" fmla="*/ 962885 h 1041583"/>
                <a:gd name="connsiteX2" fmla="*/ 121181 w 1018963"/>
                <a:gd name="connsiteY2" fmla="*/ 897076 h 1041583"/>
                <a:gd name="connsiteX3" fmla="*/ 97886 w 1018963"/>
                <a:gd name="connsiteY3" fmla="*/ 871921 h 1041583"/>
                <a:gd name="connsiteX4" fmla="*/ 8048 w 1018963"/>
                <a:gd name="connsiteY4" fmla="*/ 705262 h 1041583"/>
                <a:gd name="connsiteX5" fmla="*/ 9895 w 1018963"/>
                <a:gd name="connsiteY5" fmla="*/ 518646 h 1041583"/>
                <a:gd name="connsiteX6" fmla="*/ 270874 w 1018963"/>
                <a:gd name="connsiteY6" fmla="*/ 258044 h 1041583"/>
                <a:gd name="connsiteX7" fmla="*/ 410174 w 1018963"/>
                <a:gd name="connsiteY7" fmla="*/ 249886 h 1041583"/>
                <a:gd name="connsiteX8" fmla="*/ 407242 w 1018963"/>
                <a:gd name="connsiteY8" fmla="*/ 274201 h 1041583"/>
                <a:gd name="connsiteX9" fmla="*/ 354944 w 1018963"/>
                <a:gd name="connsiteY9" fmla="*/ 278069 h 1041583"/>
                <a:gd name="connsiteX10" fmla="*/ 38829 w 1018963"/>
                <a:gd name="connsiteY10" fmla="*/ 526848 h 1041583"/>
                <a:gd name="connsiteX11" fmla="*/ 38783 w 1018963"/>
                <a:gd name="connsiteY11" fmla="*/ 703212 h 1041583"/>
                <a:gd name="connsiteX12" fmla="*/ 137517 w 1018963"/>
                <a:gd name="connsiteY12" fmla="*/ 868617 h 1041583"/>
                <a:gd name="connsiteX13" fmla="*/ 149907 w 1018963"/>
                <a:gd name="connsiteY13" fmla="*/ 877770 h 1041583"/>
                <a:gd name="connsiteX14" fmla="*/ 149907 w 1018963"/>
                <a:gd name="connsiteY14" fmla="*/ 941219 h 1041583"/>
                <a:gd name="connsiteX15" fmla="*/ 154109 w 1018963"/>
                <a:gd name="connsiteY15" fmla="*/ 1004668 h 1041583"/>
                <a:gd name="connsiteX16" fmla="*/ 217329 w 1018963"/>
                <a:gd name="connsiteY16" fmla="*/ 980430 h 1041583"/>
                <a:gd name="connsiteX17" fmla="*/ 276346 w 1018963"/>
                <a:gd name="connsiteY17" fmla="*/ 956191 h 1041583"/>
                <a:gd name="connsiteX18" fmla="*/ 417170 w 1018963"/>
                <a:gd name="connsiteY18" fmla="*/ 954434 h 1041583"/>
                <a:gd name="connsiteX19" fmla="*/ 630635 w 1018963"/>
                <a:gd name="connsiteY19" fmla="*/ 929073 h 1041583"/>
                <a:gd name="connsiteX20" fmla="*/ 778917 w 1018963"/>
                <a:gd name="connsiteY20" fmla="*/ 806403 h 1041583"/>
                <a:gd name="connsiteX21" fmla="*/ 825143 w 1018963"/>
                <a:gd name="connsiteY21" fmla="*/ 705401 h 1041583"/>
                <a:gd name="connsiteX22" fmla="*/ 810504 w 1018963"/>
                <a:gd name="connsiteY22" fmla="*/ 692959 h 1041583"/>
                <a:gd name="connsiteX23" fmla="*/ 755296 w 1018963"/>
                <a:gd name="connsiteY23" fmla="*/ 636918 h 1041583"/>
                <a:gd name="connsiteX24" fmla="*/ 745899 w 1018963"/>
                <a:gd name="connsiteY24" fmla="*/ 617288 h 1041583"/>
                <a:gd name="connsiteX25" fmla="*/ 724079 w 1018963"/>
                <a:gd name="connsiteY25" fmla="*/ 566809 h 1041583"/>
                <a:gd name="connsiteX26" fmla="*/ 732715 w 1018963"/>
                <a:gd name="connsiteY26" fmla="*/ 522283 h 1041583"/>
                <a:gd name="connsiteX27" fmla="*/ 741350 w 1018963"/>
                <a:gd name="connsiteY27" fmla="*/ 513088 h 1041583"/>
                <a:gd name="connsiteX28" fmla="*/ 731283 w 1018963"/>
                <a:gd name="connsiteY28" fmla="*/ 491258 h 1041583"/>
                <a:gd name="connsiteX29" fmla="*/ 693301 w 1018963"/>
                <a:gd name="connsiteY29" fmla="*/ 434565 h 1041583"/>
                <a:gd name="connsiteX30" fmla="*/ 641233 w 1018963"/>
                <a:gd name="connsiteY30" fmla="*/ 330427 h 1041583"/>
                <a:gd name="connsiteX31" fmla="*/ 627287 w 1018963"/>
                <a:gd name="connsiteY31" fmla="*/ 299777 h 1041583"/>
                <a:gd name="connsiteX32" fmla="*/ 510869 w 1018963"/>
                <a:gd name="connsiteY32" fmla="*/ 277136 h 1041583"/>
                <a:gd name="connsiteX33" fmla="*/ 454137 w 1018963"/>
                <a:gd name="connsiteY33" fmla="*/ 265161 h 1041583"/>
                <a:gd name="connsiteX34" fmla="*/ 458132 w 1018963"/>
                <a:gd name="connsiteY34" fmla="*/ 251276 h 1041583"/>
                <a:gd name="connsiteX35" fmla="*/ 512808 w 1018963"/>
                <a:gd name="connsiteY35" fmla="*/ 247173 h 1041583"/>
                <a:gd name="connsiteX36" fmla="*/ 631905 w 1018963"/>
                <a:gd name="connsiteY36" fmla="*/ 268537 h 1041583"/>
                <a:gd name="connsiteX37" fmla="*/ 647537 w 1018963"/>
                <a:gd name="connsiteY37" fmla="*/ 247162 h 1041583"/>
                <a:gd name="connsiteX38" fmla="*/ 733985 w 1018963"/>
                <a:gd name="connsiteY38" fmla="*/ 146123 h 1041583"/>
                <a:gd name="connsiteX39" fmla="*/ 773237 w 1018963"/>
                <a:gd name="connsiteY39" fmla="*/ 141260 h 1041583"/>
                <a:gd name="connsiteX40" fmla="*/ 749824 w 1018963"/>
                <a:gd name="connsiteY40" fmla="*/ 171495 h 1041583"/>
                <a:gd name="connsiteX41" fmla="*/ 670765 w 1018963"/>
                <a:gd name="connsiteY41" fmla="*/ 300952 h 1041583"/>
                <a:gd name="connsiteX42" fmla="*/ 706000 w 1018963"/>
                <a:gd name="connsiteY42" fmla="*/ 400432 h 1041583"/>
                <a:gd name="connsiteX43" fmla="*/ 766172 w 1018963"/>
                <a:gd name="connsiteY43" fmla="*/ 494856 h 1041583"/>
                <a:gd name="connsiteX44" fmla="*/ 770882 w 1018963"/>
                <a:gd name="connsiteY44" fmla="*/ 512495 h 1041583"/>
                <a:gd name="connsiteX45" fmla="*/ 790531 w 1018963"/>
                <a:gd name="connsiteY45" fmla="*/ 512495 h 1041583"/>
                <a:gd name="connsiteX46" fmla="*/ 810204 w 1018963"/>
                <a:gd name="connsiteY46" fmla="*/ 512495 h 1041583"/>
                <a:gd name="connsiteX47" fmla="*/ 810111 w 1018963"/>
                <a:gd name="connsiteY47" fmla="*/ 466352 h 1041583"/>
                <a:gd name="connsiteX48" fmla="*/ 810019 w 1018963"/>
                <a:gd name="connsiteY48" fmla="*/ 420212 h 1041583"/>
                <a:gd name="connsiteX49" fmla="*/ 797020 w 1018963"/>
                <a:gd name="connsiteY49" fmla="*/ 414058 h 1041583"/>
                <a:gd name="connsiteX50" fmla="*/ 790716 w 1018963"/>
                <a:gd name="connsiteY50" fmla="*/ 310789 h 1041583"/>
                <a:gd name="connsiteX51" fmla="*/ 854929 w 1018963"/>
                <a:gd name="connsiteY51" fmla="*/ 308080 h 1041583"/>
                <a:gd name="connsiteX52" fmla="*/ 886816 w 1018963"/>
                <a:gd name="connsiteY52" fmla="*/ 355259 h 1041583"/>
                <a:gd name="connsiteX53" fmla="*/ 857191 w 1018963"/>
                <a:gd name="connsiteY53" fmla="*/ 412908 h 1041583"/>
                <a:gd name="connsiteX54" fmla="*/ 842991 w 1018963"/>
                <a:gd name="connsiteY54" fmla="*/ 419679 h 1041583"/>
                <a:gd name="connsiteX55" fmla="*/ 842991 w 1018963"/>
                <a:gd name="connsiteY55" fmla="*/ 466087 h 1041583"/>
                <a:gd name="connsiteX56" fmla="*/ 842991 w 1018963"/>
                <a:gd name="connsiteY56" fmla="*/ 512495 h 1041583"/>
                <a:gd name="connsiteX57" fmla="*/ 861579 w 1018963"/>
                <a:gd name="connsiteY57" fmla="*/ 512495 h 1041583"/>
                <a:gd name="connsiteX58" fmla="*/ 882405 w 1018963"/>
                <a:gd name="connsiteY58" fmla="*/ 505316 h 1041583"/>
                <a:gd name="connsiteX59" fmla="*/ 930201 w 1018963"/>
                <a:gd name="connsiteY59" fmla="*/ 422426 h 1041583"/>
                <a:gd name="connsiteX60" fmla="*/ 981553 w 1018963"/>
                <a:gd name="connsiteY60" fmla="*/ 313636 h 1041583"/>
                <a:gd name="connsiteX61" fmla="*/ 854859 w 1018963"/>
                <a:gd name="connsiteY61" fmla="*/ 158176 h 1041583"/>
                <a:gd name="connsiteX62" fmla="*/ 819879 w 1018963"/>
                <a:gd name="connsiteY62" fmla="*/ 133120 h 1041583"/>
                <a:gd name="connsiteX63" fmla="*/ 850265 w 1018963"/>
                <a:gd name="connsiteY63" fmla="*/ 127860 h 1041583"/>
                <a:gd name="connsiteX64" fmla="*/ 903509 w 1018963"/>
                <a:gd name="connsiteY64" fmla="*/ 140237 h 1041583"/>
                <a:gd name="connsiteX65" fmla="*/ 1010461 w 1018963"/>
                <a:gd name="connsiteY65" fmla="*/ 312807 h 1041583"/>
                <a:gd name="connsiteX66" fmla="*/ 954192 w 1018963"/>
                <a:gd name="connsiteY66" fmla="*/ 440719 h 1041583"/>
                <a:gd name="connsiteX67" fmla="*/ 918356 w 1018963"/>
                <a:gd name="connsiteY67" fmla="*/ 494842 h 1041583"/>
                <a:gd name="connsiteX68" fmla="*/ 920457 w 1018963"/>
                <a:gd name="connsiteY68" fmla="*/ 523080 h 1041583"/>
                <a:gd name="connsiteX69" fmla="*/ 929116 w 1018963"/>
                <a:gd name="connsiteY69" fmla="*/ 566553 h 1041583"/>
                <a:gd name="connsiteX70" fmla="*/ 919049 w 1018963"/>
                <a:gd name="connsiteY70" fmla="*/ 609065 h 1041583"/>
                <a:gd name="connsiteX71" fmla="*/ 902655 w 1018963"/>
                <a:gd name="connsiteY71" fmla="*/ 619133 h 1041583"/>
                <a:gd name="connsiteX72" fmla="*/ 896306 w 1018963"/>
                <a:gd name="connsiteY72" fmla="*/ 640342 h 1041583"/>
                <a:gd name="connsiteX73" fmla="*/ 877372 w 1018963"/>
                <a:gd name="connsiteY73" fmla="*/ 679712 h 1041583"/>
                <a:gd name="connsiteX74" fmla="*/ 852389 w 1018963"/>
                <a:gd name="connsiteY74" fmla="*/ 721049 h 1041583"/>
                <a:gd name="connsiteX75" fmla="*/ 754257 w 1018963"/>
                <a:gd name="connsiteY75" fmla="*/ 881878 h 1041583"/>
                <a:gd name="connsiteX76" fmla="*/ 600295 w 1018963"/>
                <a:gd name="connsiteY76" fmla="*/ 972412 h 1041583"/>
                <a:gd name="connsiteX77" fmla="*/ 424675 w 1018963"/>
                <a:gd name="connsiteY77" fmla="*/ 983958 h 1041583"/>
                <a:gd name="connsiteX78" fmla="*/ 279071 w 1018963"/>
                <a:gd name="connsiteY78" fmla="*/ 986558 h 1041583"/>
                <a:gd name="connsiteX79" fmla="*/ 213981 w 1018963"/>
                <a:gd name="connsiteY79" fmla="*/ 1014071 h 1041583"/>
                <a:gd name="connsiteX80" fmla="*/ 141484 w 1018963"/>
                <a:gd name="connsiteY80" fmla="*/ 1041584 h 1041583"/>
                <a:gd name="connsiteX81" fmla="*/ 127623 w 1018963"/>
                <a:gd name="connsiteY81" fmla="*/ 1035137 h 1041583"/>
                <a:gd name="connsiteX82" fmla="*/ 859408 w 1018963"/>
                <a:gd name="connsiteY82" fmla="*/ 656046 h 1041583"/>
                <a:gd name="connsiteX83" fmla="*/ 867605 w 1018963"/>
                <a:gd name="connsiteY83" fmla="*/ 633486 h 1041583"/>
                <a:gd name="connsiteX84" fmla="*/ 867605 w 1018963"/>
                <a:gd name="connsiteY84" fmla="*/ 619133 h 1041583"/>
                <a:gd name="connsiteX85" fmla="*/ 826598 w 1018963"/>
                <a:gd name="connsiteY85" fmla="*/ 619133 h 1041583"/>
                <a:gd name="connsiteX86" fmla="*/ 785590 w 1018963"/>
                <a:gd name="connsiteY86" fmla="*/ 619133 h 1041583"/>
                <a:gd name="connsiteX87" fmla="*/ 785590 w 1018963"/>
                <a:gd name="connsiteY87" fmla="*/ 634191 h 1041583"/>
                <a:gd name="connsiteX88" fmla="*/ 825189 w 1018963"/>
                <a:gd name="connsiteY88" fmla="*/ 664248 h 1041583"/>
                <a:gd name="connsiteX89" fmla="*/ 859408 w 1018963"/>
                <a:gd name="connsiteY89" fmla="*/ 656046 h 1041583"/>
                <a:gd name="connsiteX90" fmla="*/ 900415 w 1018963"/>
                <a:gd name="connsiteY90" fmla="*/ 565814 h 1041583"/>
                <a:gd name="connsiteX91" fmla="*/ 900415 w 1018963"/>
                <a:gd name="connsiteY91" fmla="*/ 545305 h 1041583"/>
                <a:gd name="connsiteX92" fmla="*/ 826598 w 1018963"/>
                <a:gd name="connsiteY92" fmla="*/ 545305 h 1041583"/>
                <a:gd name="connsiteX93" fmla="*/ 752780 w 1018963"/>
                <a:gd name="connsiteY93" fmla="*/ 545305 h 1041583"/>
                <a:gd name="connsiteX94" fmla="*/ 752780 w 1018963"/>
                <a:gd name="connsiteY94" fmla="*/ 565814 h 1041583"/>
                <a:gd name="connsiteX95" fmla="*/ 752780 w 1018963"/>
                <a:gd name="connsiteY95" fmla="*/ 586321 h 1041583"/>
                <a:gd name="connsiteX96" fmla="*/ 826598 w 1018963"/>
                <a:gd name="connsiteY96" fmla="*/ 586321 h 1041583"/>
                <a:gd name="connsiteX97" fmla="*/ 900415 w 1018963"/>
                <a:gd name="connsiteY97" fmla="*/ 586321 h 1041583"/>
                <a:gd name="connsiteX98" fmla="*/ 848764 w 1018963"/>
                <a:gd name="connsiteY98" fmla="*/ 381269 h 1041583"/>
                <a:gd name="connsiteX99" fmla="*/ 829784 w 1018963"/>
                <a:gd name="connsiteY99" fmla="*/ 329818 h 1041583"/>
                <a:gd name="connsiteX100" fmla="*/ 806186 w 1018963"/>
                <a:gd name="connsiteY100" fmla="*/ 339498 h 1041583"/>
                <a:gd name="connsiteX101" fmla="*/ 793787 w 1018963"/>
                <a:gd name="connsiteY101" fmla="*/ 360739 h 1041583"/>
                <a:gd name="connsiteX102" fmla="*/ 806186 w 1018963"/>
                <a:gd name="connsiteY102" fmla="*/ 381982 h 1041583"/>
                <a:gd name="connsiteX103" fmla="*/ 829784 w 1018963"/>
                <a:gd name="connsiteY103" fmla="*/ 391660 h 1041583"/>
                <a:gd name="connsiteX104" fmla="*/ 848764 w 1018963"/>
                <a:gd name="connsiteY104" fmla="*/ 381269 h 1041583"/>
                <a:gd name="connsiteX105" fmla="*/ 231668 w 1018963"/>
                <a:gd name="connsiteY105" fmla="*/ 727515 h 1041583"/>
                <a:gd name="connsiteX106" fmla="*/ 230559 w 1018963"/>
                <a:gd name="connsiteY106" fmla="*/ 714148 h 1041583"/>
                <a:gd name="connsiteX107" fmla="*/ 433333 w 1018963"/>
                <a:gd name="connsiteY107" fmla="*/ 707313 h 1041583"/>
                <a:gd name="connsiteX108" fmla="*/ 631789 w 1018963"/>
                <a:gd name="connsiteY108" fmla="*/ 707313 h 1041583"/>
                <a:gd name="connsiteX109" fmla="*/ 631789 w 1018963"/>
                <a:gd name="connsiteY109" fmla="*/ 719618 h 1041583"/>
                <a:gd name="connsiteX110" fmla="*/ 631789 w 1018963"/>
                <a:gd name="connsiteY110" fmla="*/ 731923 h 1041583"/>
                <a:gd name="connsiteX111" fmla="*/ 434442 w 1018963"/>
                <a:gd name="connsiteY111" fmla="*/ 732987 h 1041583"/>
                <a:gd name="connsiteX112" fmla="*/ 231668 w 1018963"/>
                <a:gd name="connsiteY112" fmla="*/ 727517 h 1041583"/>
                <a:gd name="connsiteX113" fmla="*/ 231668 w 1018963"/>
                <a:gd name="connsiteY113" fmla="*/ 624980 h 1041583"/>
                <a:gd name="connsiteX114" fmla="*/ 230559 w 1018963"/>
                <a:gd name="connsiteY114" fmla="*/ 611610 h 1041583"/>
                <a:gd name="connsiteX115" fmla="*/ 433333 w 1018963"/>
                <a:gd name="connsiteY115" fmla="*/ 604778 h 1041583"/>
                <a:gd name="connsiteX116" fmla="*/ 631789 w 1018963"/>
                <a:gd name="connsiteY116" fmla="*/ 604778 h 1041583"/>
                <a:gd name="connsiteX117" fmla="*/ 631789 w 1018963"/>
                <a:gd name="connsiteY117" fmla="*/ 617080 h 1041583"/>
                <a:gd name="connsiteX118" fmla="*/ 631789 w 1018963"/>
                <a:gd name="connsiteY118" fmla="*/ 629385 h 1041583"/>
                <a:gd name="connsiteX119" fmla="*/ 434442 w 1018963"/>
                <a:gd name="connsiteY119" fmla="*/ 630450 h 1041583"/>
                <a:gd name="connsiteX120" fmla="*/ 231668 w 1018963"/>
                <a:gd name="connsiteY120" fmla="*/ 624980 h 1041583"/>
                <a:gd name="connsiteX121" fmla="*/ 234992 w 1018963"/>
                <a:gd name="connsiteY121" fmla="*/ 524470 h 1041583"/>
                <a:gd name="connsiteX122" fmla="*/ 234254 w 1018963"/>
                <a:gd name="connsiteY122" fmla="*/ 502533 h 1041583"/>
                <a:gd name="connsiteX123" fmla="*/ 382166 w 1018963"/>
                <a:gd name="connsiteY123" fmla="*/ 496089 h 1041583"/>
                <a:gd name="connsiteX124" fmla="*/ 531580 w 1018963"/>
                <a:gd name="connsiteY124" fmla="*/ 500335 h 1041583"/>
                <a:gd name="connsiteX125" fmla="*/ 534582 w 1018963"/>
                <a:gd name="connsiteY125" fmla="*/ 523978 h 1041583"/>
                <a:gd name="connsiteX126" fmla="*/ 234992 w 1018963"/>
                <a:gd name="connsiteY126" fmla="*/ 524470 h 1041583"/>
                <a:gd name="connsiteX127" fmla="*/ 653309 w 1018963"/>
                <a:gd name="connsiteY127" fmla="*/ 95182 h 1041583"/>
                <a:gd name="connsiteX128" fmla="*/ 642572 w 1018963"/>
                <a:gd name="connsiteY128" fmla="*/ 55011 h 1041583"/>
                <a:gd name="connsiteX129" fmla="*/ 674321 w 1018963"/>
                <a:gd name="connsiteY129" fmla="*/ 75257 h 1041583"/>
                <a:gd name="connsiteX130" fmla="*/ 692862 w 1018963"/>
                <a:gd name="connsiteY130" fmla="*/ 105439 h 1041583"/>
                <a:gd name="connsiteX131" fmla="*/ 653309 w 1018963"/>
                <a:gd name="connsiteY131" fmla="*/ 95182 h 1041583"/>
                <a:gd name="connsiteX132" fmla="*/ 962111 w 1018963"/>
                <a:gd name="connsiteY132" fmla="*/ 108697 h 1041583"/>
                <a:gd name="connsiteX133" fmla="*/ 980468 w 1018963"/>
                <a:gd name="connsiteY133" fmla="*/ 69913 h 1041583"/>
                <a:gd name="connsiteX134" fmla="*/ 1014433 w 1018963"/>
                <a:gd name="connsiteY134" fmla="*/ 58052 h 1041583"/>
                <a:gd name="connsiteX135" fmla="*/ 999725 w 1018963"/>
                <a:gd name="connsiteY135" fmla="*/ 95325 h 1041583"/>
                <a:gd name="connsiteX136" fmla="*/ 962111 w 1018963"/>
                <a:gd name="connsiteY136" fmla="*/ 108697 h 1041583"/>
                <a:gd name="connsiteX137" fmla="*/ 812675 w 1018963"/>
                <a:gd name="connsiteY137" fmla="*/ 67150 h 1041583"/>
                <a:gd name="connsiteX138" fmla="*/ 815122 w 1018963"/>
                <a:gd name="connsiteY138" fmla="*/ 4732 h 1041583"/>
                <a:gd name="connsiteX139" fmla="*/ 838766 w 1018963"/>
                <a:gd name="connsiteY139" fmla="*/ 7744 h 1041583"/>
                <a:gd name="connsiteX140" fmla="*/ 842991 w 1018963"/>
                <a:gd name="connsiteY140" fmla="*/ 36725 h 1041583"/>
                <a:gd name="connsiteX141" fmla="*/ 838766 w 1018963"/>
                <a:gd name="connsiteY141" fmla="*/ 65704 h 1041583"/>
                <a:gd name="connsiteX142" fmla="*/ 812675 w 1018963"/>
                <a:gd name="connsiteY142" fmla="*/ 67150 h 10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18963" h="1041583">
                  <a:moveTo>
                    <a:pt x="127627" y="1035137"/>
                  </a:moveTo>
                  <a:cubicBezTo>
                    <a:pt x="122303" y="1029814"/>
                    <a:pt x="121181" y="1017241"/>
                    <a:pt x="121181" y="962885"/>
                  </a:cubicBezTo>
                  <a:lnTo>
                    <a:pt x="121181" y="897076"/>
                  </a:lnTo>
                  <a:lnTo>
                    <a:pt x="97886" y="871921"/>
                  </a:lnTo>
                  <a:cubicBezTo>
                    <a:pt x="53826" y="824342"/>
                    <a:pt x="24610" y="770148"/>
                    <a:pt x="8048" y="705262"/>
                  </a:cubicBezTo>
                  <a:cubicBezTo>
                    <a:pt x="-3425" y="660318"/>
                    <a:pt x="-2474" y="564325"/>
                    <a:pt x="9895" y="518646"/>
                  </a:cubicBezTo>
                  <a:cubicBezTo>
                    <a:pt x="44890" y="389422"/>
                    <a:pt x="143670" y="290787"/>
                    <a:pt x="270874" y="258044"/>
                  </a:cubicBezTo>
                  <a:cubicBezTo>
                    <a:pt x="312274" y="247388"/>
                    <a:pt x="400915" y="242197"/>
                    <a:pt x="410174" y="249886"/>
                  </a:cubicBezTo>
                  <a:cubicBezTo>
                    <a:pt x="419387" y="257534"/>
                    <a:pt x="417863" y="270181"/>
                    <a:pt x="407242" y="274201"/>
                  </a:cubicBezTo>
                  <a:cubicBezTo>
                    <a:pt x="402162" y="276122"/>
                    <a:pt x="378634" y="277861"/>
                    <a:pt x="354944" y="278069"/>
                  </a:cubicBezTo>
                  <a:cubicBezTo>
                    <a:pt x="204791" y="279376"/>
                    <a:pt x="78084" y="379094"/>
                    <a:pt x="38829" y="526848"/>
                  </a:cubicBezTo>
                  <a:cubicBezTo>
                    <a:pt x="26518" y="573189"/>
                    <a:pt x="26492" y="656697"/>
                    <a:pt x="38783" y="703212"/>
                  </a:cubicBezTo>
                  <a:cubicBezTo>
                    <a:pt x="55154" y="765201"/>
                    <a:pt x="100585" y="841312"/>
                    <a:pt x="137517" y="868617"/>
                  </a:cubicBezTo>
                  <a:lnTo>
                    <a:pt x="149907" y="877770"/>
                  </a:lnTo>
                  <a:lnTo>
                    <a:pt x="149907" y="941219"/>
                  </a:lnTo>
                  <a:cubicBezTo>
                    <a:pt x="149907" y="981937"/>
                    <a:pt x="151408" y="1004668"/>
                    <a:pt x="154109" y="1004668"/>
                  </a:cubicBezTo>
                  <a:cubicBezTo>
                    <a:pt x="156441" y="1004668"/>
                    <a:pt x="184888" y="993762"/>
                    <a:pt x="217329" y="980430"/>
                  </a:cubicBezTo>
                  <a:lnTo>
                    <a:pt x="276346" y="956191"/>
                  </a:lnTo>
                  <a:lnTo>
                    <a:pt x="417170" y="954434"/>
                  </a:lnTo>
                  <a:cubicBezTo>
                    <a:pt x="567439" y="952559"/>
                    <a:pt x="574596" y="951707"/>
                    <a:pt x="630635" y="929073"/>
                  </a:cubicBezTo>
                  <a:cubicBezTo>
                    <a:pt x="689191" y="905423"/>
                    <a:pt x="742990" y="860899"/>
                    <a:pt x="778917" y="806403"/>
                  </a:cubicBezTo>
                  <a:cubicBezTo>
                    <a:pt x="800322" y="773902"/>
                    <a:pt x="820063" y="730766"/>
                    <a:pt x="825143" y="705401"/>
                  </a:cubicBezTo>
                  <a:cubicBezTo>
                    <a:pt x="827591" y="693135"/>
                    <a:pt x="827383" y="692959"/>
                    <a:pt x="810504" y="692959"/>
                  </a:cubicBezTo>
                  <a:cubicBezTo>
                    <a:pt x="776747" y="692959"/>
                    <a:pt x="756220" y="672131"/>
                    <a:pt x="755296" y="636918"/>
                  </a:cubicBezTo>
                  <a:cubicBezTo>
                    <a:pt x="754904" y="622712"/>
                    <a:pt x="753218" y="619147"/>
                    <a:pt x="745899" y="617288"/>
                  </a:cubicBezTo>
                  <a:cubicBezTo>
                    <a:pt x="727658" y="612658"/>
                    <a:pt x="724079" y="604362"/>
                    <a:pt x="724079" y="566809"/>
                  </a:cubicBezTo>
                  <a:cubicBezTo>
                    <a:pt x="724079" y="536530"/>
                    <a:pt x="725303" y="530164"/>
                    <a:pt x="732715" y="522283"/>
                  </a:cubicBezTo>
                  <a:lnTo>
                    <a:pt x="741350" y="513088"/>
                  </a:lnTo>
                  <a:lnTo>
                    <a:pt x="731283" y="491258"/>
                  </a:lnTo>
                  <a:cubicBezTo>
                    <a:pt x="725742" y="479251"/>
                    <a:pt x="708655" y="453740"/>
                    <a:pt x="693301" y="434565"/>
                  </a:cubicBezTo>
                  <a:cubicBezTo>
                    <a:pt x="660790" y="393914"/>
                    <a:pt x="647260" y="366893"/>
                    <a:pt x="641233" y="330427"/>
                  </a:cubicBezTo>
                  <a:cubicBezTo>
                    <a:pt x="637701" y="309138"/>
                    <a:pt x="635045" y="303316"/>
                    <a:pt x="627287" y="299777"/>
                  </a:cubicBezTo>
                  <a:cubicBezTo>
                    <a:pt x="605236" y="289732"/>
                    <a:pt x="562797" y="281482"/>
                    <a:pt x="510869" y="277136"/>
                  </a:cubicBezTo>
                  <a:cubicBezTo>
                    <a:pt x="463073" y="273141"/>
                    <a:pt x="455361" y="271509"/>
                    <a:pt x="454137" y="265161"/>
                  </a:cubicBezTo>
                  <a:cubicBezTo>
                    <a:pt x="453352" y="261118"/>
                    <a:pt x="455153" y="254869"/>
                    <a:pt x="458132" y="251276"/>
                  </a:cubicBezTo>
                  <a:cubicBezTo>
                    <a:pt x="462750" y="245702"/>
                    <a:pt x="470785" y="245102"/>
                    <a:pt x="512808" y="247173"/>
                  </a:cubicBezTo>
                  <a:cubicBezTo>
                    <a:pt x="555409" y="249272"/>
                    <a:pt x="583694" y="254345"/>
                    <a:pt x="631905" y="268537"/>
                  </a:cubicBezTo>
                  <a:cubicBezTo>
                    <a:pt x="639086" y="270654"/>
                    <a:pt x="641210" y="267761"/>
                    <a:pt x="647537" y="247162"/>
                  </a:cubicBezTo>
                  <a:cubicBezTo>
                    <a:pt x="661714" y="200971"/>
                    <a:pt x="690391" y="167466"/>
                    <a:pt x="733985" y="146123"/>
                  </a:cubicBezTo>
                  <a:cubicBezTo>
                    <a:pt x="759637" y="133552"/>
                    <a:pt x="766172" y="132744"/>
                    <a:pt x="773237" y="141260"/>
                  </a:cubicBezTo>
                  <a:cubicBezTo>
                    <a:pt x="781296" y="150958"/>
                    <a:pt x="775385" y="158594"/>
                    <a:pt x="749824" y="171495"/>
                  </a:cubicBezTo>
                  <a:cubicBezTo>
                    <a:pt x="699235" y="197027"/>
                    <a:pt x="670765" y="243675"/>
                    <a:pt x="670765" y="300952"/>
                  </a:cubicBezTo>
                  <a:cubicBezTo>
                    <a:pt x="670765" y="341396"/>
                    <a:pt x="679793" y="366939"/>
                    <a:pt x="706000" y="400432"/>
                  </a:cubicBezTo>
                  <a:cubicBezTo>
                    <a:pt x="742874" y="447602"/>
                    <a:pt x="761231" y="476417"/>
                    <a:pt x="766172" y="494856"/>
                  </a:cubicBezTo>
                  <a:lnTo>
                    <a:pt x="770882" y="512495"/>
                  </a:lnTo>
                  <a:lnTo>
                    <a:pt x="790531" y="512495"/>
                  </a:lnTo>
                  <a:lnTo>
                    <a:pt x="810204" y="512495"/>
                  </a:lnTo>
                  <a:lnTo>
                    <a:pt x="810111" y="466352"/>
                  </a:lnTo>
                  <a:lnTo>
                    <a:pt x="810019" y="420212"/>
                  </a:lnTo>
                  <a:lnTo>
                    <a:pt x="797020" y="414058"/>
                  </a:lnTo>
                  <a:cubicBezTo>
                    <a:pt x="758321" y="395731"/>
                    <a:pt x="754696" y="336433"/>
                    <a:pt x="790716" y="310789"/>
                  </a:cubicBezTo>
                  <a:cubicBezTo>
                    <a:pt x="809465" y="297444"/>
                    <a:pt x="837704" y="296253"/>
                    <a:pt x="854929" y="308080"/>
                  </a:cubicBezTo>
                  <a:cubicBezTo>
                    <a:pt x="874324" y="321394"/>
                    <a:pt x="884230" y="336059"/>
                    <a:pt x="886816" y="355259"/>
                  </a:cubicBezTo>
                  <a:cubicBezTo>
                    <a:pt x="889794" y="377598"/>
                    <a:pt x="876356" y="403769"/>
                    <a:pt x="857191" y="412908"/>
                  </a:cubicBezTo>
                  <a:lnTo>
                    <a:pt x="842991" y="419679"/>
                  </a:lnTo>
                  <a:lnTo>
                    <a:pt x="842991" y="466087"/>
                  </a:lnTo>
                  <a:lnTo>
                    <a:pt x="842991" y="512495"/>
                  </a:lnTo>
                  <a:lnTo>
                    <a:pt x="861579" y="512495"/>
                  </a:lnTo>
                  <a:cubicBezTo>
                    <a:pt x="875686" y="512495"/>
                    <a:pt x="880720" y="510765"/>
                    <a:pt x="882405" y="505316"/>
                  </a:cubicBezTo>
                  <a:cubicBezTo>
                    <a:pt x="890210" y="480387"/>
                    <a:pt x="906003" y="452996"/>
                    <a:pt x="930201" y="422426"/>
                  </a:cubicBezTo>
                  <a:cubicBezTo>
                    <a:pt x="968022" y="374626"/>
                    <a:pt x="979129" y="351091"/>
                    <a:pt x="981553" y="313636"/>
                  </a:cubicBezTo>
                  <a:cubicBezTo>
                    <a:pt x="986817" y="231289"/>
                    <a:pt x="938768" y="172315"/>
                    <a:pt x="854859" y="158176"/>
                  </a:cubicBezTo>
                  <a:cubicBezTo>
                    <a:pt x="824058" y="152985"/>
                    <a:pt x="814799" y="146351"/>
                    <a:pt x="819879" y="133120"/>
                  </a:cubicBezTo>
                  <a:cubicBezTo>
                    <a:pt x="822257" y="126883"/>
                    <a:pt x="826528" y="126147"/>
                    <a:pt x="850265" y="127860"/>
                  </a:cubicBezTo>
                  <a:cubicBezTo>
                    <a:pt x="866012" y="129001"/>
                    <a:pt x="888870" y="134309"/>
                    <a:pt x="903509" y="140237"/>
                  </a:cubicBezTo>
                  <a:cubicBezTo>
                    <a:pt x="976612" y="169835"/>
                    <a:pt x="1014086" y="230289"/>
                    <a:pt x="1010461" y="312807"/>
                  </a:cubicBezTo>
                  <a:cubicBezTo>
                    <a:pt x="1008383" y="360060"/>
                    <a:pt x="996238" y="387677"/>
                    <a:pt x="954192" y="440719"/>
                  </a:cubicBezTo>
                  <a:cubicBezTo>
                    <a:pt x="938098" y="461020"/>
                    <a:pt x="921981" y="485377"/>
                    <a:pt x="918356" y="494842"/>
                  </a:cubicBezTo>
                  <a:cubicBezTo>
                    <a:pt x="912053" y="511356"/>
                    <a:pt x="912122" y="512495"/>
                    <a:pt x="920457" y="523080"/>
                  </a:cubicBezTo>
                  <a:cubicBezTo>
                    <a:pt x="927615" y="532196"/>
                    <a:pt x="929116" y="539728"/>
                    <a:pt x="929116" y="566553"/>
                  </a:cubicBezTo>
                  <a:cubicBezTo>
                    <a:pt x="929116" y="595532"/>
                    <a:pt x="928054" y="600074"/>
                    <a:pt x="919049" y="609065"/>
                  </a:cubicBezTo>
                  <a:cubicBezTo>
                    <a:pt x="913531" y="614603"/>
                    <a:pt x="906142" y="619133"/>
                    <a:pt x="902655" y="619133"/>
                  </a:cubicBezTo>
                  <a:cubicBezTo>
                    <a:pt x="897760" y="619133"/>
                    <a:pt x="896306" y="623945"/>
                    <a:pt x="896306" y="640342"/>
                  </a:cubicBezTo>
                  <a:cubicBezTo>
                    <a:pt x="896306" y="660209"/>
                    <a:pt x="895105" y="662703"/>
                    <a:pt x="877372" y="679712"/>
                  </a:cubicBezTo>
                  <a:cubicBezTo>
                    <a:pt x="862525" y="693938"/>
                    <a:pt x="857099" y="702891"/>
                    <a:pt x="852389" y="721049"/>
                  </a:cubicBezTo>
                  <a:cubicBezTo>
                    <a:pt x="837542" y="778059"/>
                    <a:pt x="802146" y="836070"/>
                    <a:pt x="754257" y="881878"/>
                  </a:cubicBezTo>
                  <a:cubicBezTo>
                    <a:pt x="708609" y="925519"/>
                    <a:pt x="658227" y="955145"/>
                    <a:pt x="600295" y="972412"/>
                  </a:cubicBezTo>
                  <a:cubicBezTo>
                    <a:pt x="572795" y="980600"/>
                    <a:pt x="557949" y="981577"/>
                    <a:pt x="424675" y="983958"/>
                  </a:cubicBezTo>
                  <a:lnTo>
                    <a:pt x="279071" y="986558"/>
                  </a:lnTo>
                  <a:lnTo>
                    <a:pt x="213981" y="1014071"/>
                  </a:lnTo>
                  <a:cubicBezTo>
                    <a:pt x="178192" y="1029202"/>
                    <a:pt x="145561" y="1041584"/>
                    <a:pt x="141484" y="1041584"/>
                  </a:cubicBezTo>
                  <a:cubicBezTo>
                    <a:pt x="137406" y="1041584"/>
                    <a:pt x="131170" y="1038683"/>
                    <a:pt x="127623" y="1035137"/>
                  </a:cubicBezTo>
                  <a:close/>
                  <a:moveTo>
                    <a:pt x="859408" y="656046"/>
                  </a:moveTo>
                  <a:cubicBezTo>
                    <a:pt x="864488" y="650966"/>
                    <a:pt x="867605" y="642374"/>
                    <a:pt x="867605" y="633486"/>
                  </a:cubicBezTo>
                  <a:lnTo>
                    <a:pt x="867605" y="619133"/>
                  </a:lnTo>
                  <a:lnTo>
                    <a:pt x="826598" y="619133"/>
                  </a:lnTo>
                  <a:lnTo>
                    <a:pt x="785590" y="619133"/>
                  </a:lnTo>
                  <a:lnTo>
                    <a:pt x="785590" y="634191"/>
                  </a:lnTo>
                  <a:cubicBezTo>
                    <a:pt x="785590" y="657499"/>
                    <a:pt x="794480" y="664248"/>
                    <a:pt x="825189" y="664248"/>
                  </a:cubicBezTo>
                  <a:cubicBezTo>
                    <a:pt x="845739" y="664248"/>
                    <a:pt x="852920" y="662523"/>
                    <a:pt x="859408" y="656046"/>
                  </a:cubicBezTo>
                  <a:close/>
                  <a:moveTo>
                    <a:pt x="900415" y="565814"/>
                  </a:moveTo>
                  <a:lnTo>
                    <a:pt x="900415" y="545305"/>
                  </a:lnTo>
                  <a:lnTo>
                    <a:pt x="826598" y="545305"/>
                  </a:lnTo>
                  <a:lnTo>
                    <a:pt x="752780" y="545305"/>
                  </a:lnTo>
                  <a:lnTo>
                    <a:pt x="752780" y="565814"/>
                  </a:lnTo>
                  <a:lnTo>
                    <a:pt x="752780" y="586321"/>
                  </a:lnTo>
                  <a:lnTo>
                    <a:pt x="826598" y="586321"/>
                  </a:lnTo>
                  <a:lnTo>
                    <a:pt x="900415" y="586321"/>
                  </a:lnTo>
                  <a:close/>
                  <a:moveTo>
                    <a:pt x="848764" y="381269"/>
                  </a:moveTo>
                  <a:cubicBezTo>
                    <a:pt x="865250" y="365073"/>
                    <a:pt x="854467" y="335849"/>
                    <a:pt x="829784" y="329818"/>
                  </a:cubicBezTo>
                  <a:cubicBezTo>
                    <a:pt x="820779" y="327620"/>
                    <a:pt x="816207" y="329497"/>
                    <a:pt x="806186" y="339498"/>
                  </a:cubicBezTo>
                  <a:cubicBezTo>
                    <a:pt x="799375" y="346323"/>
                    <a:pt x="793787" y="355881"/>
                    <a:pt x="793787" y="360739"/>
                  </a:cubicBezTo>
                  <a:cubicBezTo>
                    <a:pt x="793787" y="365600"/>
                    <a:pt x="799375" y="375157"/>
                    <a:pt x="806186" y="381982"/>
                  </a:cubicBezTo>
                  <a:cubicBezTo>
                    <a:pt x="816207" y="391983"/>
                    <a:pt x="820779" y="393860"/>
                    <a:pt x="829784" y="391660"/>
                  </a:cubicBezTo>
                  <a:cubicBezTo>
                    <a:pt x="835926" y="390161"/>
                    <a:pt x="844469" y="385483"/>
                    <a:pt x="848764" y="381269"/>
                  </a:cubicBezTo>
                  <a:close/>
                  <a:moveTo>
                    <a:pt x="231668" y="727515"/>
                  </a:moveTo>
                  <a:cubicBezTo>
                    <a:pt x="227719" y="722770"/>
                    <a:pt x="227419" y="719110"/>
                    <a:pt x="230559" y="714148"/>
                  </a:cubicBezTo>
                  <a:cubicBezTo>
                    <a:pt x="234484" y="707922"/>
                    <a:pt x="252564" y="707313"/>
                    <a:pt x="433333" y="707313"/>
                  </a:cubicBezTo>
                  <a:lnTo>
                    <a:pt x="631789" y="707313"/>
                  </a:lnTo>
                  <a:lnTo>
                    <a:pt x="631789" y="719618"/>
                  </a:lnTo>
                  <a:lnTo>
                    <a:pt x="631789" y="731923"/>
                  </a:lnTo>
                  <a:lnTo>
                    <a:pt x="434442" y="732987"/>
                  </a:lnTo>
                  <a:cubicBezTo>
                    <a:pt x="258036" y="733939"/>
                    <a:pt x="236516" y="733357"/>
                    <a:pt x="231668" y="727517"/>
                  </a:cubicBezTo>
                  <a:close/>
                  <a:moveTo>
                    <a:pt x="231668" y="624980"/>
                  </a:moveTo>
                  <a:cubicBezTo>
                    <a:pt x="227719" y="620232"/>
                    <a:pt x="227419" y="616575"/>
                    <a:pt x="230559" y="611610"/>
                  </a:cubicBezTo>
                  <a:cubicBezTo>
                    <a:pt x="234484" y="605387"/>
                    <a:pt x="252564" y="604778"/>
                    <a:pt x="433333" y="604778"/>
                  </a:cubicBezTo>
                  <a:lnTo>
                    <a:pt x="631789" y="604778"/>
                  </a:lnTo>
                  <a:lnTo>
                    <a:pt x="631789" y="617080"/>
                  </a:lnTo>
                  <a:lnTo>
                    <a:pt x="631789" y="629385"/>
                  </a:lnTo>
                  <a:lnTo>
                    <a:pt x="434442" y="630450"/>
                  </a:lnTo>
                  <a:cubicBezTo>
                    <a:pt x="258036" y="631401"/>
                    <a:pt x="236516" y="630819"/>
                    <a:pt x="231668" y="624980"/>
                  </a:cubicBezTo>
                  <a:close/>
                  <a:moveTo>
                    <a:pt x="234992" y="524470"/>
                  </a:moveTo>
                  <a:cubicBezTo>
                    <a:pt x="226080" y="519283"/>
                    <a:pt x="225803" y="510982"/>
                    <a:pt x="234254" y="502533"/>
                  </a:cubicBezTo>
                  <a:cubicBezTo>
                    <a:pt x="239864" y="496922"/>
                    <a:pt x="259029" y="496089"/>
                    <a:pt x="382166" y="496089"/>
                  </a:cubicBezTo>
                  <a:cubicBezTo>
                    <a:pt x="471847" y="496089"/>
                    <a:pt x="526547" y="497643"/>
                    <a:pt x="531580" y="500335"/>
                  </a:cubicBezTo>
                  <a:cubicBezTo>
                    <a:pt x="540516" y="505119"/>
                    <a:pt x="541970" y="516589"/>
                    <a:pt x="534582" y="523978"/>
                  </a:cubicBezTo>
                  <a:cubicBezTo>
                    <a:pt x="528209" y="530358"/>
                    <a:pt x="245891" y="530822"/>
                    <a:pt x="234992" y="524470"/>
                  </a:cubicBezTo>
                  <a:close/>
                  <a:moveTo>
                    <a:pt x="653309" y="95182"/>
                  </a:moveTo>
                  <a:cubicBezTo>
                    <a:pt x="632136" y="73670"/>
                    <a:pt x="628349" y="59527"/>
                    <a:pt x="642572" y="55011"/>
                  </a:cubicBezTo>
                  <a:cubicBezTo>
                    <a:pt x="649546" y="52801"/>
                    <a:pt x="655988" y="56918"/>
                    <a:pt x="674321" y="75257"/>
                  </a:cubicBezTo>
                  <a:cubicBezTo>
                    <a:pt x="693601" y="94519"/>
                    <a:pt x="696626" y="99444"/>
                    <a:pt x="692862" y="105439"/>
                  </a:cubicBezTo>
                  <a:cubicBezTo>
                    <a:pt x="684596" y="118631"/>
                    <a:pt x="673605" y="115781"/>
                    <a:pt x="653309" y="95182"/>
                  </a:cubicBezTo>
                  <a:close/>
                  <a:moveTo>
                    <a:pt x="962111" y="108697"/>
                  </a:moveTo>
                  <a:cubicBezTo>
                    <a:pt x="954792" y="99881"/>
                    <a:pt x="960080" y="88703"/>
                    <a:pt x="980468" y="69913"/>
                  </a:cubicBezTo>
                  <a:cubicBezTo>
                    <a:pt x="999586" y="52291"/>
                    <a:pt x="1006328" y="49935"/>
                    <a:pt x="1014433" y="58052"/>
                  </a:cubicBezTo>
                  <a:cubicBezTo>
                    <a:pt x="1023207" y="66822"/>
                    <a:pt x="1019720" y="75629"/>
                    <a:pt x="999725" y="95325"/>
                  </a:cubicBezTo>
                  <a:cubicBezTo>
                    <a:pt x="979221" y="115525"/>
                    <a:pt x="970378" y="118668"/>
                    <a:pt x="962111" y="108697"/>
                  </a:cubicBezTo>
                  <a:close/>
                  <a:moveTo>
                    <a:pt x="812675" y="67150"/>
                  </a:moveTo>
                  <a:cubicBezTo>
                    <a:pt x="808241" y="55567"/>
                    <a:pt x="810019" y="9829"/>
                    <a:pt x="815122" y="4732"/>
                  </a:cubicBezTo>
                  <a:cubicBezTo>
                    <a:pt x="822511" y="-2657"/>
                    <a:pt x="833963" y="-1197"/>
                    <a:pt x="838766" y="7744"/>
                  </a:cubicBezTo>
                  <a:cubicBezTo>
                    <a:pt x="841098" y="12108"/>
                    <a:pt x="842991" y="25149"/>
                    <a:pt x="842991" y="36725"/>
                  </a:cubicBezTo>
                  <a:cubicBezTo>
                    <a:pt x="842991" y="48300"/>
                    <a:pt x="841098" y="61340"/>
                    <a:pt x="838766" y="65704"/>
                  </a:cubicBezTo>
                  <a:cubicBezTo>
                    <a:pt x="833640" y="75268"/>
                    <a:pt x="816161" y="76238"/>
                    <a:pt x="812675" y="67150"/>
                  </a:cubicBezTo>
                  <a:close/>
                </a:path>
              </a:pathLst>
            </a:custGeom>
            <a:solidFill>
              <a:schemeClr val="bg1"/>
            </a:solidFill>
            <a:ln w="4101" cap="flat">
              <a:noFill/>
              <a:prstDash val="solid"/>
              <a:miter/>
            </a:ln>
          </p:spPr>
          <p:txBody>
            <a:bodyPr rtlCol="0" anchor="ctr"/>
            <a:lstStyle/>
            <a:p>
              <a:pPr defTabSz="1371600"/>
              <a:endParaRPr lang="vi-VN" sz="2700">
                <a:solidFill>
                  <a:prstClr val="black"/>
                </a:solidFill>
              </a:endParaRPr>
            </a:p>
          </p:txBody>
        </p:sp>
      </p:grpSp>
    </p:spTree>
    <p:extLst>
      <p:ext uri="{BB962C8B-B14F-4D97-AF65-F5344CB8AC3E}">
        <p14:creationId xmlns:p14="http://schemas.microsoft.com/office/powerpoint/2010/main" val="42475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9"/>
        <p:cNvGrpSpPr/>
        <p:nvPr/>
      </p:nvGrpSpPr>
      <p:grpSpPr>
        <a:xfrm>
          <a:off x="0" y="0"/>
          <a:ext cx="0" cy="0"/>
          <a:chOff x="0" y="0"/>
          <a:chExt cx="0" cy="0"/>
        </a:xfrm>
      </p:grpSpPr>
      <p:sp>
        <p:nvSpPr>
          <p:cNvPr id="101" name="TextBox 100">
            <a:extLst>
              <a:ext uri="{FF2B5EF4-FFF2-40B4-BE49-F238E27FC236}">
                <a16:creationId xmlns:a16="http://schemas.microsoft.com/office/drawing/2014/main" id="{02C4C59E-0927-5BF1-2F46-6381594621BE}"/>
              </a:ext>
            </a:extLst>
          </p:cNvPr>
          <p:cNvSpPr txBox="1"/>
          <p:nvPr/>
        </p:nvSpPr>
        <p:spPr>
          <a:xfrm>
            <a:off x="5105400" y="0"/>
            <a:ext cx="7696200" cy="830997"/>
          </a:xfrm>
          <a:prstGeom prst="rect">
            <a:avLst/>
          </a:prstGeom>
          <a:noFill/>
        </p:spPr>
        <p:txBody>
          <a:bodyPr wrap="square" rtlCol="0">
            <a:spAutoFit/>
          </a:bodyPr>
          <a:lstStyle/>
          <a:p>
            <a:pPr algn="ctr" defTabSz="1828800">
              <a:buClr>
                <a:srgbClr val="000000"/>
              </a:buClr>
              <a:defRPr/>
            </a:pPr>
            <a:r>
              <a:rPr lang="en-US" sz="4800" kern="0" dirty="0">
                <a:solidFill>
                  <a:schemeClr val="bg1"/>
                </a:solidFill>
                <a:latin typeface="Bold"/>
                <a:sym typeface="Arial"/>
              </a:rPr>
              <a:t>VẬN DỤNG</a:t>
            </a:r>
          </a:p>
        </p:txBody>
      </p:sp>
      <p:pic>
        <p:nvPicPr>
          <p:cNvPr id="6" name="Picture 5" descr="Icon&#10;&#10;Description automatically generated">
            <a:extLst>
              <a:ext uri="{FF2B5EF4-FFF2-40B4-BE49-F238E27FC236}">
                <a16:creationId xmlns:a16="http://schemas.microsoft.com/office/drawing/2014/main" id="{B68E3286-635E-C3D8-F01D-82E170B50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5676"/>
            <a:ext cx="830997" cy="830997"/>
          </a:xfrm>
          <a:prstGeom prst="rect">
            <a:avLst/>
          </a:prstGeom>
        </p:spPr>
      </p:pic>
      <p:grpSp>
        <p:nvGrpSpPr>
          <p:cNvPr id="7" name="Group 6">
            <a:extLst>
              <a:ext uri="{FF2B5EF4-FFF2-40B4-BE49-F238E27FC236}">
                <a16:creationId xmlns:a16="http://schemas.microsoft.com/office/drawing/2014/main" id="{7A146848-5BF4-2D86-B923-57A12A3771E4}"/>
              </a:ext>
            </a:extLst>
          </p:cNvPr>
          <p:cNvGrpSpPr/>
          <p:nvPr/>
        </p:nvGrpSpPr>
        <p:grpSpPr>
          <a:xfrm>
            <a:off x="1111873" y="1704173"/>
            <a:ext cx="16064254" cy="1749930"/>
            <a:chOff x="668552" y="2608678"/>
            <a:chExt cx="5162352" cy="2084355"/>
          </a:xfrm>
        </p:grpSpPr>
        <p:sp>
          <p:nvSpPr>
            <p:cNvPr id="8" name="Rectangle: Rounded Corners 7">
              <a:extLst>
                <a:ext uri="{FF2B5EF4-FFF2-40B4-BE49-F238E27FC236}">
                  <a16:creationId xmlns:a16="http://schemas.microsoft.com/office/drawing/2014/main" id="{3E87BBF0-56A8-6DCD-C9A8-365BF94A1D0A}"/>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9" name="TextBox 8">
              <a:extLst>
                <a:ext uri="{FF2B5EF4-FFF2-40B4-BE49-F238E27FC236}">
                  <a16:creationId xmlns:a16="http://schemas.microsoft.com/office/drawing/2014/main" id="{A39DAD2E-EA81-D570-B083-5399ACF154E1}"/>
                </a:ext>
              </a:extLst>
            </p:cNvPr>
            <p:cNvSpPr txBox="1"/>
            <p:nvPr/>
          </p:nvSpPr>
          <p:spPr>
            <a:xfrm>
              <a:off x="800886" y="2783624"/>
              <a:ext cx="4946552" cy="1722996"/>
            </a:xfrm>
            <a:prstGeom prst="rect">
              <a:avLst/>
            </a:prstGeom>
            <a:noFill/>
            <a:effectLst/>
          </p:spPr>
          <p:txBody>
            <a:bodyPr wrap="square" rtlCol="0">
              <a:spAutoFit/>
            </a:bodyPr>
            <a:lstStyle/>
            <a:p>
              <a:pPr marL="0" marR="0" algn="just">
                <a:spcBef>
                  <a:spcPts val="0"/>
                </a:spcBef>
                <a:spcAft>
                  <a:spcPts val="300"/>
                </a:spcAft>
              </a:pPr>
              <a:r>
                <a:rPr lang="en-US" sz="4400" kern="100" dirty="0" err="1">
                  <a:effectLst/>
                  <a:latin typeface="Bold"/>
                  <a:ea typeface="Calibri" panose="020F0502020204030204" pitchFamily="34" charset="0"/>
                  <a:cs typeface="Times New Roman" panose="02020603050405020304" pitchFamily="18" charset="0"/>
                </a:rPr>
                <a:t>Câu</a:t>
              </a:r>
              <a:r>
                <a:rPr lang="en-US" sz="4400" kern="100" dirty="0">
                  <a:effectLst/>
                  <a:latin typeface="Bold"/>
                  <a:ea typeface="Calibri" panose="020F0502020204030204" pitchFamily="34" charset="0"/>
                  <a:cs typeface="Times New Roman" panose="02020603050405020304" pitchFamily="18" charset="0"/>
                </a:rPr>
                <a:t> 2:</a:t>
              </a:r>
              <a:r>
                <a:rPr lang="vi-VN" sz="4400" kern="100" dirty="0">
                  <a:effectLst/>
                  <a:latin typeface="Bold"/>
                  <a:ea typeface="Calibri" panose="020F0502020204030204" pitchFamily="34" charset="0"/>
                  <a:cs typeface="Times New Roman" panose="02020603050405020304" pitchFamily="18" charset="0"/>
                </a:rPr>
                <a:t> Sự hoạt động của các cơ quan trong cơ thể khi chúng ta ngủ, từ đó lập kế hoạch sinh hoạt hợp lí, khoa học cho bản thân.</a:t>
              </a:r>
              <a:endParaRPr lang="en-US" sz="4400" kern="100" dirty="0">
                <a:effectLst/>
                <a:latin typeface="Bold"/>
                <a:ea typeface="游明朝" panose="02020400000000000000" pitchFamily="18" charset="-128"/>
                <a:cs typeface="Times New Roman" panose="02020603050405020304" pitchFamily="18" charset="0"/>
              </a:endParaRPr>
            </a:p>
          </p:txBody>
        </p:sp>
      </p:grpSp>
      <p:grpSp>
        <p:nvGrpSpPr>
          <p:cNvPr id="10" name="!!a3">
            <a:extLst>
              <a:ext uri="{FF2B5EF4-FFF2-40B4-BE49-F238E27FC236}">
                <a16:creationId xmlns:a16="http://schemas.microsoft.com/office/drawing/2014/main" id="{DF8BE353-53AF-9C08-9401-7D70481419CD}"/>
              </a:ext>
            </a:extLst>
          </p:cNvPr>
          <p:cNvGrpSpPr/>
          <p:nvPr/>
        </p:nvGrpSpPr>
        <p:grpSpPr>
          <a:xfrm>
            <a:off x="1163004" y="950760"/>
            <a:ext cx="3248740" cy="931034"/>
            <a:chOff x="1367221" y="6204971"/>
            <a:chExt cx="1848459" cy="620689"/>
          </a:xfrm>
        </p:grpSpPr>
        <p:sp>
          <p:nvSpPr>
            <p:cNvPr id="11" name="Rectangle: Rounded Corners 10">
              <a:extLst>
                <a:ext uri="{FF2B5EF4-FFF2-40B4-BE49-F238E27FC236}">
                  <a16:creationId xmlns:a16="http://schemas.microsoft.com/office/drawing/2014/main" id="{5F4D9036-1235-97A8-BCDD-B40D4701A31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12" name="TextBox 11">
              <a:extLst>
                <a:ext uri="{FF2B5EF4-FFF2-40B4-BE49-F238E27FC236}">
                  <a16:creationId xmlns:a16="http://schemas.microsoft.com/office/drawing/2014/main" id="{B386764F-348D-0681-6C58-323C703DBCE9}"/>
                </a:ext>
              </a:extLst>
            </p:cNvPr>
            <p:cNvSpPr txBox="1"/>
            <p:nvPr/>
          </p:nvSpPr>
          <p:spPr>
            <a:xfrm>
              <a:off x="1402752" y="6253706"/>
              <a:ext cx="1766747" cy="492442"/>
            </a:xfrm>
            <a:prstGeom prst="rect">
              <a:avLst/>
            </a:prstGeom>
            <a:noFill/>
            <a:effectLst/>
          </p:spPr>
          <p:txBody>
            <a:bodyPr wrap="square" rtlCol="0">
              <a:spAutoFit/>
            </a:bodyPr>
            <a:lstStyle/>
            <a:p>
              <a:pPr algn="ctr" defTabSz="1371600"/>
              <a:r>
                <a:rPr lang="en-US" sz="4200" b="1" dirty="0" err="1">
                  <a:solidFill>
                    <a:prstClr val="white"/>
                  </a:solidFill>
                  <a:latin typeface="Bold"/>
                  <a:ea typeface="Aachen" panose="02020500000000000000" pitchFamily="18" charset="0"/>
                  <a:cs typeface="Times New Roman" panose="02020603050405020304" pitchFamily="18" charset="0"/>
                </a:rPr>
                <a:t>Câu</a:t>
              </a:r>
              <a:r>
                <a:rPr lang="en-US" sz="4200" b="1" dirty="0">
                  <a:solidFill>
                    <a:prstClr val="white"/>
                  </a:solidFill>
                  <a:latin typeface="Bold"/>
                  <a:ea typeface="Aachen" panose="02020500000000000000" pitchFamily="18" charset="0"/>
                  <a:cs typeface="Times New Roman" panose="02020603050405020304" pitchFamily="18" charset="0"/>
                </a:rPr>
                <a:t> </a:t>
              </a:r>
              <a:r>
                <a:rPr lang="en-US" sz="4200" b="1" dirty="0" err="1">
                  <a:solidFill>
                    <a:prstClr val="white"/>
                  </a:solidFill>
                  <a:latin typeface="Bold"/>
                  <a:ea typeface="Aachen" panose="02020500000000000000" pitchFamily="18" charset="0"/>
                  <a:cs typeface="Times New Roman" panose="02020603050405020304" pitchFamily="18" charset="0"/>
                </a:rPr>
                <a:t>hỏi</a:t>
              </a:r>
              <a:endParaRPr lang="en-US" sz="4200" b="1" dirty="0">
                <a:solidFill>
                  <a:prstClr val="white"/>
                </a:solidFill>
                <a:latin typeface="Bold"/>
                <a:ea typeface="Aachen" panose="02020500000000000000" pitchFamily="18" charset="0"/>
                <a:cs typeface="Times New Roman" panose="02020603050405020304" pitchFamily="18" charset="0"/>
              </a:endParaRPr>
            </a:p>
          </p:txBody>
        </p:sp>
      </p:grpSp>
      <p:grpSp>
        <p:nvGrpSpPr>
          <p:cNvPr id="13" name="!!a2">
            <a:extLst>
              <a:ext uri="{FF2B5EF4-FFF2-40B4-BE49-F238E27FC236}">
                <a16:creationId xmlns:a16="http://schemas.microsoft.com/office/drawing/2014/main" id="{9CAA060D-2EFB-CCDE-982C-C3E2CEA77B70}"/>
              </a:ext>
            </a:extLst>
          </p:cNvPr>
          <p:cNvGrpSpPr/>
          <p:nvPr/>
        </p:nvGrpSpPr>
        <p:grpSpPr>
          <a:xfrm>
            <a:off x="730876" y="876300"/>
            <a:ext cx="1079956" cy="1079956"/>
            <a:chOff x="6724214" y="1636355"/>
            <a:chExt cx="719971" cy="719971"/>
          </a:xfrm>
        </p:grpSpPr>
        <p:sp>
          <p:nvSpPr>
            <p:cNvPr id="14" name="Oval 13">
              <a:extLst>
                <a:ext uri="{FF2B5EF4-FFF2-40B4-BE49-F238E27FC236}">
                  <a16:creationId xmlns:a16="http://schemas.microsoft.com/office/drawing/2014/main" id="{1743125C-9BD0-9425-06E6-314B9B69AABD}"/>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endParaRPr>
            </a:p>
          </p:txBody>
        </p:sp>
        <p:sp>
          <p:nvSpPr>
            <p:cNvPr id="15" name="Freeform: Shape 14">
              <a:extLst>
                <a:ext uri="{FF2B5EF4-FFF2-40B4-BE49-F238E27FC236}">
                  <a16:creationId xmlns:a16="http://schemas.microsoft.com/office/drawing/2014/main" id="{93C04EF0-55A5-E260-F310-BB539E2A05FE}"/>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1371600"/>
              <a:endParaRPr lang="vi-VN" sz="2700">
                <a:solidFill>
                  <a:prstClr val="black"/>
                </a:solidFill>
              </a:endParaRPr>
            </a:p>
          </p:txBody>
        </p:sp>
      </p:grpSp>
      <p:grpSp>
        <p:nvGrpSpPr>
          <p:cNvPr id="16" name="Group 15">
            <a:extLst>
              <a:ext uri="{FF2B5EF4-FFF2-40B4-BE49-F238E27FC236}">
                <a16:creationId xmlns:a16="http://schemas.microsoft.com/office/drawing/2014/main" id="{B27C5060-DABE-192A-237B-B281C61028C1}"/>
              </a:ext>
            </a:extLst>
          </p:cNvPr>
          <p:cNvGrpSpPr/>
          <p:nvPr/>
        </p:nvGrpSpPr>
        <p:grpSpPr>
          <a:xfrm>
            <a:off x="1313877" y="4666601"/>
            <a:ext cx="15777187" cy="5668662"/>
            <a:chOff x="889263" y="5369901"/>
            <a:chExt cx="5353017" cy="1295076"/>
          </a:xfrm>
        </p:grpSpPr>
        <p:sp>
          <p:nvSpPr>
            <p:cNvPr id="17" name="Rectangle: Rounded Corners 16">
              <a:extLst>
                <a:ext uri="{FF2B5EF4-FFF2-40B4-BE49-F238E27FC236}">
                  <a16:creationId xmlns:a16="http://schemas.microsoft.com/office/drawing/2014/main" id="{77797A0B-0AC3-BCAA-8F63-F50B4C8B0E2F}"/>
                </a:ext>
              </a:extLst>
            </p:cNvPr>
            <p:cNvSpPr/>
            <p:nvPr/>
          </p:nvSpPr>
          <p:spPr>
            <a:xfrm>
              <a:off x="889263" y="5369901"/>
              <a:ext cx="5353017" cy="1284050"/>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18" name="TextBox 17">
              <a:extLst>
                <a:ext uri="{FF2B5EF4-FFF2-40B4-BE49-F238E27FC236}">
                  <a16:creationId xmlns:a16="http://schemas.microsoft.com/office/drawing/2014/main" id="{B995FCA5-8C3E-5E4C-E7D7-641B2BE70C68}"/>
                </a:ext>
              </a:extLst>
            </p:cNvPr>
            <p:cNvSpPr txBox="1"/>
            <p:nvPr/>
          </p:nvSpPr>
          <p:spPr>
            <a:xfrm>
              <a:off x="954484" y="5492468"/>
              <a:ext cx="5222574" cy="1172509"/>
            </a:xfrm>
            <a:prstGeom prst="rect">
              <a:avLst/>
            </a:prstGeom>
            <a:noFill/>
            <a:effectLst/>
          </p:spPr>
          <p:txBody>
            <a:bodyPr wrap="square" rtlCol="0">
              <a:spAutoFit/>
            </a:bodyPr>
            <a:lstStyle/>
            <a:p>
              <a:pPr marL="0" marR="0" algn="just">
                <a:spcBef>
                  <a:spcPts val="0"/>
                </a:spcBef>
                <a:spcAft>
                  <a:spcPts val="300"/>
                </a:spcAft>
              </a:pPr>
              <a:r>
                <a:rPr lang="vi-VN" sz="3200" kern="100" dirty="0">
                  <a:solidFill>
                    <a:srgbClr val="000000"/>
                  </a:solidFill>
                  <a:effectLst/>
                  <a:latin typeface="Bold"/>
                  <a:ea typeface="游明朝" panose="02020400000000000000" pitchFamily="18" charset="-128"/>
                  <a:cs typeface="Times New Roman" panose="02020603050405020304" pitchFamily="18" charset="0"/>
                </a:rPr>
                <a:t>+ </a:t>
              </a:r>
              <a:r>
                <a:rPr lang="vi-VN" sz="3200" kern="100" dirty="0">
                  <a:effectLst/>
                  <a:latin typeface="Bold"/>
                  <a:ea typeface="游明朝" panose="02020400000000000000" pitchFamily="18" charset="-128"/>
                  <a:cs typeface="Times New Roman" panose="02020603050405020304" pitchFamily="18" charset="0"/>
                </a:rPr>
                <a:t>Khi chúng ta ngủ, các cơ quan trong cơ thể hoạt động như thế nào? Lập kế hoạch sinh hoạt hợp lí, khoa học cho bản thân.</a:t>
              </a:r>
              <a:endParaRPr lang="en-US" sz="3200" kern="100" dirty="0">
                <a:effectLst/>
                <a:latin typeface="Bold"/>
                <a:ea typeface="游明朝" panose="02020400000000000000" pitchFamily="18" charset="-128"/>
                <a:cs typeface="Times New Roman" panose="02020603050405020304" pitchFamily="18" charset="0"/>
              </a:endParaRPr>
            </a:p>
            <a:p>
              <a:pPr marL="0" marR="0" indent="533400" algn="just">
                <a:spcBef>
                  <a:spcPts val="0"/>
                </a:spcBef>
                <a:spcAft>
                  <a:spcPts val="300"/>
                </a:spcAft>
              </a:pPr>
              <a:r>
                <a:rPr lang="vi-VN" sz="3200" kern="100" spc="25" dirty="0">
                  <a:effectLst/>
                  <a:latin typeface="Bold"/>
                  <a:ea typeface="游明朝" panose="02020400000000000000" pitchFamily="18" charset="-128"/>
                  <a:cs typeface="Times New Roman" panose="02020603050405020304" pitchFamily="18" charset="0"/>
                </a:rPr>
                <a:t>Khi chúng ta ngủ, các cơ quan trong cơ thể vẫn hoạt động nhưng ở mức độ thấp hơn so với khi chúng ta đang thức. Hệ thống tuần hoàn máu, hệ thống hô hấp, hệ thống tiêu hóa và thận, hệ thống thần kinh vẫn tiếp tục hoạt động, nhưng tất cả đều giảm động lực và hoạt động chậm hơn so với khi chúng ta tỉnh táo. </a:t>
              </a:r>
              <a:endParaRPr lang="en-US" sz="3200" kern="100" dirty="0">
                <a:effectLst/>
                <a:latin typeface="Bold"/>
                <a:ea typeface="游明朝" panose="02020400000000000000" pitchFamily="18" charset="-128"/>
                <a:cs typeface="Times New Roman" panose="02020603050405020304" pitchFamily="18" charset="0"/>
              </a:endParaRPr>
            </a:p>
            <a:p>
              <a:pPr marL="0" marR="0" indent="533400" algn="just">
                <a:spcBef>
                  <a:spcPts val="0"/>
                </a:spcBef>
                <a:spcAft>
                  <a:spcPts val="300"/>
                </a:spcAft>
              </a:pPr>
              <a:r>
                <a:rPr lang="vi-VN" sz="3200" kern="100" spc="25" dirty="0">
                  <a:effectLst/>
                  <a:latin typeface="Bold"/>
                  <a:ea typeface="游明朝" panose="02020400000000000000" pitchFamily="18" charset="-128"/>
                  <a:cs typeface="Times New Roman" panose="02020603050405020304" pitchFamily="18" charset="0"/>
                </a:rPr>
                <a:t>Não bộ là cơ quan hoạt động ở mức cao nhất. Trong khi chúng ta ngủ, não bộ sẽ tiếp tục hoạt động để duy trì các chức năng như quản lý giấc ngủ, xử lý thông tin từ các giác quan, và lưu trữ ký ức. </a:t>
              </a:r>
              <a:endParaRPr lang="en-US" sz="3200" kern="100" dirty="0">
                <a:effectLst/>
                <a:latin typeface="Bold"/>
                <a:ea typeface="游明朝" panose="02020400000000000000" pitchFamily="18" charset="-128"/>
                <a:cs typeface="Times New Roman" panose="02020603050405020304" pitchFamily="18" charset="0"/>
              </a:endParaRPr>
            </a:p>
            <a:p>
              <a:pPr marL="0" marR="0" algn="just">
                <a:spcBef>
                  <a:spcPts val="0"/>
                </a:spcBef>
                <a:spcAft>
                  <a:spcPts val="300"/>
                </a:spcAft>
              </a:pPr>
              <a:r>
                <a:rPr lang="vi-VN" sz="3200" kern="100" spc="25" dirty="0">
                  <a:effectLst/>
                  <a:latin typeface="Bold"/>
                  <a:ea typeface="游明朝" panose="02020400000000000000" pitchFamily="18" charset="-128"/>
                  <a:cs typeface="Times New Roman" panose="02020603050405020304" pitchFamily="18" charset="0"/>
                </a:rPr>
                <a:t>→ Lập kế hoạch</a:t>
              </a:r>
              <a:endParaRPr lang="en-US" sz="3200" kern="100" dirty="0">
                <a:effectLst/>
                <a:latin typeface="Bold"/>
                <a:ea typeface="游明朝" panose="02020400000000000000" pitchFamily="18" charset="-128"/>
                <a:cs typeface="Times New Roman" panose="02020603050405020304" pitchFamily="18" charset="0"/>
              </a:endParaRPr>
            </a:p>
          </p:txBody>
        </p:sp>
      </p:grpSp>
      <p:grpSp>
        <p:nvGrpSpPr>
          <p:cNvPr id="19" name="Group 18">
            <a:extLst>
              <a:ext uri="{FF2B5EF4-FFF2-40B4-BE49-F238E27FC236}">
                <a16:creationId xmlns:a16="http://schemas.microsoft.com/office/drawing/2014/main" id="{1D5F7C62-1562-7FA5-F291-C0437B60396F}"/>
              </a:ext>
            </a:extLst>
          </p:cNvPr>
          <p:cNvGrpSpPr/>
          <p:nvPr/>
        </p:nvGrpSpPr>
        <p:grpSpPr>
          <a:xfrm>
            <a:off x="902079" y="4136556"/>
            <a:ext cx="3595726" cy="931034"/>
            <a:chOff x="1169795" y="6204971"/>
            <a:chExt cx="2045885" cy="620689"/>
          </a:xfrm>
        </p:grpSpPr>
        <p:sp>
          <p:nvSpPr>
            <p:cNvPr id="20" name="Rectangle: Rounded Corners 19">
              <a:extLst>
                <a:ext uri="{FF2B5EF4-FFF2-40B4-BE49-F238E27FC236}">
                  <a16:creationId xmlns:a16="http://schemas.microsoft.com/office/drawing/2014/main" id="{592D6F89-4DFE-5A77-A5E9-490F4D2FDFB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100">
                <a:solidFill>
                  <a:prstClr val="white"/>
                </a:solidFill>
              </a:endParaRPr>
            </a:p>
          </p:txBody>
        </p:sp>
        <p:sp>
          <p:nvSpPr>
            <p:cNvPr id="21" name="TextBox 20">
              <a:extLst>
                <a:ext uri="{FF2B5EF4-FFF2-40B4-BE49-F238E27FC236}">
                  <a16:creationId xmlns:a16="http://schemas.microsoft.com/office/drawing/2014/main" id="{FF75D463-3C26-B782-DD7C-38D62342C7A1}"/>
                </a:ext>
              </a:extLst>
            </p:cNvPr>
            <p:cNvSpPr txBox="1"/>
            <p:nvPr/>
          </p:nvSpPr>
          <p:spPr>
            <a:xfrm>
              <a:off x="1169795" y="6253706"/>
              <a:ext cx="1611184" cy="492442"/>
            </a:xfrm>
            <a:prstGeom prst="rect">
              <a:avLst/>
            </a:prstGeom>
            <a:noFill/>
            <a:effectLst/>
          </p:spPr>
          <p:txBody>
            <a:bodyPr wrap="square" rtlCol="0">
              <a:spAutoFit/>
            </a:bodyPr>
            <a:lstStyle/>
            <a:p>
              <a:pPr algn="r" defTabSz="1371600"/>
              <a:r>
                <a:rPr lang="en-US" sz="4200" b="1" dirty="0" err="1">
                  <a:solidFill>
                    <a:prstClr val="white"/>
                  </a:solidFill>
                  <a:latin typeface="Bold"/>
                  <a:ea typeface="Aachen" panose="02020500000000000000" pitchFamily="18" charset="0"/>
                  <a:cs typeface="Times New Roman" panose="02020603050405020304" pitchFamily="18" charset="0"/>
                </a:rPr>
                <a:t>Trả</a:t>
              </a:r>
              <a:r>
                <a:rPr lang="en-US" sz="4200" b="1" dirty="0">
                  <a:solidFill>
                    <a:prstClr val="white"/>
                  </a:solidFill>
                  <a:latin typeface="Bold"/>
                  <a:ea typeface="Aachen" panose="02020500000000000000" pitchFamily="18" charset="0"/>
                  <a:cs typeface="Times New Roman" panose="02020603050405020304" pitchFamily="18" charset="0"/>
                </a:rPr>
                <a:t> </a:t>
              </a:r>
              <a:r>
                <a:rPr lang="en-US" sz="4200" b="1" dirty="0" err="1">
                  <a:solidFill>
                    <a:prstClr val="white"/>
                  </a:solidFill>
                  <a:latin typeface="Bold"/>
                  <a:ea typeface="Aachen" panose="02020500000000000000" pitchFamily="18" charset="0"/>
                  <a:cs typeface="Times New Roman" panose="02020603050405020304" pitchFamily="18" charset="0"/>
                </a:rPr>
                <a:t>lời</a:t>
              </a:r>
              <a:r>
                <a:rPr lang="en-US" sz="4200" b="1" dirty="0">
                  <a:solidFill>
                    <a:prstClr val="white"/>
                  </a:solidFill>
                  <a:latin typeface="Bold"/>
                  <a:ea typeface="Aachen" panose="02020500000000000000" pitchFamily="18"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C03566FF-B694-CE67-D827-78DB821D6246}"/>
              </a:ext>
            </a:extLst>
          </p:cNvPr>
          <p:cNvGrpSpPr/>
          <p:nvPr/>
        </p:nvGrpSpPr>
        <p:grpSpPr>
          <a:xfrm>
            <a:off x="709084" y="4076700"/>
            <a:ext cx="1079956" cy="1079956"/>
            <a:chOff x="6164249" y="4158400"/>
            <a:chExt cx="719971" cy="719971"/>
          </a:xfrm>
        </p:grpSpPr>
        <p:sp>
          <p:nvSpPr>
            <p:cNvPr id="23" name="Oval 22">
              <a:extLst>
                <a:ext uri="{FF2B5EF4-FFF2-40B4-BE49-F238E27FC236}">
                  <a16:creationId xmlns:a16="http://schemas.microsoft.com/office/drawing/2014/main" id="{74501994-0C07-A5F7-01CE-325DF36A6394}"/>
                </a:ext>
              </a:extLst>
            </p:cNvPr>
            <p:cNvSpPr/>
            <p:nvPr/>
          </p:nvSpPr>
          <p:spPr>
            <a:xfrm>
              <a:off x="6164249" y="4158400"/>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endParaRPr>
            </a:p>
          </p:txBody>
        </p:sp>
        <p:sp>
          <p:nvSpPr>
            <p:cNvPr id="24" name="Freeform: Shape 23">
              <a:extLst>
                <a:ext uri="{FF2B5EF4-FFF2-40B4-BE49-F238E27FC236}">
                  <a16:creationId xmlns:a16="http://schemas.microsoft.com/office/drawing/2014/main" id="{76E68F4B-AF9F-0E1D-D964-E8AA74BF2361}"/>
                </a:ext>
              </a:extLst>
            </p:cNvPr>
            <p:cNvSpPr/>
            <p:nvPr/>
          </p:nvSpPr>
          <p:spPr>
            <a:xfrm>
              <a:off x="6330619" y="4320473"/>
              <a:ext cx="387230" cy="395824"/>
            </a:xfrm>
            <a:custGeom>
              <a:avLst/>
              <a:gdLst>
                <a:gd name="connsiteX0" fmla="*/ 127627 w 1018963"/>
                <a:gd name="connsiteY0" fmla="*/ 1035137 h 1041583"/>
                <a:gd name="connsiteX1" fmla="*/ 121181 w 1018963"/>
                <a:gd name="connsiteY1" fmla="*/ 962885 h 1041583"/>
                <a:gd name="connsiteX2" fmla="*/ 121181 w 1018963"/>
                <a:gd name="connsiteY2" fmla="*/ 897076 h 1041583"/>
                <a:gd name="connsiteX3" fmla="*/ 97886 w 1018963"/>
                <a:gd name="connsiteY3" fmla="*/ 871921 h 1041583"/>
                <a:gd name="connsiteX4" fmla="*/ 8048 w 1018963"/>
                <a:gd name="connsiteY4" fmla="*/ 705262 h 1041583"/>
                <a:gd name="connsiteX5" fmla="*/ 9895 w 1018963"/>
                <a:gd name="connsiteY5" fmla="*/ 518646 h 1041583"/>
                <a:gd name="connsiteX6" fmla="*/ 270874 w 1018963"/>
                <a:gd name="connsiteY6" fmla="*/ 258044 h 1041583"/>
                <a:gd name="connsiteX7" fmla="*/ 410174 w 1018963"/>
                <a:gd name="connsiteY7" fmla="*/ 249886 h 1041583"/>
                <a:gd name="connsiteX8" fmla="*/ 407242 w 1018963"/>
                <a:gd name="connsiteY8" fmla="*/ 274201 h 1041583"/>
                <a:gd name="connsiteX9" fmla="*/ 354944 w 1018963"/>
                <a:gd name="connsiteY9" fmla="*/ 278069 h 1041583"/>
                <a:gd name="connsiteX10" fmla="*/ 38829 w 1018963"/>
                <a:gd name="connsiteY10" fmla="*/ 526848 h 1041583"/>
                <a:gd name="connsiteX11" fmla="*/ 38783 w 1018963"/>
                <a:gd name="connsiteY11" fmla="*/ 703212 h 1041583"/>
                <a:gd name="connsiteX12" fmla="*/ 137517 w 1018963"/>
                <a:gd name="connsiteY12" fmla="*/ 868617 h 1041583"/>
                <a:gd name="connsiteX13" fmla="*/ 149907 w 1018963"/>
                <a:gd name="connsiteY13" fmla="*/ 877770 h 1041583"/>
                <a:gd name="connsiteX14" fmla="*/ 149907 w 1018963"/>
                <a:gd name="connsiteY14" fmla="*/ 941219 h 1041583"/>
                <a:gd name="connsiteX15" fmla="*/ 154109 w 1018963"/>
                <a:gd name="connsiteY15" fmla="*/ 1004668 h 1041583"/>
                <a:gd name="connsiteX16" fmla="*/ 217329 w 1018963"/>
                <a:gd name="connsiteY16" fmla="*/ 980430 h 1041583"/>
                <a:gd name="connsiteX17" fmla="*/ 276346 w 1018963"/>
                <a:gd name="connsiteY17" fmla="*/ 956191 h 1041583"/>
                <a:gd name="connsiteX18" fmla="*/ 417170 w 1018963"/>
                <a:gd name="connsiteY18" fmla="*/ 954434 h 1041583"/>
                <a:gd name="connsiteX19" fmla="*/ 630635 w 1018963"/>
                <a:gd name="connsiteY19" fmla="*/ 929073 h 1041583"/>
                <a:gd name="connsiteX20" fmla="*/ 778917 w 1018963"/>
                <a:gd name="connsiteY20" fmla="*/ 806403 h 1041583"/>
                <a:gd name="connsiteX21" fmla="*/ 825143 w 1018963"/>
                <a:gd name="connsiteY21" fmla="*/ 705401 h 1041583"/>
                <a:gd name="connsiteX22" fmla="*/ 810504 w 1018963"/>
                <a:gd name="connsiteY22" fmla="*/ 692959 h 1041583"/>
                <a:gd name="connsiteX23" fmla="*/ 755296 w 1018963"/>
                <a:gd name="connsiteY23" fmla="*/ 636918 h 1041583"/>
                <a:gd name="connsiteX24" fmla="*/ 745899 w 1018963"/>
                <a:gd name="connsiteY24" fmla="*/ 617288 h 1041583"/>
                <a:gd name="connsiteX25" fmla="*/ 724079 w 1018963"/>
                <a:gd name="connsiteY25" fmla="*/ 566809 h 1041583"/>
                <a:gd name="connsiteX26" fmla="*/ 732715 w 1018963"/>
                <a:gd name="connsiteY26" fmla="*/ 522283 h 1041583"/>
                <a:gd name="connsiteX27" fmla="*/ 741350 w 1018963"/>
                <a:gd name="connsiteY27" fmla="*/ 513088 h 1041583"/>
                <a:gd name="connsiteX28" fmla="*/ 731283 w 1018963"/>
                <a:gd name="connsiteY28" fmla="*/ 491258 h 1041583"/>
                <a:gd name="connsiteX29" fmla="*/ 693301 w 1018963"/>
                <a:gd name="connsiteY29" fmla="*/ 434565 h 1041583"/>
                <a:gd name="connsiteX30" fmla="*/ 641233 w 1018963"/>
                <a:gd name="connsiteY30" fmla="*/ 330427 h 1041583"/>
                <a:gd name="connsiteX31" fmla="*/ 627287 w 1018963"/>
                <a:gd name="connsiteY31" fmla="*/ 299777 h 1041583"/>
                <a:gd name="connsiteX32" fmla="*/ 510869 w 1018963"/>
                <a:gd name="connsiteY32" fmla="*/ 277136 h 1041583"/>
                <a:gd name="connsiteX33" fmla="*/ 454137 w 1018963"/>
                <a:gd name="connsiteY33" fmla="*/ 265161 h 1041583"/>
                <a:gd name="connsiteX34" fmla="*/ 458132 w 1018963"/>
                <a:gd name="connsiteY34" fmla="*/ 251276 h 1041583"/>
                <a:gd name="connsiteX35" fmla="*/ 512808 w 1018963"/>
                <a:gd name="connsiteY35" fmla="*/ 247173 h 1041583"/>
                <a:gd name="connsiteX36" fmla="*/ 631905 w 1018963"/>
                <a:gd name="connsiteY36" fmla="*/ 268537 h 1041583"/>
                <a:gd name="connsiteX37" fmla="*/ 647537 w 1018963"/>
                <a:gd name="connsiteY37" fmla="*/ 247162 h 1041583"/>
                <a:gd name="connsiteX38" fmla="*/ 733985 w 1018963"/>
                <a:gd name="connsiteY38" fmla="*/ 146123 h 1041583"/>
                <a:gd name="connsiteX39" fmla="*/ 773237 w 1018963"/>
                <a:gd name="connsiteY39" fmla="*/ 141260 h 1041583"/>
                <a:gd name="connsiteX40" fmla="*/ 749824 w 1018963"/>
                <a:gd name="connsiteY40" fmla="*/ 171495 h 1041583"/>
                <a:gd name="connsiteX41" fmla="*/ 670765 w 1018963"/>
                <a:gd name="connsiteY41" fmla="*/ 300952 h 1041583"/>
                <a:gd name="connsiteX42" fmla="*/ 706000 w 1018963"/>
                <a:gd name="connsiteY42" fmla="*/ 400432 h 1041583"/>
                <a:gd name="connsiteX43" fmla="*/ 766172 w 1018963"/>
                <a:gd name="connsiteY43" fmla="*/ 494856 h 1041583"/>
                <a:gd name="connsiteX44" fmla="*/ 770882 w 1018963"/>
                <a:gd name="connsiteY44" fmla="*/ 512495 h 1041583"/>
                <a:gd name="connsiteX45" fmla="*/ 790531 w 1018963"/>
                <a:gd name="connsiteY45" fmla="*/ 512495 h 1041583"/>
                <a:gd name="connsiteX46" fmla="*/ 810204 w 1018963"/>
                <a:gd name="connsiteY46" fmla="*/ 512495 h 1041583"/>
                <a:gd name="connsiteX47" fmla="*/ 810111 w 1018963"/>
                <a:gd name="connsiteY47" fmla="*/ 466352 h 1041583"/>
                <a:gd name="connsiteX48" fmla="*/ 810019 w 1018963"/>
                <a:gd name="connsiteY48" fmla="*/ 420212 h 1041583"/>
                <a:gd name="connsiteX49" fmla="*/ 797020 w 1018963"/>
                <a:gd name="connsiteY49" fmla="*/ 414058 h 1041583"/>
                <a:gd name="connsiteX50" fmla="*/ 790716 w 1018963"/>
                <a:gd name="connsiteY50" fmla="*/ 310789 h 1041583"/>
                <a:gd name="connsiteX51" fmla="*/ 854929 w 1018963"/>
                <a:gd name="connsiteY51" fmla="*/ 308080 h 1041583"/>
                <a:gd name="connsiteX52" fmla="*/ 886816 w 1018963"/>
                <a:gd name="connsiteY52" fmla="*/ 355259 h 1041583"/>
                <a:gd name="connsiteX53" fmla="*/ 857191 w 1018963"/>
                <a:gd name="connsiteY53" fmla="*/ 412908 h 1041583"/>
                <a:gd name="connsiteX54" fmla="*/ 842991 w 1018963"/>
                <a:gd name="connsiteY54" fmla="*/ 419679 h 1041583"/>
                <a:gd name="connsiteX55" fmla="*/ 842991 w 1018963"/>
                <a:gd name="connsiteY55" fmla="*/ 466087 h 1041583"/>
                <a:gd name="connsiteX56" fmla="*/ 842991 w 1018963"/>
                <a:gd name="connsiteY56" fmla="*/ 512495 h 1041583"/>
                <a:gd name="connsiteX57" fmla="*/ 861579 w 1018963"/>
                <a:gd name="connsiteY57" fmla="*/ 512495 h 1041583"/>
                <a:gd name="connsiteX58" fmla="*/ 882405 w 1018963"/>
                <a:gd name="connsiteY58" fmla="*/ 505316 h 1041583"/>
                <a:gd name="connsiteX59" fmla="*/ 930201 w 1018963"/>
                <a:gd name="connsiteY59" fmla="*/ 422426 h 1041583"/>
                <a:gd name="connsiteX60" fmla="*/ 981553 w 1018963"/>
                <a:gd name="connsiteY60" fmla="*/ 313636 h 1041583"/>
                <a:gd name="connsiteX61" fmla="*/ 854859 w 1018963"/>
                <a:gd name="connsiteY61" fmla="*/ 158176 h 1041583"/>
                <a:gd name="connsiteX62" fmla="*/ 819879 w 1018963"/>
                <a:gd name="connsiteY62" fmla="*/ 133120 h 1041583"/>
                <a:gd name="connsiteX63" fmla="*/ 850265 w 1018963"/>
                <a:gd name="connsiteY63" fmla="*/ 127860 h 1041583"/>
                <a:gd name="connsiteX64" fmla="*/ 903509 w 1018963"/>
                <a:gd name="connsiteY64" fmla="*/ 140237 h 1041583"/>
                <a:gd name="connsiteX65" fmla="*/ 1010461 w 1018963"/>
                <a:gd name="connsiteY65" fmla="*/ 312807 h 1041583"/>
                <a:gd name="connsiteX66" fmla="*/ 954192 w 1018963"/>
                <a:gd name="connsiteY66" fmla="*/ 440719 h 1041583"/>
                <a:gd name="connsiteX67" fmla="*/ 918356 w 1018963"/>
                <a:gd name="connsiteY67" fmla="*/ 494842 h 1041583"/>
                <a:gd name="connsiteX68" fmla="*/ 920457 w 1018963"/>
                <a:gd name="connsiteY68" fmla="*/ 523080 h 1041583"/>
                <a:gd name="connsiteX69" fmla="*/ 929116 w 1018963"/>
                <a:gd name="connsiteY69" fmla="*/ 566553 h 1041583"/>
                <a:gd name="connsiteX70" fmla="*/ 919049 w 1018963"/>
                <a:gd name="connsiteY70" fmla="*/ 609065 h 1041583"/>
                <a:gd name="connsiteX71" fmla="*/ 902655 w 1018963"/>
                <a:gd name="connsiteY71" fmla="*/ 619133 h 1041583"/>
                <a:gd name="connsiteX72" fmla="*/ 896306 w 1018963"/>
                <a:gd name="connsiteY72" fmla="*/ 640342 h 1041583"/>
                <a:gd name="connsiteX73" fmla="*/ 877372 w 1018963"/>
                <a:gd name="connsiteY73" fmla="*/ 679712 h 1041583"/>
                <a:gd name="connsiteX74" fmla="*/ 852389 w 1018963"/>
                <a:gd name="connsiteY74" fmla="*/ 721049 h 1041583"/>
                <a:gd name="connsiteX75" fmla="*/ 754257 w 1018963"/>
                <a:gd name="connsiteY75" fmla="*/ 881878 h 1041583"/>
                <a:gd name="connsiteX76" fmla="*/ 600295 w 1018963"/>
                <a:gd name="connsiteY76" fmla="*/ 972412 h 1041583"/>
                <a:gd name="connsiteX77" fmla="*/ 424675 w 1018963"/>
                <a:gd name="connsiteY77" fmla="*/ 983958 h 1041583"/>
                <a:gd name="connsiteX78" fmla="*/ 279071 w 1018963"/>
                <a:gd name="connsiteY78" fmla="*/ 986558 h 1041583"/>
                <a:gd name="connsiteX79" fmla="*/ 213981 w 1018963"/>
                <a:gd name="connsiteY79" fmla="*/ 1014071 h 1041583"/>
                <a:gd name="connsiteX80" fmla="*/ 141484 w 1018963"/>
                <a:gd name="connsiteY80" fmla="*/ 1041584 h 1041583"/>
                <a:gd name="connsiteX81" fmla="*/ 127623 w 1018963"/>
                <a:gd name="connsiteY81" fmla="*/ 1035137 h 1041583"/>
                <a:gd name="connsiteX82" fmla="*/ 859408 w 1018963"/>
                <a:gd name="connsiteY82" fmla="*/ 656046 h 1041583"/>
                <a:gd name="connsiteX83" fmla="*/ 867605 w 1018963"/>
                <a:gd name="connsiteY83" fmla="*/ 633486 h 1041583"/>
                <a:gd name="connsiteX84" fmla="*/ 867605 w 1018963"/>
                <a:gd name="connsiteY84" fmla="*/ 619133 h 1041583"/>
                <a:gd name="connsiteX85" fmla="*/ 826598 w 1018963"/>
                <a:gd name="connsiteY85" fmla="*/ 619133 h 1041583"/>
                <a:gd name="connsiteX86" fmla="*/ 785590 w 1018963"/>
                <a:gd name="connsiteY86" fmla="*/ 619133 h 1041583"/>
                <a:gd name="connsiteX87" fmla="*/ 785590 w 1018963"/>
                <a:gd name="connsiteY87" fmla="*/ 634191 h 1041583"/>
                <a:gd name="connsiteX88" fmla="*/ 825189 w 1018963"/>
                <a:gd name="connsiteY88" fmla="*/ 664248 h 1041583"/>
                <a:gd name="connsiteX89" fmla="*/ 859408 w 1018963"/>
                <a:gd name="connsiteY89" fmla="*/ 656046 h 1041583"/>
                <a:gd name="connsiteX90" fmla="*/ 900415 w 1018963"/>
                <a:gd name="connsiteY90" fmla="*/ 565814 h 1041583"/>
                <a:gd name="connsiteX91" fmla="*/ 900415 w 1018963"/>
                <a:gd name="connsiteY91" fmla="*/ 545305 h 1041583"/>
                <a:gd name="connsiteX92" fmla="*/ 826598 w 1018963"/>
                <a:gd name="connsiteY92" fmla="*/ 545305 h 1041583"/>
                <a:gd name="connsiteX93" fmla="*/ 752780 w 1018963"/>
                <a:gd name="connsiteY93" fmla="*/ 545305 h 1041583"/>
                <a:gd name="connsiteX94" fmla="*/ 752780 w 1018963"/>
                <a:gd name="connsiteY94" fmla="*/ 565814 h 1041583"/>
                <a:gd name="connsiteX95" fmla="*/ 752780 w 1018963"/>
                <a:gd name="connsiteY95" fmla="*/ 586321 h 1041583"/>
                <a:gd name="connsiteX96" fmla="*/ 826598 w 1018963"/>
                <a:gd name="connsiteY96" fmla="*/ 586321 h 1041583"/>
                <a:gd name="connsiteX97" fmla="*/ 900415 w 1018963"/>
                <a:gd name="connsiteY97" fmla="*/ 586321 h 1041583"/>
                <a:gd name="connsiteX98" fmla="*/ 848764 w 1018963"/>
                <a:gd name="connsiteY98" fmla="*/ 381269 h 1041583"/>
                <a:gd name="connsiteX99" fmla="*/ 829784 w 1018963"/>
                <a:gd name="connsiteY99" fmla="*/ 329818 h 1041583"/>
                <a:gd name="connsiteX100" fmla="*/ 806186 w 1018963"/>
                <a:gd name="connsiteY100" fmla="*/ 339498 h 1041583"/>
                <a:gd name="connsiteX101" fmla="*/ 793787 w 1018963"/>
                <a:gd name="connsiteY101" fmla="*/ 360739 h 1041583"/>
                <a:gd name="connsiteX102" fmla="*/ 806186 w 1018963"/>
                <a:gd name="connsiteY102" fmla="*/ 381982 h 1041583"/>
                <a:gd name="connsiteX103" fmla="*/ 829784 w 1018963"/>
                <a:gd name="connsiteY103" fmla="*/ 391660 h 1041583"/>
                <a:gd name="connsiteX104" fmla="*/ 848764 w 1018963"/>
                <a:gd name="connsiteY104" fmla="*/ 381269 h 1041583"/>
                <a:gd name="connsiteX105" fmla="*/ 231668 w 1018963"/>
                <a:gd name="connsiteY105" fmla="*/ 727515 h 1041583"/>
                <a:gd name="connsiteX106" fmla="*/ 230559 w 1018963"/>
                <a:gd name="connsiteY106" fmla="*/ 714148 h 1041583"/>
                <a:gd name="connsiteX107" fmla="*/ 433333 w 1018963"/>
                <a:gd name="connsiteY107" fmla="*/ 707313 h 1041583"/>
                <a:gd name="connsiteX108" fmla="*/ 631789 w 1018963"/>
                <a:gd name="connsiteY108" fmla="*/ 707313 h 1041583"/>
                <a:gd name="connsiteX109" fmla="*/ 631789 w 1018963"/>
                <a:gd name="connsiteY109" fmla="*/ 719618 h 1041583"/>
                <a:gd name="connsiteX110" fmla="*/ 631789 w 1018963"/>
                <a:gd name="connsiteY110" fmla="*/ 731923 h 1041583"/>
                <a:gd name="connsiteX111" fmla="*/ 434442 w 1018963"/>
                <a:gd name="connsiteY111" fmla="*/ 732987 h 1041583"/>
                <a:gd name="connsiteX112" fmla="*/ 231668 w 1018963"/>
                <a:gd name="connsiteY112" fmla="*/ 727517 h 1041583"/>
                <a:gd name="connsiteX113" fmla="*/ 231668 w 1018963"/>
                <a:gd name="connsiteY113" fmla="*/ 624980 h 1041583"/>
                <a:gd name="connsiteX114" fmla="*/ 230559 w 1018963"/>
                <a:gd name="connsiteY114" fmla="*/ 611610 h 1041583"/>
                <a:gd name="connsiteX115" fmla="*/ 433333 w 1018963"/>
                <a:gd name="connsiteY115" fmla="*/ 604778 h 1041583"/>
                <a:gd name="connsiteX116" fmla="*/ 631789 w 1018963"/>
                <a:gd name="connsiteY116" fmla="*/ 604778 h 1041583"/>
                <a:gd name="connsiteX117" fmla="*/ 631789 w 1018963"/>
                <a:gd name="connsiteY117" fmla="*/ 617080 h 1041583"/>
                <a:gd name="connsiteX118" fmla="*/ 631789 w 1018963"/>
                <a:gd name="connsiteY118" fmla="*/ 629385 h 1041583"/>
                <a:gd name="connsiteX119" fmla="*/ 434442 w 1018963"/>
                <a:gd name="connsiteY119" fmla="*/ 630450 h 1041583"/>
                <a:gd name="connsiteX120" fmla="*/ 231668 w 1018963"/>
                <a:gd name="connsiteY120" fmla="*/ 624980 h 1041583"/>
                <a:gd name="connsiteX121" fmla="*/ 234992 w 1018963"/>
                <a:gd name="connsiteY121" fmla="*/ 524470 h 1041583"/>
                <a:gd name="connsiteX122" fmla="*/ 234254 w 1018963"/>
                <a:gd name="connsiteY122" fmla="*/ 502533 h 1041583"/>
                <a:gd name="connsiteX123" fmla="*/ 382166 w 1018963"/>
                <a:gd name="connsiteY123" fmla="*/ 496089 h 1041583"/>
                <a:gd name="connsiteX124" fmla="*/ 531580 w 1018963"/>
                <a:gd name="connsiteY124" fmla="*/ 500335 h 1041583"/>
                <a:gd name="connsiteX125" fmla="*/ 534582 w 1018963"/>
                <a:gd name="connsiteY125" fmla="*/ 523978 h 1041583"/>
                <a:gd name="connsiteX126" fmla="*/ 234992 w 1018963"/>
                <a:gd name="connsiteY126" fmla="*/ 524470 h 1041583"/>
                <a:gd name="connsiteX127" fmla="*/ 653309 w 1018963"/>
                <a:gd name="connsiteY127" fmla="*/ 95182 h 1041583"/>
                <a:gd name="connsiteX128" fmla="*/ 642572 w 1018963"/>
                <a:gd name="connsiteY128" fmla="*/ 55011 h 1041583"/>
                <a:gd name="connsiteX129" fmla="*/ 674321 w 1018963"/>
                <a:gd name="connsiteY129" fmla="*/ 75257 h 1041583"/>
                <a:gd name="connsiteX130" fmla="*/ 692862 w 1018963"/>
                <a:gd name="connsiteY130" fmla="*/ 105439 h 1041583"/>
                <a:gd name="connsiteX131" fmla="*/ 653309 w 1018963"/>
                <a:gd name="connsiteY131" fmla="*/ 95182 h 1041583"/>
                <a:gd name="connsiteX132" fmla="*/ 962111 w 1018963"/>
                <a:gd name="connsiteY132" fmla="*/ 108697 h 1041583"/>
                <a:gd name="connsiteX133" fmla="*/ 980468 w 1018963"/>
                <a:gd name="connsiteY133" fmla="*/ 69913 h 1041583"/>
                <a:gd name="connsiteX134" fmla="*/ 1014433 w 1018963"/>
                <a:gd name="connsiteY134" fmla="*/ 58052 h 1041583"/>
                <a:gd name="connsiteX135" fmla="*/ 999725 w 1018963"/>
                <a:gd name="connsiteY135" fmla="*/ 95325 h 1041583"/>
                <a:gd name="connsiteX136" fmla="*/ 962111 w 1018963"/>
                <a:gd name="connsiteY136" fmla="*/ 108697 h 1041583"/>
                <a:gd name="connsiteX137" fmla="*/ 812675 w 1018963"/>
                <a:gd name="connsiteY137" fmla="*/ 67150 h 1041583"/>
                <a:gd name="connsiteX138" fmla="*/ 815122 w 1018963"/>
                <a:gd name="connsiteY138" fmla="*/ 4732 h 1041583"/>
                <a:gd name="connsiteX139" fmla="*/ 838766 w 1018963"/>
                <a:gd name="connsiteY139" fmla="*/ 7744 h 1041583"/>
                <a:gd name="connsiteX140" fmla="*/ 842991 w 1018963"/>
                <a:gd name="connsiteY140" fmla="*/ 36725 h 1041583"/>
                <a:gd name="connsiteX141" fmla="*/ 838766 w 1018963"/>
                <a:gd name="connsiteY141" fmla="*/ 65704 h 1041583"/>
                <a:gd name="connsiteX142" fmla="*/ 812675 w 1018963"/>
                <a:gd name="connsiteY142" fmla="*/ 67150 h 10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18963" h="1041583">
                  <a:moveTo>
                    <a:pt x="127627" y="1035137"/>
                  </a:moveTo>
                  <a:cubicBezTo>
                    <a:pt x="122303" y="1029814"/>
                    <a:pt x="121181" y="1017241"/>
                    <a:pt x="121181" y="962885"/>
                  </a:cubicBezTo>
                  <a:lnTo>
                    <a:pt x="121181" y="897076"/>
                  </a:lnTo>
                  <a:lnTo>
                    <a:pt x="97886" y="871921"/>
                  </a:lnTo>
                  <a:cubicBezTo>
                    <a:pt x="53826" y="824342"/>
                    <a:pt x="24610" y="770148"/>
                    <a:pt x="8048" y="705262"/>
                  </a:cubicBezTo>
                  <a:cubicBezTo>
                    <a:pt x="-3425" y="660318"/>
                    <a:pt x="-2474" y="564325"/>
                    <a:pt x="9895" y="518646"/>
                  </a:cubicBezTo>
                  <a:cubicBezTo>
                    <a:pt x="44890" y="389422"/>
                    <a:pt x="143670" y="290787"/>
                    <a:pt x="270874" y="258044"/>
                  </a:cubicBezTo>
                  <a:cubicBezTo>
                    <a:pt x="312274" y="247388"/>
                    <a:pt x="400915" y="242197"/>
                    <a:pt x="410174" y="249886"/>
                  </a:cubicBezTo>
                  <a:cubicBezTo>
                    <a:pt x="419387" y="257534"/>
                    <a:pt x="417863" y="270181"/>
                    <a:pt x="407242" y="274201"/>
                  </a:cubicBezTo>
                  <a:cubicBezTo>
                    <a:pt x="402162" y="276122"/>
                    <a:pt x="378634" y="277861"/>
                    <a:pt x="354944" y="278069"/>
                  </a:cubicBezTo>
                  <a:cubicBezTo>
                    <a:pt x="204791" y="279376"/>
                    <a:pt x="78084" y="379094"/>
                    <a:pt x="38829" y="526848"/>
                  </a:cubicBezTo>
                  <a:cubicBezTo>
                    <a:pt x="26518" y="573189"/>
                    <a:pt x="26492" y="656697"/>
                    <a:pt x="38783" y="703212"/>
                  </a:cubicBezTo>
                  <a:cubicBezTo>
                    <a:pt x="55154" y="765201"/>
                    <a:pt x="100585" y="841312"/>
                    <a:pt x="137517" y="868617"/>
                  </a:cubicBezTo>
                  <a:lnTo>
                    <a:pt x="149907" y="877770"/>
                  </a:lnTo>
                  <a:lnTo>
                    <a:pt x="149907" y="941219"/>
                  </a:lnTo>
                  <a:cubicBezTo>
                    <a:pt x="149907" y="981937"/>
                    <a:pt x="151408" y="1004668"/>
                    <a:pt x="154109" y="1004668"/>
                  </a:cubicBezTo>
                  <a:cubicBezTo>
                    <a:pt x="156441" y="1004668"/>
                    <a:pt x="184888" y="993762"/>
                    <a:pt x="217329" y="980430"/>
                  </a:cubicBezTo>
                  <a:lnTo>
                    <a:pt x="276346" y="956191"/>
                  </a:lnTo>
                  <a:lnTo>
                    <a:pt x="417170" y="954434"/>
                  </a:lnTo>
                  <a:cubicBezTo>
                    <a:pt x="567439" y="952559"/>
                    <a:pt x="574596" y="951707"/>
                    <a:pt x="630635" y="929073"/>
                  </a:cubicBezTo>
                  <a:cubicBezTo>
                    <a:pt x="689191" y="905423"/>
                    <a:pt x="742990" y="860899"/>
                    <a:pt x="778917" y="806403"/>
                  </a:cubicBezTo>
                  <a:cubicBezTo>
                    <a:pt x="800322" y="773902"/>
                    <a:pt x="820063" y="730766"/>
                    <a:pt x="825143" y="705401"/>
                  </a:cubicBezTo>
                  <a:cubicBezTo>
                    <a:pt x="827591" y="693135"/>
                    <a:pt x="827383" y="692959"/>
                    <a:pt x="810504" y="692959"/>
                  </a:cubicBezTo>
                  <a:cubicBezTo>
                    <a:pt x="776747" y="692959"/>
                    <a:pt x="756220" y="672131"/>
                    <a:pt x="755296" y="636918"/>
                  </a:cubicBezTo>
                  <a:cubicBezTo>
                    <a:pt x="754904" y="622712"/>
                    <a:pt x="753218" y="619147"/>
                    <a:pt x="745899" y="617288"/>
                  </a:cubicBezTo>
                  <a:cubicBezTo>
                    <a:pt x="727658" y="612658"/>
                    <a:pt x="724079" y="604362"/>
                    <a:pt x="724079" y="566809"/>
                  </a:cubicBezTo>
                  <a:cubicBezTo>
                    <a:pt x="724079" y="536530"/>
                    <a:pt x="725303" y="530164"/>
                    <a:pt x="732715" y="522283"/>
                  </a:cubicBezTo>
                  <a:lnTo>
                    <a:pt x="741350" y="513088"/>
                  </a:lnTo>
                  <a:lnTo>
                    <a:pt x="731283" y="491258"/>
                  </a:lnTo>
                  <a:cubicBezTo>
                    <a:pt x="725742" y="479251"/>
                    <a:pt x="708655" y="453740"/>
                    <a:pt x="693301" y="434565"/>
                  </a:cubicBezTo>
                  <a:cubicBezTo>
                    <a:pt x="660790" y="393914"/>
                    <a:pt x="647260" y="366893"/>
                    <a:pt x="641233" y="330427"/>
                  </a:cubicBezTo>
                  <a:cubicBezTo>
                    <a:pt x="637701" y="309138"/>
                    <a:pt x="635045" y="303316"/>
                    <a:pt x="627287" y="299777"/>
                  </a:cubicBezTo>
                  <a:cubicBezTo>
                    <a:pt x="605236" y="289732"/>
                    <a:pt x="562797" y="281482"/>
                    <a:pt x="510869" y="277136"/>
                  </a:cubicBezTo>
                  <a:cubicBezTo>
                    <a:pt x="463073" y="273141"/>
                    <a:pt x="455361" y="271509"/>
                    <a:pt x="454137" y="265161"/>
                  </a:cubicBezTo>
                  <a:cubicBezTo>
                    <a:pt x="453352" y="261118"/>
                    <a:pt x="455153" y="254869"/>
                    <a:pt x="458132" y="251276"/>
                  </a:cubicBezTo>
                  <a:cubicBezTo>
                    <a:pt x="462750" y="245702"/>
                    <a:pt x="470785" y="245102"/>
                    <a:pt x="512808" y="247173"/>
                  </a:cubicBezTo>
                  <a:cubicBezTo>
                    <a:pt x="555409" y="249272"/>
                    <a:pt x="583694" y="254345"/>
                    <a:pt x="631905" y="268537"/>
                  </a:cubicBezTo>
                  <a:cubicBezTo>
                    <a:pt x="639086" y="270654"/>
                    <a:pt x="641210" y="267761"/>
                    <a:pt x="647537" y="247162"/>
                  </a:cubicBezTo>
                  <a:cubicBezTo>
                    <a:pt x="661714" y="200971"/>
                    <a:pt x="690391" y="167466"/>
                    <a:pt x="733985" y="146123"/>
                  </a:cubicBezTo>
                  <a:cubicBezTo>
                    <a:pt x="759637" y="133552"/>
                    <a:pt x="766172" y="132744"/>
                    <a:pt x="773237" y="141260"/>
                  </a:cubicBezTo>
                  <a:cubicBezTo>
                    <a:pt x="781296" y="150958"/>
                    <a:pt x="775385" y="158594"/>
                    <a:pt x="749824" y="171495"/>
                  </a:cubicBezTo>
                  <a:cubicBezTo>
                    <a:pt x="699235" y="197027"/>
                    <a:pt x="670765" y="243675"/>
                    <a:pt x="670765" y="300952"/>
                  </a:cubicBezTo>
                  <a:cubicBezTo>
                    <a:pt x="670765" y="341396"/>
                    <a:pt x="679793" y="366939"/>
                    <a:pt x="706000" y="400432"/>
                  </a:cubicBezTo>
                  <a:cubicBezTo>
                    <a:pt x="742874" y="447602"/>
                    <a:pt x="761231" y="476417"/>
                    <a:pt x="766172" y="494856"/>
                  </a:cubicBezTo>
                  <a:lnTo>
                    <a:pt x="770882" y="512495"/>
                  </a:lnTo>
                  <a:lnTo>
                    <a:pt x="790531" y="512495"/>
                  </a:lnTo>
                  <a:lnTo>
                    <a:pt x="810204" y="512495"/>
                  </a:lnTo>
                  <a:lnTo>
                    <a:pt x="810111" y="466352"/>
                  </a:lnTo>
                  <a:lnTo>
                    <a:pt x="810019" y="420212"/>
                  </a:lnTo>
                  <a:lnTo>
                    <a:pt x="797020" y="414058"/>
                  </a:lnTo>
                  <a:cubicBezTo>
                    <a:pt x="758321" y="395731"/>
                    <a:pt x="754696" y="336433"/>
                    <a:pt x="790716" y="310789"/>
                  </a:cubicBezTo>
                  <a:cubicBezTo>
                    <a:pt x="809465" y="297444"/>
                    <a:pt x="837704" y="296253"/>
                    <a:pt x="854929" y="308080"/>
                  </a:cubicBezTo>
                  <a:cubicBezTo>
                    <a:pt x="874324" y="321394"/>
                    <a:pt x="884230" y="336059"/>
                    <a:pt x="886816" y="355259"/>
                  </a:cubicBezTo>
                  <a:cubicBezTo>
                    <a:pt x="889794" y="377598"/>
                    <a:pt x="876356" y="403769"/>
                    <a:pt x="857191" y="412908"/>
                  </a:cubicBezTo>
                  <a:lnTo>
                    <a:pt x="842991" y="419679"/>
                  </a:lnTo>
                  <a:lnTo>
                    <a:pt x="842991" y="466087"/>
                  </a:lnTo>
                  <a:lnTo>
                    <a:pt x="842991" y="512495"/>
                  </a:lnTo>
                  <a:lnTo>
                    <a:pt x="861579" y="512495"/>
                  </a:lnTo>
                  <a:cubicBezTo>
                    <a:pt x="875686" y="512495"/>
                    <a:pt x="880720" y="510765"/>
                    <a:pt x="882405" y="505316"/>
                  </a:cubicBezTo>
                  <a:cubicBezTo>
                    <a:pt x="890210" y="480387"/>
                    <a:pt x="906003" y="452996"/>
                    <a:pt x="930201" y="422426"/>
                  </a:cubicBezTo>
                  <a:cubicBezTo>
                    <a:pt x="968022" y="374626"/>
                    <a:pt x="979129" y="351091"/>
                    <a:pt x="981553" y="313636"/>
                  </a:cubicBezTo>
                  <a:cubicBezTo>
                    <a:pt x="986817" y="231289"/>
                    <a:pt x="938768" y="172315"/>
                    <a:pt x="854859" y="158176"/>
                  </a:cubicBezTo>
                  <a:cubicBezTo>
                    <a:pt x="824058" y="152985"/>
                    <a:pt x="814799" y="146351"/>
                    <a:pt x="819879" y="133120"/>
                  </a:cubicBezTo>
                  <a:cubicBezTo>
                    <a:pt x="822257" y="126883"/>
                    <a:pt x="826528" y="126147"/>
                    <a:pt x="850265" y="127860"/>
                  </a:cubicBezTo>
                  <a:cubicBezTo>
                    <a:pt x="866012" y="129001"/>
                    <a:pt x="888870" y="134309"/>
                    <a:pt x="903509" y="140237"/>
                  </a:cubicBezTo>
                  <a:cubicBezTo>
                    <a:pt x="976612" y="169835"/>
                    <a:pt x="1014086" y="230289"/>
                    <a:pt x="1010461" y="312807"/>
                  </a:cubicBezTo>
                  <a:cubicBezTo>
                    <a:pt x="1008383" y="360060"/>
                    <a:pt x="996238" y="387677"/>
                    <a:pt x="954192" y="440719"/>
                  </a:cubicBezTo>
                  <a:cubicBezTo>
                    <a:pt x="938098" y="461020"/>
                    <a:pt x="921981" y="485377"/>
                    <a:pt x="918356" y="494842"/>
                  </a:cubicBezTo>
                  <a:cubicBezTo>
                    <a:pt x="912053" y="511356"/>
                    <a:pt x="912122" y="512495"/>
                    <a:pt x="920457" y="523080"/>
                  </a:cubicBezTo>
                  <a:cubicBezTo>
                    <a:pt x="927615" y="532196"/>
                    <a:pt x="929116" y="539728"/>
                    <a:pt x="929116" y="566553"/>
                  </a:cubicBezTo>
                  <a:cubicBezTo>
                    <a:pt x="929116" y="595532"/>
                    <a:pt x="928054" y="600074"/>
                    <a:pt x="919049" y="609065"/>
                  </a:cubicBezTo>
                  <a:cubicBezTo>
                    <a:pt x="913531" y="614603"/>
                    <a:pt x="906142" y="619133"/>
                    <a:pt x="902655" y="619133"/>
                  </a:cubicBezTo>
                  <a:cubicBezTo>
                    <a:pt x="897760" y="619133"/>
                    <a:pt x="896306" y="623945"/>
                    <a:pt x="896306" y="640342"/>
                  </a:cubicBezTo>
                  <a:cubicBezTo>
                    <a:pt x="896306" y="660209"/>
                    <a:pt x="895105" y="662703"/>
                    <a:pt x="877372" y="679712"/>
                  </a:cubicBezTo>
                  <a:cubicBezTo>
                    <a:pt x="862525" y="693938"/>
                    <a:pt x="857099" y="702891"/>
                    <a:pt x="852389" y="721049"/>
                  </a:cubicBezTo>
                  <a:cubicBezTo>
                    <a:pt x="837542" y="778059"/>
                    <a:pt x="802146" y="836070"/>
                    <a:pt x="754257" y="881878"/>
                  </a:cubicBezTo>
                  <a:cubicBezTo>
                    <a:pt x="708609" y="925519"/>
                    <a:pt x="658227" y="955145"/>
                    <a:pt x="600295" y="972412"/>
                  </a:cubicBezTo>
                  <a:cubicBezTo>
                    <a:pt x="572795" y="980600"/>
                    <a:pt x="557949" y="981577"/>
                    <a:pt x="424675" y="983958"/>
                  </a:cubicBezTo>
                  <a:lnTo>
                    <a:pt x="279071" y="986558"/>
                  </a:lnTo>
                  <a:lnTo>
                    <a:pt x="213981" y="1014071"/>
                  </a:lnTo>
                  <a:cubicBezTo>
                    <a:pt x="178192" y="1029202"/>
                    <a:pt x="145561" y="1041584"/>
                    <a:pt x="141484" y="1041584"/>
                  </a:cubicBezTo>
                  <a:cubicBezTo>
                    <a:pt x="137406" y="1041584"/>
                    <a:pt x="131170" y="1038683"/>
                    <a:pt x="127623" y="1035137"/>
                  </a:cubicBezTo>
                  <a:close/>
                  <a:moveTo>
                    <a:pt x="859408" y="656046"/>
                  </a:moveTo>
                  <a:cubicBezTo>
                    <a:pt x="864488" y="650966"/>
                    <a:pt x="867605" y="642374"/>
                    <a:pt x="867605" y="633486"/>
                  </a:cubicBezTo>
                  <a:lnTo>
                    <a:pt x="867605" y="619133"/>
                  </a:lnTo>
                  <a:lnTo>
                    <a:pt x="826598" y="619133"/>
                  </a:lnTo>
                  <a:lnTo>
                    <a:pt x="785590" y="619133"/>
                  </a:lnTo>
                  <a:lnTo>
                    <a:pt x="785590" y="634191"/>
                  </a:lnTo>
                  <a:cubicBezTo>
                    <a:pt x="785590" y="657499"/>
                    <a:pt x="794480" y="664248"/>
                    <a:pt x="825189" y="664248"/>
                  </a:cubicBezTo>
                  <a:cubicBezTo>
                    <a:pt x="845739" y="664248"/>
                    <a:pt x="852920" y="662523"/>
                    <a:pt x="859408" y="656046"/>
                  </a:cubicBezTo>
                  <a:close/>
                  <a:moveTo>
                    <a:pt x="900415" y="565814"/>
                  </a:moveTo>
                  <a:lnTo>
                    <a:pt x="900415" y="545305"/>
                  </a:lnTo>
                  <a:lnTo>
                    <a:pt x="826598" y="545305"/>
                  </a:lnTo>
                  <a:lnTo>
                    <a:pt x="752780" y="545305"/>
                  </a:lnTo>
                  <a:lnTo>
                    <a:pt x="752780" y="565814"/>
                  </a:lnTo>
                  <a:lnTo>
                    <a:pt x="752780" y="586321"/>
                  </a:lnTo>
                  <a:lnTo>
                    <a:pt x="826598" y="586321"/>
                  </a:lnTo>
                  <a:lnTo>
                    <a:pt x="900415" y="586321"/>
                  </a:lnTo>
                  <a:close/>
                  <a:moveTo>
                    <a:pt x="848764" y="381269"/>
                  </a:moveTo>
                  <a:cubicBezTo>
                    <a:pt x="865250" y="365073"/>
                    <a:pt x="854467" y="335849"/>
                    <a:pt x="829784" y="329818"/>
                  </a:cubicBezTo>
                  <a:cubicBezTo>
                    <a:pt x="820779" y="327620"/>
                    <a:pt x="816207" y="329497"/>
                    <a:pt x="806186" y="339498"/>
                  </a:cubicBezTo>
                  <a:cubicBezTo>
                    <a:pt x="799375" y="346323"/>
                    <a:pt x="793787" y="355881"/>
                    <a:pt x="793787" y="360739"/>
                  </a:cubicBezTo>
                  <a:cubicBezTo>
                    <a:pt x="793787" y="365600"/>
                    <a:pt x="799375" y="375157"/>
                    <a:pt x="806186" y="381982"/>
                  </a:cubicBezTo>
                  <a:cubicBezTo>
                    <a:pt x="816207" y="391983"/>
                    <a:pt x="820779" y="393860"/>
                    <a:pt x="829784" y="391660"/>
                  </a:cubicBezTo>
                  <a:cubicBezTo>
                    <a:pt x="835926" y="390161"/>
                    <a:pt x="844469" y="385483"/>
                    <a:pt x="848764" y="381269"/>
                  </a:cubicBezTo>
                  <a:close/>
                  <a:moveTo>
                    <a:pt x="231668" y="727515"/>
                  </a:moveTo>
                  <a:cubicBezTo>
                    <a:pt x="227719" y="722770"/>
                    <a:pt x="227419" y="719110"/>
                    <a:pt x="230559" y="714148"/>
                  </a:cubicBezTo>
                  <a:cubicBezTo>
                    <a:pt x="234484" y="707922"/>
                    <a:pt x="252564" y="707313"/>
                    <a:pt x="433333" y="707313"/>
                  </a:cubicBezTo>
                  <a:lnTo>
                    <a:pt x="631789" y="707313"/>
                  </a:lnTo>
                  <a:lnTo>
                    <a:pt x="631789" y="719618"/>
                  </a:lnTo>
                  <a:lnTo>
                    <a:pt x="631789" y="731923"/>
                  </a:lnTo>
                  <a:lnTo>
                    <a:pt x="434442" y="732987"/>
                  </a:lnTo>
                  <a:cubicBezTo>
                    <a:pt x="258036" y="733939"/>
                    <a:pt x="236516" y="733357"/>
                    <a:pt x="231668" y="727517"/>
                  </a:cubicBezTo>
                  <a:close/>
                  <a:moveTo>
                    <a:pt x="231668" y="624980"/>
                  </a:moveTo>
                  <a:cubicBezTo>
                    <a:pt x="227719" y="620232"/>
                    <a:pt x="227419" y="616575"/>
                    <a:pt x="230559" y="611610"/>
                  </a:cubicBezTo>
                  <a:cubicBezTo>
                    <a:pt x="234484" y="605387"/>
                    <a:pt x="252564" y="604778"/>
                    <a:pt x="433333" y="604778"/>
                  </a:cubicBezTo>
                  <a:lnTo>
                    <a:pt x="631789" y="604778"/>
                  </a:lnTo>
                  <a:lnTo>
                    <a:pt x="631789" y="617080"/>
                  </a:lnTo>
                  <a:lnTo>
                    <a:pt x="631789" y="629385"/>
                  </a:lnTo>
                  <a:lnTo>
                    <a:pt x="434442" y="630450"/>
                  </a:lnTo>
                  <a:cubicBezTo>
                    <a:pt x="258036" y="631401"/>
                    <a:pt x="236516" y="630819"/>
                    <a:pt x="231668" y="624980"/>
                  </a:cubicBezTo>
                  <a:close/>
                  <a:moveTo>
                    <a:pt x="234992" y="524470"/>
                  </a:moveTo>
                  <a:cubicBezTo>
                    <a:pt x="226080" y="519283"/>
                    <a:pt x="225803" y="510982"/>
                    <a:pt x="234254" y="502533"/>
                  </a:cubicBezTo>
                  <a:cubicBezTo>
                    <a:pt x="239864" y="496922"/>
                    <a:pt x="259029" y="496089"/>
                    <a:pt x="382166" y="496089"/>
                  </a:cubicBezTo>
                  <a:cubicBezTo>
                    <a:pt x="471847" y="496089"/>
                    <a:pt x="526547" y="497643"/>
                    <a:pt x="531580" y="500335"/>
                  </a:cubicBezTo>
                  <a:cubicBezTo>
                    <a:pt x="540516" y="505119"/>
                    <a:pt x="541970" y="516589"/>
                    <a:pt x="534582" y="523978"/>
                  </a:cubicBezTo>
                  <a:cubicBezTo>
                    <a:pt x="528209" y="530358"/>
                    <a:pt x="245891" y="530822"/>
                    <a:pt x="234992" y="524470"/>
                  </a:cubicBezTo>
                  <a:close/>
                  <a:moveTo>
                    <a:pt x="653309" y="95182"/>
                  </a:moveTo>
                  <a:cubicBezTo>
                    <a:pt x="632136" y="73670"/>
                    <a:pt x="628349" y="59527"/>
                    <a:pt x="642572" y="55011"/>
                  </a:cubicBezTo>
                  <a:cubicBezTo>
                    <a:pt x="649546" y="52801"/>
                    <a:pt x="655988" y="56918"/>
                    <a:pt x="674321" y="75257"/>
                  </a:cubicBezTo>
                  <a:cubicBezTo>
                    <a:pt x="693601" y="94519"/>
                    <a:pt x="696626" y="99444"/>
                    <a:pt x="692862" y="105439"/>
                  </a:cubicBezTo>
                  <a:cubicBezTo>
                    <a:pt x="684596" y="118631"/>
                    <a:pt x="673605" y="115781"/>
                    <a:pt x="653309" y="95182"/>
                  </a:cubicBezTo>
                  <a:close/>
                  <a:moveTo>
                    <a:pt x="962111" y="108697"/>
                  </a:moveTo>
                  <a:cubicBezTo>
                    <a:pt x="954792" y="99881"/>
                    <a:pt x="960080" y="88703"/>
                    <a:pt x="980468" y="69913"/>
                  </a:cubicBezTo>
                  <a:cubicBezTo>
                    <a:pt x="999586" y="52291"/>
                    <a:pt x="1006328" y="49935"/>
                    <a:pt x="1014433" y="58052"/>
                  </a:cubicBezTo>
                  <a:cubicBezTo>
                    <a:pt x="1023207" y="66822"/>
                    <a:pt x="1019720" y="75629"/>
                    <a:pt x="999725" y="95325"/>
                  </a:cubicBezTo>
                  <a:cubicBezTo>
                    <a:pt x="979221" y="115525"/>
                    <a:pt x="970378" y="118668"/>
                    <a:pt x="962111" y="108697"/>
                  </a:cubicBezTo>
                  <a:close/>
                  <a:moveTo>
                    <a:pt x="812675" y="67150"/>
                  </a:moveTo>
                  <a:cubicBezTo>
                    <a:pt x="808241" y="55567"/>
                    <a:pt x="810019" y="9829"/>
                    <a:pt x="815122" y="4732"/>
                  </a:cubicBezTo>
                  <a:cubicBezTo>
                    <a:pt x="822511" y="-2657"/>
                    <a:pt x="833963" y="-1197"/>
                    <a:pt x="838766" y="7744"/>
                  </a:cubicBezTo>
                  <a:cubicBezTo>
                    <a:pt x="841098" y="12108"/>
                    <a:pt x="842991" y="25149"/>
                    <a:pt x="842991" y="36725"/>
                  </a:cubicBezTo>
                  <a:cubicBezTo>
                    <a:pt x="842991" y="48300"/>
                    <a:pt x="841098" y="61340"/>
                    <a:pt x="838766" y="65704"/>
                  </a:cubicBezTo>
                  <a:cubicBezTo>
                    <a:pt x="833640" y="75268"/>
                    <a:pt x="816161" y="76238"/>
                    <a:pt x="812675" y="67150"/>
                  </a:cubicBezTo>
                  <a:close/>
                </a:path>
              </a:pathLst>
            </a:custGeom>
            <a:solidFill>
              <a:schemeClr val="bg1"/>
            </a:solidFill>
            <a:ln w="4101" cap="flat">
              <a:noFill/>
              <a:prstDash val="solid"/>
              <a:miter/>
            </a:ln>
          </p:spPr>
          <p:txBody>
            <a:bodyPr rtlCol="0" anchor="ctr"/>
            <a:lstStyle/>
            <a:p>
              <a:pPr defTabSz="1371600"/>
              <a:endParaRPr lang="vi-VN" sz="2700">
                <a:solidFill>
                  <a:prstClr val="black"/>
                </a:solidFill>
              </a:endParaRPr>
            </a:p>
          </p:txBody>
        </p:sp>
      </p:grpSp>
    </p:spTree>
    <p:extLst>
      <p:ext uri="{BB962C8B-B14F-4D97-AF65-F5344CB8AC3E}">
        <p14:creationId xmlns:p14="http://schemas.microsoft.com/office/powerpoint/2010/main" val="4723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41799" y="881323"/>
            <a:ext cx="5372099" cy="1943581"/>
            <a:chOff x="0" y="0"/>
            <a:chExt cx="6761006" cy="2493320"/>
          </a:xfrm>
        </p:grpSpPr>
        <p:sp>
          <p:nvSpPr>
            <p:cNvPr id="3" name="Freeform 3"/>
            <p:cNvSpPr/>
            <p:nvPr/>
          </p:nvSpPr>
          <p:spPr>
            <a:xfrm>
              <a:off x="10160" y="16510"/>
              <a:ext cx="6738146" cy="2465380"/>
            </a:xfrm>
            <a:custGeom>
              <a:avLst/>
              <a:gdLst/>
              <a:ahLst/>
              <a:cxnLst/>
              <a:rect l="l" t="t" r="r" b="b"/>
              <a:pathLst>
                <a:path w="6738146" h="2465380">
                  <a:moveTo>
                    <a:pt x="6738146" y="2465380"/>
                  </a:moveTo>
                  <a:lnTo>
                    <a:pt x="0" y="2457760"/>
                  </a:lnTo>
                  <a:lnTo>
                    <a:pt x="0" y="868285"/>
                  </a:lnTo>
                  <a:lnTo>
                    <a:pt x="17780" y="19050"/>
                  </a:lnTo>
                  <a:lnTo>
                    <a:pt x="3358132" y="0"/>
                  </a:lnTo>
                  <a:lnTo>
                    <a:pt x="6719096" y="5080"/>
                  </a:lnTo>
                  <a:close/>
                </a:path>
              </a:pathLst>
            </a:custGeom>
            <a:solidFill>
              <a:srgbClr val="082A44"/>
            </a:solidFill>
          </p:spPr>
        </p:sp>
        <p:sp>
          <p:nvSpPr>
            <p:cNvPr id="4" name="Freeform 4"/>
            <p:cNvSpPr/>
            <p:nvPr/>
          </p:nvSpPr>
          <p:spPr>
            <a:xfrm>
              <a:off x="-3810" y="0"/>
              <a:ext cx="6767356" cy="2492050"/>
            </a:xfrm>
            <a:custGeom>
              <a:avLst/>
              <a:gdLst/>
              <a:ahLst/>
              <a:cxnLst/>
              <a:rect l="l" t="t" r="r" b="b"/>
              <a:pathLst>
                <a:path w="6767356" h="2492050">
                  <a:moveTo>
                    <a:pt x="6733066" y="21590"/>
                  </a:moveTo>
                  <a:cubicBezTo>
                    <a:pt x="6734336" y="34290"/>
                    <a:pt x="6734336" y="44450"/>
                    <a:pt x="6735606" y="54610"/>
                  </a:cubicBezTo>
                  <a:cubicBezTo>
                    <a:pt x="6738146" y="100951"/>
                    <a:pt x="6739416" y="153964"/>
                    <a:pt x="6741956" y="205085"/>
                  </a:cubicBezTo>
                  <a:cubicBezTo>
                    <a:pt x="6741956" y="278925"/>
                    <a:pt x="6754656" y="1734907"/>
                    <a:pt x="6761006" y="1808747"/>
                  </a:cubicBezTo>
                  <a:cubicBezTo>
                    <a:pt x="6767356" y="1920454"/>
                    <a:pt x="6763546" y="2034055"/>
                    <a:pt x="6763546" y="2145762"/>
                  </a:cubicBezTo>
                  <a:cubicBezTo>
                    <a:pt x="6763546" y="2244216"/>
                    <a:pt x="6764816" y="2335096"/>
                    <a:pt x="6766086" y="2431090"/>
                  </a:cubicBezTo>
                  <a:cubicBezTo>
                    <a:pt x="6766086" y="2452680"/>
                    <a:pt x="6766086" y="2466650"/>
                    <a:pt x="6766086" y="2490780"/>
                  </a:cubicBezTo>
                  <a:cubicBezTo>
                    <a:pt x="6743227" y="2490780"/>
                    <a:pt x="6722906" y="2492050"/>
                    <a:pt x="6686197" y="2490780"/>
                  </a:cubicBezTo>
                  <a:cubicBezTo>
                    <a:pt x="6343178" y="2485700"/>
                    <a:pt x="5994881" y="2492050"/>
                    <a:pt x="5651862" y="2486970"/>
                  </a:cubicBezTo>
                  <a:cubicBezTo>
                    <a:pt x="5446050" y="2483160"/>
                    <a:pt x="5245516" y="2485700"/>
                    <a:pt x="5039704" y="2483160"/>
                  </a:cubicBezTo>
                  <a:cubicBezTo>
                    <a:pt x="4944714" y="2481890"/>
                    <a:pt x="4849724" y="2480620"/>
                    <a:pt x="4754734" y="2479350"/>
                  </a:cubicBezTo>
                  <a:cubicBezTo>
                    <a:pt x="4696684" y="2479350"/>
                    <a:pt x="4643912" y="2480620"/>
                    <a:pt x="4585863" y="2480620"/>
                  </a:cubicBezTo>
                  <a:cubicBezTo>
                    <a:pt x="4438101" y="2479350"/>
                    <a:pt x="4031754" y="2480620"/>
                    <a:pt x="3883992" y="2479350"/>
                  </a:cubicBezTo>
                  <a:cubicBezTo>
                    <a:pt x="3778448" y="2478080"/>
                    <a:pt x="1667559" y="2486970"/>
                    <a:pt x="1562015" y="2485700"/>
                  </a:cubicBezTo>
                  <a:cubicBezTo>
                    <a:pt x="1535629" y="2485700"/>
                    <a:pt x="1503965" y="2486970"/>
                    <a:pt x="1477579" y="2486970"/>
                  </a:cubicBezTo>
                  <a:cubicBezTo>
                    <a:pt x="1414252" y="2486970"/>
                    <a:pt x="1356203" y="2488240"/>
                    <a:pt x="1292876" y="2488240"/>
                  </a:cubicBezTo>
                  <a:cubicBezTo>
                    <a:pt x="1134560" y="2488240"/>
                    <a:pt x="981520" y="2486970"/>
                    <a:pt x="823204" y="2485700"/>
                  </a:cubicBezTo>
                  <a:cubicBezTo>
                    <a:pt x="728214" y="2484430"/>
                    <a:pt x="633224" y="2483160"/>
                    <a:pt x="543511" y="2481890"/>
                  </a:cubicBezTo>
                  <a:cubicBezTo>
                    <a:pt x="374640" y="2480620"/>
                    <a:pt x="205769" y="2479350"/>
                    <a:pt x="48260" y="2479350"/>
                  </a:cubicBezTo>
                  <a:cubicBezTo>
                    <a:pt x="38100" y="2479350"/>
                    <a:pt x="29210" y="2479350"/>
                    <a:pt x="19050" y="2478080"/>
                  </a:cubicBezTo>
                  <a:cubicBezTo>
                    <a:pt x="10160" y="2476810"/>
                    <a:pt x="5080" y="2470460"/>
                    <a:pt x="7620" y="2461570"/>
                  </a:cubicBezTo>
                  <a:cubicBezTo>
                    <a:pt x="16510" y="2429764"/>
                    <a:pt x="12700" y="2382430"/>
                    <a:pt x="11430" y="2333203"/>
                  </a:cubicBezTo>
                  <a:cubicBezTo>
                    <a:pt x="10160" y="2232856"/>
                    <a:pt x="6350" y="2134402"/>
                    <a:pt x="7620" y="2034055"/>
                  </a:cubicBezTo>
                  <a:cubicBezTo>
                    <a:pt x="5080" y="1909094"/>
                    <a:pt x="0" y="362232"/>
                    <a:pt x="7620" y="235378"/>
                  </a:cubicBezTo>
                  <a:cubicBezTo>
                    <a:pt x="8890" y="210764"/>
                    <a:pt x="7620" y="184258"/>
                    <a:pt x="8890" y="159644"/>
                  </a:cubicBezTo>
                  <a:cubicBezTo>
                    <a:pt x="10160" y="119884"/>
                    <a:pt x="12700" y="76337"/>
                    <a:pt x="13970" y="44450"/>
                  </a:cubicBezTo>
                  <a:cubicBezTo>
                    <a:pt x="13970" y="41910"/>
                    <a:pt x="15240" y="39370"/>
                    <a:pt x="16510" y="38100"/>
                  </a:cubicBezTo>
                  <a:cubicBezTo>
                    <a:pt x="38100" y="35560"/>
                    <a:pt x="73838" y="30480"/>
                    <a:pt x="158274" y="29210"/>
                  </a:cubicBezTo>
                  <a:cubicBezTo>
                    <a:pt x="300759" y="25400"/>
                    <a:pt x="443244" y="22860"/>
                    <a:pt x="591006" y="20320"/>
                  </a:cubicBezTo>
                  <a:cubicBezTo>
                    <a:pt x="691273" y="17780"/>
                    <a:pt x="791540" y="16510"/>
                    <a:pt x="886530" y="13970"/>
                  </a:cubicBezTo>
                  <a:cubicBezTo>
                    <a:pt x="981520" y="11430"/>
                    <a:pt x="1081788" y="8890"/>
                    <a:pt x="1176778" y="8890"/>
                  </a:cubicBezTo>
                  <a:cubicBezTo>
                    <a:pt x="1282322" y="7620"/>
                    <a:pt x="1387866" y="10160"/>
                    <a:pt x="1493411" y="8890"/>
                  </a:cubicBezTo>
                  <a:cubicBezTo>
                    <a:pt x="1625341" y="8890"/>
                    <a:pt x="4015923" y="6350"/>
                    <a:pt x="4147853" y="5080"/>
                  </a:cubicBezTo>
                  <a:cubicBezTo>
                    <a:pt x="4274507" y="3810"/>
                    <a:pt x="4401160" y="2540"/>
                    <a:pt x="4533091" y="2540"/>
                  </a:cubicBezTo>
                  <a:cubicBezTo>
                    <a:pt x="4749457" y="1270"/>
                    <a:pt x="4960546" y="0"/>
                    <a:pt x="5176912" y="0"/>
                  </a:cubicBezTo>
                  <a:cubicBezTo>
                    <a:pt x="5266624" y="0"/>
                    <a:pt x="5361614" y="2540"/>
                    <a:pt x="5451327" y="2540"/>
                  </a:cubicBezTo>
                  <a:cubicBezTo>
                    <a:pt x="5699357" y="3810"/>
                    <a:pt x="5952663" y="5080"/>
                    <a:pt x="6200693" y="7620"/>
                  </a:cubicBezTo>
                  <a:cubicBezTo>
                    <a:pt x="6332623" y="8890"/>
                    <a:pt x="6464554" y="12700"/>
                    <a:pt x="6596484" y="16510"/>
                  </a:cubicBezTo>
                  <a:cubicBezTo>
                    <a:pt x="6628148" y="16510"/>
                    <a:pt x="6659811" y="16510"/>
                    <a:pt x="6686197" y="16510"/>
                  </a:cubicBezTo>
                  <a:cubicBezTo>
                    <a:pt x="6714016" y="17780"/>
                    <a:pt x="6722906" y="20320"/>
                    <a:pt x="6733066" y="21590"/>
                  </a:cubicBezTo>
                  <a:close/>
                  <a:moveTo>
                    <a:pt x="6743227" y="2474270"/>
                  </a:moveTo>
                  <a:cubicBezTo>
                    <a:pt x="6744496" y="2457760"/>
                    <a:pt x="6745766" y="2445060"/>
                    <a:pt x="6745766" y="2432360"/>
                  </a:cubicBezTo>
                  <a:cubicBezTo>
                    <a:pt x="6744496" y="2325630"/>
                    <a:pt x="6743227" y="2225283"/>
                    <a:pt x="6743227" y="2117362"/>
                  </a:cubicBezTo>
                  <a:cubicBezTo>
                    <a:pt x="6743227" y="2068135"/>
                    <a:pt x="6745766" y="2018908"/>
                    <a:pt x="6744496" y="1969681"/>
                  </a:cubicBezTo>
                  <a:cubicBezTo>
                    <a:pt x="6744496" y="1924241"/>
                    <a:pt x="6743227" y="1876907"/>
                    <a:pt x="6741956" y="1831467"/>
                  </a:cubicBezTo>
                  <a:cubicBezTo>
                    <a:pt x="6736877" y="1761413"/>
                    <a:pt x="6725446" y="311112"/>
                    <a:pt x="6725446" y="241058"/>
                  </a:cubicBezTo>
                  <a:cubicBezTo>
                    <a:pt x="6722906" y="182364"/>
                    <a:pt x="6720366" y="121777"/>
                    <a:pt x="6717827" y="63500"/>
                  </a:cubicBezTo>
                  <a:cubicBezTo>
                    <a:pt x="6716556" y="44450"/>
                    <a:pt x="6715286" y="43180"/>
                    <a:pt x="6670366" y="41910"/>
                  </a:cubicBezTo>
                  <a:cubicBezTo>
                    <a:pt x="6654534" y="41910"/>
                    <a:pt x="6643979" y="41910"/>
                    <a:pt x="6628148" y="40640"/>
                  </a:cubicBezTo>
                  <a:cubicBezTo>
                    <a:pt x="6496217" y="36830"/>
                    <a:pt x="6359009" y="31750"/>
                    <a:pt x="6227079" y="30480"/>
                  </a:cubicBezTo>
                  <a:cubicBezTo>
                    <a:pt x="5905168" y="26670"/>
                    <a:pt x="5577981" y="25400"/>
                    <a:pt x="5256070" y="22860"/>
                  </a:cubicBezTo>
                  <a:cubicBezTo>
                    <a:pt x="5208575" y="22860"/>
                    <a:pt x="5155803" y="22860"/>
                    <a:pt x="5108308" y="22860"/>
                  </a:cubicBezTo>
                  <a:cubicBezTo>
                    <a:pt x="5029150" y="22860"/>
                    <a:pt x="4949991" y="22860"/>
                    <a:pt x="4876110" y="22860"/>
                  </a:cubicBezTo>
                  <a:cubicBezTo>
                    <a:pt x="4707239" y="22860"/>
                    <a:pt x="4538368" y="22860"/>
                    <a:pt x="4374774" y="24130"/>
                  </a:cubicBezTo>
                  <a:cubicBezTo>
                    <a:pt x="4232289" y="25400"/>
                    <a:pt x="1831153" y="29210"/>
                    <a:pt x="1688668" y="29210"/>
                  </a:cubicBezTo>
                  <a:cubicBezTo>
                    <a:pt x="1456470" y="29210"/>
                    <a:pt x="1224273" y="26670"/>
                    <a:pt x="992075" y="33020"/>
                  </a:cubicBezTo>
                  <a:cubicBezTo>
                    <a:pt x="870699" y="36830"/>
                    <a:pt x="754600" y="36830"/>
                    <a:pt x="638501" y="38100"/>
                  </a:cubicBezTo>
                  <a:cubicBezTo>
                    <a:pt x="437966" y="41910"/>
                    <a:pt x="237432" y="45720"/>
                    <a:pt x="49530" y="50800"/>
                  </a:cubicBezTo>
                  <a:cubicBezTo>
                    <a:pt x="36830" y="50800"/>
                    <a:pt x="34290" y="53340"/>
                    <a:pt x="33020" y="70657"/>
                  </a:cubicBezTo>
                  <a:cubicBezTo>
                    <a:pt x="31750" y="104737"/>
                    <a:pt x="31750" y="138817"/>
                    <a:pt x="30480" y="172898"/>
                  </a:cubicBezTo>
                  <a:cubicBezTo>
                    <a:pt x="29210" y="229698"/>
                    <a:pt x="26670" y="284605"/>
                    <a:pt x="25400" y="341405"/>
                  </a:cubicBezTo>
                  <a:cubicBezTo>
                    <a:pt x="20320" y="401992"/>
                    <a:pt x="26670" y="1882587"/>
                    <a:pt x="29210" y="1943174"/>
                  </a:cubicBezTo>
                  <a:cubicBezTo>
                    <a:pt x="29210" y="2007548"/>
                    <a:pt x="29210" y="2073815"/>
                    <a:pt x="30480" y="2138189"/>
                  </a:cubicBezTo>
                  <a:cubicBezTo>
                    <a:pt x="30480" y="2185522"/>
                    <a:pt x="33020" y="2232856"/>
                    <a:pt x="33020" y="2280190"/>
                  </a:cubicBezTo>
                  <a:cubicBezTo>
                    <a:pt x="33020" y="2331310"/>
                    <a:pt x="33020" y="2382430"/>
                    <a:pt x="31750" y="2432360"/>
                  </a:cubicBezTo>
                  <a:cubicBezTo>
                    <a:pt x="31750" y="2436170"/>
                    <a:pt x="31750" y="2438710"/>
                    <a:pt x="31750" y="2442520"/>
                  </a:cubicBezTo>
                  <a:cubicBezTo>
                    <a:pt x="31750" y="2452680"/>
                    <a:pt x="35560" y="2456490"/>
                    <a:pt x="44450" y="2456490"/>
                  </a:cubicBezTo>
                  <a:cubicBezTo>
                    <a:pt x="84393" y="2456490"/>
                    <a:pt x="158274" y="2457760"/>
                    <a:pt x="226878" y="2457760"/>
                  </a:cubicBezTo>
                  <a:cubicBezTo>
                    <a:pt x="327145" y="2457760"/>
                    <a:pt x="432689" y="2455220"/>
                    <a:pt x="532956" y="2457760"/>
                  </a:cubicBezTo>
                  <a:cubicBezTo>
                    <a:pt x="696550" y="2461570"/>
                    <a:pt x="860144" y="2464110"/>
                    <a:pt x="1023738" y="2462840"/>
                  </a:cubicBezTo>
                  <a:cubicBezTo>
                    <a:pt x="1129283" y="2461570"/>
                    <a:pt x="1229550" y="2464110"/>
                    <a:pt x="1335094" y="2464110"/>
                  </a:cubicBezTo>
                  <a:cubicBezTo>
                    <a:pt x="1488134" y="2464110"/>
                    <a:pt x="1641173" y="2462840"/>
                    <a:pt x="1794213" y="2464110"/>
                  </a:cubicBezTo>
                  <a:cubicBezTo>
                    <a:pt x="2021133" y="2465380"/>
                    <a:pt x="4511982" y="2455220"/>
                    <a:pt x="4744180" y="2457760"/>
                  </a:cubicBezTo>
                  <a:cubicBezTo>
                    <a:pt x="4844447" y="2459030"/>
                    <a:pt x="4944714" y="2460300"/>
                    <a:pt x="5039704" y="2460300"/>
                  </a:cubicBezTo>
                  <a:cubicBezTo>
                    <a:pt x="5213852" y="2462840"/>
                    <a:pt x="5382724" y="2459030"/>
                    <a:pt x="5556872" y="2462840"/>
                  </a:cubicBezTo>
                  <a:cubicBezTo>
                    <a:pt x="5699357" y="2465380"/>
                    <a:pt x="5841842" y="2465380"/>
                    <a:pt x="5984327" y="2467920"/>
                  </a:cubicBezTo>
                  <a:cubicBezTo>
                    <a:pt x="6195415" y="2471730"/>
                    <a:pt x="6406504" y="2474270"/>
                    <a:pt x="6617593" y="2475540"/>
                  </a:cubicBezTo>
                  <a:cubicBezTo>
                    <a:pt x="6696752" y="2475540"/>
                    <a:pt x="6722906" y="2474270"/>
                    <a:pt x="6743227" y="2474270"/>
                  </a:cubicBezTo>
                  <a:close/>
                </a:path>
              </a:pathLst>
            </a:custGeom>
            <a:solidFill>
              <a:srgbClr val="F47279"/>
            </a:solidFill>
          </p:spPr>
        </p:sp>
      </p:grpSp>
      <p:sp>
        <p:nvSpPr>
          <p:cNvPr id="6" name="TextBox 6"/>
          <p:cNvSpPr txBox="1"/>
          <p:nvPr/>
        </p:nvSpPr>
        <p:spPr>
          <a:xfrm>
            <a:off x="1041798" y="3695700"/>
            <a:ext cx="14426801" cy="500202"/>
          </a:xfrm>
          <a:prstGeom prst="rect">
            <a:avLst/>
          </a:prstGeom>
        </p:spPr>
        <p:txBody>
          <a:bodyPr wrap="square" lIns="0" tIns="0" rIns="0" bIns="0" rtlCol="0" anchor="t">
            <a:spAutoFit/>
          </a:bodyPr>
          <a:lstStyle/>
          <a:p>
            <a:pPr>
              <a:lnSpc>
                <a:spcPts val="3269"/>
              </a:lnSpc>
            </a:pPr>
            <a:r>
              <a:rPr lang="de-DE" sz="5400" dirty="0">
                <a:solidFill>
                  <a:schemeClr val="bg1"/>
                </a:solidFill>
                <a:effectLst/>
                <a:latin typeface="Bold"/>
                <a:ea typeface="Times New Roman" panose="02020603050405020304" pitchFamily="18" charset="0"/>
              </a:rPr>
              <a:t>Đọc </a:t>
            </a:r>
            <a:r>
              <a:rPr lang="vi-VN" sz="5400" dirty="0">
                <a:solidFill>
                  <a:schemeClr val="bg1"/>
                </a:solidFill>
                <a:effectLst/>
                <a:latin typeface="Bold"/>
                <a:ea typeface="Times New Roman" panose="02020603050405020304" pitchFamily="18" charset="0"/>
              </a:rPr>
              <a:t>và tìm hiểu trước </a:t>
            </a:r>
            <a:r>
              <a:rPr lang="de-DE" sz="5400" dirty="0">
                <a:solidFill>
                  <a:schemeClr val="bg1"/>
                </a:solidFill>
                <a:effectLst/>
                <a:latin typeface="Bold"/>
                <a:ea typeface="Times New Roman" panose="02020603050405020304" pitchFamily="18" charset="0"/>
              </a:rPr>
              <a:t>Bài 28: Hệ vận động ở người</a:t>
            </a:r>
            <a:r>
              <a:rPr lang="en-US" sz="5400" dirty="0">
                <a:solidFill>
                  <a:schemeClr val="bg1"/>
                </a:solidFill>
                <a:latin typeface="Bold"/>
              </a:rPr>
              <a:t> </a:t>
            </a:r>
          </a:p>
        </p:txBody>
      </p:sp>
      <p:sp>
        <p:nvSpPr>
          <p:cNvPr id="8" name="TextBox 8"/>
          <p:cNvSpPr txBox="1"/>
          <p:nvPr/>
        </p:nvSpPr>
        <p:spPr>
          <a:xfrm>
            <a:off x="1600200" y="1391449"/>
            <a:ext cx="5638800" cy="923330"/>
          </a:xfrm>
          <a:prstGeom prst="rect">
            <a:avLst/>
          </a:prstGeom>
        </p:spPr>
        <p:txBody>
          <a:bodyPr wrap="square" lIns="0" tIns="0" rIns="0" bIns="0" rtlCol="0" anchor="t">
            <a:spAutoFit/>
          </a:bodyPr>
          <a:lstStyle/>
          <a:p>
            <a:pPr>
              <a:lnSpc>
                <a:spcPts val="7200"/>
              </a:lnSpc>
            </a:pPr>
            <a:r>
              <a:rPr lang="en-US" sz="6000" spc="-288" dirty="0" err="1">
                <a:solidFill>
                  <a:srgbClr val="FFFFFF"/>
                </a:solidFill>
                <a:latin typeface="ไอติม Bold"/>
              </a:rPr>
              <a:t>Bài</a:t>
            </a:r>
            <a:r>
              <a:rPr lang="en-US" sz="6000" spc="-288" dirty="0">
                <a:solidFill>
                  <a:srgbClr val="FFFFFF"/>
                </a:solidFill>
                <a:latin typeface="ไอติม Bold"/>
              </a:rPr>
              <a:t> </a:t>
            </a:r>
            <a:r>
              <a:rPr lang="en-US" sz="6000" spc="-288" dirty="0" err="1">
                <a:solidFill>
                  <a:srgbClr val="FFFFFF"/>
                </a:solidFill>
                <a:latin typeface="ไอติม Bold"/>
              </a:rPr>
              <a:t>tập</a:t>
            </a:r>
            <a:r>
              <a:rPr lang="en-US" sz="6000" spc="-288" dirty="0">
                <a:solidFill>
                  <a:srgbClr val="FFFFFF"/>
                </a:solidFill>
                <a:latin typeface="ไอติม Bold"/>
              </a:rPr>
              <a:t> </a:t>
            </a:r>
            <a:r>
              <a:rPr lang="en-US" sz="6000" spc="-288" dirty="0" err="1">
                <a:solidFill>
                  <a:srgbClr val="FFFFFF"/>
                </a:solidFill>
                <a:latin typeface="ไอติม Bold"/>
              </a:rPr>
              <a:t>về</a:t>
            </a:r>
            <a:r>
              <a:rPr lang="en-US" sz="6000" spc="-288" dirty="0">
                <a:solidFill>
                  <a:srgbClr val="FFFFFF"/>
                </a:solidFill>
                <a:latin typeface="ไอติม Bold"/>
              </a:rPr>
              <a:t> </a:t>
            </a:r>
            <a:r>
              <a:rPr lang="en-US" sz="6000" spc="-288" dirty="0" err="1">
                <a:solidFill>
                  <a:srgbClr val="FFFFFF"/>
                </a:solidFill>
                <a:latin typeface="ไอติม Bold"/>
              </a:rPr>
              <a:t>nhà</a:t>
            </a:r>
            <a:endParaRPr lang="en-US" sz="6000" spc="-288" dirty="0">
              <a:solidFill>
                <a:srgbClr val="FFFFFF"/>
              </a:solidFill>
              <a:latin typeface="ไอติม Bold"/>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92600" y="3447722"/>
            <a:ext cx="2229771" cy="685125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73000" y="5676900"/>
            <a:ext cx="5006178" cy="511784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66415" y="6438900"/>
            <a:ext cx="2664124" cy="41275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6907719" y="300904"/>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6777980" y="447430"/>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388697" y="-386901"/>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6871827" y="9002699"/>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4907" y="912073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sp>
        <p:nvSpPr>
          <p:cNvPr id="13" name="TextBox 11">
            <a:extLst>
              <a:ext uri="{FF2B5EF4-FFF2-40B4-BE49-F238E27FC236}">
                <a16:creationId xmlns:a16="http://schemas.microsoft.com/office/drawing/2014/main" id="{B3B71E29-0363-4A52-41DB-96035084177C}"/>
              </a:ext>
            </a:extLst>
          </p:cNvPr>
          <p:cNvSpPr txBox="1"/>
          <p:nvPr/>
        </p:nvSpPr>
        <p:spPr>
          <a:xfrm>
            <a:off x="7312336" y="2476500"/>
            <a:ext cx="10515600" cy="3852786"/>
          </a:xfrm>
          <a:prstGeom prst="rect">
            <a:avLst/>
          </a:prstGeom>
        </p:spPr>
        <p:txBody>
          <a:bodyPr wrap="square" lIns="0" tIns="0" rIns="0" bIns="0" rtlCol="0" anchor="t">
            <a:spAutoFit/>
          </a:bodyPr>
          <a:lstStyle/>
          <a:p>
            <a:pPr algn="ctr">
              <a:lnSpc>
                <a:spcPct val="150000"/>
              </a:lnSpc>
            </a:pPr>
            <a:r>
              <a:rPr lang="en-US" sz="8800" spc="-288" dirty="0" err="1">
                <a:solidFill>
                  <a:srgbClr val="FFFFFF"/>
                </a:solidFill>
                <a:latin typeface="ไอติม Bold"/>
              </a:rPr>
              <a:t>Bài</a:t>
            </a:r>
            <a:r>
              <a:rPr lang="en-US" sz="8800" spc="-288" dirty="0">
                <a:solidFill>
                  <a:srgbClr val="FFFFFF"/>
                </a:solidFill>
                <a:latin typeface="ไอติม Bold"/>
              </a:rPr>
              <a:t> 27: KHÁI QUÁT VỀ </a:t>
            </a:r>
          </a:p>
          <a:p>
            <a:pPr algn="ctr">
              <a:lnSpc>
                <a:spcPct val="150000"/>
              </a:lnSpc>
            </a:pPr>
            <a:r>
              <a:rPr lang="en-US" sz="8800" spc="-288" dirty="0">
                <a:solidFill>
                  <a:srgbClr val="FFFFFF"/>
                </a:solidFill>
                <a:latin typeface="ไอติม Bold"/>
              </a:rPr>
              <a:t>CƠ THỂ NGƯỜI</a:t>
            </a:r>
          </a:p>
        </p:txBody>
      </p:sp>
      <p:pic>
        <p:nvPicPr>
          <p:cNvPr id="1026" name="Picture 2" descr="Mô hình giải phẫu cơ thể con người nam - Trả phí Bản quyền Một lần Hệ bài tiết Bức ảnh sẵn có">
            <a:extLst>
              <a:ext uri="{FF2B5EF4-FFF2-40B4-BE49-F238E27FC236}">
                <a16:creationId xmlns:a16="http://schemas.microsoft.com/office/drawing/2014/main" id="{5EA7BB9F-18E4-4095-9DF3-061901C0054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488" b="8955"/>
          <a:stretch/>
        </p:blipFill>
        <p:spPr bwMode="auto">
          <a:xfrm>
            <a:off x="306744" y="199354"/>
            <a:ext cx="6856055" cy="988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4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7"/>
          <p:cNvSpPr txBox="1"/>
          <p:nvPr/>
        </p:nvSpPr>
        <p:spPr>
          <a:xfrm>
            <a:off x="2414733" y="530087"/>
            <a:ext cx="13546021" cy="564193"/>
          </a:xfrm>
          <a:prstGeom prst="rect">
            <a:avLst/>
          </a:prstGeom>
        </p:spPr>
        <p:txBody>
          <a:bodyPr wrap="square" lIns="0" tIns="0" rIns="0" bIns="0" rtlCol="0" anchor="t">
            <a:spAutoFit/>
          </a:bodyPr>
          <a:lstStyle/>
          <a:p>
            <a:pPr>
              <a:lnSpc>
                <a:spcPts val="3359"/>
              </a:lnSpc>
            </a:pPr>
            <a:r>
              <a:rPr lang="en-US" sz="7200" dirty="0">
                <a:solidFill>
                  <a:schemeClr val="bg1"/>
                </a:solidFill>
              </a:rPr>
              <a:t>I. </a:t>
            </a:r>
            <a:r>
              <a:rPr lang="en-US" sz="7200" dirty="0" err="1">
                <a:solidFill>
                  <a:schemeClr val="bg1"/>
                </a:solidFill>
              </a:rPr>
              <a:t>Các</a:t>
            </a:r>
            <a:r>
              <a:rPr lang="en-US" sz="7200" dirty="0">
                <a:solidFill>
                  <a:schemeClr val="bg1"/>
                </a:solidFill>
              </a:rPr>
              <a:t> </a:t>
            </a:r>
            <a:r>
              <a:rPr lang="en-US" sz="7200" dirty="0" err="1">
                <a:solidFill>
                  <a:schemeClr val="bg1"/>
                </a:solidFill>
              </a:rPr>
              <a:t>hệ</a:t>
            </a:r>
            <a:r>
              <a:rPr lang="en-US" sz="7200" dirty="0">
                <a:solidFill>
                  <a:schemeClr val="bg1"/>
                </a:solidFill>
              </a:rPr>
              <a:t> </a:t>
            </a:r>
            <a:r>
              <a:rPr lang="en-US" sz="7200" dirty="0" err="1">
                <a:solidFill>
                  <a:schemeClr val="bg1"/>
                </a:solidFill>
              </a:rPr>
              <a:t>cơ</a:t>
            </a:r>
            <a:r>
              <a:rPr lang="en-US" sz="7200" dirty="0">
                <a:solidFill>
                  <a:schemeClr val="bg1"/>
                </a:solidFill>
              </a:rPr>
              <a:t> </a:t>
            </a:r>
            <a:r>
              <a:rPr lang="en-US" sz="7200" dirty="0" err="1">
                <a:solidFill>
                  <a:schemeClr val="bg1"/>
                </a:solidFill>
              </a:rPr>
              <a:t>quan</a:t>
            </a:r>
            <a:r>
              <a:rPr lang="en-US" sz="7200" dirty="0">
                <a:solidFill>
                  <a:schemeClr val="bg1"/>
                </a:solidFill>
              </a:rPr>
              <a:t> </a:t>
            </a:r>
            <a:r>
              <a:rPr lang="en-US" sz="7200" dirty="0" err="1">
                <a:solidFill>
                  <a:schemeClr val="bg1"/>
                </a:solidFill>
              </a:rPr>
              <a:t>trong</a:t>
            </a:r>
            <a:r>
              <a:rPr lang="en-US" sz="7200" dirty="0">
                <a:solidFill>
                  <a:schemeClr val="bg1"/>
                </a:solidFill>
              </a:rPr>
              <a:t> </a:t>
            </a:r>
            <a:r>
              <a:rPr lang="en-US" sz="7200" dirty="0" err="1">
                <a:solidFill>
                  <a:schemeClr val="bg1"/>
                </a:solidFill>
              </a:rPr>
              <a:t>cơ</a:t>
            </a:r>
            <a:r>
              <a:rPr lang="en-US" sz="7200" dirty="0">
                <a:solidFill>
                  <a:schemeClr val="bg1"/>
                </a:solidFill>
              </a:rPr>
              <a:t> </a:t>
            </a:r>
            <a:r>
              <a:rPr lang="en-US" sz="7200" dirty="0" err="1">
                <a:solidFill>
                  <a:schemeClr val="bg1"/>
                </a:solidFill>
              </a:rPr>
              <a:t>thể</a:t>
            </a:r>
            <a:endParaRPr lang="en-US" sz="7200" spc="-96" dirty="0">
              <a:solidFill>
                <a:schemeClr val="bg1"/>
              </a:solidFill>
              <a:latin typeface="Mali"/>
            </a:endParaRPr>
          </a:p>
        </p:txBody>
      </p:sp>
      <p:grpSp>
        <p:nvGrpSpPr>
          <p:cNvPr id="18" name="Group 17"/>
          <p:cNvGrpSpPr/>
          <p:nvPr/>
        </p:nvGrpSpPr>
        <p:grpSpPr>
          <a:xfrm>
            <a:off x="0" y="-137882"/>
            <a:ext cx="2195869" cy="2742063"/>
            <a:chOff x="1690331" y="639920"/>
            <a:chExt cx="2195869" cy="368785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676" y="988674"/>
              <a:ext cx="2094524" cy="3339096"/>
            </a:xfrm>
            <a:prstGeom prst="rect">
              <a:avLst/>
            </a:prstGeom>
          </p:spPr>
        </p:pic>
        <p:sp>
          <p:nvSpPr>
            <p:cNvPr id="3" name="TextBox 3"/>
            <p:cNvSpPr txBox="1"/>
            <p:nvPr/>
          </p:nvSpPr>
          <p:spPr>
            <a:xfrm>
              <a:off x="1975586" y="1496221"/>
              <a:ext cx="1421751" cy="1641475"/>
            </a:xfrm>
            <a:prstGeom prst="rect">
              <a:avLst/>
            </a:prstGeom>
          </p:spPr>
          <p:txBody>
            <a:bodyPr wrap="square" lIns="0" tIns="0" rIns="0" bIns="0" rtlCol="0" anchor="t">
              <a:spAutoFit/>
            </a:bodyPr>
            <a:lstStyle/>
            <a:p>
              <a:pPr algn="ctr">
                <a:lnSpc>
                  <a:spcPts val="6400"/>
                </a:lnSpc>
              </a:pPr>
              <a:r>
                <a:rPr lang="en-US" sz="6400" spc="-256" dirty="0" err="1">
                  <a:solidFill>
                    <a:srgbClr val="FFFFFF"/>
                  </a:solidFill>
                  <a:latin typeface="ไอติม Bold"/>
                </a:rPr>
                <a:t>Bài</a:t>
              </a:r>
              <a:r>
                <a:rPr lang="en-US" sz="6400" spc="-256" dirty="0">
                  <a:solidFill>
                    <a:srgbClr val="FFFFFF"/>
                  </a:solidFill>
                  <a:latin typeface="ไอติม Bold"/>
                </a:rPr>
                <a:t> </a:t>
              </a:r>
              <a:r>
                <a:rPr lang="en-US" sz="6400" spc="-256" dirty="0" err="1">
                  <a:solidFill>
                    <a:srgbClr val="FFFFFF"/>
                  </a:solidFill>
                  <a:latin typeface="ไอติม Bold"/>
                </a:rPr>
                <a:t>Mới</a:t>
              </a:r>
              <a:endParaRPr lang="en-US" sz="6400" spc="-256" dirty="0">
                <a:solidFill>
                  <a:srgbClr val="FFFFFF"/>
                </a:solidFill>
                <a:latin typeface="ไอติม Bold"/>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331" y="639920"/>
              <a:ext cx="570510" cy="604587"/>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2906068" y="3484294"/>
              <a:ext cx="466024" cy="385858"/>
            </a:xfrm>
            <a:prstGeom prst="rect">
              <a:avLst/>
            </a:prstGeom>
          </p:spPr>
        </p:pic>
      </p:grpSp>
      <p:sp>
        <p:nvSpPr>
          <p:cNvPr id="11" name="TextBox 11"/>
          <p:cNvSpPr txBox="1"/>
          <p:nvPr/>
        </p:nvSpPr>
        <p:spPr>
          <a:xfrm>
            <a:off x="1473657" y="5468486"/>
            <a:ext cx="6216252" cy="2215991"/>
          </a:xfrm>
          <a:prstGeom prst="rect">
            <a:avLst/>
          </a:prstGeom>
          <a:noFill/>
          <a:ln>
            <a:noFill/>
          </a:ln>
        </p:spPr>
        <p:txBody>
          <a:bodyPr wrap="square" lIns="0" tIns="0" rIns="0" bIns="0" rtlCol="0" anchor="t">
            <a:spAutoFit/>
          </a:bodyPr>
          <a:lstStyle/>
          <a:p>
            <a:r>
              <a:rPr lang="en-US" sz="4800" dirty="0">
                <a:solidFill>
                  <a:schemeClr val="bg1"/>
                </a:solidFill>
              </a:rPr>
              <a:t>Quan </a:t>
            </a:r>
            <a:r>
              <a:rPr lang="en-US" sz="4800" dirty="0" err="1">
                <a:solidFill>
                  <a:schemeClr val="bg1"/>
                </a:solidFill>
              </a:rPr>
              <a:t>sát</a:t>
            </a:r>
            <a:r>
              <a:rPr lang="en-US" sz="4800" dirty="0">
                <a:solidFill>
                  <a:schemeClr val="bg1"/>
                </a:solidFill>
              </a:rPr>
              <a:t> </a:t>
            </a:r>
            <a:r>
              <a:rPr lang="en-US" sz="4800" dirty="0" err="1">
                <a:solidFill>
                  <a:schemeClr val="bg1"/>
                </a:solidFill>
              </a:rPr>
              <a:t>hình</a:t>
            </a:r>
            <a:r>
              <a:rPr lang="en-US" sz="4800" dirty="0">
                <a:solidFill>
                  <a:schemeClr val="bg1"/>
                </a:solidFill>
              </a:rPr>
              <a:t> 27.2 </a:t>
            </a:r>
            <a:r>
              <a:rPr lang="en-US" sz="4800" dirty="0" err="1">
                <a:solidFill>
                  <a:schemeClr val="bg1"/>
                </a:solidFill>
              </a:rPr>
              <a:t>và</a:t>
            </a:r>
            <a:r>
              <a:rPr lang="en-US" sz="4800" dirty="0">
                <a:solidFill>
                  <a:schemeClr val="bg1"/>
                </a:solidFill>
              </a:rPr>
              <a:t> </a:t>
            </a:r>
            <a:r>
              <a:rPr lang="en-US" sz="4800" dirty="0" err="1">
                <a:solidFill>
                  <a:schemeClr val="bg1"/>
                </a:solidFill>
              </a:rPr>
              <a:t>cho</a:t>
            </a:r>
            <a:r>
              <a:rPr lang="en-US" sz="4800" dirty="0">
                <a:solidFill>
                  <a:schemeClr val="bg1"/>
                </a:solidFill>
              </a:rPr>
              <a:t> </a:t>
            </a:r>
            <a:r>
              <a:rPr lang="en-US" sz="4800" dirty="0" err="1">
                <a:solidFill>
                  <a:schemeClr val="bg1"/>
                </a:solidFill>
              </a:rPr>
              <a:t>biết</a:t>
            </a:r>
            <a:r>
              <a:rPr lang="en-US" sz="4800" dirty="0">
                <a:solidFill>
                  <a:schemeClr val="bg1"/>
                </a:solidFill>
              </a:rPr>
              <a:t> </a:t>
            </a:r>
            <a:r>
              <a:rPr lang="en-US" sz="4800" dirty="0" err="1">
                <a:solidFill>
                  <a:schemeClr val="bg1"/>
                </a:solidFill>
              </a:rPr>
              <a:t>tên</a:t>
            </a:r>
            <a:r>
              <a:rPr lang="en-US" sz="4800" dirty="0">
                <a:solidFill>
                  <a:schemeClr val="bg1"/>
                </a:solidFill>
              </a:rPr>
              <a:t> </a:t>
            </a:r>
            <a:r>
              <a:rPr lang="en-US" sz="4800" dirty="0" err="1">
                <a:solidFill>
                  <a:schemeClr val="bg1"/>
                </a:solidFill>
              </a:rPr>
              <a:t>các</a:t>
            </a:r>
            <a:r>
              <a:rPr lang="en-US" sz="4800" dirty="0">
                <a:solidFill>
                  <a:schemeClr val="bg1"/>
                </a:solidFill>
              </a:rPr>
              <a:t> </a:t>
            </a:r>
            <a:r>
              <a:rPr lang="en-US" sz="4800" dirty="0" err="1">
                <a:solidFill>
                  <a:schemeClr val="bg1"/>
                </a:solidFill>
              </a:rPr>
              <a:t>hệ</a:t>
            </a:r>
            <a:r>
              <a:rPr lang="en-US" sz="4800" dirty="0">
                <a:solidFill>
                  <a:schemeClr val="bg1"/>
                </a:solidFill>
              </a:rPr>
              <a:t> </a:t>
            </a:r>
            <a:r>
              <a:rPr lang="en-US" sz="4800" dirty="0" err="1">
                <a:solidFill>
                  <a:schemeClr val="bg1"/>
                </a:solidFill>
              </a:rPr>
              <a:t>cơ</a:t>
            </a:r>
            <a:r>
              <a:rPr lang="en-US" sz="4800" dirty="0">
                <a:solidFill>
                  <a:schemeClr val="bg1"/>
                </a:solidFill>
              </a:rPr>
              <a:t> </a:t>
            </a:r>
            <a:r>
              <a:rPr lang="en-US" sz="4800" dirty="0" err="1">
                <a:solidFill>
                  <a:schemeClr val="bg1"/>
                </a:solidFill>
              </a:rPr>
              <a:t>quan</a:t>
            </a:r>
            <a:r>
              <a:rPr lang="en-US" sz="4800" dirty="0">
                <a:solidFill>
                  <a:schemeClr val="bg1"/>
                </a:solidFill>
              </a:rPr>
              <a:t> </a:t>
            </a:r>
            <a:r>
              <a:rPr lang="en-US" sz="4800" dirty="0" err="1">
                <a:solidFill>
                  <a:schemeClr val="bg1"/>
                </a:solidFill>
              </a:rPr>
              <a:t>trong</a:t>
            </a:r>
            <a:r>
              <a:rPr lang="en-US" sz="4800" dirty="0">
                <a:solidFill>
                  <a:schemeClr val="bg1"/>
                </a:solidFill>
              </a:rPr>
              <a:t> </a:t>
            </a:r>
            <a:r>
              <a:rPr lang="en-US" sz="4800" dirty="0" err="1">
                <a:solidFill>
                  <a:schemeClr val="bg1"/>
                </a:solidFill>
              </a:rPr>
              <a:t>cơ</a:t>
            </a:r>
            <a:r>
              <a:rPr lang="en-US" sz="4800" dirty="0">
                <a:solidFill>
                  <a:schemeClr val="bg1"/>
                </a:solidFill>
              </a:rPr>
              <a:t> </a:t>
            </a:r>
            <a:r>
              <a:rPr lang="en-US" sz="4800" dirty="0" err="1">
                <a:solidFill>
                  <a:schemeClr val="bg1"/>
                </a:solidFill>
              </a:rPr>
              <a:t>thể</a:t>
            </a:r>
            <a:r>
              <a:rPr lang="en-US" sz="4800" dirty="0">
                <a:solidFill>
                  <a:schemeClr val="bg1"/>
                </a:solidFill>
              </a:rPr>
              <a:t> </a:t>
            </a:r>
            <a:r>
              <a:rPr lang="en-US" sz="4800" dirty="0" err="1">
                <a:solidFill>
                  <a:schemeClr val="bg1"/>
                </a:solidFill>
              </a:rPr>
              <a:t>người</a:t>
            </a:r>
            <a:endParaRPr lang="en-US" sz="8800" spc="-102" dirty="0">
              <a:solidFill>
                <a:schemeClr val="bg1"/>
              </a:solidFill>
              <a:latin typeface="Mali"/>
            </a:endParaRPr>
          </a:p>
        </p:txBody>
      </p:sp>
      <p:grpSp>
        <p:nvGrpSpPr>
          <p:cNvPr id="5" name="Group 4">
            <a:extLst>
              <a:ext uri="{FF2B5EF4-FFF2-40B4-BE49-F238E27FC236}">
                <a16:creationId xmlns:a16="http://schemas.microsoft.com/office/drawing/2014/main" id="{66459299-BD3D-9B77-5329-16E4FF3D9D8B}"/>
              </a:ext>
            </a:extLst>
          </p:cNvPr>
          <p:cNvGrpSpPr/>
          <p:nvPr/>
        </p:nvGrpSpPr>
        <p:grpSpPr>
          <a:xfrm>
            <a:off x="8416954" y="1119899"/>
            <a:ext cx="7543800" cy="9035324"/>
            <a:chOff x="3962400" y="1721555"/>
            <a:chExt cx="7010400" cy="8321572"/>
          </a:xfrm>
        </p:grpSpPr>
        <p:pic>
          <p:nvPicPr>
            <p:cNvPr id="4098" name="Picture 2" descr="Quan sát hình 27.2 cho biết tên các hệ cơ quan trong cơ thể.">
              <a:extLst>
                <a:ext uri="{FF2B5EF4-FFF2-40B4-BE49-F238E27FC236}">
                  <a16:creationId xmlns:a16="http://schemas.microsoft.com/office/drawing/2014/main" id="{589DCDA2-E3CF-E069-F066-B0FC9FBDC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1721555"/>
              <a:ext cx="7010400" cy="8321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BA1F882-8F61-6A7C-C17C-45B04DE79CC4}"/>
                </a:ext>
              </a:extLst>
            </p:cNvPr>
            <p:cNvSpPr/>
            <p:nvPr/>
          </p:nvSpPr>
          <p:spPr>
            <a:xfrm>
              <a:off x="8305800" y="1943100"/>
              <a:ext cx="25146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E5F73D51-80FA-B639-26A1-7D53197558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37525">
            <a:off x="16907719" y="300904"/>
            <a:ext cx="1241580" cy="1221263"/>
          </a:xfrm>
          <a:prstGeom prst="rect">
            <a:avLst/>
          </a:prstGeom>
        </p:spPr>
      </p:pic>
      <p:pic>
        <p:nvPicPr>
          <p:cNvPr id="8" name="Picture 3">
            <a:extLst>
              <a:ext uri="{FF2B5EF4-FFF2-40B4-BE49-F238E27FC236}">
                <a16:creationId xmlns:a16="http://schemas.microsoft.com/office/drawing/2014/main" id="{7A89B23F-4444-1D75-8902-CC7BA00710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64629">
            <a:off x="16777980" y="447430"/>
            <a:ext cx="1590841" cy="1090449"/>
          </a:xfrm>
          <a:prstGeom prst="rect">
            <a:avLst/>
          </a:prstGeom>
        </p:spPr>
      </p:pic>
      <p:pic>
        <p:nvPicPr>
          <p:cNvPr id="10" name="Picture 5">
            <a:extLst>
              <a:ext uri="{FF2B5EF4-FFF2-40B4-BE49-F238E27FC236}">
                <a16:creationId xmlns:a16="http://schemas.microsoft.com/office/drawing/2014/main" id="{B1C6B844-5E90-2793-A75E-6788A4733D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33573">
            <a:off x="16871827" y="9002699"/>
            <a:ext cx="1403145" cy="1380185"/>
          </a:xfrm>
          <a:prstGeom prst="rect">
            <a:avLst/>
          </a:prstGeom>
        </p:spPr>
      </p:pic>
      <p:pic>
        <p:nvPicPr>
          <p:cNvPr id="12" name="Picture 6">
            <a:extLst>
              <a:ext uri="{FF2B5EF4-FFF2-40B4-BE49-F238E27FC236}">
                <a16:creationId xmlns:a16="http://schemas.microsoft.com/office/drawing/2014/main" id="{322D9A11-D45C-96BF-015E-D2BDD42665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3128">
            <a:off x="4234793" y="9688062"/>
            <a:ext cx="1539821" cy="562735"/>
          </a:xfrm>
          <a:prstGeom prst="rect">
            <a:avLst/>
          </a:prstGeom>
        </p:spPr>
      </p:pic>
      <p:pic>
        <p:nvPicPr>
          <p:cNvPr id="14" name="Picture 8">
            <a:extLst>
              <a:ext uri="{FF2B5EF4-FFF2-40B4-BE49-F238E27FC236}">
                <a16:creationId xmlns:a16="http://schemas.microsoft.com/office/drawing/2014/main" id="{636BAB92-47DC-CA6D-5F3F-F78A3DBB9AB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628841">
            <a:off x="-515323" y="4612927"/>
            <a:ext cx="1538166" cy="819423"/>
          </a:xfrm>
          <a:prstGeom prst="rect">
            <a:avLst/>
          </a:prstGeom>
        </p:spPr>
      </p:pic>
      <p:pic>
        <p:nvPicPr>
          <p:cNvPr id="15" name="Picture 9">
            <a:extLst>
              <a:ext uri="{FF2B5EF4-FFF2-40B4-BE49-F238E27FC236}">
                <a16:creationId xmlns:a16="http://schemas.microsoft.com/office/drawing/2014/main" id="{4A55E0EE-063B-74A8-2DF1-38ADB33EB7C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328514">
            <a:off x="17217873" y="4742707"/>
            <a:ext cx="1222922" cy="1194017"/>
          </a:xfrm>
          <a:prstGeom prst="rect">
            <a:avLst/>
          </a:prstGeom>
        </p:spPr>
      </p:pic>
      <p:sp>
        <p:nvSpPr>
          <p:cNvPr id="19" name="TextBox 18">
            <a:extLst>
              <a:ext uri="{FF2B5EF4-FFF2-40B4-BE49-F238E27FC236}">
                <a16:creationId xmlns:a16="http://schemas.microsoft.com/office/drawing/2014/main" id="{03CBB9BF-3487-B2F3-DE82-B16D3C24E0DA}"/>
              </a:ext>
            </a:extLst>
          </p:cNvPr>
          <p:cNvSpPr txBox="1"/>
          <p:nvPr/>
        </p:nvSpPr>
        <p:spPr>
          <a:xfrm>
            <a:off x="577136" y="3125012"/>
            <a:ext cx="7354290" cy="1446550"/>
          </a:xfrm>
          <a:prstGeom prst="rect">
            <a:avLst/>
          </a:prstGeom>
          <a:noFill/>
        </p:spPr>
        <p:txBody>
          <a:bodyPr wrap="square">
            <a:spAutoFit/>
          </a:bodyPr>
          <a:lstStyle/>
          <a:p>
            <a:pPr marL="0" marR="0" algn="ctr">
              <a:spcBef>
                <a:spcPts val="0"/>
              </a:spcBef>
              <a:spcAft>
                <a:spcPts val="0"/>
              </a:spcAft>
            </a:pPr>
            <a:r>
              <a:rPr lang="en-US" sz="4400" kern="0" dirty="0" err="1">
                <a:solidFill>
                  <a:schemeClr val="bg1"/>
                </a:solidFill>
                <a:effectLst/>
                <a:latin typeface="Bold"/>
                <a:ea typeface="Times New Roman" panose="02020603050405020304" pitchFamily="18" charset="0"/>
                <a:cs typeface="Times New Roman" panose="02020603050405020304" pitchFamily="18" charset="0"/>
              </a:rPr>
              <a:t>Thảo</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luận</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nhóm</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theo</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cặp</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đôi</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a:p>
            <a:pPr marL="0" marR="0" algn="ctr">
              <a:spcBef>
                <a:spcPts val="0"/>
              </a:spcBef>
              <a:spcAft>
                <a:spcPts val="0"/>
              </a:spcAft>
            </a:pPr>
            <a:r>
              <a:rPr lang="en-US" sz="4400" kern="0" dirty="0">
                <a:solidFill>
                  <a:schemeClr val="bg1"/>
                </a:solidFill>
                <a:effectLst/>
                <a:latin typeface="Bold"/>
                <a:ea typeface="Times New Roman" panose="02020603050405020304" pitchFamily="18" charset="0"/>
                <a:cs typeface="Times New Roman" panose="02020603050405020304" pitchFamily="18" charset="0"/>
              </a:rPr>
              <a:t>(</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Thời</a:t>
            </a:r>
            <a:r>
              <a:rPr lang="en-US" sz="4400" kern="0" dirty="0">
                <a:solidFill>
                  <a:schemeClr val="bg1"/>
                </a:solidFill>
                <a:effectLst/>
                <a:latin typeface="Bold"/>
                <a:ea typeface="Times New Roman" panose="02020603050405020304" pitchFamily="18" charset="0"/>
                <a:cs typeface="Times New Roman" panose="02020603050405020304" pitchFamily="18" charset="0"/>
              </a:rPr>
              <a:t>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gian</a:t>
            </a:r>
            <a:r>
              <a:rPr lang="en-US" sz="4400" kern="0" dirty="0">
                <a:solidFill>
                  <a:schemeClr val="bg1"/>
                </a:solidFill>
                <a:effectLst/>
                <a:latin typeface="Bold"/>
                <a:ea typeface="Times New Roman" panose="02020603050405020304" pitchFamily="18" charset="0"/>
                <a:cs typeface="Times New Roman" panose="02020603050405020304" pitchFamily="18" charset="0"/>
              </a:rPr>
              <a:t> 15 </a:t>
            </a:r>
            <a:r>
              <a:rPr lang="en-US" sz="4400" kern="0" dirty="0" err="1">
                <a:solidFill>
                  <a:schemeClr val="bg1"/>
                </a:solidFill>
                <a:effectLst/>
                <a:latin typeface="Bold"/>
                <a:ea typeface="Times New Roman" panose="02020603050405020304" pitchFamily="18" charset="0"/>
                <a:cs typeface="Times New Roman" panose="02020603050405020304" pitchFamily="18" charset="0"/>
              </a:rPr>
              <a:t>phút</a:t>
            </a:r>
            <a:r>
              <a:rPr lang="en-US" sz="4400" kern="0" dirty="0">
                <a:solidFill>
                  <a:schemeClr val="bg1"/>
                </a:solidFill>
                <a:effectLst/>
                <a:latin typeface="Bold"/>
                <a:ea typeface="Times New Roman" panose="02020603050405020304" pitchFamily="18" charset="0"/>
                <a:cs typeface="Times New Roman" panose="02020603050405020304" pitchFamily="18" charset="0"/>
              </a:rPr>
              <a:t>)</a:t>
            </a:r>
            <a:endParaRPr lang="en-US" sz="4400" kern="100" dirty="0">
              <a:solidFill>
                <a:schemeClr val="bg1"/>
              </a:solidFill>
              <a:effectLst/>
              <a:latin typeface="Bold"/>
              <a:ea typeface="游明朝" panose="02020400000000000000" pitchFamily="18" charset="-128"/>
              <a:cs typeface="Times New Roman" panose="02020603050405020304" pitchFamily="18" charset="0"/>
            </a:endParaRPr>
          </a:p>
        </p:txBody>
      </p:sp>
      <p:grpSp>
        <p:nvGrpSpPr>
          <p:cNvPr id="20" name="Google Shape;3956;p48">
            <a:extLst>
              <a:ext uri="{FF2B5EF4-FFF2-40B4-BE49-F238E27FC236}">
                <a16:creationId xmlns:a16="http://schemas.microsoft.com/office/drawing/2014/main" id="{F5C8EB14-F16A-12E3-708F-490789CD3E5A}"/>
              </a:ext>
            </a:extLst>
          </p:cNvPr>
          <p:cNvGrpSpPr/>
          <p:nvPr/>
        </p:nvGrpSpPr>
        <p:grpSpPr>
          <a:xfrm>
            <a:off x="138482" y="8749617"/>
            <a:ext cx="1233118" cy="1365411"/>
            <a:chOff x="276443" y="3816245"/>
            <a:chExt cx="877308" cy="948162"/>
          </a:xfrm>
        </p:grpSpPr>
        <p:grpSp>
          <p:nvGrpSpPr>
            <p:cNvPr id="21" name="Google Shape;3957;p48">
              <a:extLst>
                <a:ext uri="{FF2B5EF4-FFF2-40B4-BE49-F238E27FC236}">
                  <a16:creationId xmlns:a16="http://schemas.microsoft.com/office/drawing/2014/main" id="{D724EF67-5ABC-7A7E-A824-68D7C7667C66}"/>
                </a:ext>
              </a:extLst>
            </p:cNvPr>
            <p:cNvGrpSpPr/>
            <p:nvPr/>
          </p:nvGrpSpPr>
          <p:grpSpPr>
            <a:xfrm>
              <a:off x="276443" y="4452593"/>
              <a:ext cx="877308" cy="311814"/>
              <a:chOff x="1412143" y="4492167"/>
              <a:chExt cx="728117" cy="258767"/>
            </a:xfrm>
          </p:grpSpPr>
          <p:sp>
            <p:nvSpPr>
              <p:cNvPr id="37" name="Google Shape;3958;p48">
                <a:extLst>
                  <a:ext uri="{FF2B5EF4-FFF2-40B4-BE49-F238E27FC236}">
                    <a16:creationId xmlns:a16="http://schemas.microsoft.com/office/drawing/2014/main" id="{C84B2F09-2436-93F3-B98F-FA7A663C5D32}"/>
                  </a:ext>
                </a:extLst>
              </p:cNvPr>
              <p:cNvSpPr/>
              <p:nvPr/>
            </p:nvSpPr>
            <p:spPr>
              <a:xfrm>
                <a:off x="1412159" y="4689134"/>
                <a:ext cx="728100" cy="61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959;p48">
                <a:extLst>
                  <a:ext uri="{FF2B5EF4-FFF2-40B4-BE49-F238E27FC236}">
                    <a16:creationId xmlns:a16="http://schemas.microsoft.com/office/drawing/2014/main" id="{BA157735-636B-C61D-8FCA-0215D62B50D4}"/>
                  </a:ext>
                </a:extLst>
              </p:cNvPr>
              <p:cNvGrpSpPr/>
              <p:nvPr/>
            </p:nvGrpSpPr>
            <p:grpSpPr>
              <a:xfrm>
                <a:off x="1412143" y="4492167"/>
                <a:ext cx="701246" cy="232678"/>
                <a:chOff x="7138068" y="2592629"/>
                <a:chExt cx="701246" cy="232678"/>
              </a:xfrm>
            </p:grpSpPr>
            <p:sp>
              <p:nvSpPr>
                <p:cNvPr id="39" name="Google Shape;3960;p48">
                  <a:extLst>
                    <a:ext uri="{FF2B5EF4-FFF2-40B4-BE49-F238E27FC236}">
                      <a16:creationId xmlns:a16="http://schemas.microsoft.com/office/drawing/2014/main" id="{32879CCB-9C2F-8712-60EB-92F149B07BA9}"/>
                    </a:ext>
                  </a:extLst>
                </p:cNvPr>
                <p:cNvSpPr/>
                <p:nvPr/>
              </p:nvSpPr>
              <p:spPr>
                <a:xfrm>
                  <a:off x="7185238" y="2709332"/>
                  <a:ext cx="653262" cy="115975"/>
                </a:xfrm>
                <a:custGeom>
                  <a:avLst/>
                  <a:gdLst/>
                  <a:ahLst/>
                  <a:cxnLst/>
                  <a:rect l="l" t="t" r="r" b="b"/>
                  <a:pathLst>
                    <a:path w="15248" h="2707" extrusionOk="0">
                      <a:moveTo>
                        <a:pt x="1" y="1"/>
                      </a:moveTo>
                      <a:lnTo>
                        <a:pt x="1" y="2397"/>
                      </a:lnTo>
                      <a:lnTo>
                        <a:pt x="8194" y="2706"/>
                      </a:lnTo>
                      <a:lnTo>
                        <a:pt x="15247" y="2706"/>
                      </a:lnTo>
                      <a:lnTo>
                        <a:pt x="15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61;p48">
                  <a:extLst>
                    <a:ext uri="{FF2B5EF4-FFF2-40B4-BE49-F238E27FC236}">
                      <a16:creationId xmlns:a16="http://schemas.microsoft.com/office/drawing/2014/main" id="{19D86732-D776-FB16-31D0-FB15061926F8}"/>
                    </a:ext>
                  </a:extLst>
                </p:cNvPr>
                <p:cNvSpPr/>
                <p:nvPr/>
              </p:nvSpPr>
              <p:spPr>
                <a:xfrm>
                  <a:off x="7185238" y="2702734"/>
                  <a:ext cx="351094" cy="122572"/>
                </a:xfrm>
                <a:custGeom>
                  <a:avLst/>
                  <a:gdLst/>
                  <a:ahLst/>
                  <a:cxnLst/>
                  <a:rect l="l" t="t" r="r" b="b"/>
                  <a:pathLst>
                    <a:path w="8195" h="2861" extrusionOk="0">
                      <a:moveTo>
                        <a:pt x="1" y="0"/>
                      </a:moveTo>
                      <a:lnTo>
                        <a:pt x="1" y="2551"/>
                      </a:lnTo>
                      <a:lnTo>
                        <a:pt x="8194" y="2860"/>
                      </a:lnTo>
                      <a:lnTo>
                        <a:pt x="8194" y="15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62;p48">
                  <a:extLst>
                    <a:ext uri="{FF2B5EF4-FFF2-40B4-BE49-F238E27FC236}">
                      <a16:creationId xmlns:a16="http://schemas.microsoft.com/office/drawing/2014/main" id="{1BDA457F-5E2F-9A77-E53A-10480B86BECF}"/>
                    </a:ext>
                  </a:extLst>
                </p:cNvPr>
                <p:cNvSpPr/>
                <p:nvPr/>
              </p:nvSpPr>
              <p:spPr>
                <a:xfrm>
                  <a:off x="7565251" y="2721756"/>
                  <a:ext cx="273249" cy="92797"/>
                </a:xfrm>
                <a:custGeom>
                  <a:avLst/>
                  <a:gdLst/>
                  <a:ahLst/>
                  <a:cxnLst/>
                  <a:rect l="l" t="t" r="r" b="b"/>
                  <a:pathLst>
                    <a:path w="6378" h="2166" extrusionOk="0">
                      <a:moveTo>
                        <a:pt x="0" y="1"/>
                      </a:moveTo>
                      <a:lnTo>
                        <a:pt x="0" y="2049"/>
                      </a:lnTo>
                      <a:lnTo>
                        <a:pt x="6377" y="2165"/>
                      </a:lnTo>
                      <a:lnTo>
                        <a:pt x="63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63;p48">
                  <a:extLst>
                    <a:ext uri="{FF2B5EF4-FFF2-40B4-BE49-F238E27FC236}">
                      <a16:creationId xmlns:a16="http://schemas.microsoft.com/office/drawing/2014/main" id="{7ECD9B5E-EB31-9E47-20E6-A1EF0159C445}"/>
                    </a:ext>
                  </a:extLst>
                </p:cNvPr>
                <p:cNvSpPr/>
                <p:nvPr/>
              </p:nvSpPr>
              <p:spPr>
                <a:xfrm>
                  <a:off x="7599182" y="2737480"/>
                  <a:ext cx="239318" cy="10839"/>
                </a:xfrm>
                <a:custGeom>
                  <a:avLst/>
                  <a:gdLst/>
                  <a:ahLst/>
                  <a:cxnLst/>
                  <a:rect l="l" t="t" r="r" b="b"/>
                  <a:pathLst>
                    <a:path w="5586" h="253" extrusionOk="0">
                      <a:moveTo>
                        <a:pt x="5585" y="1"/>
                      </a:moveTo>
                      <a:lnTo>
                        <a:pt x="1" y="117"/>
                      </a:lnTo>
                      <a:lnTo>
                        <a:pt x="5585" y="252"/>
                      </a:lnTo>
                      <a:lnTo>
                        <a:pt x="55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64;p48">
                  <a:extLst>
                    <a:ext uri="{FF2B5EF4-FFF2-40B4-BE49-F238E27FC236}">
                      <a16:creationId xmlns:a16="http://schemas.microsoft.com/office/drawing/2014/main" id="{5D00986E-473E-568A-4915-B4E88E9C6143}"/>
                    </a:ext>
                  </a:extLst>
                </p:cNvPr>
                <p:cNvSpPr/>
                <p:nvPr/>
              </p:nvSpPr>
              <p:spPr>
                <a:xfrm>
                  <a:off x="7675356" y="2776423"/>
                  <a:ext cx="163958" cy="9982"/>
                </a:xfrm>
                <a:custGeom>
                  <a:avLst/>
                  <a:gdLst/>
                  <a:ahLst/>
                  <a:cxnLst/>
                  <a:rect l="l" t="t" r="r" b="b"/>
                  <a:pathLst>
                    <a:path w="3827" h="233" extrusionOk="0">
                      <a:moveTo>
                        <a:pt x="1" y="0"/>
                      </a:moveTo>
                      <a:lnTo>
                        <a:pt x="3807" y="232"/>
                      </a:lnTo>
                      <a:lnTo>
                        <a:pt x="3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65;p48">
                  <a:extLst>
                    <a:ext uri="{FF2B5EF4-FFF2-40B4-BE49-F238E27FC236}">
                      <a16:creationId xmlns:a16="http://schemas.microsoft.com/office/drawing/2014/main" id="{E1E1A6D6-A487-5842-87BD-DDA5623C8283}"/>
                    </a:ext>
                  </a:extLst>
                </p:cNvPr>
                <p:cNvSpPr/>
                <p:nvPr/>
              </p:nvSpPr>
              <p:spPr>
                <a:xfrm>
                  <a:off x="7138068" y="2592629"/>
                  <a:ext cx="653220" cy="116746"/>
                </a:xfrm>
                <a:custGeom>
                  <a:avLst/>
                  <a:gdLst/>
                  <a:ahLst/>
                  <a:cxnLst/>
                  <a:rect l="l" t="t" r="r" b="b"/>
                  <a:pathLst>
                    <a:path w="15247" h="2725" extrusionOk="0">
                      <a:moveTo>
                        <a:pt x="0" y="0"/>
                      </a:moveTo>
                      <a:lnTo>
                        <a:pt x="0" y="2416"/>
                      </a:lnTo>
                      <a:lnTo>
                        <a:pt x="8194" y="2725"/>
                      </a:lnTo>
                      <a:lnTo>
                        <a:pt x="15247" y="2725"/>
                      </a:lnTo>
                      <a:lnTo>
                        <a:pt x="15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66;p48">
                  <a:extLst>
                    <a:ext uri="{FF2B5EF4-FFF2-40B4-BE49-F238E27FC236}">
                      <a16:creationId xmlns:a16="http://schemas.microsoft.com/office/drawing/2014/main" id="{74F2AB5D-55E1-BA20-C56F-064224388E8E}"/>
                    </a:ext>
                  </a:extLst>
                </p:cNvPr>
                <p:cNvSpPr/>
                <p:nvPr/>
              </p:nvSpPr>
              <p:spPr>
                <a:xfrm>
                  <a:off x="7138068" y="2592629"/>
                  <a:ext cx="351051" cy="116746"/>
                </a:xfrm>
                <a:custGeom>
                  <a:avLst/>
                  <a:gdLst/>
                  <a:ahLst/>
                  <a:cxnLst/>
                  <a:rect l="l" t="t" r="r" b="b"/>
                  <a:pathLst>
                    <a:path w="8194" h="2725" extrusionOk="0">
                      <a:moveTo>
                        <a:pt x="0" y="0"/>
                      </a:moveTo>
                      <a:lnTo>
                        <a:pt x="0" y="2570"/>
                      </a:lnTo>
                      <a:lnTo>
                        <a:pt x="8194" y="2725"/>
                      </a:lnTo>
                      <a:lnTo>
                        <a:pt x="81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67;p48">
                  <a:extLst>
                    <a:ext uri="{FF2B5EF4-FFF2-40B4-BE49-F238E27FC236}">
                      <a16:creationId xmlns:a16="http://schemas.microsoft.com/office/drawing/2014/main" id="{48D14D2D-0934-5C8D-DE61-C3F7E3E34701}"/>
                    </a:ext>
                  </a:extLst>
                </p:cNvPr>
                <p:cNvSpPr/>
                <p:nvPr/>
              </p:nvSpPr>
              <p:spPr>
                <a:xfrm>
                  <a:off x="7518038" y="2605053"/>
                  <a:ext cx="273249" cy="92754"/>
                </a:xfrm>
                <a:custGeom>
                  <a:avLst/>
                  <a:gdLst/>
                  <a:ahLst/>
                  <a:cxnLst/>
                  <a:rect l="l" t="t" r="r" b="b"/>
                  <a:pathLst>
                    <a:path w="6378" h="2165" extrusionOk="0">
                      <a:moveTo>
                        <a:pt x="1" y="0"/>
                      </a:moveTo>
                      <a:lnTo>
                        <a:pt x="1" y="2048"/>
                      </a:lnTo>
                      <a:lnTo>
                        <a:pt x="6378" y="2164"/>
                      </a:lnTo>
                      <a:lnTo>
                        <a:pt x="6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68;p48">
                  <a:extLst>
                    <a:ext uri="{FF2B5EF4-FFF2-40B4-BE49-F238E27FC236}">
                      <a16:creationId xmlns:a16="http://schemas.microsoft.com/office/drawing/2014/main" id="{63382F20-5A17-75DD-C318-1AF564E0034A}"/>
                    </a:ext>
                  </a:extLst>
                </p:cNvPr>
                <p:cNvSpPr/>
                <p:nvPr/>
              </p:nvSpPr>
              <p:spPr>
                <a:xfrm>
                  <a:off x="7551155" y="2621591"/>
                  <a:ext cx="240132" cy="9982"/>
                </a:xfrm>
                <a:custGeom>
                  <a:avLst/>
                  <a:gdLst/>
                  <a:ahLst/>
                  <a:cxnLst/>
                  <a:rect l="l" t="t" r="r" b="b"/>
                  <a:pathLst>
                    <a:path w="5605" h="233" extrusionOk="0">
                      <a:moveTo>
                        <a:pt x="5605" y="1"/>
                      </a:moveTo>
                      <a:lnTo>
                        <a:pt x="1" y="116"/>
                      </a:lnTo>
                      <a:lnTo>
                        <a:pt x="5605" y="232"/>
                      </a:lnTo>
                      <a:lnTo>
                        <a:pt x="5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69;p48">
                  <a:extLst>
                    <a:ext uri="{FF2B5EF4-FFF2-40B4-BE49-F238E27FC236}">
                      <a16:creationId xmlns:a16="http://schemas.microsoft.com/office/drawing/2014/main" id="{9D15B178-5B70-3CCC-C833-486C6261ABF0}"/>
                    </a:ext>
                  </a:extLst>
                </p:cNvPr>
                <p:cNvSpPr/>
                <p:nvPr/>
              </p:nvSpPr>
              <p:spPr>
                <a:xfrm>
                  <a:off x="7627329" y="2659678"/>
                  <a:ext cx="164815" cy="10796"/>
                </a:xfrm>
                <a:custGeom>
                  <a:avLst/>
                  <a:gdLst/>
                  <a:ahLst/>
                  <a:cxnLst/>
                  <a:rect l="l" t="t" r="r" b="b"/>
                  <a:pathLst>
                    <a:path w="3847" h="252" extrusionOk="0">
                      <a:moveTo>
                        <a:pt x="3846" y="0"/>
                      </a:moveTo>
                      <a:lnTo>
                        <a:pt x="1" y="20"/>
                      </a:lnTo>
                      <a:lnTo>
                        <a:pt x="3827" y="252"/>
                      </a:lnTo>
                      <a:lnTo>
                        <a:pt x="38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3970;p48">
              <a:extLst>
                <a:ext uri="{FF2B5EF4-FFF2-40B4-BE49-F238E27FC236}">
                  <a16:creationId xmlns:a16="http://schemas.microsoft.com/office/drawing/2014/main" id="{67559053-4DE1-B1B6-1794-C25C7A671620}"/>
                </a:ext>
              </a:extLst>
            </p:cNvPr>
            <p:cNvGrpSpPr/>
            <p:nvPr/>
          </p:nvGrpSpPr>
          <p:grpSpPr>
            <a:xfrm>
              <a:off x="390036" y="3816245"/>
              <a:ext cx="650143" cy="635200"/>
              <a:chOff x="791550" y="2156375"/>
              <a:chExt cx="1145425" cy="1118900"/>
            </a:xfrm>
          </p:grpSpPr>
          <p:sp>
            <p:nvSpPr>
              <p:cNvPr id="23" name="Google Shape;3971;p48">
                <a:extLst>
                  <a:ext uri="{FF2B5EF4-FFF2-40B4-BE49-F238E27FC236}">
                    <a16:creationId xmlns:a16="http://schemas.microsoft.com/office/drawing/2014/main" id="{B2A3E462-E829-E273-1051-E79291D7D16B}"/>
                  </a:ext>
                </a:extLst>
              </p:cNvPr>
              <p:cNvSpPr/>
              <p:nvPr/>
            </p:nvSpPr>
            <p:spPr>
              <a:xfrm>
                <a:off x="791550" y="2228725"/>
                <a:ext cx="242350" cy="1046550"/>
              </a:xfrm>
              <a:custGeom>
                <a:avLst/>
                <a:gdLst/>
                <a:ahLst/>
                <a:cxnLst/>
                <a:rect l="l" t="t" r="r" b="b"/>
                <a:pathLst>
                  <a:path w="9694" h="41862" extrusionOk="0">
                    <a:moveTo>
                      <a:pt x="0" y="0"/>
                    </a:moveTo>
                    <a:lnTo>
                      <a:pt x="0" y="41862"/>
                    </a:lnTo>
                    <a:lnTo>
                      <a:pt x="9694" y="41862"/>
                    </a:lnTo>
                    <a:lnTo>
                      <a:pt x="9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2;p48">
                <a:extLst>
                  <a:ext uri="{FF2B5EF4-FFF2-40B4-BE49-F238E27FC236}">
                    <a16:creationId xmlns:a16="http://schemas.microsoft.com/office/drawing/2014/main" id="{5CDA1F1E-3863-10C2-181F-33F5AB9DEA45}"/>
                  </a:ext>
                </a:extLst>
              </p:cNvPr>
              <p:cNvSpPr/>
              <p:nvPr/>
            </p:nvSpPr>
            <p:spPr>
              <a:xfrm>
                <a:off x="860860" y="2428887"/>
                <a:ext cx="103726" cy="645050"/>
              </a:xfrm>
              <a:custGeom>
                <a:avLst/>
                <a:gdLst/>
                <a:ahLst/>
                <a:cxnLst/>
                <a:rect l="l" t="t" r="r" b="b"/>
                <a:pathLst>
                  <a:path w="9694" h="25802" extrusionOk="0">
                    <a:moveTo>
                      <a:pt x="0" y="0"/>
                    </a:moveTo>
                    <a:lnTo>
                      <a:pt x="0" y="25802"/>
                    </a:lnTo>
                    <a:lnTo>
                      <a:pt x="9694" y="25802"/>
                    </a:lnTo>
                    <a:lnTo>
                      <a:pt x="96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3;p48">
                <a:extLst>
                  <a:ext uri="{FF2B5EF4-FFF2-40B4-BE49-F238E27FC236}">
                    <a16:creationId xmlns:a16="http://schemas.microsoft.com/office/drawing/2014/main" id="{795F01F6-083D-62E3-FC52-F7A631CBC278}"/>
                  </a:ext>
                </a:extLst>
              </p:cNvPr>
              <p:cNvSpPr/>
              <p:nvPr/>
            </p:nvSpPr>
            <p:spPr>
              <a:xfrm>
                <a:off x="1033875" y="2323975"/>
                <a:ext cx="118200" cy="951300"/>
              </a:xfrm>
              <a:custGeom>
                <a:avLst/>
                <a:gdLst/>
                <a:ahLst/>
                <a:cxnLst/>
                <a:rect l="l" t="t" r="r" b="b"/>
                <a:pathLst>
                  <a:path w="4728" h="38052" extrusionOk="0">
                    <a:moveTo>
                      <a:pt x="1" y="0"/>
                    </a:moveTo>
                    <a:lnTo>
                      <a:pt x="1" y="38052"/>
                    </a:lnTo>
                    <a:lnTo>
                      <a:pt x="4727" y="38052"/>
                    </a:lnTo>
                    <a:lnTo>
                      <a:pt x="4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4;p48">
                <a:extLst>
                  <a:ext uri="{FF2B5EF4-FFF2-40B4-BE49-F238E27FC236}">
                    <a16:creationId xmlns:a16="http://schemas.microsoft.com/office/drawing/2014/main" id="{2EA5D8D4-E2D4-4172-DBFC-46821AD606FD}"/>
                  </a:ext>
                </a:extLst>
              </p:cNvPr>
              <p:cNvSpPr/>
              <p:nvPr/>
            </p:nvSpPr>
            <p:spPr>
              <a:xfrm>
                <a:off x="1152050" y="2156375"/>
                <a:ext cx="184475" cy="1118900"/>
              </a:xfrm>
              <a:custGeom>
                <a:avLst/>
                <a:gdLst/>
                <a:ahLst/>
                <a:cxnLst/>
                <a:rect l="l" t="t" r="r" b="b"/>
                <a:pathLst>
                  <a:path w="7379" h="44756" extrusionOk="0">
                    <a:moveTo>
                      <a:pt x="0" y="1"/>
                    </a:moveTo>
                    <a:lnTo>
                      <a:pt x="0" y="44756"/>
                    </a:lnTo>
                    <a:lnTo>
                      <a:pt x="7379" y="44756"/>
                    </a:lnTo>
                    <a:lnTo>
                      <a:pt x="7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75;p48">
                <a:extLst>
                  <a:ext uri="{FF2B5EF4-FFF2-40B4-BE49-F238E27FC236}">
                    <a16:creationId xmlns:a16="http://schemas.microsoft.com/office/drawing/2014/main" id="{235A5972-DC16-62C2-7E08-689E739D06CB}"/>
                  </a:ext>
                </a:extLst>
              </p:cNvPr>
              <p:cNvSpPr/>
              <p:nvPr/>
            </p:nvSpPr>
            <p:spPr>
              <a:xfrm>
                <a:off x="1336500" y="2228725"/>
                <a:ext cx="232725" cy="1046550"/>
              </a:xfrm>
              <a:custGeom>
                <a:avLst/>
                <a:gdLst/>
                <a:ahLst/>
                <a:cxnLst/>
                <a:rect l="l" t="t" r="r" b="b"/>
                <a:pathLst>
                  <a:path w="9309" h="41862" extrusionOk="0">
                    <a:moveTo>
                      <a:pt x="1" y="0"/>
                    </a:moveTo>
                    <a:lnTo>
                      <a:pt x="1" y="41862"/>
                    </a:lnTo>
                    <a:lnTo>
                      <a:pt x="9309" y="41862"/>
                    </a:lnTo>
                    <a:lnTo>
                      <a:pt x="93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76;p48">
                <a:extLst>
                  <a:ext uri="{FF2B5EF4-FFF2-40B4-BE49-F238E27FC236}">
                    <a16:creationId xmlns:a16="http://schemas.microsoft.com/office/drawing/2014/main" id="{8DD824B1-2C02-9975-B131-257B2C3BC762}"/>
                  </a:ext>
                </a:extLst>
              </p:cNvPr>
              <p:cNvSpPr/>
              <p:nvPr/>
            </p:nvSpPr>
            <p:spPr>
              <a:xfrm>
                <a:off x="1336502" y="2450553"/>
                <a:ext cx="237531" cy="601710"/>
              </a:xfrm>
              <a:custGeom>
                <a:avLst/>
                <a:gdLst/>
                <a:ahLst/>
                <a:cxnLst/>
                <a:rect l="l" t="t" r="r" b="b"/>
                <a:pathLst>
                  <a:path w="4582" h="24066" extrusionOk="0">
                    <a:moveTo>
                      <a:pt x="0" y="0"/>
                    </a:moveTo>
                    <a:lnTo>
                      <a:pt x="0" y="24066"/>
                    </a:lnTo>
                    <a:lnTo>
                      <a:pt x="4582" y="24066"/>
                    </a:lnTo>
                    <a:lnTo>
                      <a:pt x="45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77;p48">
                <a:extLst>
                  <a:ext uri="{FF2B5EF4-FFF2-40B4-BE49-F238E27FC236}">
                    <a16:creationId xmlns:a16="http://schemas.microsoft.com/office/drawing/2014/main" id="{D83D238E-7E01-0B3B-6E20-09EFD11206D3}"/>
                  </a:ext>
                </a:extLst>
              </p:cNvPr>
              <p:cNvSpPr/>
              <p:nvPr/>
            </p:nvSpPr>
            <p:spPr>
              <a:xfrm>
                <a:off x="1152050" y="2228725"/>
                <a:ext cx="184475" cy="95275"/>
              </a:xfrm>
              <a:custGeom>
                <a:avLst/>
                <a:gdLst/>
                <a:ahLst/>
                <a:cxnLst/>
                <a:rect l="l" t="t" r="r" b="b"/>
                <a:pathLst>
                  <a:path w="7379" h="3811" extrusionOk="0">
                    <a:moveTo>
                      <a:pt x="0" y="0"/>
                    </a:moveTo>
                    <a:lnTo>
                      <a:pt x="0" y="3810"/>
                    </a:lnTo>
                    <a:lnTo>
                      <a:pt x="7379" y="3810"/>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78;p48">
                <a:extLst>
                  <a:ext uri="{FF2B5EF4-FFF2-40B4-BE49-F238E27FC236}">
                    <a16:creationId xmlns:a16="http://schemas.microsoft.com/office/drawing/2014/main" id="{9B18526F-34B0-997C-A7FC-8B451D8ED2AA}"/>
                  </a:ext>
                </a:extLst>
              </p:cNvPr>
              <p:cNvSpPr/>
              <p:nvPr/>
            </p:nvSpPr>
            <p:spPr>
              <a:xfrm>
                <a:off x="1152040" y="2715834"/>
                <a:ext cx="184512" cy="358100"/>
              </a:xfrm>
              <a:custGeom>
                <a:avLst/>
                <a:gdLst/>
                <a:ahLst/>
                <a:cxnLst/>
                <a:rect l="l" t="t" r="r" b="b"/>
                <a:pathLst>
                  <a:path w="7379" h="14324" extrusionOk="0">
                    <a:moveTo>
                      <a:pt x="0" y="0"/>
                    </a:moveTo>
                    <a:lnTo>
                      <a:pt x="0" y="14324"/>
                    </a:lnTo>
                    <a:lnTo>
                      <a:pt x="7379" y="14324"/>
                    </a:lnTo>
                    <a:lnTo>
                      <a:pt x="73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79;p48">
                <a:extLst>
                  <a:ext uri="{FF2B5EF4-FFF2-40B4-BE49-F238E27FC236}">
                    <a16:creationId xmlns:a16="http://schemas.microsoft.com/office/drawing/2014/main" id="{FC4F1C72-501B-B328-C8D1-B75C14AA7106}"/>
                  </a:ext>
                </a:extLst>
              </p:cNvPr>
              <p:cNvSpPr/>
              <p:nvPr/>
            </p:nvSpPr>
            <p:spPr>
              <a:xfrm>
                <a:off x="1033875" y="2323977"/>
                <a:ext cx="118200" cy="123025"/>
              </a:xfrm>
              <a:custGeom>
                <a:avLst/>
                <a:gdLst/>
                <a:ahLst/>
                <a:cxnLst/>
                <a:rect l="l" t="t" r="r" b="b"/>
                <a:pathLst>
                  <a:path w="4728" h="4921" extrusionOk="0">
                    <a:moveTo>
                      <a:pt x="1" y="1"/>
                    </a:moveTo>
                    <a:lnTo>
                      <a:pt x="1" y="4920"/>
                    </a:lnTo>
                    <a:lnTo>
                      <a:pt x="4727" y="4920"/>
                    </a:lnTo>
                    <a:lnTo>
                      <a:pt x="4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80;p48">
                <a:extLst>
                  <a:ext uri="{FF2B5EF4-FFF2-40B4-BE49-F238E27FC236}">
                    <a16:creationId xmlns:a16="http://schemas.microsoft.com/office/drawing/2014/main" id="{B5B822CD-72F2-59C9-DCCC-4F013AE2C45F}"/>
                  </a:ext>
                </a:extLst>
              </p:cNvPr>
              <p:cNvSpPr/>
              <p:nvPr/>
            </p:nvSpPr>
            <p:spPr>
              <a:xfrm>
                <a:off x="1067650" y="2537402"/>
                <a:ext cx="50650" cy="288175"/>
              </a:xfrm>
              <a:custGeom>
                <a:avLst/>
                <a:gdLst/>
                <a:ahLst/>
                <a:cxnLst/>
                <a:rect l="l" t="t" r="r" b="b"/>
                <a:pathLst>
                  <a:path w="2026" h="11527" extrusionOk="0">
                    <a:moveTo>
                      <a:pt x="0" y="0"/>
                    </a:moveTo>
                    <a:lnTo>
                      <a:pt x="0" y="11527"/>
                    </a:lnTo>
                    <a:lnTo>
                      <a:pt x="2026" y="11527"/>
                    </a:lnTo>
                    <a:lnTo>
                      <a:pt x="2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81;p48">
                <a:extLst>
                  <a:ext uri="{FF2B5EF4-FFF2-40B4-BE49-F238E27FC236}">
                    <a16:creationId xmlns:a16="http://schemas.microsoft.com/office/drawing/2014/main" id="{E41714C2-B13F-95A8-C859-EA7CCE2FBBAB}"/>
                  </a:ext>
                </a:extLst>
              </p:cNvPr>
              <p:cNvSpPr/>
              <p:nvPr/>
            </p:nvSpPr>
            <p:spPr>
              <a:xfrm>
                <a:off x="1569200" y="2323975"/>
                <a:ext cx="264075" cy="951300"/>
              </a:xfrm>
              <a:custGeom>
                <a:avLst/>
                <a:gdLst/>
                <a:ahLst/>
                <a:cxnLst/>
                <a:rect l="l" t="t" r="r" b="b"/>
                <a:pathLst>
                  <a:path w="10563" h="38052" extrusionOk="0">
                    <a:moveTo>
                      <a:pt x="1" y="0"/>
                    </a:moveTo>
                    <a:lnTo>
                      <a:pt x="1" y="38052"/>
                    </a:lnTo>
                    <a:lnTo>
                      <a:pt x="10563" y="38052"/>
                    </a:lnTo>
                    <a:lnTo>
                      <a:pt x="10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82;p48">
                <a:extLst>
                  <a:ext uri="{FF2B5EF4-FFF2-40B4-BE49-F238E27FC236}">
                    <a16:creationId xmlns:a16="http://schemas.microsoft.com/office/drawing/2014/main" id="{1D71974D-FE5F-944F-C024-F61CF8A13F51}"/>
                  </a:ext>
                </a:extLst>
              </p:cNvPr>
              <p:cNvSpPr/>
              <p:nvPr/>
            </p:nvSpPr>
            <p:spPr>
              <a:xfrm>
                <a:off x="1833250" y="2228725"/>
                <a:ext cx="103725" cy="1046550"/>
              </a:xfrm>
              <a:custGeom>
                <a:avLst/>
                <a:gdLst/>
                <a:ahLst/>
                <a:cxnLst/>
                <a:rect l="l" t="t" r="r" b="b"/>
                <a:pathLst>
                  <a:path w="4149" h="41862" extrusionOk="0">
                    <a:moveTo>
                      <a:pt x="1" y="0"/>
                    </a:moveTo>
                    <a:lnTo>
                      <a:pt x="1" y="41862"/>
                    </a:lnTo>
                    <a:lnTo>
                      <a:pt x="4148" y="41862"/>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3;p48">
                <a:extLst>
                  <a:ext uri="{FF2B5EF4-FFF2-40B4-BE49-F238E27FC236}">
                    <a16:creationId xmlns:a16="http://schemas.microsoft.com/office/drawing/2014/main" id="{E49565A3-51B3-B22E-1590-88C822D1B4DA}"/>
                  </a:ext>
                </a:extLst>
              </p:cNvPr>
              <p:cNvSpPr/>
              <p:nvPr/>
            </p:nvSpPr>
            <p:spPr>
              <a:xfrm>
                <a:off x="1569200" y="2450575"/>
                <a:ext cx="264075" cy="71150"/>
              </a:xfrm>
              <a:custGeom>
                <a:avLst/>
                <a:gdLst/>
                <a:ahLst/>
                <a:cxnLst/>
                <a:rect l="l" t="t" r="r" b="b"/>
                <a:pathLst>
                  <a:path w="10563" h="2846" extrusionOk="0">
                    <a:moveTo>
                      <a:pt x="1" y="0"/>
                    </a:moveTo>
                    <a:lnTo>
                      <a:pt x="1" y="2846"/>
                    </a:lnTo>
                    <a:lnTo>
                      <a:pt x="10563" y="2846"/>
                    </a:lnTo>
                    <a:lnTo>
                      <a:pt x="105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4;p48">
                <a:extLst>
                  <a:ext uri="{FF2B5EF4-FFF2-40B4-BE49-F238E27FC236}">
                    <a16:creationId xmlns:a16="http://schemas.microsoft.com/office/drawing/2014/main" id="{0AC7D4D8-6A6E-01D7-16C2-DB2AA2B879C2}"/>
                  </a:ext>
                </a:extLst>
              </p:cNvPr>
              <p:cNvSpPr/>
              <p:nvPr/>
            </p:nvSpPr>
            <p:spPr>
              <a:xfrm>
                <a:off x="1569200" y="2592825"/>
                <a:ext cx="264075" cy="71175"/>
              </a:xfrm>
              <a:custGeom>
                <a:avLst/>
                <a:gdLst/>
                <a:ahLst/>
                <a:cxnLst/>
                <a:rect l="l" t="t" r="r" b="b"/>
                <a:pathLst>
                  <a:path w="10563" h="2847" extrusionOk="0">
                    <a:moveTo>
                      <a:pt x="1" y="1"/>
                    </a:moveTo>
                    <a:lnTo>
                      <a:pt x="1" y="2846"/>
                    </a:lnTo>
                    <a:lnTo>
                      <a:pt x="10563" y="2846"/>
                    </a:lnTo>
                    <a:lnTo>
                      <a:pt x="10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6907719" y="300904"/>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6777980" y="447430"/>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388697" y="-386901"/>
            <a:ext cx="1379048" cy="237023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84043">
            <a:off x="5280580" y="-261158"/>
            <a:ext cx="1538166" cy="81942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328514">
            <a:off x="11303104" y="-405184"/>
            <a:ext cx="1222922" cy="1194017"/>
          </a:xfrm>
          <a:prstGeom prst="rect">
            <a:avLst/>
          </a:prstGeom>
        </p:spPr>
      </p:pic>
      <p:sp>
        <p:nvSpPr>
          <p:cNvPr id="10" name="TextBox 11">
            <a:extLst>
              <a:ext uri="{FF2B5EF4-FFF2-40B4-BE49-F238E27FC236}">
                <a16:creationId xmlns:a16="http://schemas.microsoft.com/office/drawing/2014/main" id="{73291E8E-FD97-2890-107E-3862F696BD76}"/>
              </a:ext>
            </a:extLst>
          </p:cNvPr>
          <p:cNvSpPr txBox="1"/>
          <p:nvPr/>
        </p:nvSpPr>
        <p:spPr>
          <a:xfrm>
            <a:off x="2213113" y="2536485"/>
            <a:ext cx="13471621" cy="936218"/>
          </a:xfrm>
          <a:prstGeom prst="rect">
            <a:avLst/>
          </a:prstGeom>
        </p:spPr>
        <p:txBody>
          <a:bodyPr wrap="square" lIns="0" tIns="0" rIns="0" bIns="0" rtlCol="0" anchor="t">
            <a:spAutoFit/>
          </a:bodyPr>
          <a:lstStyle/>
          <a:p>
            <a:pPr algn="ctr">
              <a:lnSpc>
                <a:spcPts val="7200"/>
              </a:lnSpc>
            </a:pPr>
            <a:r>
              <a:rPr lang="en-US" sz="7200" spc="-288" dirty="0" err="1">
                <a:solidFill>
                  <a:srgbClr val="FFFFFF"/>
                </a:solidFill>
                <a:latin typeface="ไอติม Bold"/>
              </a:rPr>
              <a:t>Trò</a:t>
            </a:r>
            <a:r>
              <a:rPr lang="en-US" sz="7200" spc="-288" dirty="0">
                <a:solidFill>
                  <a:srgbClr val="FFFFFF"/>
                </a:solidFill>
                <a:latin typeface="ไอติม Bold"/>
              </a:rPr>
              <a:t> </a:t>
            </a:r>
            <a:r>
              <a:rPr lang="en-US" sz="7200" spc="-288" dirty="0" err="1">
                <a:solidFill>
                  <a:srgbClr val="FFFFFF"/>
                </a:solidFill>
                <a:latin typeface="ไอติม Bold"/>
              </a:rPr>
              <a:t>chơi</a:t>
            </a:r>
            <a:r>
              <a:rPr lang="en-US" sz="7200" spc="-288" dirty="0">
                <a:solidFill>
                  <a:srgbClr val="FFFFFF"/>
                </a:solidFill>
                <a:latin typeface="ไอติม Bold"/>
              </a:rPr>
              <a:t>: </a:t>
            </a:r>
            <a:r>
              <a:rPr lang="en-US" sz="7200" spc="-288" dirty="0" err="1">
                <a:solidFill>
                  <a:srgbClr val="FFFFFF"/>
                </a:solidFill>
                <a:latin typeface="ไอติม Bold"/>
              </a:rPr>
              <a:t>Cặp</a:t>
            </a:r>
            <a:r>
              <a:rPr lang="en-US" sz="7200" spc="-288" dirty="0">
                <a:solidFill>
                  <a:srgbClr val="FFFFFF"/>
                </a:solidFill>
                <a:latin typeface="ไอติม Bold"/>
              </a:rPr>
              <a:t> </a:t>
            </a:r>
            <a:r>
              <a:rPr lang="en-US" sz="7200" spc="-288" dirty="0" err="1">
                <a:solidFill>
                  <a:srgbClr val="FFFFFF"/>
                </a:solidFill>
                <a:latin typeface="ไอติม Bold"/>
              </a:rPr>
              <a:t>đôi</a:t>
            </a:r>
            <a:r>
              <a:rPr lang="en-US" sz="7200" spc="-288" dirty="0">
                <a:solidFill>
                  <a:srgbClr val="FFFFFF"/>
                </a:solidFill>
                <a:latin typeface="ไอติม Bold"/>
              </a:rPr>
              <a:t> </a:t>
            </a:r>
            <a:r>
              <a:rPr lang="en-US" sz="7200" spc="-288" dirty="0" err="1">
                <a:solidFill>
                  <a:srgbClr val="FFFFFF"/>
                </a:solidFill>
                <a:latin typeface="ไอติม Bold"/>
              </a:rPr>
              <a:t>hoàn</a:t>
            </a:r>
            <a:r>
              <a:rPr lang="en-US" sz="7200" spc="-288" dirty="0">
                <a:solidFill>
                  <a:srgbClr val="FFFFFF"/>
                </a:solidFill>
                <a:latin typeface="ไอติม Bold"/>
              </a:rPr>
              <a:t> </a:t>
            </a:r>
            <a:r>
              <a:rPr lang="en-US" sz="7200" spc="-288" dirty="0" err="1">
                <a:solidFill>
                  <a:srgbClr val="FFFFFF"/>
                </a:solidFill>
                <a:latin typeface="ไอติม Bold"/>
              </a:rPr>
              <a:t>hảo</a:t>
            </a:r>
            <a:endParaRPr lang="en-US" sz="7200" spc="-288" dirty="0">
              <a:solidFill>
                <a:srgbClr val="FFFFFF"/>
              </a:solidFill>
              <a:latin typeface="ไอติม Bold"/>
            </a:endParaRPr>
          </a:p>
        </p:txBody>
      </p:sp>
      <p:sp>
        <p:nvSpPr>
          <p:cNvPr id="6" name="TextBox 11">
            <a:extLst>
              <a:ext uri="{FF2B5EF4-FFF2-40B4-BE49-F238E27FC236}">
                <a16:creationId xmlns:a16="http://schemas.microsoft.com/office/drawing/2014/main" id="{B227AC5F-E97D-65C8-7727-D41171009007}"/>
              </a:ext>
            </a:extLst>
          </p:cNvPr>
          <p:cNvSpPr txBox="1"/>
          <p:nvPr/>
        </p:nvSpPr>
        <p:spPr>
          <a:xfrm>
            <a:off x="2226365" y="4368710"/>
            <a:ext cx="13471621" cy="936218"/>
          </a:xfrm>
          <a:prstGeom prst="rect">
            <a:avLst/>
          </a:prstGeom>
        </p:spPr>
        <p:txBody>
          <a:bodyPr wrap="square" lIns="0" tIns="0" rIns="0" bIns="0" rtlCol="0" anchor="t">
            <a:spAutoFit/>
          </a:bodyPr>
          <a:lstStyle/>
          <a:p>
            <a:pPr algn="ctr">
              <a:lnSpc>
                <a:spcPts val="7200"/>
              </a:lnSpc>
            </a:pPr>
            <a:r>
              <a:rPr lang="en-US" sz="7200" spc="-288" dirty="0" err="1">
                <a:solidFill>
                  <a:srgbClr val="FFFFFF"/>
                </a:solidFill>
                <a:latin typeface="ไอติม Bold"/>
              </a:rPr>
              <a:t>Gọi</a:t>
            </a:r>
            <a:r>
              <a:rPr lang="en-US" sz="7200" spc="-288" dirty="0">
                <a:solidFill>
                  <a:srgbClr val="FFFFFF"/>
                </a:solidFill>
                <a:latin typeface="ไอติม Bold"/>
              </a:rPr>
              <a:t> </a:t>
            </a:r>
            <a:r>
              <a:rPr lang="en-US" sz="7200" spc="-288" dirty="0" err="1">
                <a:solidFill>
                  <a:srgbClr val="FFFFFF"/>
                </a:solidFill>
                <a:latin typeface="ไอติม Bold"/>
              </a:rPr>
              <a:t>tên</a:t>
            </a:r>
            <a:r>
              <a:rPr lang="en-US" sz="7200" spc="-288" dirty="0">
                <a:solidFill>
                  <a:srgbClr val="FFFFFF"/>
                </a:solidFill>
                <a:latin typeface="ไอติม Bold"/>
              </a:rPr>
              <a:t> </a:t>
            </a:r>
            <a:r>
              <a:rPr lang="en-US" sz="7200" spc="-288" dirty="0" err="1">
                <a:solidFill>
                  <a:srgbClr val="FFFFFF"/>
                </a:solidFill>
                <a:latin typeface="ไอติม Bold"/>
              </a:rPr>
              <a:t>các</a:t>
            </a:r>
            <a:r>
              <a:rPr lang="en-US" sz="7200" spc="-288" dirty="0">
                <a:solidFill>
                  <a:srgbClr val="FFFFFF"/>
                </a:solidFill>
                <a:latin typeface="ไอติม Bold"/>
              </a:rPr>
              <a:t> </a:t>
            </a:r>
            <a:r>
              <a:rPr lang="en-US" sz="7200" spc="-288" dirty="0" err="1">
                <a:solidFill>
                  <a:srgbClr val="FFFFFF"/>
                </a:solidFill>
                <a:latin typeface="ไอติม Bold"/>
              </a:rPr>
              <a:t>hệ</a:t>
            </a:r>
            <a:r>
              <a:rPr lang="en-US" sz="7200" spc="-288" dirty="0">
                <a:solidFill>
                  <a:srgbClr val="FFFFFF"/>
                </a:solidFill>
                <a:latin typeface="ไอติม Bold"/>
              </a:rPr>
              <a:t> </a:t>
            </a:r>
            <a:r>
              <a:rPr lang="en-US" sz="7200" spc="-288" dirty="0" err="1">
                <a:solidFill>
                  <a:srgbClr val="FFFFFF"/>
                </a:solidFill>
                <a:latin typeface="ไอติม Bold"/>
              </a:rPr>
              <a:t>cơ</a:t>
            </a:r>
            <a:r>
              <a:rPr lang="en-US" sz="7200" spc="-288" dirty="0">
                <a:solidFill>
                  <a:srgbClr val="FFFFFF"/>
                </a:solidFill>
                <a:latin typeface="ไอติม Bold"/>
              </a:rPr>
              <a:t> </a:t>
            </a:r>
            <a:r>
              <a:rPr lang="en-US" sz="7200" spc="-288" dirty="0" err="1">
                <a:solidFill>
                  <a:srgbClr val="FFFFFF"/>
                </a:solidFill>
                <a:latin typeface="ไอติม Bold"/>
              </a:rPr>
              <a:t>quan</a:t>
            </a:r>
            <a:r>
              <a:rPr lang="en-US" sz="7200" spc="-288" dirty="0">
                <a:solidFill>
                  <a:srgbClr val="FFFFFF"/>
                </a:solidFill>
                <a:latin typeface="ไอติม Bold"/>
              </a:rPr>
              <a:t> </a:t>
            </a:r>
            <a:r>
              <a:rPr lang="en-US" sz="7200" spc="-288" dirty="0" err="1">
                <a:solidFill>
                  <a:srgbClr val="FFFFFF"/>
                </a:solidFill>
                <a:latin typeface="ไอติม Bold"/>
              </a:rPr>
              <a:t>trong</a:t>
            </a:r>
            <a:r>
              <a:rPr lang="en-US" sz="7200" spc="-288" dirty="0">
                <a:solidFill>
                  <a:srgbClr val="FFFFFF"/>
                </a:solidFill>
                <a:latin typeface="ไอติม Bold"/>
              </a:rPr>
              <a:t> </a:t>
            </a:r>
            <a:r>
              <a:rPr lang="en-US" sz="7200" spc="-288" dirty="0" err="1">
                <a:solidFill>
                  <a:srgbClr val="FFFFFF"/>
                </a:solidFill>
                <a:latin typeface="ไอติม Bold"/>
              </a:rPr>
              <a:t>mỗi</a:t>
            </a:r>
            <a:r>
              <a:rPr lang="en-US" sz="7200" spc="-288" dirty="0">
                <a:solidFill>
                  <a:srgbClr val="FFFFFF"/>
                </a:solidFill>
                <a:latin typeface="ไอติม Bold"/>
              </a:rPr>
              <a:t> </a:t>
            </a:r>
            <a:r>
              <a:rPr lang="en-US" sz="7200" spc="-288" dirty="0" err="1">
                <a:solidFill>
                  <a:srgbClr val="FFFFFF"/>
                </a:solidFill>
                <a:latin typeface="ไอติม Bold"/>
              </a:rPr>
              <a:t>hình</a:t>
            </a:r>
            <a:endParaRPr lang="en-US" sz="7200" spc="-288" dirty="0">
              <a:solidFill>
                <a:srgbClr val="FFFFFF"/>
              </a:solidFill>
              <a:latin typeface="ไอติม Bold"/>
            </a:endParaRPr>
          </a:p>
        </p:txBody>
      </p:sp>
      <p:pic>
        <p:nvPicPr>
          <p:cNvPr id="11" name="Picture 7" descr="E:\PPT素材\卡通b04.png">
            <a:extLst>
              <a:ext uri="{FF2B5EF4-FFF2-40B4-BE49-F238E27FC236}">
                <a16:creationId xmlns:a16="http://schemas.microsoft.com/office/drawing/2014/main" id="{4A6E71A6-3C9D-1292-E0BD-0EE2451E16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378" y="6046593"/>
            <a:ext cx="5410200" cy="4248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E:\PPT素材\卡通b03.png">
            <a:extLst>
              <a:ext uri="{FF2B5EF4-FFF2-40B4-BE49-F238E27FC236}">
                <a16:creationId xmlns:a16="http://schemas.microsoft.com/office/drawing/2014/main" id="{EAE0BDDF-DFC4-49C2-C2FF-CFD824BF5B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871788" y="5676900"/>
            <a:ext cx="3386086" cy="47108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E:\PPT素材\卡通b12.png">
            <a:extLst>
              <a:ext uri="{FF2B5EF4-FFF2-40B4-BE49-F238E27FC236}">
                <a16:creationId xmlns:a16="http://schemas.microsoft.com/office/drawing/2014/main" id="{8D374F40-B055-2DC9-8DF9-144B61D600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3923" y="7624740"/>
            <a:ext cx="3810000" cy="304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8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6907719" y="300904"/>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6777980" y="447430"/>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388697" y="-386901"/>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6871827" y="9002699"/>
            <a:ext cx="1403145" cy="138018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31250">
            <a:off x="-4907" y="9120732"/>
            <a:ext cx="1315850" cy="106225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328514">
            <a:off x="17217873" y="4742707"/>
            <a:ext cx="1222922" cy="1194017"/>
          </a:xfrm>
          <a:prstGeom prst="rect">
            <a:avLst/>
          </a:prstGeom>
        </p:spPr>
      </p:pic>
      <p:sp>
        <p:nvSpPr>
          <p:cNvPr id="10" name="TextBox 11">
            <a:extLst>
              <a:ext uri="{FF2B5EF4-FFF2-40B4-BE49-F238E27FC236}">
                <a16:creationId xmlns:a16="http://schemas.microsoft.com/office/drawing/2014/main" id="{73291E8E-FD97-2890-107E-3862F696BD76}"/>
              </a:ext>
            </a:extLst>
          </p:cNvPr>
          <p:cNvSpPr txBox="1"/>
          <p:nvPr/>
        </p:nvSpPr>
        <p:spPr>
          <a:xfrm>
            <a:off x="2464693" y="51201"/>
            <a:ext cx="13471621" cy="875304"/>
          </a:xfrm>
          <a:prstGeom prst="rect">
            <a:avLst/>
          </a:prstGeom>
        </p:spPr>
        <p:txBody>
          <a:bodyPr wrap="square" lIns="0" tIns="0" rIns="0" bIns="0" rtlCol="0" anchor="t">
            <a:spAutoFit/>
          </a:bodyPr>
          <a:lstStyle/>
          <a:p>
            <a:pPr algn="ctr">
              <a:lnSpc>
                <a:spcPts val="7200"/>
              </a:lnSpc>
            </a:pPr>
            <a:r>
              <a:rPr lang="en-US" sz="5400" spc="-288" dirty="0" err="1">
                <a:solidFill>
                  <a:srgbClr val="FFFFFF"/>
                </a:solidFill>
                <a:latin typeface="ไอติม Bold"/>
              </a:rPr>
              <a:t>Trò</a:t>
            </a:r>
            <a:r>
              <a:rPr lang="en-US" sz="5400" spc="-288" dirty="0">
                <a:solidFill>
                  <a:srgbClr val="FFFFFF"/>
                </a:solidFill>
                <a:latin typeface="ไอติม Bold"/>
              </a:rPr>
              <a:t> </a:t>
            </a:r>
            <a:r>
              <a:rPr lang="en-US" sz="5400" spc="-288" dirty="0" err="1">
                <a:solidFill>
                  <a:srgbClr val="FFFFFF"/>
                </a:solidFill>
                <a:latin typeface="ไอติม Bold"/>
              </a:rPr>
              <a:t>chơi</a:t>
            </a:r>
            <a:r>
              <a:rPr lang="en-US" sz="5400" spc="-288" dirty="0">
                <a:solidFill>
                  <a:srgbClr val="FFFFFF"/>
                </a:solidFill>
                <a:latin typeface="ไอติม Bold"/>
              </a:rPr>
              <a:t>: </a:t>
            </a:r>
            <a:r>
              <a:rPr lang="en-US" sz="5400" spc="-288" dirty="0" err="1">
                <a:solidFill>
                  <a:srgbClr val="FFFFFF"/>
                </a:solidFill>
                <a:latin typeface="ไอติม Bold"/>
              </a:rPr>
              <a:t>Cặp</a:t>
            </a:r>
            <a:r>
              <a:rPr lang="en-US" sz="5400" spc="-288" dirty="0">
                <a:solidFill>
                  <a:srgbClr val="FFFFFF"/>
                </a:solidFill>
                <a:latin typeface="ไอติม Bold"/>
              </a:rPr>
              <a:t> </a:t>
            </a:r>
            <a:r>
              <a:rPr lang="en-US" sz="5400" spc="-288" dirty="0" err="1">
                <a:solidFill>
                  <a:srgbClr val="FFFFFF"/>
                </a:solidFill>
                <a:latin typeface="ไอติม Bold"/>
              </a:rPr>
              <a:t>đôi</a:t>
            </a:r>
            <a:r>
              <a:rPr lang="en-US" sz="5400" spc="-288" dirty="0">
                <a:solidFill>
                  <a:srgbClr val="FFFFFF"/>
                </a:solidFill>
                <a:latin typeface="ไอติม Bold"/>
              </a:rPr>
              <a:t> </a:t>
            </a:r>
            <a:r>
              <a:rPr lang="en-US" sz="5400" spc="-288" dirty="0" err="1">
                <a:solidFill>
                  <a:srgbClr val="FFFFFF"/>
                </a:solidFill>
                <a:latin typeface="ไอติม Bold"/>
              </a:rPr>
              <a:t>hoàn</a:t>
            </a:r>
            <a:r>
              <a:rPr lang="en-US" sz="5400" spc="-288" dirty="0">
                <a:solidFill>
                  <a:srgbClr val="FFFFFF"/>
                </a:solidFill>
                <a:latin typeface="ไอติม Bold"/>
              </a:rPr>
              <a:t> </a:t>
            </a:r>
            <a:r>
              <a:rPr lang="en-US" sz="5400" spc="-288" dirty="0" err="1">
                <a:solidFill>
                  <a:srgbClr val="FFFFFF"/>
                </a:solidFill>
                <a:latin typeface="ไอติม Bold"/>
              </a:rPr>
              <a:t>hảo</a:t>
            </a:r>
            <a:endParaRPr lang="en-US" sz="5400" spc="-288" dirty="0">
              <a:solidFill>
                <a:srgbClr val="FFFFFF"/>
              </a:solidFill>
              <a:latin typeface="ไอติม Bold"/>
            </a:endParaRPr>
          </a:p>
        </p:txBody>
      </p:sp>
      <p:graphicFrame>
        <p:nvGraphicFramePr>
          <p:cNvPr id="13" name="Table 12">
            <a:extLst>
              <a:ext uri="{FF2B5EF4-FFF2-40B4-BE49-F238E27FC236}">
                <a16:creationId xmlns:a16="http://schemas.microsoft.com/office/drawing/2014/main" id="{92833109-C3A3-EED6-C8F6-BD369733DFCB}"/>
              </a:ext>
            </a:extLst>
          </p:cNvPr>
          <p:cNvGraphicFramePr>
            <a:graphicFrameLocks noGrp="1"/>
          </p:cNvGraphicFramePr>
          <p:nvPr>
            <p:extLst>
              <p:ext uri="{D42A27DB-BD31-4B8C-83A1-F6EECF244321}">
                <p14:modId xmlns:p14="http://schemas.microsoft.com/office/powerpoint/2010/main" val="875160192"/>
              </p:ext>
            </p:extLst>
          </p:nvPr>
        </p:nvGraphicFramePr>
        <p:xfrm>
          <a:off x="2971800" y="992654"/>
          <a:ext cx="12650274" cy="8625984"/>
        </p:xfrm>
        <a:graphic>
          <a:graphicData uri="http://schemas.openxmlformats.org/drawingml/2006/table">
            <a:tbl>
              <a:tblPr firstRow="1" firstCol="1" bandRow="1">
                <a:tableStyleId>{5C22544A-7EE6-4342-B048-85BDC9FD1C3A}</a:tableStyleId>
              </a:tblPr>
              <a:tblGrid>
                <a:gridCol w="2114017">
                  <a:extLst>
                    <a:ext uri="{9D8B030D-6E8A-4147-A177-3AD203B41FA5}">
                      <a16:colId xmlns:a16="http://schemas.microsoft.com/office/drawing/2014/main" val="3003058339"/>
                    </a:ext>
                  </a:extLst>
                </a:gridCol>
                <a:gridCol w="2351884">
                  <a:extLst>
                    <a:ext uri="{9D8B030D-6E8A-4147-A177-3AD203B41FA5}">
                      <a16:colId xmlns:a16="http://schemas.microsoft.com/office/drawing/2014/main" val="1121151404"/>
                    </a:ext>
                  </a:extLst>
                </a:gridCol>
                <a:gridCol w="2743200">
                  <a:extLst>
                    <a:ext uri="{9D8B030D-6E8A-4147-A177-3AD203B41FA5}">
                      <a16:colId xmlns:a16="http://schemas.microsoft.com/office/drawing/2014/main" val="3710276935"/>
                    </a:ext>
                  </a:extLst>
                </a:gridCol>
                <a:gridCol w="2819400">
                  <a:extLst>
                    <a:ext uri="{9D8B030D-6E8A-4147-A177-3AD203B41FA5}">
                      <a16:colId xmlns:a16="http://schemas.microsoft.com/office/drawing/2014/main" val="1842962228"/>
                    </a:ext>
                  </a:extLst>
                </a:gridCol>
                <a:gridCol w="2498616">
                  <a:extLst>
                    <a:ext uri="{9D8B030D-6E8A-4147-A177-3AD203B41FA5}">
                      <a16:colId xmlns:a16="http://schemas.microsoft.com/office/drawing/2014/main" val="2746733158"/>
                    </a:ext>
                  </a:extLst>
                </a:gridCol>
                <a:gridCol w="123157">
                  <a:extLst>
                    <a:ext uri="{9D8B030D-6E8A-4147-A177-3AD203B41FA5}">
                      <a16:colId xmlns:a16="http://schemas.microsoft.com/office/drawing/2014/main" val="885610798"/>
                    </a:ext>
                  </a:extLst>
                </a:gridCol>
              </a:tblGrid>
              <a:tr h="853584">
                <a:tc gridSpan="2">
                  <a:txBody>
                    <a:bodyPr/>
                    <a:lstStyle/>
                    <a:p>
                      <a:pPr marL="0" marR="0" algn="ctr">
                        <a:spcBef>
                          <a:spcPts val="0"/>
                        </a:spcBef>
                        <a:spcAft>
                          <a:spcPts val="300"/>
                        </a:spcAft>
                      </a:pPr>
                      <a:r>
                        <a:rPr lang="en-US" sz="3000" kern="0" dirty="0" err="1">
                          <a:effectLst/>
                        </a:rPr>
                        <a:t>Hình</a:t>
                      </a:r>
                      <a:r>
                        <a:rPr lang="en-US" sz="3000" kern="0" dirty="0">
                          <a:effectLst/>
                        </a:rPr>
                        <a:t> </a:t>
                      </a:r>
                      <a:r>
                        <a:rPr lang="en-US" sz="3000" kern="0" dirty="0" err="1">
                          <a:effectLst/>
                        </a:rPr>
                        <a:t>ảnh</a:t>
                      </a:r>
                      <a:endParaRPr lang="en-US" sz="3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r>
                        <a:rPr lang="en-US" sz="3000" kern="0" dirty="0" err="1">
                          <a:effectLst/>
                        </a:rPr>
                        <a:t>Nhóm</a:t>
                      </a:r>
                      <a:r>
                        <a:rPr lang="en-US" sz="3000" kern="0" dirty="0">
                          <a:effectLst/>
                        </a:rPr>
                        <a:t> 1</a:t>
                      </a:r>
                      <a:endParaRPr lang="en-US" dirty="0"/>
                    </a:p>
                  </a:txBody>
                  <a:tcPr marL="68580" marR="68580" marT="0" marB="0" anchor="ctr"/>
                </a:tc>
                <a:tc>
                  <a:txBody>
                    <a:bodyPr/>
                    <a:lstStyle/>
                    <a:p>
                      <a:pPr algn="ctr"/>
                      <a:r>
                        <a:rPr lang="en-US" sz="3000" kern="0" dirty="0" err="1">
                          <a:effectLst/>
                        </a:rPr>
                        <a:t>Nhóm</a:t>
                      </a:r>
                      <a:r>
                        <a:rPr lang="en-US" sz="3000" kern="0" dirty="0">
                          <a:effectLst/>
                        </a:rPr>
                        <a:t> 2</a:t>
                      </a:r>
                      <a:endParaRPr lang="en-US" dirty="0"/>
                    </a:p>
                  </a:txBody>
                  <a:tcPr marL="68580" marR="68580" marT="0" marB="0" anchor="ctr"/>
                </a:tc>
                <a:tc gridSpan="2">
                  <a:txBody>
                    <a:bodyPr/>
                    <a:lstStyle/>
                    <a:p>
                      <a:pPr algn="ctr"/>
                      <a:r>
                        <a:rPr lang="en-US" sz="3000" kern="0" dirty="0" err="1">
                          <a:effectLst/>
                        </a:rPr>
                        <a:t>Nhóm</a:t>
                      </a:r>
                      <a:r>
                        <a:rPr lang="en-US" sz="3000" kern="0" dirty="0">
                          <a:effectLst/>
                        </a:rPr>
                        <a:t> 3</a:t>
                      </a:r>
                      <a:endParaRPr lang="en-US" dirty="0"/>
                    </a:p>
                  </a:txBody>
                  <a:tcPr marL="68580" marR="68580" marT="0" marB="0" anchor="ctr"/>
                </a:tc>
                <a:tc hMerge="1">
                  <a:txBody>
                    <a:bodyPr/>
                    <a:lstStyle/>
                    <a:p>
                      <a:endParaRPr lang="en-US"/>
                    </a:p>
                  </a:txBody>
                  <a:tcPr/>
                </a:tc>
                <a:extLst>
                  <a:ext uri="{0D108BD9-81ED-4DB2-BD59-A6C34878D82A}">
                    <a16:rowId xmlns:a16="http://schemas.microsoft.com/office/drawing/2014/main" val="1162338592"/>
                  </a:ext>
                </a:extLst>
              </a:tr>
              <a:tr h="426792">
                <a:tc rowSpan="2">
                  <a:txBody>
                    <a:bodyPr/>
                    <a:lstStyle/>
                    <a:p>
                      <a:pPr marL="0" marR="0" algn="ctr">
                        <a:spcBef>
                          <a:spcPts val="0"/>
                        </a:spcBef>
                        <a:spcAft>
                          <a:spcPts val="300"/>
                        </a:spcAft>
                      </a:pPr>
                      <a:r>
                        <a:rPr lang="en-US" sz="3000" kern="0">
                          <a:effectLst/>
                        </a:rPr>
                        <a:t>Hình 1</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2348240647"/>
                  </a:ext>
                </a:extLst>
              </a:tr>
              <a:tr h="426792">
                <a:tc vMerge="1">
                  <a:txBody>
                    <a:bodyPr/>
                    <a:lstStyle/>
                    <a:p>
                      <a:endParaRPr lang="en-US"/>
                    </a:p>
                  </a:txBody>
                  <a:tcPr/>
                </a:tc>
                <a:tc>
                  <a:txBody>
                    <a:bodyPr/>
                    <a:lstStyle/>
                    <a:p>
                      <a:pPr marL="0" marR="0" algn="l">
                        <a:spcBef>
                          <a:spcPts val="0"/>
                        </a:spcBef>
                        <a:spcAft>
                          <a:spcPts val="300"/>
                        </a:spcAft>
                      </a:pPr>
                      <a:r>
                        <a:rPr lang="en-US" sz="3000" kern="0" dirty="0" err="1">
                          <a:effectLst/>
                        </a:rPr>
                        <a:t>Nhanh</a:t>
                      </a:r>
                      <a:r>
                        <a:rPr lang="en-US" sz="3000" kern="0" dirty="0">
                          <a:effectLst/>
                        </a:rPr>
                        <a:t> </a:t>
                      </a:r>
                      <a:r>
                        <a:rPr lang="en-US" sz="3000" kern="0" dirty="0" err="1">
                          <a:effectLst/>
                        </a:rPr>
                        <a:t>nhất</a:t>
                      </a:r>
                      <a:endParaRPr lang="en-US" sz="3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2751612464"/>
                  </a:ext>
                </a:extLst>
              </a:tr>
              <a:tr h="426792">
                <a:tc rowSpan="2">
                  <a:txBody>
                    <a:bodyPr/>
                    <a:lstStyle/>
                    <a:p>
                      <a:pPr marL="0" marR="0" algn="ctr">
                        <a:spcBef>
                          <a:spcPts val="0"/>
                        </a:spcBef>
                        <a:spcAft>
                          <a:spcPts val="300"/>
                        </a:spcAft>
                      </a:pPr>
                      <a:r>
                        <a:rPr lang="en-US" sz="3000" kern="0">
                          <a:effectLst/>
                        </a:rPr>
                        <a:t>Hình 2</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135695222"/>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643164349"/>
                  </a:ext>
                </a:extLst>
              </a:tr>
              <a:tr h="426792">
                <a:tc rowSpan="2">
                  <a:txBody>
                    <a:bodyPr/>
                    <a:lstStyle/>
                    <a:p>
                      <a:pPr marL="0" marR="0" algn="ctr">
                        <a:spcBef>
                          <a:spcPts val="0"/>
                        </a:spcBef>
                        <a:spcAft>
                          <a:spcPts val="300"/>
                        </a:spcAft>
                      </a:pPr>
                      <a:r>
                        <a:rPr lang="en-US" sz="3000" kern="0">
                          <a:effectLst/>
                        </a:rPr>
                        <a:t>Hình 3</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4130399958"/>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1021009580"/>
                  </a:ext>
                </a:extLst>
              </a:tr>
              <a:tr h="426792">
                <a:tc rowSpan="2">
                  <a:txBody>
                    <a:bodyPr/>
                    <a:lstStyle/>
                    <a:p>
                      <a:pPr marL="0" marR="0" algn="ctr">
                        <a:spcBef>
                          <a:spcPts val="0"/>
                        </a:spcBef>
                        <a:spcAft>
                          <a:spcPts val="300"/>
                        </a:spcAft>
                      </a:pPr>
                      <a:r>
                        <a:rPr lang="en-US" sz="3000" kern="0">
                          <a:effectLst/>
                        </a:rPr>
                        <a:t>Hình 4</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1000360996"/>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1237072314"/>
                  </a:ext>
                </a:extLst>
              </a:tr>
              <a:tr h="426792">
                <a:tc rowSpan="2">
                  <a:txBody>
                    <a:bodyPr/>
                    <a:lstStyle/>
                    <a:p>
                      <a:pPr marL="0" marR="0" algn="ctr">
                        <a:spcBef>
                          <a:spcPts val="0"/>
                        </a:spcBef>
                        <a:spcAft>
                          <a:spcPts val="300"/>
                        </a:spcAft>
                      </a:pPr>
                      <a:r>
                        <a:rPr lang="en-US" sz="3000" kern="0">
                          <a:effectLst/>
                        </a:rPr>
                        <a:t>Hình 5</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1302314461"/>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2425015919"/>
                  </a:ext>
                </a:extLst>
              </a:tr>
              <a:tr h="426792">
                <a:tc rowSpan="2">
                  <a:txBody>
                    <a:bodyPr/>
                    <a:lstStyle/>
                    <a:p>
                      <a:pPr marL="0" marR="0" algn="ctr">
                        <a:spcBef>
                          <a:spcPts val="0"/>
                        </a:spcBef>
                        <a:spcAft>
                          <a:spcPts val="300"/>
                        </a:spcAft>
                      </a:pPr>
                      <a:r>
                        <a:rPr lang="en-US" sz="3000" kern="0">
                          <a:effectLst/>
                        </a:rPr>
                        <a:t>Hình 6</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4023050509"/>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95584224"/>
                  </a:ext>
                </a:extLst>
              </a:tr>
              <a:tr h="426792">
                <a:tc rowSpan="2">
                  <a:txBody>
                    <a:bodyPr/>
                    <a:lstStyle/>
                    <a:p>
                      <a:pPr marL="0" marR="0" algn="ctr">
                        <a:spcBef>
                          <a:spcPts val="0"/>
                        </a:spcBef>
                        <a:spcAft>
                          <a:spcPts val="300"/>
                        </a:spcAft>
                      </a:pPr>
                      <a:r>
                        <a:rPr lang="en-US" sz="3000" kern="0">
                          <a:effectLst/>
                        </a:rPr>
                        <a:t>Hình 7</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118430634"/>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646965449"/>
                  </a:ext>
                </a:extLst>
              </a:tr>
              <a:tr h="426792">
                <a:tc rowSpan="2">
                  <a:txBody>
                    <a:bodyPr/>
                    <a:lstStyle/>
                    <a:p>
                      <a:pPr marL="0" marR="0" algn="ctr">
                        <a:spcBef>
                          <a:spcPts val="0"/>
                        </a:spcBef>
                        <a:spcAft>
                          <a:spcPts val="300"/>
                        </a:spcAft>
                      </a:pPr>
                      <a:r>
                        <a:rPr lang="en-US" sz="3000" kern="0">
                          <a:effectLst/>
                        </a:rPr>
                        <a:t>Hình 8</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l">
                        <a:spcBef>
                          <a:spcPts val="0"/>
                        </a:spcBef>
                        <a:spcAft>
                          <a:spcPts val="300"/>
                        </a:spcAft>
                      </a:pPr>
                      <a:r>
                        <a:rPr lang="en-US" sz="3000" kern="0">
                          <a:effectLst/>
                        </a:rPr>
                        <a:t>Đúng</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604232448"/>
                  </a:ext>
                </a:extLst>
              </a:tr>
              <a:tr h="426792">
                <a:tc vMerge="1">
                  <a:txBody>
                    <a:bodyPr/>
                    <a:lstStyle/>
                    <a:p>
                      <a:endParaRPr lang="en-US"/>
                    </a:p>
                  </a:txBody>
                  <a:tcPr/>
                </a:tc>
                <a:tc>
                  <a:txBody>
                    <a:bodyPr/>
                    <a:lstStyle/>
                    <a:p>
                      <a:pPr marL="0" marR="0" algn="l">
                        <a:spcBef>
                          <a:spcPts val="0"/>
                        </a:spcBef>
                        <a:spcAft>
                          <a:spcPts val="300"/>
                        </a:spcAft>
                      </a:pPr>
                      <a:r>
                        <a:rPr lang="en-US" sz="3000" kern="0">
                          <a:effectLst/>
                        </a:rPr>
                        <a:t>Nhanh nhất</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ctr">
                        <a:spcBef>
                          <a:spcPts val="0"/>
                        </a:spcBef>
                        <a:spcAft>
                          <a:spcPts val="300"/>
                        </a:spcAft>
                      </a:pPr>
                      <a:r>
                        <a:rPr lang="en-US" sz="3000" kern="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marL="0" marR="0" algn="just">
                        <a:spcBef>
                          <a:spcPts val="0"/>
                        </a:spcBef>
                        <a:spcAft>
                          <a:spcPts val="0"/>
                        </a:spcAft>
                      </a:pPr>
                      <a:r>
                        <a:rPr lang="en-US" sz="3000" kern="100">
                          <a:effectLst/>
                        </a:rPr>
                        <a:t> </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0" marR="0" marT="0" marB="0" anchor="ctr"/>
                </a:tc>
                <a:extLst>
                  <a:ext uri="{0D108BD9-81ED-4DB2-BD59-A6C34878D82A}">
                    <a16:rowId xmlns:a16="http://schemas.microsoft.com/office/drawing/2014/main" val="371402784"/>
                  </a:ext>
                </a:extLst>
              </a:tr>
              <a:tr h="426792">
                <a:tc gridSpan="2">
                  <a:txBody>
                    <a:bodyPr/>
                    <a:lstStyle/>
                    <a:p>
                      <a:pPr marL="0" marR="0" algn="ctr">
                        <a:spcBef>
                          <a:spcPts val="0"/>
                        </a:spcBef>
                        <a:spcAft>
                          <a:spcPts val="300"/>
                        </a:spcAft>
                      </a:pPr>
                      <a:r>
                        <a:rPr lang="en-US" sz="3000" kern="0">
                          <a:effectLst/>
                        </a:rPr>
                        <a:t>Tổng điểm</a:t>
                      </a:r>
                      <a:endParaRPr lang="en-US" sz="3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hMerge="1">
                  <a:txBody>
                    <a:bodyPr/>
                    <a:lstStyle/>
                    <a:p>
                      <a:endParaRPr lang="en-US"/>
                    </a:p>
                  </a:txBody>
                  <a:tcPr/>
                </a:tc>
                <a:tc>
                  <a:txBody>
                    <a:bodyPr/>
                    <a:lstStyle/>
                    <a:p>
                      <a:r>
                        <a:rPr lang="en-US" sz="3000" kern="0" dirty="0">
                          <a:effectLst/>
                        </a:rPr>
                        <a:t> </a:t>
                      </a:r>
                      <a:endParaRPr lang="en-US" dirty="0"/>
                    </a:p>
                  </a:txBody>
                  <a:tcPr marL="68580" marR="68580" marT="0" marB="0" anchor="ctr"/>
                </a:tc>
                <a:tc>
                  <a:txBody>
                    <a:bodyPr/>
                    <a:lstStyle/>
                    <a:p>
                      <a:r>
                        <a:rPr lang="en-US" sz="3000" kern="0" dirty="0">
                          <a:effectLst/>
                        </a:rPr>
                        <a:t> </a:t>
                      </a:r>
                      <a:endParaRPr lang="en-US" dirty="0"/>
                    </a:p>
                  </a:txBody>
                  <a:tcPr marL="68580" marR="68580" marT="0" marB="0" anchor="ctr"/>
                </a:tc>
                <a:tc gridSpan="2">
                  <a:txBody>
                    <a:bodyPr/>
                    <a:lstStyle/>
                    <a:p>
                      <a:r>
                        <a:rPr lang="en-US" sz="3000" kern="0" dirty="0">
                          <a:effectLst/>
                        </a:rPr>
                        <a:t> </a:t>
                      </a:r>
                      <a:endParaRPr lang="en-US" dirty="0"/>
                    </a:p>
                  </a:txBody>
                  <a:tcPr marL="68580" marR="68580" marT="0" marB="0" anchor="ctr"/>
                </a:tc>
                <a:tc hMerge="1">
                  <a:txBody>
                    <a:bodyPr/>
                    <a:lstStyle/>
                    <a:p>
                      <a:endParaRPr lang="en-US"/>
                    </a:p>
                  </a:txBody>
                  <a:tcPr/>
                </a:tc>
                <a:extLst>
                  <a:ext uri="{0D108BD9-81ED-4DB2-BD59-A6C34878D82A}">
                    <a16:rowId xmlns:a16="http://schemas.microsoft.com/office/drawing/2014/main" val="3143642952"/>
                  </a:ext>
                </a:extLst>
              </a:tr>
            </a:tbl>
          </a:graphicData>
        </a:graphic>
      </p:graphicFrame>
      <p:sp>
        <p:nvSpPr>
          <p:cNvPr id="12" name="TextBox 11">
            <a:extLst>
              <a:ext uri="{FF2B5EF4-FFF2-40B4-BE49-F238E27FC236}">
                <a16:creationId xmlns:a16="http://schemas.microsoft.com/office/drawing/2014/main" id="{774E9878-7805-52A0-E8C5-F008C12DB007}"/>
              </a:ext>
            </a:extLst>
          </p:cNvPr>
          <p:cNvSpPr txBox="1"/>
          <p:nvPr/>
        </p:nvSpPr>
        <p:spPr>
          <a:xfrm>
            <a:off x="2078492" y="9660028"/>
            <a:ext cx="14547229" cy="584775"/>
          </a:xfrm>
          <a:prstGeom prst="rect">
            <a:avLst/>
          </a:prstGeom>
          <a:noFill/>
        </p:spPr>
        <p:txBody>
          <a:bodyPr wrap="square">
            <a:spAutoFit/>
          </a:bodyPr>
          <a:lstStyle/>
          <a:p>
            <a:pPr marL="0" marR="0" algn="just">
              <a:spcBef>
                <a:spcPts val="0"/>
              </a:spcBef>
              <a:spcAft>
                <a:spcPts val="300"/>
              </a:spcAft>
            </a:pP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Trả</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lời</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đúng</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1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điểm</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nhanh</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nhất</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1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điểm</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nhanh</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nhất</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nhưng</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sai</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có</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Bold"/>
                <a:ea typeface="Times New Roman" panose="02020603050405020304" pitchFamily="18" charset="0"/>
                <a:cs typeface="Times New Roman" panose="02020603050405020304" pitchFamily="18" charset="0"/>
              </a:rPr>
              <a:t>điểm</a:t>
            </a:r>
            <a:r>
              <a:rPr lang="en-US" sz="3200" b="1" i="1" kern="0" dirty="0">
                <a:solidFill>
                  <a:srgbClr val="FF0000"/>
                </a:solidFill>
                <a:effectLst/>
                <a:latin typeface="Bold"/>
                <a:ea typeface="Times New Roman" panose="02020603050405020304" pitchFamily="18" charset="0"/>
                <a:cs typeface="Times New Roman" panose="02020603050405020304" pitchFamily="18" charset="0"/>
              </a:rPr>
              <a:t>)</a:t>
            </a:r>
            <a:endParaRPr lang="en-US" sz="2000" kern="100" dirty="0">
              <a:solidFill>
                <a:srgbClr val="FF0000"/>
              </a:solidFill>
              <a:effectLst/>
              <a:latin typeface="Bold"/>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57242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DCAF2-B9A9-A503-895E-1C9552065668}"/>
              </a:ext>
            </a:extLst>
          </p:cNvPr>
          <p:cNvPicPr>
            <a:picLocks noChangeAspect="1"/>
          </p:cNvPicPr>
          <p:nvPr/>
        </p:nvPicPr>
        <p:blipFill rotWithShape="1">
          <a:blip r:embed="rId4">
            <a:extLst>
              <a:ext uri="{28A0092B-C50C-407E-A947-70E740481C1C}">
                <a14:useLocalDpi xmlns:a14="http://schemas.microsoft.com/office/drawing/2010/main" val="0"/>
              </a:ext>
            </a:extLst>
          </a:blip>
          <a:srcRect t="11882" b="10340"/>
          <a:stretch/>
        </p:blipFill>
        <p:spPr>
          <a:xfrm>
            <a:off x="7232583" y="1638300"/>
            <a:ext cx="4629150" cy="8001000"/>
          </a:xfrm>
          <a:prstGeom prst="rect">
            <a:avLst/>
          </a:prstGeom>
        </p:spPr>
      </p:pic>
      <p:pic>
        <p:nvPicPr>
          <p:cNvPr id="5" name="Picture 4">
            <a:extLst>
              <a:ext uri="{FF2B5EF4-FFF2-40B4-BE49-F238E27FC236}">
                <a16:creationId xmlns:a16="http://schemas.microsoft.com/office/drawing/2014/main" id="{C5ABBC3F-8A4E-3409-2FFB-B383DA37A06F}"/>
              </a:ext>
            </a:extLst>
          </p:cNvPr>
          <p:cNvPicPr>
            <a:picLocks noChangeAspect="1"/>
          </p:cNvPicPr>
          <p:nvPr/>
        </p:nvPicPr>
        <p:blipFill rotWithShape="1">
          <a:blip r:embed="rId5">
            <a:extLst>
              <a:ext uri="{28A0092B-C50C-407E-A947-70E740481C1C}">
                <a14:useLocalDpi xmlns:a14="http://schemas.microsoft.com/office/drawing/2010/main" val="0"/>
              </a:ext>
            </a:extLst>
          </a:blip>
          <a:srcRect t="16667" b="15185"/>
          <a:stretch/>
        </p:blipFill>
        <p:spPr>
          <a:xfrm>
            <a:off x="1143000" y="1638300"/>
            <a:ext cx="5283269" cy="8001000"/>
          </a:xfrm>
          <a:prstGeom prst="rect">
            <a:avLst/>
          </a:prstGeom>
        </p:spPr>
      </p:pic>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3124200" y="647700"/>
            <a:ext cx="48006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1</a:t>
            </a:r>
          </a:p>
        </p:txBody>
      </p:sp>
      <p:sp>
        <p:nvSpPr>
          <p:cNvPr id="8" name="TextBox 7">
            <a:extLst>
              <a:ext uri="{FF2B5EF4-FFF2-40B4-BE49-F238E27FC236}">
                <a16:creationId xmlns:a16="http://schemas.microsoft.com/office/drawing/2014/main" id="{49703F7A-919A-FBEF-C061-80A52C93BE1A}"/>
              </a:ext>
            </a:extLst>
          </p:cNvPr>
          <p:cNvSpPr txBox="1"/>
          <p:nvPr/>
        </p:nvSpPr>
        <p:spPr>
          <a:xfrm>
            <a:off x="13868400" y="4851112"/>
            <a:ext cx="4038600" cy="769441"/>
          </a:xfrm>
          <a:prstGeom prst="rect">
            <a:avLst/>
          </a:prstGeom>
          <a:noFill/>
        </p:spPr>
        <p:txBody>
          <a:bodyPr wrap="square" rtlCol="0">
            <a:spAutoFit/>
          </a:bodyPr>
          <a:lstStyle/>
          <a:p>
            <a:r>
              <a:rPr lang="en-US" sz="4400" b="1" dirty="0">
                <a:solidFill>
                  <a:schemeClr val="bg1"/>
                </a:solidFill>
              </a:rPr>
              <a:t>HỆ VẬN ĐỘNG</a:t>
            </a:r>
          </a:p>
        </p:txBody>
      </p:sp>
    </p:spTree>
    <p:extLst>
      <p:ext uri="{BB962C8B-B14F-4D97-AF65-F5344CB8AC3E}">
        <p14:creationId xmlns:p14="http://schemas.microsoft.com/office/powerpoint/2010/main" val="25570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dong-ho-dem-nguoc-10-giay-trong-powerpoint-www_tiengdong_com">
            <a:hlinkClick r:id="" action="ppaction://media"/>
            <a:extLst>
              <a:ext uri="{FF2B5EF4-FFF2-40B4-BE49-F238E27FC236}">
                <a16:creationId xmlns:a16="http://schemas.microsoft.com/office/drawing/2014/main" id="{2189D8CB-E367-678B-0F18-580ECBA7DB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1800" y="419100"/>
            <a:ext cx="3222978" cy="1812925"/>
          </a:xfrm>
          <a:prstGeom prst="rect">
            <a:avLst/>
          </a:prstGeom>
        </p:spPr>
      </p:pic>
      <p:sp>
        <p:nvSpPr>
          <p:cNvPr id="7" name="TextBox 6">
            <a:extLst>
              <a:ext uri="{FF2B5EF4-FFF2-40B4-BE49-F238E27FC236}">
                <a16:creationId xmlns:a16="http://schemas.microsoft.com/office/drawing/2014/main" id="{3C7AD688-36C9-C034-CF4D-05318F8E0956}"/>
              </a:ext>
            </a:extLst>
          </p:cNvPr>
          <p:cNvSpPr txBox="1"/>
          <p:nvPr/>
        </p:nvSpPr>
        <p:spPr>
          <a:xfrm>
            <a:off x="2971800" y="414130"/>
            <a:ext cx="5638800" cy="769441"/>
          </a:xfrm>
          <a:prstGeom prst="rect">
            <a:avLst/>
          </a:prstGeom>
          <a:noFill/>
        </p:spPr>
        <p:txBody>
          <a:bodyPr wrap="square" rtlCol="0">
            <a:spAutoFit/>
          </a:bodyPr>
          <a:lstStyle/>
          <a:p>
            <a:r>
              <a:rPr lang="en-US" sz="4400" b="1" dirty="0" err="1">
                <a:solidFill>
                  <a:schemeClr val="bg1"/>
                </a:solidFill>
              </a:rPr>
              <a:t>Hình</a:t>
            </a:r>
            <a:r>
              <a:rPr lang="en-US" sz="4400" b="1" dirty="0">
                <a:solidFill>
                  <a:schemeClr val="bg1"/>
                </a:solidFill>
              </a:rPr>
              <a:t> 2</a:t>
            </a:r>
          </a:p>
        </p:txBody>
      </p:sp>
      <p:sp>
        <p:nvSpPr>
          <p:cNvPr id="8" name="TextBox 7">
            <a:extLst>
              <a:ext uri="{FF2B5EF4-FFF2-40B4-BE49-F238E27FC236}">
                <a16:creationId xmlns:a16="http://schemas.microsoft.com/office/drawing/2014/main" id="{49703F7A-919A-FBEF-C061-80A52C93BE1A}"/>
              </a:ext>
            </a:extLst>
          </p:cNvPr>
          <p:cNvSpPr txBox="1"/>
          <p:nvPr/>
        </p:nvSpPr>
        <p:spPr>
          <a:xfrm>
            <a:off x="13258800" y="5067300"/>
            <a:ext cx="4114800" cy="769441"/>
          </a:xfrm>
          <a:prstGeom prst="rect">
            <a:avLst/>
          </a:prstGeom>
          <a:noFill/>
        </p:spPr>
        <p:txBody>
          <a:bodyPr wrap="square" rtlCol="0">
            <a:spAutoFit/>
          </a:bodyPr>
          <a:lstStyle/>
          <a:p>
            <a:r>
              <a:rPr lang="en-US" sz="4400" b="1" dirty="0">
                <a:solidFill>
                  <a:schemeClr val="bg1"/>
                </a:solidFill>
              </a:rPr>
              <a:t>HỆ THẦN KINH</a:t>
            </a:r>
          </a:p>
        </p:txBody>
      </p:sp>
      <p:pic>
        <p:nvPicPr>
          <p:cNvPr id="4" name="Picture 3">
            <a:extLst>
              <a:ext uri="{FF2B5EF4-FFF2-40B4-BE49-F238E27FC236}">
                <a16:creationId xmlns:a16="http://schemas.microsoft.com/office/drawing/2014/main" id="{C030F2AF-2611-0716-18B0-211A2C55B94D}"/>
              </a:ext>
            </a:extLst>
          </p:cNvPr>
          <p:cNvPicPr>
            <a:picLocks noChangeAspect="1"/>
          </p:cNvPicPr>
          <p:nvPr/>
        </p:nvPicPr>
        <p:blipFill rotWithShape="1">
          <a:blip r:embed="rId5">
            <a:extLst>
              <a:ext uri="{28A0092B-C50C-407E-A947-70E740481C1C}">
                <a14:useLocalDpi xmlns:a14="http://schemas.microsoft.com/office/drawing/2010/main" val="0"/>
              </a:ext>
            </a:extLst>
          </a:blip>
          <a:srcRect t="6916"/>
          <a:stretch/>
        </p:blipFill>
        <p:spPr>
          <a:xfrm>
            <a:off x="1633330" y="1485900"/>
            <a:ext cx="4569431" cy="8339985"/>
          </a:xfrm>
          <a:prstGeom prst="rect">
            <a:avLst/>
          </a:prstGeom>
        </p:spPr>
      </p:pic>
      <p:pic>
        <p:nvPicPr>
          <p:cNvPr id="10" name="Picture 9">
            <a:extLst>
              <a:ext uri="{FF2B5EF4-FFF2-40B4-BE49-F238E27FC236}">
                <a16:creationId xmlns:a16="http://schemas.microsoft.com/office/drawing/2014/main" id="{9700B523-CCA5-855B-2297-6F49D8EE4072}"/>
              </a:ext>
            </a:extLst>
          </p:cNvPr>
          <p:cNvPicPr>
            <a:picLocks noChangeAspect="1"/>
          </p:cNvPicPr>
          <p:nvPr/>
        </p:nvPicPr>
        <p:blipFill rotWithShape="1">
          <a:blip r:embed="rId6">
            <a:extLst>
              <a:ext uri="{28A0092B-C50C-407E-A947-70E740481C1C}">
                <a14:useLocalDpi xmlns:a14="http://schemas.microsoft.com/office/drawing/2010/main" val="0"/>
              </a:ext>
            </a:extLst>
          </a:blip>
          <a:srcRect t="13704" b="10741"/>
          <a:stretch/>
        </p:blipFill>
        <p:spPr>
          <a:xfrm>
            <a:off x="7118044" y="1485900"/>
            <a:ext cx="4967197" cy="8339985"/>
          </a:xfrm>
          <a:prstGeom prst="rect">
            <a:avLst/>
          </a:prstGeom>
        </p:spPr>
      </p:pic>
    </p:spTree>
    <p:extLst>
      <p:ext uri="{BB962C8B-B14F-4D97-AF65-F5344CB8AC3E}">
        <p14:creationId xmlns:p14="http://schemas.microsoft.com/office/powerpoint/2010/main" val="260335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425"/>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1344</Words>
  <PresentationFormat>Custom</PresentationFormat>
  <Paragraphs>224</Paragraphs>
  <Slides>38</Slides>
  <Notes>2</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Bold</vt:lpstr>
      <vt:lpstr>游明朝</vt:lpstr>
      <vt:lpstr>Arial</vt:lpstr>
      <vt:lpstr>ไอติม Bold</vt:lpstr>
      <vt:lpstr>Calibri</vt:lpstr>
      <vt:lpstr>Bodoni MT Black</vt:lpstr>
      <vt:lpstr>Calibry</vt:lpstr>
      <vt:lpstr>Mali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2023-06-06T15:02:41Z</dcterms:modified>
  <dc:identifier>DAEoKcg2Crs</dc:identifier>
</cp:coreProperties>
</file>