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2" r:id="rId3"/>
    <p:sldId id="433" r:id="rId4"/>
    <p:sldId id="434" r:id="rId5"/>
    <p:sldId id="441" r:id="rId6"/>
    <p:sldId id="439" r:id="rId7"/>
    <p:sldId id="440" r:id="rId8"/>
    <p:sldId id="442"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BBD"/>
    <a:srgbClr val="0000CC"/>
    <a:srgbClr val="CDA7C9"/>
    <a:srgbClr val="5BC6F4"/>
    <a:srgbClr val="F082A3"/>
    <a:srgbClr val="ACD373"/>
    <a:srgbClr val="FFFAB2"/>
    <a:srgbClr val="E97017"/>
    <a:srgbClr val="F1A56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71166-4B86-4C9E-A3F4-15AFF68DD577}" v="24" dt="2022-08-27T22:55:15.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48" d="100"/>
          <a:sy n="48" d="100"/>
        </p:scale>
        <p:origin x="63" y="27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8EE71166-4B86-4C9E-A3F4-15AFF68DD577}"/>
    <pc:docChg chg="undo custSel addSld delSld modSld">
      <pc:chgData name="T H" userId="270efafb50020bd6" providerId="LiveId" clId="{8EE71166-4B86-4C9E-A3F4-15AFF68DD577}" dt="2022-08-27T22:55:15.277" v="290" actId="478"/>
      <pc:docMkLst>
        <pc:docMk/>
      </pc:docMkLst>
      <pc:sldChg chg="modSp mod modAnim">
        <pc:chgData name="T H" userId="270efafb50020bd6" providerId="LiveId" clId="{8EE71166-4B86-4C9E-A3F4-15AFF68DD577}" dt="2022-08-27T22:38:17.362" v="26" actId="20577"/>
        <pc:sldMkLst>
          <pc:docMk/>
          <pc:sldMk cId="3348958241" sldId="433"/>
        </pc:sldMkLst>
        <pc:spChg chg="mod">
          <ac:chgData name="T H" userId="270efafb50020bd6" providerId="LiveId" clId="{8EE71166-4B86-4C9E-A3F4-15AFF68DD577}" dt="2022-08-27T22:36:35.418" v="13" actId="1076"/>
          <ac:spMkLst>
            <pc:docMk/>
            <pc:sldMk cId="3348958241" sldId="433"/>
            <ac:spMk id="2" creationId="{CAA51AA1-8B97-C1BA-0732-F2D494E11203}"/>
          </ac:spMkLst>
        </pc:spChg>
        <pc:spChg chg="mod">
          <ac:chgData name="T H" userId="270efafb50020bd6" providerId="LiveId" clId="{8EE71166-4B86-4C9E-A3F4-15AFF68DD577}" dt="2022-08-27T22:38:17.362" v="26" actId="20577"/>
          <ac:spMkLst>
            <pc:docMk/>
            <pc:sldMk cId="3348958241" sldId="433"/>
            <ac:spMk id="5" creationId="{0AE28852-CD1C-1563-94C3-D62F77ACECB3}"/>
          </ac:spMkLst>
        </pc:spChg>
        <pc:spChg chg="mod">
          <ac:chgData name="T H" userId="270efafb50020bd6" providerId="LiveId" clId="{8EE71166-4B86-4C9E-A3F4-15AFF68DD577}" dt="2022-08-27T22:38:05.317" v="21" actId="1076"/>
          <ac:spMkLst>
            <pc:docMk/>
            <pc:sldMk cId="3348958241" sldId="433"/>
            <ac:spMk id="7" creationId="{98A53CC9-2774-A9C9-BD5A-E84C2DA9C237}"/>
          </ac:spMkLst>
        </pc:spChg>
        <pc:grpChg chg="mod">
          <ac:chgData name="T H" userId="270efafb50020bd6" providerId="LiveId" clId="{8EE71166-4B86-4C9E-A3F4-15AFF68DD577}" dt="2022-08-27T22:37:21.289" v="18" actId="1076"/>
          <ac:grpSpMkLst>
            <pc:docMk/>
            <pc:sldMk cId="3348958241" sldId="433"/>
            <ac:grpSpMk id="4" creationId="{EF3ADC6F-728A-43DC-93E4-0ABB1202790F}"/>
          </ac:grpSpMkLst>
        </pc:grpChg>
        <pc:picChg chg="mod modCrop">
          <ac:chgData name="T H" userId="270efafb50020bd6" providerId="LiveId" clId="{8EE71166-4B86-4C9E-A3F4-15AFF68DD577}" dt="2022-08-27T22:35:40.224" v="5" actId="732"/>
          <ac:picMkLst>
            <pc:docMk/>
            <pc:sldMk cId="3348958241" sldId="433"/>
            <ac:picMk id="9" creationId="{B6261E78-73A5-B1D3-3FAC-B80FB379ADCA}"/>
          </ac:picMkLst>
        </pc:picChg>
      </pc:sldChg>
      <pc:sldChg chg="modSp mod">
        <pc:chgData name="T H" userId="270efafb50020bd6" providerId="LiveId" clId="{8EE71166-4B86-4C9E-A3F4-15AFF68DD577}" dt="2022-08-27T22:45:18.132" v="59" actId="255"/>
        <pc:sldMkLst>
          <pc:docMk/>
          <pc:sldMk cId="1818089509" sldId="434"/>
        </pc:sldMkLst>
        <pc:spChg chg="mod">
          <ac:chgData name="T H" userId="270efafb50020bd6" providerId="LiveId" clId="{8EE71166-4B86-4C9E-A3F4-15AFF68DD577}" dt="2022-08-27T22:38:46.644" v="28" actId="115"/>
          <ac:spMkLst>
            <pc:docMk/>
            <pc:sldMk cId="1818089509" sldId="434"/>
            <ac:spMk id="10" creationId="{00000000-0000-0000-0000-000000000000}"/>
          </ac:spMkLst>
        </pc:spChg>
        <pc:spChg chg="mod">
          <ac:chgData name="T H" userId="270efafb50020bd6" providerId="LiveId" clId="{8EE71166-4B86-4C9E-A3F4-15AFF68DD577}" dt="2022-08-27T22:45:18.132" v="59" actId="255"/>
          <ac:spMkLst>
            <pc:docMk/>
            <pc:sldMk cId="1818089509" sldId="434"/>
            <ac:spMk id="12" creationId="{B72C9229-D14E-C307-1F6C-D248345495E1}"/>
          </ac:spMkLst>
        </pc:spChg>
        <pc:spChg chg="mod">
          <ac:chgData name="T H" userId="270efafb50020bd6" providerId="LiveId" clId="{8EE71166-4B86-4C9E-A3F4-15AFF68DD577}" dt="2022-08-27T22:45:18.132" v="59" actId="255"/>
          <ac:spMkLst>
            <pc:docMk/>
            <pc:sldMk cId="1818089509" sldId="434"/>
            <ac:spMk id="13" creationId="{5628223A-E309-A512-13C5-E7C941E4E2C1}"/>
          </ac:spMkLst>
        </pc:spChg>
        <pc:spChg chg="mod">
          <ac:chgData name="T H" userId="270efafb50020bd6" providerId="LiveId" clId="{8EE71166-4B86-4C9E-A3F4-15AFF68DD577}" dt="2022-08-27T22:45:18.132" v="59" actId="255"/>
          <ac:spMkLst>
            <pc:docMk/>
            <pc:sldMk cId="1818089509" sldId="434"/>
            <ac:spMk id="14" creationId="{D8540BA9-A706-63D3-7C85-BBC0EBFAFB18}"/>
          </ac:spMkLst>
        </pc:spChg>
        <pc:spChg chg="mod">
          <ac:chgData name="T H" userId="270efafb50020bd6" providerId="LiveId" clId="{8EE71166-4B86-4C9E-A3F4-15AFF68DD577}" dt="2022-08-27T22:45:18.132" v="59" actId="255"/>
          <ac:spMkLst>
            <pc:docMk/>
            <pc:sldMk cId="1818089509" sldId="434"/>
            <ac:spMk id="15" creationId="{00B843EC-B1F7-B8A4-9B92-0333A9723BC3}"/>
          </ac:spMkLst>
        </pc:spChg>
        <pc:spChg chg="mod">
          <ac:chgData name="T H" userId="270efafb50020bd6" providerId="LiveId" clId="{8EE71166-4B86-4C9E-A3F4-15AFF68DD577}" dt="2022-08-27T22:45:18.132" v="59" actId="255"/>
          <ac:spMkLst>
            <pc:docMk/>
            <pc:sldMk cId="1818089509" sldId="434"/>
            <ac:spMk id="16" creationId="{CD4CF162-322D-67FF-71A0-845ACAE20449}"/>
          </ac:spMkLst>
        </pc:spChg>
        <pc:spChg chg="mod">
          <ac:chgData name="T H" userId="270efafb50020bd6" providerId="LiveId" clId="{8EE71166-4B86-4C9E-A3F4-15AFF68DD577}" dt="2022-08-27T22:45:18.132" v="59" actId="255"/>
          <ac:spMkLst>
            <pc:docMk/>
            <pc:sldMk cId="1818089509" sldId="434"/>
            <ac:spMk id="17" creationId="{DED35C63-CB9F-AB6C-B08B-36466B469C40}"/>
          </ac:spMkLst>
        </pc:spChg>
        <pc:spChg chg="mod">
          <ac:chgData name="T H" userId="270efafb50020bd6" providerId="LiveId" clId="{8EE71166-4B86-4C9E-A3F4-15AFF68DD577}" dt="2022-08-27T22:45:18.132" v="59" actId="255"/>
          <ac:spMkLst>
            <pc:docMk/>
            <pc:sldMk cId="1818089509" sldId="434"/>
            <ac:spMk id="18" creationId="{70FD2726-8BC2-D6DC-AC95-969CE1F590B0}"/>
          </ac:spMkLst>
        </pc:spChg>
        <pc:graphicFrameChg chg="mod modGraphic">
          <ac:chgData name="T H" userId="270efafb50020bd6" providerId="LiveId" clId="{8EE71166-4B86-4C9E-A3F4-15AFF68DD577}" dt="2022-08-27T22:44:48.569" v="57" actId="113"/>
          <ac:graphicFrameMkLst>
            <pc:docMk/>
            <pc:sldMk cId="1818089509" sldId="434"/>
            <ac:graphicFrameMk id="11" creationId="{AB17915B-3143-4B0B-8625-5545E363118D}"/>
          </ac:graphicFrameMkLst>
        </pc:graphicFrameChg>
      </pc:sldChg>
      <pc:sldChg chg="modSp mod">
        <pc:chgData name="T H" userId="270efafb50020bd6" providerId="LiveId" clId="{8EE71166-4B86-4C9E-A3F4-15AFF68DD577}" dt="2022-08-27T22:45:52.348" v="61" actId="1076"/>
        <pc:sldMkLst>
          <pc:docMk/>
          <pc:sldMk cId="1961290929" sldId="439"/>
        </pc:sldMkLst>
        <pc:spChg chg="mod">
          <ac:chgData name="T H" userId="270efafb50020bd6" providerId="LiveId" clId="{8EE71166-4B86-4C9E-A3F4-15AFF68DD577}" dt="2022-08-27T22:45:52.348" v="61" actId="1076"/>
          <ac:spMkLst>
            <pc:docMk/>
            <pc:sldMk cId="1961290929" sldId="439"/>
            <ac:spMk id="7" creationId="{E530F371-DB23-0374-E405-4662F64B79F5}"/>
          </ac:spMkLst>
        </pc:spChg>
        <pc:spChg chg="mod">
          <ac:chgData name="T H" userId="270efafb50020bd6" providerId="LiveId" clId="{8EE71166-4B86-4C9E-A3F4-15AFF68DD577}" dt="2022-08-27T22:45:46.870" v="60" actId="207"/>
          <ac:spMkLst>
            <pc:docMk/>
            <pc:sldMk cId="1961290929" sldId="439"/>
            <ac:spMk id="10" creationId="{00000000-0000-0000-0000-000000000000}"/>
          </ac:spMkLst>
        </pc:spChg>
      </pc:sldChg>
      <pc:sldChg chg="addSp delSp modSp mod modAnim">
        <pc:chgData name="T H" userId="270efafb50020bd6" providerId="LiveId" clId="{8EE71166-4B86-4C9E-A3F4-15AFF68DD577}" dt="2022-08-27T22:53:49.996" v="283"/>
        <pc:sldMkLst>
          <pc:docMk/>
          <pc:sldMk cId="444781518" sldId="440"/>
        </pc:sldMkLst>
        <pc:spChg chg="add mod">
          <ac:chgData name="T H" userId="270efafb50020bd6" providerId="LiveId" clId="{8EE71166-4B86-4C9E-A3F4-15AFF68DD577}" dt="2022-08-27T22:52:32.843" v="273" actId="1076"/>
          <ac:spMkLst>
            <pc:docMk/>
            <pc:sldMk cId="444781518" sldId="440"/>
            <ac:spMk id="2" creationId="{2E1E0E64-D1E4-0A10-C187-8461021F3752}"/>
          </ac:spMkLst>
        </pc:spChg>
        <pc:spChg chg="add del mod">
          <ac:chgData name="T H" userId="270efafb50020bd6" providerId="LiveId" clId="{8EE71166-4B86-4C9E-A3F4-15AFF68DD577}" dt="2022-08-27T22:49:00.049" v="158" actId="478"/>
          <ac:spMkLst>
            <pc:docMk/>
            <pc:sldMk cId="444781518" sldId="440"/>
            <ac:spMk id="3" creationId="{109343D8-F9C9-4E27-7C92-41A817E0D361}"/>
          </ac:spMkLst>
        </pc:spChg>
        <pc:spChg chg="mod">
          <ac:chgData name="T H" userId="270efafb50020bd6" providerId="LiveId" clId="{8EE71166-4B86-4C9E-A3F4-15AFF68DD577}" dt="2022-08-27T22:52:19.611" v="270" actId="1076"/>
          <ac:spMkLst>
            <pc:docMk/>
            <pc:sldMk cId="444781518" sldId="440"/>
            <ac:spMk id="4" creationId="{8E0DF2DF-71FD-6CB6-D745-6CD30D7CE103}"/>
          </ac:spMkLst>
        </pc:spChg>
        <pc:spChg chg="add mod">
          <ac:chgData name="T H" userId="270efafb50020bd6" providerId="LiveId" clId="{8EE71166-4B86-4C9E-A3F4-15AFF68DD577}" dt="2022-08-27T22:52:03.058" v="266" actId="207"/>
          <ac:spMkLst>
            <pc:docMk/>
            <pc:sldMk cId="444781518" sldId="440"/>
            <ac:spMk id="5" creationId="{492EA850-B45E-80F7-CEB2-CAB3DCFBAB6F}"/>
          </ac:spMkLst>
        </pc:spChg>
        <pc:spChg chg="mod">
          <ac:chgData name="T H" userId="270efafb50020bd6" providerId="LiveId" clId="{8EE71166-4B86-4C9E-A3F4-15AFF68DD577}" dt="2022-08-27T22:53:12.449" v="280" actId="1076"/>
          <ac:spMkLst>
            <pc:docMk/>
            <pc:sldMk cId="444781518" sldId="440"/>
            <ac:spMk id="7" creationId="{0460865A-E4E8-9064-D32B-3DA7628F1CD7}"/>
          </ac:spMkLst>
        </pc:spChg>
        <pc:picChg chg="mod modCrop">
          <ac:chgData name="T H" userId="270efafb50020bd6" providerId="LiveId" clId="{8EE71166-4B86-4C9E-A3F4-15AFF68DD577}" dt="2022-08-27T22:52:56.197" v="274" actId="1076"/>
          <ac:picMkLst>
            <pc:docMk/>
            <pc:sldMk cId="444781518" sldId="440"/>
            <ac:picMk id="6" creationId="{88391397-97C2-CB1A-32BA-65A50E9F52F4}"/>
          </ac:picMkLst>
        </pc:picChg>
        <pc:picChg chg="mod">
          <ac:chgData name="T H" userId="270efafb50020bd6" providerId="LiveId" clId="{8EE71166-4B86-4C9E-A3F4-15AFF68DD577}" dt="2022-08-27T22:53:08.723" v="279" actId="14100"/>
          <ac:picMkLst>
            <pc:docMk/>
            <pc:sldMk cId="444781518" sldId="440"/>
            <ac:picMk id="8" creationId="{0E23D62F-6AD5-1D42-933C-CD4E588E49B2}"/>
          </ac:picMkLst>
        </pc:picChg>
      </pc:sldChg>
      <pc:sldChg chg="modSp mod modAnim">
        <pc:chgData name="T H" userId="270efafb50020bd6" providerId="LiveId" clId="{8EE71166-4B86-4C9E-A3F4-15AFF68DD577}" dt="2022-08-27T22:42:04.718" v="48"/>
        <pc:sldMkLst>
          <pc:docMk/>
          <pc:sldMk cId="4080948197" sldId="441"/>
        </pc:sldMkLst>
        <pc:spChg chg="mod">
          <ac:chgData name="T H" userId="270efafb50020bd6" providerId="LiveId" clId="{8EE71166-4B86-4C9E-A3F4-15AFF68DD577}" dt="2022-08-27T22:39:20.687" v="31" actId="1076"/>
          <ac:spMkLst>
            <pc:docMk/>
            <pc:sldMk cId="4080948197" sldId="441"/>
            <ac:spMk id="5" creationId="{750D057A-5B56-BFE1-A193-01BBF7499D0A}"/>
          </ac:spMkLst>
        </pc:spChg>
        <pc:spChg chg="mod">
          <ac:chgData name="T H" userId="270efafb50020bd6" providerId="LiveId" clId="{8EE71166-4B86-4C9E-A3F4-15AFF68DD577}" dt="2022-08-27T22:38:57.066" v="29" actId="207"/>
          <ac:spMkLst>
            <pc:docMk/>
            <pc:sldMk cId="4080948197" sldId="441"/>
            <ac:spMk id="10" creationId="{00000000-0000-0000-0000-000000000000}"/>
          </ac:spMkLst>
        </pc:spChg>
        <pc:spChg chg="mod">
          <ac:chgData name="T H" userId="270efafb50020bd6" providerId="LiveId" clId="{8EE71166-4B86-4C9E-A3F4-15AFF68DD577}" dt="2022-08-27T22:41:50.259" v="46" actId="1076"/>
          <ac:spMkLst>
            <pc:docMk/>
            <pc:sldMk cId="4080948197" sldId="441"/>
            <ac:spMk id="19" creationId="{E3EA479E-50C6-62E7-3846-E2F56DF84586}"/>
          </ac:spMkLst>
        </pc:spChg>
        <pc:grpChg chg="mod">
          <ac:chgData name="T H" userId="270efafb50020bd6" providerId="LiveId" clId="{8EE71166-4B86-4C9E-A3F4-15AFF68DD577}" dt="2022-08-27T22:41:02.213" v="43" actId="1076"/>
          <ac:grpSpMkLst>
            <pc:docMk/>
            <pc:sldMk cId="4080948197" sldId="441"/>
            <ac:grpSpMk id="6" creationId="{6BB1C527-8230-3D22-6496-C0344592F689}"/>
          </ac:grpSpMkLst>
        </pc:grpChg>
        <pc:grpChg chg="mod">
          <ac:chgData name="T H" userId="270efafb50020bd6" providerId="LiveId" clId="{8EE71166-4B86-4C9E-A3F4-15AFF68DD577}" dt="2022-08-27T22:41:43.138" v="45" actId="14100"/>
          <ac:grpSpMkLst>
            <pc:docMk/>
            <pc:sldMk cId="4080948197" sldId="441"/>
            <ac:grpSpMk id="20" creationId="{F932C3C5-6555-F599-96D4-7DD6B92B5D16}"/>
          </ac:grpSpMkLst>
        </pc:grpChg>
      </pc:sldChg>
      <pc:sldChg chg="delSp modSp add mod delAnim">
        <pc:chgData name="T H" userId="270efafb50020bd6" providerId="LiveId" clId="{8EE71166-4B86-4C9E-A3F4-15AFF68DD577}" dt="2022-08-27T22:55:15.277" v="290" actId="478"/>
        <pc:sldMkLst>
          <pc:docMk/>
          <pc:sldMk cId="34934376" sldId="442"/>
        </pc:sldMkLst>
        <pc:spChg chg="del">
          <ac:chgData name="T H" userId="270efafb50020bd6" providerId="LiveId" clId="{8EE71166-4B86-4C9E-A3F4-15AFF68DD577}" dt="2022-08-27T22:55:03.955" v="287" actId="478"/>
          <ac:spMkLst>
            <pc:docMk/>
            <pc:sldMk cId="34934376" sldId="442"/>
            <ac:spMk id="2" creationId="{2E1E0E64-D1E4-0A10-C187-8461021F3752}"/>
          </ac:spMkLst>
        </pc:spChg>
        <pc:spChg chg="del mod">
          <ac:chgData name="T H" userId="270efafb50020bd6" providerId="LiveId" clId="{8EE71166-4B86-4C9E-A3F4-15AFF68DD577}" dt="2022-08-27T22:55:15.277" v="290" actId="478"/>
          <ac:spMkLst>
            <pc:docMk/>
            <pc:sldMk cId="34934376" sldId="442"/>
            <ac:spMk id="4" creationId="{8E0DF2DF-71FD-6CB6-D745-6CD30D7CE103}"/>
          </ac:spMkLst>
        </pc:spChg>
        <pc:spChg chg="del">
          <ac:chgData name="T H" userId="270efafb50020bd6" providerId="LiveId" clId="{8EE71166-4B86-4C9E-A3F4-15AFF68DD577}" dt="2022-08-27T22:55:03.955" v="287" actId="478"/>
          <ac:spMkLst>
            <pc:docMk/>
            <pc:sldMk cId="34934376" sldId="442"/>
            <ac:spMk id="5" creationId="{492EA850-B45E-80F7-CEB2-CAB3DCFBAB6F}"/>
          </ac:spMkLst>
        </pc:spChg>
        <pc:spChg chg="del">
          <ac:chgData name="T H" userId="270efafb50020bd6" providerId="LiveId" clId="{8EE71166-4B86-4C9E-A3F4-15AFF68DD577}" dt="2022-08-27T22:55:03.955" v="287" actId="478"/>
          <ac:spMkLst>
            <pc:docMk/>
            <pc:sldMk cId="34934376" sldId="442"/>
            <ac:spMk id="7" creationId="{0460865A-E4E8-9064-D32B-3DA7628F1CD7}"/>
          </ac:spMkLst>
        </pc:spChg>
        <pc:picChg chg="del">
          <ac:chgData name="T H" userId="270efafb50020bd6" providerId="LiveId" clId="{8EE71166-4B86-4C9E-A3F4-15AFF68DD577}" dt="2022-08-27T22:55:03.955" v="287" actId="478"/>
          <ac:picMkLst>
            <pc:docMk/>
            <pc:sldMk cId="34934376" sldId="442"/>
            <ac:picMk id="6" creationId="{88391397-97C2-CB1A-32BA-65A50E9F52F4}"/>
          </ac:picMkLst>
        </pc:picChg>
        <pc:picChg chg="del">
          <ac:chgData name="T H" userId="270efafb50020bd6" providerId="LiveId" clId="{8EE71166-4B86-4C9E-A3F4-15AFF68DD577}" dt="2022-08-27T22:55:03.955" v="287" actId="478"/>
          <ac:picMkLst>
            <pc:docMk/>
            <pc:sldMk cId="34934376" sldId="442"/>
            <ac:picMk id="8" creationId="{0E23D62F-6AD5-1D42-933C-CD4E588E49B2}"/>
          </ac:picMkLst>
        </pc:picChg>
      </pc:sldChg>
      <pc:sldChg chg="new del">
        <pc:chgData name="T H" userId="270efafb50020bd6" providerId="LiveId" clId="{8EE71166-4B86-4C9E-A3F4-15AFF68DD577}" dt="2022-08-27T22:54:19.728" v="285" actId="47"/>
        <pc:sldMkLst>
          <pc:docMk/>
          <pc:sldMk cId="421057078" sldId="4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17: CƠ QUAN THẦN KÌNH (T2)</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73151" y="1547684"/>
            <a:ext cx="13194570" cy="646331"/>
          </a:xfrm>
          <a:prstGeom prst="rect">
            <a:avLst/>
          </a:prstGeom>
        </p:spPr>
        <p:txBody>
          <a:bodyPr wrap="square">
            <a:spAutoFit/>
          </a:bodyPr>
          <a:lstStyle/>
          <a:p>
            <a:pPr marL="742950" indent="-742950">
              <a:buAutoNum type="arabicPeriod"/>
            </a:pPr>
            <a:r>
              <a:rPr lang="nl-NL" sz="3600" b="1" u="sng">
                <a:solidFill>
                  <a:srgbClr val="E97017"/>
                </a:solidFill>
                <a:latin typeface="Times New Roman" pitchFamily="18" charset="0"/>
                <a:cs typeface="Times New Roman" pitchFamily="18" charset="0"/>
              </a:rPr>
              <a:t>Chức năng của cơ quan thần kinh.</a:t>
            </a:r>
          </a:p>
        </p:txBody>
      </p:sp>
      <p:sp>
        <p:nvSpPr>
          <p:cNvPr id="15" name="Text Box 14"/>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pic>
        <p:nvPicPr>
          <p:cNvPr id="5" name="Picture 4">
            <a:extLst>
              <a:ext uri="{FF2B5EF4-FFF2-40B4-BE49-F238E27FC236}">
                <a16:creationId xmlns:a16="http://schemas.microsoft.com/office/drawing/2014/main" id="{50501B4A-AB0A-C575-00E9-0B89E5E7379A}"/>
              </a:ext>
            </a:extLst>
          </p:cNvPr>
          <p:cNvPicPr>
            <a:picLocks noChangeAspect="1"/>
          </p:cNvPicPr>
          <p:nvPr/>
        </p:nvPicPr>
        <p:blipFill rotWithShape="1">
          <a:blip r:embed="rId3"/>
          <a:srcRect l="52409" t="13030" r="2170" b="2057"/>
          <a:stretch/>
        </p:blipFill>
        <p:spPr>
          <a:xfrm>
            <a:off x="9200426" y="3429000"/>
            <a:ext cx="3546620" cy="4304417"/>
          </a:xfrm>
          <a:prstGeom prst="rect">
            <a:avLst/>
          </a:prstGeom>
        </p:spPr>
      </p:pic>
      <p:grpSp>
        <p:nvGrpSpPr>
          <p:cNvPr id="8" name="Group 7">
            <a:extLst>
              <a:ext uri="{FF2B5EF4-FFF2-40B4-BE49-F238E27FC236}">
                <a16:creationId xmlns:a16="http://schemas.microsoft.com/office/drawing/2014/main" id="{D2261396-B62F-54EA-9DF2-DBE08993DDC3}"/>
              </a:ext>
            </a:extLst>
          </p:cNvPr>
          <p:cNvGrpSpPr/>
          <p:nvPr/>
        </p:nvGrpSpPr>
        <p:grpSpPr>
          <a:xfrm>
            <a:off x="1573151" y="2667561"/>
            <a:ext cx="13999895" cy="1143000"/>
            <a:chOff x="1204120" y="2488588"/>
            <a:chExt cx="14302739" cy="1206256"/>
          </a:xfrm>
        </p:grpSpPr>
        <p:pic>
          <p:nvPicPr>
            <p:cNvPr id="14" name="Picture 13">
              <a:extLst>
                <a:ext uri="{FF2B5EF4-FFF2-40B4-BE49-F238E27FC236}">
                  <a16:creationId xmlns:a16="http://schemas.microsoft.com/office/drawing/2014/main" id="{134898B7-4B72-5C73-709C-49C9EC280AEC}"/>
                </a:ext>
              </a:extLst>
            </p:cNvPr>
            <p:cNvPicPr>
              <a:picLocks noChangeAspect="1"/>
            </p:cNvPicPr>
            <p:nvPr/>
          </p:nvPicPr>
          <p:blipFill rotWithShape="1">
            <a:blip r:embed="rId4"/>
            <a:srcRect r="91601"/>
            <a:stretch/>
          </p:blipFill>
          <p:spPr>
            <a:xfrm>
              <a:off x="1204120" y="2488588"/>
              <a:ext cx="1108168" cy="1206256"/>
            </a:xfrm>
            <a:prstGeom prst="rect">
              <a:avLst/>
            </a:prstGeom>
          </p:spPr>
        </p:pic>
        <p:sp>
          <p:nvSpPr>
            <p:cNvPr id="16" name="TextBox 15">
              <a:extLst>
                <a:ext uri="{FF2B5EF4-FFF2-40B4-BE49-F238E27FC236}">
                  <a16:creationId xmlns:a16="http://schemas.microsoft.com/office/drawing/2014/main" id="{029BEE5F-AD70-75F8-436A-7EAB8F88B7D3}"/>
                </a:ext>
              </a:extLst>
            </p:cNvPr>
            <p:cNvSpPr txBox="1"/>
            <p:nvPr/>
          </p:nvSpPr>
          <p:spPr>
            <a:xfrm>
              <a:off x="2312288" y="2715400"/>
              <a:ext cx="13194571" cy="617138"/>
            </a:xfrm>
            <a:prstGeom prst="rect">
              <a:avLst/>
            </a:prstGeom>
            <a:solidFill>
              <a:schemeClr val="bg1"/>
            </a:solid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1. Em sẽ phản ứng như thế nào khi bất ngờ chạm tay vào vật nóng?</a:t>
              </a:r>
            </a:p>
          </p:txBody>
        </p:sp>
      </p:grpSp>
      <p:pic>
        <p:nvPicPr>
          <p:cNvPr id="17" name="Picture 16">
            <a:extLst>
              <a:ext uri="{FF2B5EF4-FFF2-40B4-BE49-F238E27FC236}">
                <a16:creationId xmlns:a16="http://schemas.microsoft.com/office/drawing/2014/main" id="{DD658526-9F6F-03B6-A558-4F103CB28EF6}"/>
              </a:ext>
            </a:extLst>
          </p:cNvPr>
          <p:cNvPicPr>
            <a:picLocks noChangeAspect="1"/>
          </p:cNvPicPr>
          <p:nvPr/>
        </p:nvPicPr>
        <p:blipFill rotWithShape="1">
          <a:blip r:embed="rId3"/>
          <a:srcRect l="6988" t="15087" r="47591"/>
          <a:stretch/>
        </p:blipFill>
        <p:spPr>
          <a:xfrm>
            <a:off x="3477623" y="3607342"/>
            <a:ext cx="3546620" cy="4304417"/>
          </a:xfrm>
          <a:prstGeom prst="rect">
            <a:avLst/>
          </a:prstGeom>
        </p:spPr>
      </p:pic>
      <p:sp>
        <p:nvSpPr>
          <p:cNvPr id="21" name="TextBox 20">
            <a:extLst>
              <a:ext uri="{FF2B5EF4-FFF2-40B4-BE49-F238E27FC236}">
                <a16:creationId xmlns:a16="http://schemas.microsoft.com/office/drawing/2014/main" id="{DE3F9F44-E9AB-4C06-22B6-4D063A3920FA}"/>
              </a:ext>
            </a:extLst>
          </p:cNvPr>
          <p:cNvSpPr txBox="1"/>
          <p:nvPr/>
        </p:nvSpPr>
        <p:spPr>
          <a:xfrm>
            <a:off x="2100422" y="7962929"/>
            <a:ext cx="12630395" cy="1077218"/>
          </a:xfrm>
          <a:prstGeom prst="rect">
            <a:avLst/>
          </a:prstGeom>
          <a:no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2. Nêu ví dụ khác về phản ứng của cơ thể khi bất ngờ gặp kích thích từ bên ngoài.</a:t>
            </a:r>
          </a:p>
        </p:txBody>
      </p:sp>
      <p:sp>
        <p:nvSpPr>
          <p:cNvPr id="3" name="TextBox 2">
            <a:extLst>
              <a:ext uri="{FF2B5EF4-FFF2-40B4-BE49-F238E27FC236}">
                <a16:creationId xmlns:a16="http://schemas.microsoft.com/office/drawing/2014/main" id="{33313AD5-06C9-FD5E-E1F3-25E11F4CD25B}"/>
              </a:ext>
            </a:extLst>
          </p:cNvPr>
          <p:cNvSpPr txBox="1"/>
          <p:nvPr/>
        </p:nvSpPr>
        <p:spPr>
          <a:xfrm>
            <a:off x="2242344" y="2127730"/>
            <a:ext cx="8134350"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 Chức năng của tủy sống</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 Box 14">
            <a:extLst>
              <a:ext uri="{FF2B5EF4-FFF2-40B4-BE49-F238E27FC236}">
                <a16:creationId xmlns:a16="http://schemas.microsoft.com/office/drawing/2014/main" id="{CD3A977E-0D50-9159-B9C0-FD75FC21D498}"/>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grpSp>
        <p:nvGrpSpPr>
          <p:cNvPr id="4" name="Group 3">
            <a:extLst>
              <a:ext uri="{FF2B5EF4-FFF2-40B4-BE49-F238E27FC236}">
                <a16:creationId xmlns:a16="http://schemas.microsoft.com/office/drawing/2014/main" id="{EF3ADC6F-728A-43DC-93E4-0ABB1202790F}"/>
              </a:ext>
            </a:extLst>
          </p:cNvPr>
          <p:cNvGrpSpPr/>
          <p:nvPr/>
        </p:nvGrpSpPr>
        <p:grpSpPr>
          <a:xfrm>
            <a:off x="1204119" y="3048000"/>
            <a:ext cx="12954000" cy="4724400"/>
            <a:chOff x="887672" y="3020750"/>
            <a:chExt cx="14859000" cy="2870678"/>
          </a:xfrm>
        </p:grpSpPr>
        <p:pic>
          <p:nvPicPr>
            <p:cNvPr id="9" name="Picture 8">
              <a:extLst>
                <a:ext uri="{FF2B5EF4-FFF2-40B4-BE49-F238E27FC236}">
                  <a16:creationId xmlns:a16="http://schemas.microsoft.com/office/drawing/2014/main" id="{B6261E78-73A5-B1D3-3FAC-B80FB379ADCA}"/>
                </a:ext>
              </a:extLst>
            </p:cNvPr>
            <p:cNvPicPr>
              <a:picLocks noChangeAspect="1"/>
            </p:cNvPicPr>
            <p:nvPr/>
          </p:nvPicPr>
          <p:blipFill rotWithShape="1">
            <a:blip r:embed="rId3"/>
            <a:srcRect t="2334"/>
            <a:stretch/>
          </p:blipFill>
          <p:spPr>
            <a:xfrm>
              <a:off x="887672" y="3020750"/>
              <a:ext cx="14859000" cy="2870678"/>
            </a:xfrm>
            <a:prstGeom prst="rect">
              <a:avLst/>
            </a:prstGeom>
          </p:spPr>
        </p:pic>
        <p:sp>
          <p:nvSpPr>
            <p:cNvPr id="2" name="TextBox 1">
              <a:extLst>
                <a:ext uri="{FF2B5EF4-FFF2-40B4-BE49-F238E27FC236}">
                  <a16:creationId xmlns:a16="http://schemas.microsoft.com/office/drawing/2014/main" id="{CAA51AA1-8B97-C1BA-0732-F2D494E11203}"/>
                </a:ext>
              </a:extLst>
            </p:cNvPr>
            <p:cNvSpPr txBox="1"/>
            <p:nvPr/>
          </p:nvSpPr>
          <p:spPr>
            <a:xfrm>
              <a:off x="2144178" y="3548018"/>
              <a:ext cx="13182600" cy="1931981"/>
            </a:xfrm>
            <a:prstGeom prst="rect">
              <a:avLst/>
            </a:prstGeom>
            <a:solidFill>
              <a:srgbClr val="FFFAB2"/>
            </a:solidFill>
          </p:spPr>
          <p:txBody>
            <a:bodyPr wrap="square" rtlCol="0">
              <a:spAutoFit/>
            </a:bodyPr>
            <a:lstStyle/>
            <a:p>
              <a:pPr algn="just">
                <a:lnSpc>
                  <a:spcPct val="120000"/>
                </a:lnSpc>
              </a:pPr>
              <a:r>
                <a:rPr lang="en-US" sz="4500" b="1" i="1">
                  <a:solidFill>
                    <a:srgbClr val="FF0000"/>
                  </a:solidFill>
                  <a:latin typeface="Times New Roman" panose="02020603050405020304" pitchFamily="18" charset="0"/>
                  <a:cs typeface="Times New Roman" panose="02020603050405020304" pitchFamily="18" charset="0"/>
                </a:rPr>
                <a:t>Khi gặp một kích thích bất ngờ, cơ thể tự động phản ứng rất nhanh. Những phản ứng như vậy gọi là phản xạ. Tủy sống điều khiển những phản xạ này.</a:t>
              </a:r>
            </a:p>
          </p:txBody>
        </p:sp>
      </p:grpSp>
      <p:sp>
        <p:nvSpPr>
          <p:cNvPr id="5" name="Rectangle 4">
            <a:extLst>
              <a:ext uri="{FF2B5EF4-FFF2-40B4-BE49-F238E27FC236}">
                <a16:creationId xmlns:a16="http://schemas.microsoft.com/office/drawing/2014/main" id="{0AE28852-CD1C-1563-94C3-D62F77ACECB3}"/>
              </a:ext>
            </a:extLst>
          </p:cNvPr>
          <p:cNvSpPr/>
          <p:nvPr/>
        </p:nvSpPr>
        <p:spPr>
          <a:xfrm>
            <a:off x="1813719" y="1687073"/>
            <a:ext cx="13194570" cy="646331"/>
          </a:xfrm>
          <a:prstGeom prst="rect">
            <a:avLst/>
          </a:prstGeom>
        </p:spPr>
        <p:txBody>
          <a:bodyPr wrap="square">
            <a:spAutoFit/>
          </a:bodyPr>
          <a:lstStyle/>
          <a:p>
            <a:r>
              <a:rPr lang="nl-NL" sz="3600" b="1" u="sng">
                <a:solidFill>
                  <a:srgbClr val="FF0000"/>
                </a:solidFill>
                <a:latin typeface="Times New Roman" pitchFamily="18" charset="0"/>
                <a:cs typeface="Times New Roman" pitchFamily="18" charset="0"/>
              </a:rPr>
              <a:t>1. Chức năng của cơ quan thần kinh.</a:t>
            </a:r>
          </a:p>
        </p:txBody>
      </p:sp>
      <p:sp>
        <p:nvSpPr>
          <p:cNvPr id="7" name="TextBox 6">
            <a:extLst>
              <a:ext uri="{FF2B5EF4-FFF2-40B4-BE49-F238E27FC236}">
                <a16:creationId xmlns:a16="http://schemas.microsoft.com/office/drawing/2014/main" id="{98A53CC9-2774-A9C9-BD5A-E84C2DA9C237}"/>
              </a:ext>
            </a:extLst>
          </p:cNvPr>
          <p:cNvSpPr txBox="1"/>
          <p:nvPr/>
        </p:nvSpPr>
        <p:spPr>
          <a:xfrm>
            <a:off x="2242344" y="2338124"/>
            <a:ext cx="8134350"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 Chức năng của tủy sống</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48958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32719" y="1563469"/>
            <a:ext cx="8229600" cy="646331"/>
          </a:xfrm>
          <a:prstGeom prst="rect">
            <a:avLst/>
          </a:prstGeom>
        </p:spPr>
        <p:txBody>
          <a:bodyPr wrap="square">
            <a:spAutoFit/>
          </a:bodyPr>
          <a:lstStyle/>
          <a:p>
            <a:pPr algn="just"/>
            <a:r>
              <a:rPr lang="en-US" sz="3600" b="1" u="sng">
                <a:solidFill>
                  <a:srgbClr val="FF0000"/>
                </a:solidFill>
                <a:latin typeface="Times New Roman" pitchFamily="18" charset="0"/>
                <a:cs typeface="Times New Roman" pitchFamily="18" charset="0"/>
              </a:rPr>
              <a:t>2. </a:t>
            </a:r>
            <a:r>
              <a:rPr lang="nl-NL" sz="3600" b="1" u="sng">
                <a:solidFill>
                  <a:srgbClr val="FF0000"/>
                </a:solidFill>
                <a:latin typeface="Times New Roman" pitchFamily="18" charset="0"/>
                <a:cs typeface="Times New Roman" pitchFamily="18" charset="0"/>
              </a:rPr>
              <a:t>Chức năng của cơ quan thần kinh</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graphicFrame>
        <p:nvGraphicFramePr>
          <p:cNvPr id="11" name="Table 10">
            <a:extLst>
              <a:ext uri="{FF2B5EF4-FFF2-40B4-BE49-F238E27FC236}">
                <a16:creationId xmlns:a16="http://schemas.microsoft.com/office/drawing/2014/main" id="{AB17915B-3143-4B0B-8625-5545E363118D}"/>
              </a:ext>
            </a:extLst>
          </p:cNvPr>
          <p:cNvGraphicFramePr>
            <a:graphicFrameLocks noGrp="1"/>
          </p:cNvGraphicFramePr>
          <p:nvPr>
            <p:extLst>
              <p:ext uri="{D42A27DB-BD31-4B8C-83A1-F6EECF244321}">
                <p14:modId xmlns:p14="http://schemas.microsoft.com/office/powerpoint/2010/main" val="2752236818"/>
              </p:ext>
            </p:extLst>
          </p:nvPr>
        </p:nvGraphicFramePr>
        <p:xfrm>
          <a:off x="1432719" y="2309863"/>
          <a:ext cx="13944600" cy="6476951"/>
        </p:xfrm>
        <a:graphic>
          <a:graphicData uri="http://schemas.openxmlformats.org/drawingml/2006/table">
            <a:tbl>
              <a:tblPr firstRow="1" firstCol="1" bandRow="1">
                <a:tableStyleId>{5C22544A-7EE6-4342-B048-85BDC9FD1C3A}</a:tableStyleId>
              </a:tblPr>
              <a:tblGrid>
                <a:gridCol w="7016981">
                  <a:extLst>
                    <a:ext uri="{9D8B030D-6E8A-4147-A177-3AD203B41FA5}">
                      <a16:colId xmlns:a16="http://schemas.microsoft.com/office/drawing/2014/main" val="191581323"/>
                    </a:ext>
                  </a:extLst>
                </a:gridCol>
                <a:gridCol w="3498619">
                  <a:extLst>
                    <a:ext uri="{9D8B030D-6E8A-4147-A177-3AD203B41FA5}">
                      <a16:colId xmlns:a16="http://schemas.microsoft.com/office/drawing/2014/main" val="2820851951"/>
                    </a:ext>
                  </a:extLst>
                </a:gridCol>
                <a:gridCol w="3429000">
                  <a:extLst>
                    <a:ext uri="{9D8B030D-6E8A-4147-A177-3AD203B41FA5}">
                      <a16:colId xmlns:a16="http://schemas.microsoft.com/office/drawing/2014/main" val="586966216"/>
                    </a:ext>
                  </a:extLst>
                </a:gridCol>
              </a:tblGrid>
              <a:tr h="657925">
                <a:tc>
                  <a:txBody>
                    <a:bodyPr/>
                    <a:lstStyle/>
                    <a:p>
                      <a:pPr algn="ctr">
                        <a:lnSpc>
                          <a:spcPct val="120000"/>
                        </a:lnSpc>
                      </a:pPr>
                      <a:r>
                        <a:rPr lang="nl-NL" sz="2800">
                          <a:solidFill>
                            <a:schemeClr val="bg1"/>
                          </a:solidFill>
                          <a:effectLst/>
                          <a:latin typeface="Times New Roman" panose="02020603050405020304" pitchFamily="18" charset="0"/>
                          <a:cs typeface="Times New Roman" panose="02020603050405020304" pitchFamily="18" charset="0"/>
                        </a:rPr>
                        <a:t>Hoạt động</a:t>
                      </a:r>
                      <a:endParaRPr lang="en-US"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lnSpc>
                          <a:spcPct val="120000"/>
                        </a:lnSpc>
                      </a:pPr>
                      <a:r>
                        <a:rPr lang="nl-NL" sz="2800">
                          <a:solidFill>
                            <a:schemeClr val="bg1"/>
                          </a:solidFill>
                          <a:effectLst/>
                          <a:latin typeface="Times New Roman" panose="02020603050405020304" pitchFamily="18" charset="0"/>
                          <a:cs typeface="Times New Roman" panose="02020603050405020304" pitchFamily="18" charset="0"/>
                        </a:rPr>
                        <a:t>Do tủy sống điều khiển</a:t>
                      </a:r>
                      <a:endParaRPr lang="en-US"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lnSpc>
                          <a:spcPct val="120000"/>
                        </a:lnSpc>
                      </a:pPr>
                      <a:r>
                        <a:rPr lang="nl-NL" sz="2800">
                          <a:solidFill>
                            <a:schemeClr val="bg1"/>
                          </a:solidFill>
                          <a:effectLst/>
                          <a:latin typeface="Times New Roman" panose="02020603050405020304" pitchFamily="18" charset="0"/>
                          <a:cs typeface="Times New Roman" panose="02020603050405020304" pitchFamily="18" charset="0"/>
                        </a:rPr>
                        <a:t>Do não điều khiển</a:t>
                      </a:r>
                      <a:endParaRPr lang="en-US"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extLst>
                  <a:ext uri="{0D108BD9-81ED-4DB2-BD59-A6C34878D82A}">
                    <a16:rowId xmlns:a16="http://schemas.microsoft.com/office/drawing/2014/main" val="2043843070"/>
                  </a:ext>
                </a:extLst>
              </a:tr>
              <a:tr h="752574">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Múa, hát</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975504"/>
                  </a:ext>
                </a:extLst>
              </a:tr>
              <a:tr h="797485">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Giật mình khi nghe tiếng động mạnh</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229731"/>
                  </a:ext>
                </a:extLst>
              </a:tr>
              <a:tr h="657925">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Chớp mắt khi có vật chạm vào</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493095"/>
                  </a:ext>
                </a:extLst>
              </a:tr>
              <a:tr h="777548">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Chơi trò chơi</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325765"/>
                  </a:ext>
                </a:extLst>
              </a:tr>
              <a:tr h="717737">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Chạm vào vật nóng rụt tay lại</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629894"/>
                  </a:ext>
                </a:extLst>
              </a:tr>
              <a:tr h="892043">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Khi đi qua đường thấy đèn đỏ thì dừng lại.</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084202"/>
                  </a:ext>
                </a:extLst>
              </a:tr>
              <a:tr h="657925">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Phát biểu ý kiến trong giờ học.</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2770366"/>
                  </a:ext>
                </a:extLst>
              </a:tr>
            </a:tbl>
          </a:graphicData>
        </a:graphic>
      </p:graphicFrame>
      <p:sp>
        <p:nvSpPr>
          <p:cNvPr id="12" name="TextBox 11">
            <a:extLst>
              <a:ext uri="{FF2B5EF4-FFF2-40B4-BE49-F238E27FC236}">
                <a16:creationId xmlns:a16="http://schemas.microsoft.com/office/drawing/2014/main" id="{B72C9229-D14E-C307-1F6C-D248345495E1}"/>
              </a:ext>
            </a:extLst>
          </p:cNvPr>
          <p:cNvSpPr txBox="1"/>
          <p:nvPr/>
        </p:nvSpPr>
        <p:spPr>
          <a:xfrm>
            <a:off x="13396119" y="3505200"/>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3" name="TextBox 12">
            <a:extLst>
              <a:ext uri="{FF2B5EF4-FFF2-40B4-BE49-F238E27FC236}">
                <a16:creationId xmlns:a16="http://schemas.microsoft.com/office/drawing/2014/main" id="{5628223A-E309-A512-13C5-E7C941E4E2C1}"/>
              </a:ext>
            </a:extLst>
          </p:cNvPr>
          <p:cNvSpPr txBox="1"/>
          <p:nvPr/>
        </p:nvSpPr>
        <p:spPr>
          <a:xfrm>
            <a:off x="9967119" y="4202668"/>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a16="http://schemas.microsoft.com/office/drawing/2014/main" id="{D8540BA9-A706-63D3-7C85-BBC0EBFAFB18}"/>
              </a:ext>
            </a:extLst>
          </p:cNvPr>
          <p:cNvSpPr txBox="1"/>
          <p:nvPr/>
        </p:nvSpPr>
        <p:spPr>
          <a:xfrm>
            <a:off x="9952038" y="5023939"/>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5" name="TextBox 14">
            <a:extLst>
              <a:ext uri="{FF2B5EF4-FFF2-40B4-BE49-F238E27FC236}">
                <a16:creationId xmlns:a16="http://schemas.microsoft.com/office/drawing/2014/main" id="{00B843EC-B1F7-B8A4-9B92-0333A9723BC3}"/>
              </a:ext>
            </a:extLst>
          </p:cNvPr>
          <p:cNvSpPr txBox="1"/>
          <p:nvPr/>
        </p:nvSpPr>
        <p:spPr>
          <a:xfrm>
            <a:off x="13396119" y="5788840"/>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6" name="TextBox 15">
            <a:extLst>
              <a:ext uri="{FF2B5EF4-FFF2-40B4-BE49-F238E27FC236}">
                <a16:creationId xmlns:a16="http://schemas.microsoft.com/office/drawing/2014/main" id="{CD4CF162-322D-67FF-71A0-845ACAE20449}"/>
              </a:ext>
            </a:extLst>
          </p:cNvPr>
          <p:cNvSpPr txBox="1"/>
          <p:nvPr/>
        </p:nvSpPr>
        <p:spPr>
          <a:xfrm>
            <a:off x="9952038" y="6598790"/>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7" name="TextBox 16">
            <a:extLst>
              <a:ext uri="{FF2B5EF4-FFF2-40B4-BE49-F238E27FC236}">
                <a16:creationId xmlns:a16="http://schemas.microsoft.com/office/drawing/2014/main" id="{DED35C63-CB9F-AB6C-B08B-36466B469C40}"/>
              </a:ext>
            </a:extLst>
          </p:cNvPr>
          <p:cNvSpPr txBox="1"/>
          <p:nvPr/>
        </p:nvSpPr>
        <p:spPr>
          <a:xfrm>
            <a:off x="13396119" y="7211627"/>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8" name="TextBox 17">
            <a:extLst>
              <a:ext uri="{FF2B5EF4-FFF2-40B4-BE49-F238E27FC236}">
                <a16:creationId xmlns:a16="http://schemas.microsoft.com/office/drawing/2014/main" id="{70FD2726-8BC2-D6DC-AC95-969CE1F590B0}"/>
              </a:ext>
            </a:extLst>
          </p:cNvPr>
          <p:cNvSpPr txBox="1"/>
          <p:nvPr/>
        </p:nvSpPr>
        <p:spPr>
          <a:xfrm>
            <a:off x="13396119" y="8032898"/>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18180895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32719" y="1563469"/>
            <a:ext cx="81534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Chức năng của cơ quan thần kinh</a:t>
            </a:r>
            <a:endParaRPr lang="en-US" sz="3600" b="1">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grpSp>
        <p:nvGrpSpPr>
          <p:cNvPr id="6" name="Group 5">
            <a:extLst>
              <a:ext uri="{FF2B5EF4-FFF2-40B4-BE49-F238E27FC236}">
                <a16:creationId xmlns:a16="http://schemas.microsoft.com/office/drawing/2014/main" id="{6BB1C527-8230-3D22-6496-C0344592F689}"/>
              </a:ext>
            </a:extLst>
          </p:cNvPr>
          <p:cNvGrpSpPr/>
          <p:nvPr/>
        </p:nvGrpSpPr>
        <p:grpSpPr>
          <a:xfrm>
            <a:off x="1434498" y="2200027"/>
            <a:ext cx="8696722" cy="1206814"/>
            <a:chOff x="1661319" y="2118994"/>
            <a:chExt cx="8696722" cy="1206814"/>
          </a:xfrm>
        </p:grpSpPr>
        <p:pic>
          <p:nvPicPr>
            <p:cNvPr id="3" name="Picture 2">
              <a:extLst>
                <a:ext uri="{FF2B5EF4-FFF2-40B4-BE49-F238E27FC236}">
                  <a16:creationId xmlns:a16="http://schemas.microsoft.com/office/drawing/2014/main" id="{0705980D-42CB-CBCF-EA0A-97CFA1F2EDB7}"/>
                </a:ext>
              </a:extLst>
            </p:cNvPr>
            <p:cNvPicPr>
              <a:picLocks noChangeAspect="1"/>
            </p:cNvPicPr>
            <p:nvPr/>
          </p:nvPicPr>
          <p:blipFill rotWithShape="1">
            <a:blip r:embed="rId3"/>
            <a:srcRect r="86857"/>
            <a:stretch/>
          </p:blipFill>
          <p:spPr>
            <a:xfrm>
              <a:off x="1661319" y="2118994"/>
              <a:ext cx="1142999" cy="1206814"/>
            </a:xfrm>
            <a:prstGeom prst="rect">
              <a:avLst/>
            </a:prstGeom>
          </p:spPr>
        </p:pic>
        <p:sp>
          <p:nvSpPr>
            <p:cNvPr id="5" name="Rectangle 4">
              <a:extLst>
                <a:ext uri="{FF2B5EF4-FFF2-40B4-BE49-F238E27FC236}">
                  <a16:creationId xmlns:a16="http://schemas.microsoft.com/office/drawing/2014/main" id="{750D057A-5B56-BFE1-A193-01BBF7499D0A}"/>
                </a:ext>
              </a:extLst>
            </p:cNvPr>
            <p:cNvSpPr/>
            <p:nvPr/>
          </p:nvSpPr>
          <p:spPr>
            <a:xfrm>
              <a:off x="2804318" y="2431386"/>
              <a:ext cx="7553723"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Cơ quan </a:t>
              </a:r>
              <a:r>
                <a:rPr lang="nl-NL" sz="3600" b="1">
                  <a:solidFill>
                    <a:srgbClr val="FF0000"/>
                  </a:solidFill>
                  <a:latin typeface="Times New Roman" pitchFamily="18" charset="0"/>
                  <a:cs typeface="Times New Roman" pitchFamily="18" charset="0"/>
                </a:rPr>
                <a:t>thần kinh có chức năng gì?</a:t>
              </a:r>
              <a:endParaRPr lang="en-US" sz="3600" b="1">
                <a:solidFill>
                  <a:srgbClr val="FF0000"/>
                </a:solidFill>
                <a:latin typeface="Times New Roman" pitchFamily="18" charset="0"/>
                <a:cs typeface="Times New Roman" pitchFamily="18" charset="0"/>
              </a:endParaRPr>
            </a:p>
          </p:txBody>
        </p:sp>
      </p:grpSp>
      <p:grpSp>
        <p:nvGrpSpPr>
          <p:cNvPr id="20" name="Group 19">
            <a:extLst>
              <a:ext uri="{FF2B5EF4-FFF2-40B4-BE49-F238E27FC236}">
                <a16:creationId xmlns:a16="http://schemas.microsoft.com/office/drawing/2014/main" id="{F932C3C5-6555-F599-96D4-7DD6B92B5D16}"/>
              </a:ext>
            </a:extLst>
          </p:cNvPr>
          <p:cNvGrpSpPr/>
          <p:nvPr/>
        </p:nvGrpSpPr>
        <p:grpSpPr>
          <a:xfrm>
            <a:off x="1280319" y="3832532"/>
            <a:ext cx="12801600" cy="3254067"/>
            <a:chOff x="621527" y="3623730"/>
            <a:chExt cx="15338381" cy="2444973"/>
          </a:xfrm>
        </p:grpSpPr>
        <p:pic>
          <p:nvPicPr>
            <p:cNvPr id="8" name="Picture 7">
              <a:extLst>
                <a:ext uri="{FF2B5EF4-FFF2-40B4-BE49-F238E27FC236}">
                  <a16:creationId xmlns:a16="http://schemas.microsoft.com/office/drawing/2014/main" id="{E8F86B26-D2B7-721D-7AEF-D1438905A46A}"/>
                </a:ext>
              </a:extLst>
            </p:cNvPr>
            <p:cNvPicPr>
              <a:picLocks noChangeAspect="1"/>
            </p:cNvPicPr>
            <p:nvPr/>
          </p:nvPicPr>
          <p:blipFill>
            <a:blip r:embed="rId4"/>
            <a:stretch>
              <a:fillRect/>
            </a:stretch>
          </p:blipFill>
          <p:spPr>
            <a:xfrm>
              <a:off x="621527" y="3623730"/>
              <a:ext cx="15338381" cy="2444973"/>
            </a:xfrm>
            <a:prstGeom prst="rect">
              <a:avLst/>
            </a:prstGeom>
          </p:spPr>
        </p:pic>
        <p:sp>
          <p:nvSpPr>
            <p:cNvPr id="19" name="Rectangle 18">
              <a:extLst>
                <a:ext uri="{FF2B5EF4-FFF2-40B4-BE49-F238E27FC236}">
                  <a16:creationId xmlns:a16="http://schemas.microsoft.com/office/drawing/2014/main" id="{E3EA479E-50C6-62E7-3846-E2F56DF84586}"/>
                </a:ext>
              </a:extLst>
            </p:cNvPr>
            <p:cNvSpPr/>
            <p:nvPr/>
          </p:nvSpPr>
          <p:spPr>
            <a:xfrm>
              <a:off x="1980517" y="3920245"/>
              <a:ext cx="13715999" cy="1639246"/>
            </a:xfrm>
            <a:prstGeom prst="rect">
              <a:avLst/>
            </a:prstGeom>
            <a:solidFill>
              <a:srgbClr val="FEEBBD"/>
            </a:solidFill>
          </p:spPr>
          <p:txBody>
            <a:bodyPr wrap="square">
              <a:spAutoFit/>
            </a:bodyPr>
            <a:lstStyle/>
            <a:p>
              <a:pPr algn="just">
                <a:lnSpc>
                  <a:spcPct val="120000"/>
                </a:lnSpc>
              </a:pPr>
              <a:r>
                <a:rPr lang="en-US" sz="4500" b="1" i="1">
                  <a:solidFill>
                    <a:srgbClr val="FF0000"/>
                  </a:solidFill>
                  <a:latin typeface="Times New Roman" pitchFamily="18" charset="0"/>
                  <a:cs typeface="Times New Roman" pitchFamily="18" charset="0"/>
                </a:rPr>
                <a:t>Cơ quan </a:t>
              </a:r>
              <a:r>
                <a:rPr lang="nl-NL" sz="4500" b="1" i="1">
                  <a:solidFill>
                    <a:srgbClr val="FF0000"/>
                  </a:solidFill>
                  <a:latin typeface="Times New Roman" pitchFamily="18" charset="0"/>
                  <a:cs typeface="Times New Roman" pitchFamily="18" charset="0"/>
                </a:rPr>
                <a:t>thần kinh có chức năng: tiếp nhận và trả lời kích thích từ bên trong và bên ngoài cơ thể; điều khiển, phối hợp hoạt động của cơ thể.</a:t>
              </a:r>
              <a:endParaRPr lang="en-US" sz="4500" b="1" i="1">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0809481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32719" y="1563469"/>
            <a:ext cx="60960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Bảo vệ cơ quan thần kinh.</a:t>
            </a:r>
            <a:endParaRPr lang="en-US" sz="3600" b="1">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pic>
        <p:nvPicPr>
          <p:cNvPr id="3" name="Picture 2">
            <a:extLst>
              <a:ext uri="{FF2B5EF4-FFF2-40B4-BE49-F238E27FC236}">
                <a16:creationId xmlns:a16="http://schemas.microsoft.com/office/drawing/2014/main" id="{8488B955-9749-A1ED-0740-F8CB88FDC6B7}"/>
              </a:ext>
            </a:extLst>
          </p:cNvPr>
          <p:cNvPicPr>
            <a:picLocks noChangeAspect="1"/>
          </p:cNvPicPr>
          <p:nvPr/>
        </p:nvPicPr>
        <p:blipFill rotWithShape="1">
          <a:blip r:embed="rId3"/>
          <a:srcRect l="1352" t="35177" r="67593" b="5989"/>
          <a:stretch/>
        </p:blipFill>
        <p:spPr>
          <a:xfrm>
            <a:off x="1248362" y="3705140"/>
            <a:ext cx="4451557" cy="4067260"/>
          </a:xfrm>
          <a:prstGeom prst="rect">
            <a:avLst/>
          </a:prstGeom>
        </p:spPr>
      </p:pic>
      <p:grpSp>
        <p:nvGrpSpPr>
          <p:cNvPr id="5" name="Group 4">
            <a:extLst>
              <a:ext uri="{FF2B5EF4-FFF2-40B4-BE49-F238E27FC236}">
                <a16:creationId xmlns:a16="http://schemas.microsoft.com/office/drawing/2014/main" id="{DC492735-6A0B-D191-447C-18165D66983E}"/>
              </a:ext>
            </a:extLst>
          </p:cNvPr>
          <p:cNvGrpSpPr/>
          <p:nvPr/>
        </p:nvGrpSpPr>
        <p:grpSpPr>
          <a:xfrm>
            <a:off x="1398588" y="2150787"/>
            <a:ext cx="13999895" cy="1182415"/>
            <a:chOff x="1204120" y="2488588"/>
            <a:chExt cx="14302739" cy="1247852"/>
          </a:xfrm>
        </p:grpSpPr>
        <p:pic>
          <p:nvPicPr>
            <p:cNvPr id="6" name="Picture 5">
              <a:extLst>
                <a:ext uri="{FF2B5EF4-FFF2-40B4-BE49-F238E27FC236}">
                  <a16:creationId xmlns:a16="http://schemas.microsoft.com/office/drawing/2014/main" id="{C4395FBC-4B5C-B73E-FCC1-3D225EDB6740}"/>
                </a:ext>
              </a:extLst>
            </p:cNvPr>
            <p:cNvPicPr>
              <a:picLocks noChangeAspect="1"/>
            </p:cNvPicPr>
            <p:nvPr/>
          </p:nvPicPr>
          <p:blipFill rotWithShape="1">
            <a:blip r:embed="rId4"/>
            <a:srcRect r="91601"/>
            <a:stretch/>
          </p:blipFill>
          <p:spPr>
            <a:xfrm>
              <a:off x="1204120" y="2488588"/>
              <a:ext cx="1108168" cy="1206256"/>
            </a:xfrm>
            <a:prstGeom prst="rect">
              <a:avLst/>
            </a:prstGeom>
          </p:spPr>
        </p:pic>
        <p:sp>
          <p:nvSpPr>
            <p:cNvPr id="7" name="TextBox 6">
              <a:extLst>
                <a:ext uri="{FF2B5EF4-FFF2-40B4-BE49-F238E27FC236}">
                  <a16:creationId xmlns:a16="http://schemas.microsoft.com/office/drawing/2014/main" id="{E530F371-DB23-0374-E405-4662F64B79F5}"/>
                </a:ext>
              </a:extLst>
            </p:cNvPr>
            <p:cNvSpPr txBox="1"/>
            <p:nvPr/>
          </p:nvSpPr>
          <p:spPr>
            <a:xfrm>
              <a:off x="2312288" y="2599607"/>
              <a:ext cx="13194571" cy="1136833"/>
            </a:xfrm>
            <a:prstGeom prst="rect">
              <a:avLst/>
            </a:prstGeom>
            <a:solidFill>
              <a:schemeClr val="bg1"/>
            </a:solidFill>
          </p:spPr>
          <p:txBody>
            <a:bodyPr wrap="square" rtlCol="0">
              <a:spAutoFit/>
            </a:bodyPr>
            <a:lstStyle/>
            <a:p>
              <a:pPr algn="just"/>
              <a:r>
                <a:rPr lang="en-US" sz="3200" b="1">
                  <a:solidFill>
                    <a:srgbClr val="FF0000"/>
                  </a:solidFill>
                  <a:latin typeface="Times New Roman" panose="02020603050405020304" pitchFamily="18" charset="0"/>
                  <a:cs typeface="Times New Roman" panose="02020603050405020304" pitchFamily="18" charset="0"/>
                </a:rPr>
                <a:t>1. Chúng ta nên và không nên làm gì để không bị chấn thương não, tủy sống, các dây thần kinh?</a:t>
              </a:r>
            </a:p>
          </p:txBody>
        </p:sp>
      </p:grpSp>
      <p:pic>
        <p:nvPicPr>
          <p:cNvPr id="8" name="Picture 7">
            <a:extLst>
              <a:ext uri="{FF2B5EF4-FFF2-40B4-BE49-F238E27FC236}">
                <a16:creationId xmlns:a16="http://schemas.microsoft.com/office/drawing/2014/main" id="{61CFCB3B-9A66-AEC7-D3C0-245F71FC519E}"/>
              </a:ext>
            </a:extLst>
          </p:cNvPr>
          <p:cNvPicPr>
            <a:picLocks noChangeAspect="1"/>
          </p:cNvPicPr>
          <p:nvPr/>
        </p:nvPicPr>
        <p:blipFill rotWithShape="1">
          <a:blip r:embed="rId3"/>
          <a:srcRect l="32761" t="36681" r="34671" b="7004"/>
          <a:stretch/>
        </p:blipFill>
        <p:spPr>
          <a:xfrm>
            <a:off x="5804092" y="3810000"/>
            <a:ext cx="4668456" cy="3893140"/>
          </a:xfrm>
          <a:prstGeom prst="rect">
            <a:avLst/>
          </a:prstGeom>
        </p:spPr>
      </p:pic>
      <p:pic>
        <p:nvPicPr>
          <p:cNvPr id="9" name="Picture 8">
            <a:extLst>
              <a:ext uri="{FF2B5EF4-FFF2-40B4-BE49-F238E27FC236}">
                <a16:creationId xmlns:a16="http://schemas.microsoft.com/office/drawing/2014/main" id="{44DFC962-D7AE-6042-2D28-12E91C2E7731}"/>
              </a:ext>
            </a:extLst>
          </p:cNvPr>
          <p:cNvPicPr>
            <a:picLocks noChangeAspect="1"/>
          </p:cNvPicPr>
          <p:nvPr/>
        </p:nvPicPr>
        <p:blipFill rotWithShape="1">
          <a:blip r:embed="rId3"/>
          <a:srcRect l="65982" t="35553" r="2740" b="7131"/>
          <a:stretch/>
        </p:blipFill>
        <p:spPr>
          <a:xfrm>
            <a:off x="10576721" y="3775370"/>
            <a:ext cx="4483551" cy="3962400"/>
          </a:xfrm>
          <a:prstGeom prst="rect">
            <a:avLst/>
          </a:prstGeom>
        </p:spPr>
      </p:pic>
    </p:spTree>
    <p:extLst>
      <p:ext uri="{BB962C8B-B14F-4D97-AF65-F5344CB8AC3E}">
        <p14:creationId xmlns:p14="http://schemas.microsoft.com/office/powerpoint/2010/main" val="19612909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460626" y="1108646"/>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pic>
        <p:nvPicPr>
          <p:cNvPr id="6" name="Picture 5">
            <a:extLst>
              <a:ext uri="{FF2B5EF4-FFF2-40B4-BE49-F238E27FC236}">
                <a16:creationId xmlns:a16="http://schemas.microsoft.com/office/drawing/2014/main" id="{88391397-97C2-CB1A-32BA-65A50E9F52F4}"/>
              </a:ext>
            </a:extLst>
          </p:cNvPr>
          <p:cNvPicPr>
            <a:picLocks noChangeAspect="1"/>
          </p:cNvPicPr>
          <p:nvPr/>
        </p:nvPicPr>
        <p:blipFill rotWithShape="1">
          <a:blip r:embed="rId3"/>
          <a:srcRect l="-1523" t="831" r="89657" b="82421"/>
          <a:stretch/>
        </p:blipFill>
        <p:spPr>
          <a:xfrm>
            <a:off x="1198565" y="2228651"/>
            <a:ext cx="1246050" cy="1030620"/>
          </a:xfrm>
          <a:prstGeom prst="rect">
            <a:avLst/>
          </a:prstGeom>
        </p:spPr>
      </p:pic>
      <p:sp>
        <p:nvSpPr>
          <p:cNvPr id="7" name="Rectangle 6">
            <a:extLst>
              <a:ext uri="{FF2B5EF4-FFF2-40B4-BE49-F238E27FC236}">
                <a16:creationId xmlns:a16="http://schemas.microsoft.com/office/drawing/2014/main" id="{0460865A-E4E8-9064-D32B-3DA7628F1CD7}"/>
              </a:ext>
            </a:extLst>
          </p:cNvPr>
          <p:cNvSpPr/>
          <p:nvPr/>
        </p:nvSpPr>
        <p:spPr>
          <a:xfrm>
            <a:off x="2575719" y="1854587"/>
            <a:ext cx="7162800" cy="646331"/>
          </a:xfrm>
          <a:prstGeom prst="rect">
            <a:avLst/>
          </a:prstGeom>
        </p:spPr>
        <p:txBody>
          <a:bodyPr wrap="square">
            <a:spAutoFit/>
          </a:bodyPr>
          <a:lstStyle/>
          <a:p>
            <a:pPr algn="just"/>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0E23D62F-6AD5-1D42-933C-CD4E588E49B2}"/>
              </a:ext>
            </a:extLst>
          </p:cNvPr>
          <p:cNvPicPr>
            <a:picLocks noChangeAspect="1"/>
          </p:cNvPicPr>
          <p:nvPr/>
        </p:nvPicPr>
        <p:blipFill rotWithShape="1">
          <a:blip r:embed="rId3"/>
          <a:srcRect t="26881"/>
          <a:stretch/>
        </p:blipFill>
        <p:spPr>
          <a:xfrm>
            <a:off x="2178363" y="3657745"/>
            <a:ext cx="11193925" cy="5181455"/>
          </a:xfrm>
          <a:prstGeom prst="rect">
            <a:avLst/>
          </a:prstGeom>
        </p:spPr>
      </p:pic>
      <p:sp>
        <p:nvSpPr>
          <p:cNvPr id="2" name="TextBox 1">
            <a:extLst>
              <a:ext uri="{FF2B5EF4-FFF2-40B4-BE49-F238E27FC236}">
                <a16:creationId xmlns:a16="http://schemas.microsoft.com/office/drawing/2014/main" id="{2E1E0E64-D1E4-0A10-C187-8461021F3752}"/>
              </a:ext>
            </a:extLst>
          </p:cNvPr>
          <p:cNvSpPr txBox="1"/>
          <p:nvPr/>
        </p:nvSpPr>
        <p:spPr>
          <a:xfrm>
            <a:off x="2466322" y="2501624"/>
            <a:ext cx="7162800" cy="615553"/>
          </a:xfrm>
          <a:prstGeom prst="rect">
            <a:avLst/>
          </a:prstGeom>
          <a:noFill/>
        </p:spPr>
        <p:txBody>
          <a:bodyPr wrap="square" rtlCol="0">
            <a:spAutoFit/>
          </a:bodyPr>
          <a:lstStyle/>
          <a:p>
            <a:r>
              <a:rPr lang="en-US" sz="3400" b="1">
                <a:solidFill>
                  <a:srgbClr val="FF0000"/>
                </a:solidFill>
                <a:latin typeface="Times New Roman" panose="02020603050405020304" pitchFamily="18" charset="0"/>
                <a:cs typeface="Times New Roman" panose="02020603050405020304" pitchFamily="18" charset="0"/>
              </a:rPr>
              <a:t>Chanh – Chua – Cua – Cắp</a:t>
            </a:r>
          </a:p>
        </p:txBody>
      </p:sp>
      <p:sp>
        <p:nvSpPr>
          <p:cNvPr id="5" name="TextBox 4">
            <a:extLst>
              <a:ext uri="{FF2B5EF4-FFF2-40B4-BE49-F238E27FC236}">
                <a16:creationId xmlns:a16="http://schemas.microsoft.com/office/drawing/2014/main" id="{492EA850-B45E-80F7-CEB2-CAB3DCFBAB6F}"/>
              </a:ext>
            </a:extLst>
          </p:cNvPr>
          <p:cNvSpPr txBox="1"/>
          <p:nvPr/>
        </p:nvSpPr>
        <p:spPr>
          <a:xfrm>
            <a:off x="2466322" y="3033676"/>
            <a:ext cx="7500797" cy="615553"/>
          </a:xfrm>
          <a:prstGeom prst="rect">
            <a:avLst/>
          </a:prstGeom>
          <a:noFill/>
        </p:spPr>
        <p:txBody>
          <a:bodyPr wrap="square" rtlCol="0">
            <a:spAutoFit/>
          </a:bodyPr>
          <a:lstStyle/>
          <a:p>
            <a:r>
              <a:rPr lang="en-US" sz="3400" b="1">
                <a:solidFill>
                  <a:srgbClr val="FF0000"/>
                </a:solidFill>
                <a:latin typeface="Times New Roman" panose="02020603050405020304" pitchFamily="18" charset="0"/>
                <a:cs typeface="Times New Roman" panose="02020603050405020304" pitchFamily="18" charset="0"/>
              </a:rPr>
              <a:t>Phản ứng nhanh để không bị “ cua cặp</a:t>
            </a:r>
          </a:p>
        </p:txBody>
      </p:sp>
    </p:spTree>
    <p:extLst>
      <p:ext uri="{BB962C8B-B14F-4D97-AF65-F5344CB8AC3E}">
        <p14:creationId xmlns:p14="http://schemas.microsoft.com/office/powerpoint/2010/main" val="4447815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4934376"/>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10645</TotalTime>
  <Words>494</Words>
  <Application>Microsoft Office PowerPoint</Application>
  <PresentationFormat>Custom</PresentationFormat>
  <Paragraphs>69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 H</cp:lastModifiedBy>
  <cp:revision>1194</cp:revision>
  <dcterms:created xsi:type="dcterms:W3CDTF">2008-09-09T22:52:10Z</dcterms:created>
  <dcterms:modified xsi:type="dcterms:W3CDTF">2022-08-27T22:55:18Z</dcterms:modified>
</cp:coreProperties>
</file>