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22"/>
  </p:notesMasterIdLst>
  <p:sldIdLst>
    <p:sldId id="309" r:id="rId3"/>
    <p:sldId id="316" r:id="rId4"/>
    <p:sldId id="311" r:id="rId5"/>
    <p:sldId id="256" r:id="rId6"/>
    <p:sldId id="317" r:id="rId7"/>
    <p:sldId id="318" r:id="rId8"/>
    <p:sldId id="313" r:id="rId9"/>
    <p:sldId id="321" r:id="rId10"/>
    <p:sldId id="320" r:id="rId11"/>
    <p:sldId id="319" r:id="rId12"/>
    <p:sldId id="312" r:id="rId13"/>
    <p:sldId id="301" r:id="rId14"/>
    <p:sldId id="322" r:id="rId15"/>
    <p:sldId id="297" r:id="rId16"/>
    <p:sldId id="323" r:id="rId17"/>
    <p:sldId id="308" r:id="rId18"/>
    <p:sldId id="306" r:id="rId19"/>
    <p:sldId id="324" r:id="rId20"/>
    <p:sldId id="315" r:id="rId21"/>
  </p:sldIdLst>
  <p:sldSz cx="12192000" cy="6858000"/>
  <p:notesSz cx="7104063" cy="10234613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365FD5-6141-4F0C-BCB4-C2520856437C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0800A2-44B6-4B11-B5AA-188DE3785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AA10385-BE8A-4441-902B-7BA35E743516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5D480FBF-FCB3-4345-8D39-FEE75F862F2C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16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9409-C895-4FB0-93CB-C122213AC68C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1619-3612-4D5E-AAED-F9F849E8BB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8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A7BA-8714-469A-A40B-F146D12B2800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976D-BE37-451C-BCD6-7FC0C7095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247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BCC-43EA-4B83-8D6D-14D05802FC2D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26AB-BE9E-4393-9630-3148E41459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910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332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36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B3AC1B-D43A-4F82-B1C7-18ABCD0FC6C0}" type="datetimeFigureOut">
              <a:rPr lang="zh-CN" altLang="en-US"/>
              <a:pPr>
                <a:defRPr/>
              </a:pPr>
              <a:t>2021/1/19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FC4804-EABE-4E3A-84DA-2215A5310E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5031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FA6136-9C71-4CAA-9442-911F60512FA2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45E10E-2F96-41E6-9958-1BD3AA3433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29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VIDEO%20TV%20HK2%20CANH%20DIEU\L&#7899;p%20Ch&#250;ng%20M&#236;nh%20R&#7845;t%20R&#7845;t%20Vui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63" y="17463"/>
            <a:ext cx="11996737" cy="1076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UTM Avo" panose="02040603050506020204" charset="0"/>
              </a:rPr>
              <a:t>2</a:t>
            </a:r>
            <a:r>
              <a:rPr lang="en-US" sz="3200" dirty="0" smtClean="0">
                <a:latin typeface="UTM Avo" panose="02040603050506020204" charset="0"/>
              </a:rPr>
              <a:t>. </a:t>
            </a:r>
            <a:r>
              <a:rPr lang="en-US" sz="3200" dirty="0" err="1" smtClean="0">
                <a:latin typeface=".VnAvant" panose="020B7200000000000000" pitchFamily="34" charset="0"/>
              </a:rPr>
              <a:t>TiÕng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r>
              <a:rPr lang="en-US" sz="3200" dirty="0" smtClean="0">
                <a:latin typeface=".VnAvant" panose="020B7200000000000000" pitchFamily="34" charset="0"/>
              </a:rPr>
              <a:t>? </a:t>
            </a:r>
            <a:r>
              <a:rPr lang="en-US" sz="3200" dirty="0" err="1" smtClean="0">
                <a:latin typeface=".VnAvant" panose="020B7200000000000000" pitchFamily="34" charset="0"/>
              </a:rPr>
              <a:t>TiÕng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r>
              <a:rPr lang="en-US" sz="3200" dirty="0" smtClean="0">
                <a:latin typeface=".VnAvant" panose="020B7200000000000000" pitchFamily="34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err="1">
                <a:latin typeface=".VnAvant" panose="020B7200000000000000" pitchFamily="34" charset="0"/>
              </a:rPr>
              <a:t>T</a:t>
            </a:r>
            <a:r>
              <a:rPr lang="en-US" sz="3200" dirty="0" err="1" smtClean="0">
                <a:latin typeface=".VnAvant" panose="020B7200000000000000" pitchFamily="34" charset="0"/>
              </a:rPr>
              <a:t>iÕng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r>
              <a:rPr lang="en-US" sz="3200" dirty="0" smtClean="0">
                <a:latin typeface=".VnAvant" panose="020B7200000000000000" pitchFamily="34" charset="0"/>
              </a:rPr>
              <a:t>?</a:t>
            </a:r>
            <a:endParaRPr lang="en-US" sz="3200" dirty="0" smtClean="0">
              <a:latin typeface="UTM Avo" panose="0204060305050602020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77350" y="3027363"/>
            <a:ext cx="4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963" y="3060700"/>
            <a:ext cx="300355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q</a:t>
            </a:r>
            <a:r>
              <a:rPr lang="en-US" sz="3600" dirty="0" err="1" smtClean="0">
                <a:latin typeface=".VnAvant" panose="020B7200000000000000" pitchFamily="34" charset="0"/>
              </a:rPr>
              <a:t>u</a:t>
            </a:r>
            <a:r>
              <a:rPr lang="en-US" sz="3600" dirty="0" smtClean="0">
                <a:latin typeface=".VnAvant" panose="020B7200000000000000" pitchFamily="34" charset="0"/>
              </a:rPr>
              <a:t>¶ </a:t>
            </a:r>
            <a:r>
              <a:rPr lang="en-US" sz="3600" dirty="0" err="1" smtClean="0">
                <a:latin typeface=".VnAvant" panose="020B7200000000000000" pitchFamily="34" charset="0"/>
              </a:rPr>
              <a:t>xoµi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463" y="6257925"/>
            <a:ext cx="323850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n</a:t>
            </a:r>
            <a:r>
              <a:rPr lang="en-US" sz="3600" dirty="0" err="1" smtClean="0">
                <a:latin typeface=".VnAvant" panose="020B7200000000000000" pitchFamily="34" charset="0"/>
              </a:rPr>
              <a:t>goe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nguÈy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32850" y="3027363"/>
            <a:ext cx="3117850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 smtClean="0">
                <a:latin typeface=".VnAvant" panose="020B7200000000000000" pitchFamily="34" charset="0"/>
              </a:rPr>
              <a:t>ngo¸i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l¹i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797925" y="6151563"/>
            <a:ext cx="3152775" cy="646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l</a:t>
            </a:r>
            <a:r>
              <a:rPr lang="en-US" sz="3600" dirty="0" err="1" smtClean="0">
                <a:latin typeface=".VnAvant" panose="020B7200000000000000" pitchFamily="34" charset="0"/>
              </a:rPr>
              <a:t>èc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xo¸y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30892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862013"/>
            <a:ext cx="31178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97313"/>
            <a:ext cx="33829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897313"/>
            <a:ext cx="3152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346200"/>
            <a:ext cx="2505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9125"/>
            <a:ext cx="2409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875213"/>
            <a:ext cx="2533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160713" y="3332163"/>
            <a:ext cx="9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46425" y="2459038"/>
            <a:ext cx="1501775" cy="87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374" idx="3"/>
            <a:endCxn id="20" idx="1"/>
          </p:cNvCxnSpPr>
          <p:nvPr/>
        </p:nvCxnSpPr>
        <p:spPr>
          <a:xfrm>
            <a:off x="7091363" y="2212975"/>
            <a:ext cx="1741487" cy="1138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51663" y="4252913"/>
            <a:ext cx="1881187" cy="18986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3"/>
          </p:cNvCxnSpPr>
          <p:nvPr/>
        </p:nvCxnSpPr>
        <p:spPr>
          <a:xfrm flipV="1">
            <a:off x="3255963" y="5965825"/>
            <a:ext cx="1474787" cy="6159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7905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081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352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33289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0211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662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662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2863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58943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591175" y="13446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2565400" y="33178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11799888" y="402113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3078163" y="46624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3875088" y="533241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-12588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886325" y="1017588"/>
            <a:ext cx="2363788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.VnAvant" panose="020B7200000000000000" pitchFamily="34" charset="0"/>
              </a:rPr>
              <a:t>gi¶i nghÜa tõ</a:t>
            </a:r>
          </a:p>
        </p:txBody>
      </p: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1833563" y="1755775"/>
            <a:ext cx="9467850" cy="1816100"/>
            <a:chOff x="5781973" y="1882062"/>
            <a:chExt cx="4703155" cy="1815814"/>
          </a:xfrm>
        </p:grpSpPr>
        <p:sp>
          <p:nvSpPr>
            <p:cNvPr id="20485" name="TextBox 8"/>
            <p:cNvSpPr txBox="1">
              <a:spLocks noChangeArrowheads="1"/>
            </p:cNvSpPr>
            <p:nvPr/>
          </p:nvSpPr>
          <p:spPr bwMode="auto">
            <a:xfrm>
              <a:off x="5781973" y="1882062"/>
              <a:ext cx="4703155" cy="83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.VnAvant" panose="020B7200000000000000" pitchFamily="34" charset="0"/>
                </a:rPr>
                <a:t>Ngu©y nguÈy: </a:t>
              </a:r>
              <a:r>
                <a:rPr lang="en-US" altLang="en-US" sz="2400">
                  <a:latin typeface=".VnAvant" panose="020B7200000000000000" pitchFamily="34" charset="0"/>
                </a:rPr>
                <a:t>bé tá ý kh«ng b»ng lßng, kh«ng ®ång ý b»ng nhu, l¾c ®Çu nhón vai ®éng t¸c nh­u vung vÈy tay ch©n</a:t>
              </a:r>
              <a:endParaRPr lang="en-US" altLang="en-US" sz="2400">
                <a:latin typeface="UTM Avo" panose="02040603050506020204" pitchFamily="18" charset="0"/>
              </a:endParaRPr>
            </a:p>
          </p:txBody>
        </p:sp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5789889" y="2712900"/>
              <a:ext cx="1508817" cy="4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.VnAvant" panose="020B7200000000000000" pitchFamily="34" charset="0"/>
                </a:rPr>
                <a:t>Tróng tuyÓn </a:t>
              </a:r>
              <a:r>
                <a:rPr lang="en-US" altLang="en-US" sz="2400">
                  <a:latin typeface=".VnAvant" panose="020B7200000000000000" pitchFamily="34" charset="0"/>
                </a:rPr>
                <a:t>: Thi ®ç</a:t>
              </a:r>
            </a:p>
          </p:txBody>
        </p:sp>
        <p:sp>
          <p:nvSpPr>
            <p:cNvPr id="20487" name="TextBox 14"/>
            <p:cNvSpPr txBox="1">
              <a:spLocks noChangeArrowheads="1"/>
            </p:cNvSpPr>
            <p:nvPr/>
          </p:nvSpPr>
          <p:spPr bwMode="auto">
            <a:xfrm>
              <a:off x="5781973" y="3174608"/>
              <a:ext cx="2460169" cy="52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.VnAvant" panose="020B7200000000000000" pitchFamily="34" charset="0"/>
                </a:rPr>
                <a:t>Buét miÖng : </a:t>
              </a:r>
              <a:r>
                <a:rPr lang="en-US" altLang="en-US">
                  <a:latin typeface=".VnAvant" panose="020B7200000000000000" pitchFamily="34" charset="0"/>
                </a:rPr>
                <a:t>tù nhiªn nãi ra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7985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081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352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33289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0211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662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323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2863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58943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 flipH="1">
            <a:off x="5591175" y="13446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Connector 16"/>
          <p:cNvCxnSpPr>
            <a:cxnSpLocks noChangeShapeType="1"/>
          </p:cNvCxnSpPr>
          <p:nvPr/>
        </p:nvCxnSpPr>
        <p:spPr bwMode="auto">
          <a:xfrm flipH="1">
            <a:off x="2565400" y="33178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 flipH="1">
            <a:off x="11799888" y="387985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Connector 18"/>
          <p:cNvCxnSpPr>
            <a:cxnSpLocks noChangeShapeType="1"/>
          </p:cNvCxnSpPr>
          <p:nvPr/>
        </p:nvCxnSpPr>
        <p:spPr bwMode="auto">
          <a:xfrm flipH="1">
            <a:off x="3078163" y="46624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Connector 19"/>
          <p:cNvCxnSpPr>
            <a:cxnSpLocks noChangeShapeType="1"/>
          </p:cNvCxnSpPr>
          <p:nvPr/>
        </p:nvCxnSpPr>
        <p:spPr bwMode="auto">
          <a:xfrm flipH="1">
            <a:off x="3875088" y="533241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/>
          <p:nvPr/>
        </p:nvCxnSpPr>
        <p:spPr>
          <a:xfrm flipV="1">
            <a:off x="4006850" y="1216025"/>
            <a:ext cx="1163638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67563" y="1906588"/>
            <a:ext cx="1576387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09800" y="2555875"/>
            <a:ext cx="13065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019925" y="2566988"/>
            <a:ext cx="14636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11675" y="1897063"/>
            <a:ext cx="1163638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01675" y="3189288"/>
            <a:ext cx="150812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33525" y="5126038"/>
            <a:ext cx="1163638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310688" y="4516438"/>
            <a:ext cx="1866900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38563" y="5207000"/>
            <a:ext cx="1979612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1500" y="6448425"/>
            <a:ext cx="1470025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572" y="329266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92300" y="422275"/>
            <a:ext cx="674688" cy="46196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1434" y="2556493"/>
            <a:ext cx="9559894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uîc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tuyÓn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1434" y="3906838"/>
            <a:ext cx="9341728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b)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uîc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÷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l¹i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ë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tµi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8663" y="4040188"/>
            <a:ext cx="373062" cy="338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65538"/>
            <a:ext cx="12268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9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40138" y="0"/>
            <a:ext cx="4489450" cy="7286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12133263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3827463" y="806450"/>
            <a:ext cx="4402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4638" y="2613025"/>
            <a:ext cx="3575050" cy="3417888"/>
            <a:chOff x="1776794" y="2690263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776794" y="269026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7" name="TextBox 7"/>
            <p:cNvSpPr txBox="1">
              <a:spLocks noChangeArrowheads="1"/>
            </p:cNvSpPr>
            <p:nvPr/>
          </p:nvSpPr>
          <p:spPr bwMode="auto">
            <a:xfrm>
              <a:off x="1814966" y="3390516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VNI-Avo" pitchFamily="2" charset="0"/>
                </a:rPr>
                <a:t>oai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40213" y="2568575"/>
            <a:ext cx="3576637" cy="3417888"/>
            <a:chOff x="-1659452" y="2498634"/>
            <a:chExt cx="4038757" cy="3682896"/>
          </a:xfrm>
        </p:grpSpPr>
        <p:sp>
          <p:nvSpPr>
            <p:cNvPr id="11" name="Oval 10"/>
            <p:cNvSpPr/>
            <p:nvPr/>
          </p:nvSpPr>
          <p:spPr>
            <a:xfrm>
              <a:off x="-1659452" y="2498634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5" name="TextBox 11"/>
            <p:cNvSpPr txBox="1">
              <a:spLocks noChangeArrowheads="1"/>
            </p:cNvSpPr>
            <p:nvPr/>
          </p:nvSpPr>
          <p:spPr bwMode="auto">
            <a:xfrm>
              <a:off x="-1292297" y="3247445"/>
              <a:ext cx="3167617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oay</a:t>
              </a: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5951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>
                <a:latin typeface="UTM Avo" panose="02040603050506020204" pitchFamily="18" charset="0"/>
              </a:rPr>
              <a:t>Bài 136</a:t>
            </a:r>
            <a:r>
              <a:rPr lang="en-US" altLang="en-US" sz="4400">
                <a:latin typeface="UTM Avo" panose="02040603050506020204" pitchFamily="18" charset="0"/>
              </a:rPr>
              <a:t>: </a:t>
            </a:r>
            <a:r>
              <a:rPr lang="en-US" altLang="en-US" sz="4400">
                <a:latin typeface="VNI-Avo" pitchFamily="2" charset="0"/>
              </a:rPr>
              <a:t>oai  oay </a:t>
            </a:r>
            <a:r>
              <a:rPr lang="en-US" altLang="en-US" sz="4400">
                <a:latin typeface=".VnAvant" panose="020B7200000000000000" pitchFamily="34" charset="0"/>
              </a:rPr>
              <a:t>u©y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216900" y="2613025"/>
            <a:ext cx="3575050" cy="3417888"/>
            <a:chOff x="1828800" y="2641705"/>
            <a:chExt cx="4038600" cy="3682896"/>
          </a:xfrm>
        </p:grpSpPr>
        <p:sp>
          <p:nvSpPr>
            <p:cNvPr id="14" name="Oval 13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3" name="TextBox 7"/>
            <p:cNvSpPr txBox="1">
              <a:spLocks noChangeArrowheads="1"/>
            </p:cNvSpPr>
            <p:nvPr/>
          </p:nvSpPr>
          <p:spPr bwMode="auto">
            <a:xfrm>
              <a:off x="2061742" y="3343074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u©y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0" y="14288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2913" y="43021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209675"/>
            <a:ext cx="2871788" cy="835025"/>
            <a:chOff x="1644525" y="1315539"/>
            <a:chExt cx="2871896" cy="1007499"/>
          </a:xfrm>
        </p:grpSpPr>
        <p:sp>
          <p:nvSpPr>
            <p:cNvPr id="8" name="Rectangle 7"/>
            <p:cNvSpPr/>
            <p:nvPr/>
          </p:nvSpPr>
          <p:spPr>
            <a:xfrm>
              <a:off x="2974900" y="1315539"/>
              <a:ext cx="1541521" cy="95769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i</a:t>
              </a:r>
              <a:endPara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315539"/>
              <a:ext cx="1366889" cy="100749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oa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5925" y="2244725"/>
            <a:ext cx="278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o -a- oai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257925"/>
            <a:ext cx="672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.VnAvant" panose="020B7200000000000000" pitchFamily="34" charset="0"/>
              </a:rPr>
              <a:t>thê- oai -thoai -nÆng - tho¹i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92488" y="5345113"/>
            <a:ext cx="1093787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30825"/>
            <a:ext cx="292100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3" y="4275138"/>
            <a:ext cx="443547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®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iÖn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2688" y="395288"/>
            <a:ext cx="3162300" cy="795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564438" y="1179513"/>
            <a:ext cx="3092450" cy="808037"/>
            <a:chOff x="7567398" y="1887744"/>
            <a:chExt cx="3213098" cy="808159"/>
          </a:xfrm>
        </p:grpSpPr>
        <p:sp>
          <p:nvSpPr>
            <p:cNvPr id="23" name="Rectangle 22"/>
            <p:cNvSpPr/>
            <p:nvPr/>
          </p:nvSpPr>
          <p:spPr>
            <a:xfrm>
              <a:off x="9098073" y="1887744"/>
              <a:ext cx="1682423" cy="7970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095"/>
              <a:ext cx="1492738" cy="8018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oa</a:t>
              </a:r>
              <a:endParaRPr lang="en-US" sz="44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39063" y="2058988"/>
            <a:ext cx="3316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o -a -oay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4250" y="4541838"/>
            <a:ext cx="3609975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 smtClean="0">
                <a:latin typeface=".VnAvant" panose="020B7200000000000000" pitchFamily="34" charset="0"/>
              </a:rPr>
              <a:t>GhÕ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48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9275" y="4324350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t</a:t>
            </a:r>
            <a:r>
              <a:rPr lang="en-US" sz="5400" dirty="0" err="1" smtClean="0">
                <a:latin typeface=".VnAvant" panose="020B7200000000000000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08850" y="4454525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x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61425" y="5438775"/>
            <a:ext cx="21463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850" y="5434013"/>
            <a:ext cx="155257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9925" y="6319838"/>
            <a:ext cx="4035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.VnAvant" panose="020B7200000000000000" pitchFamily="34" charset="0"/>
              </a:rPr>
              <a:t>xê - oay-xoay </a:t>
            </a:r>
          </a:p>
        </p:txBody>
      </p:sp>
      <p:sp>
        <p:nvSpPr>
          <p:cNvPr id="2" name="Oval 1"/>
          <p:cNvSpPr/>
          <p:nvPr/>
        </p:nvSpPr>
        <p:spPr>
          <a:xfrm>
            <a:off x="3824288" y="5930900"/>
            <a:ext cx="82550" cy="889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036763"/>
            <a:ext cx="40211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995488"/>
            <a:ext cx="43894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1" grpId="0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3525" y="1354138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536700" y="2120900"/>
            <a:ext cx="2908300" cy="817563"/>
            <a:chOff x="1644525" y="1535854"/>
            <a:chExt cx="2908410" cy="986629"/>
          </a:xfrm>
        </p:grpSpPr>
        <p:sp>
          <p:nvSpPr>
            <p:cNvPr id="8" name="Rectangle 7"/>
            <p:cNvSpPr/>
            <p:nvPr/>
          </p:nvSpPr>
          <p:spPr>
            <a:xfrm>
              <a:off x="3011415" y="1535854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60"/>
              <a:ext cx="1366890" cy="9617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u©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6700" y="3109913"/>
            <a:ext cx="363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u© -y- u©y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86350" y="5757863"/>
            <a:ext cx="648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khê- u©y -khu©y- s¾c -khuÊy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62988" y="4687888"/>
            <a:ext cx="1812925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0288" y="4667250"/>
            <a:ext cx="255270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0288" y="3603625"/>
            <a:ext cx="443547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khuÊy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bét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38863" y="3638550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k</a:t>
            </a:r>
            <a:r>
              <a:rPr lang="en-US" sz="5400" dirty="0" err="1" smtClean="0">
                <a:latin typeface=".VnAvant" panose="020B7200000000000000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uÊy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391650" y="4933950"/>
            <a:ext cx="177800" cy="15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184275"/>
            <a:ext cx="4572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5" grpId="0"/>
      <p:bldP spid="16" grpId="0" animBg="1"/>
      <p:bldP spid="17" grpId="0" animBg="1"/>
      <p:bldP spid="18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5125"/>
            <a:ext cx="11480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66419" y="2325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hape 233"/>
          <p:cNvSpPr>
            <a:spLocks noChangeArrowheads="1"/>
          </p:cNvSpPr>
          <p:nvPr/>
        </p:nvSpPr>
        <p:spPr bwMode="auto">
          <a:xfrm>
            <a:off x="4856163" y="1857375"/>
            <a:ext cx="60928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  <a:ea typeface="仓耳玄三M W05"/>
                <a:cs typeface="Lato Regular"/>
                <a:sym typeface="Lato Regular"/>
              </a:rPr>
              <a:t>Cïng h¸t nµo </a:t>
            </a:r>
          </a:p>
          <a:p>
            <a:pPr algn="ct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  <a:ea typeface="仓耳玄三M W05"/>
                <a:cs typeface="Lato Regular"/>
                <a:sym typeface="Lato Regular"/>
              </a:rPr>
              <a:t>b¹n ¬i.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ớp Chúng Mình Rất Rất Vu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143000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228</Words>
  <Application>Microsoft Office PowerPoint</Application>
  <PresentationFormat>Widescreen</PresentationFormat>
  <Paragraphs>58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SimSun</vt:lpstr>
      <vt:lpstr>Calibri Light</vt:lpstr>
      <vt:lpstr>Calibri</vt:lpstr>
      <vt:lpstr>等线 Light</vt:lpstr>
      <vt:lpstr>等线</vt:lpstr>
      <vt:lpstr>UTM Avo</vt:lpstr>
      <vt:lpstr>仓耳玄三M W05</vt:lpstr>
      <vt:lpstr>Lato Regular</vt:lpstr>
      <vt:lpstr>Microsoft YaHei</vt:lpstr>
      <vt:lpstr>VNI-Avo</vt:lpstr>
      <vt:lpstr>.VnAvant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3.Tập đọc</vt:lpstr>
      <vt:lpstr>PowerPoint Presentation</vt:lpstr>
      <vt:lpstr>3.Tập đọc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50</cp:revision>
  <dcterms:created xsi:type="dcterms:W3CDTF">2017-09-16T09:15:00Z</dcterms:created>
  <dcterms:modified xsi:type="dcterms:W3CDTF">2021-01-19T13:00:18Z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