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5" r:id="rId2"/>
    <p:sldId id="256" r:id="rId3"/>
    <p:sldId id="263" r:id="rId4"/>
    <p:sldId id="266" r:id="rId5"/>
    <p:sldId id="267" r:id="rId6"/>
    <p:sldId id="268" r:id="rId7"/>
    <p:sldId id="265" r:id="rId8"/>
    <p:sldId id="283" r:id="rId9"/>
    <p:sldId id="276" r:id="rId10"/>
    <p:sldId id="277" r:id="rId11"/>
    <p:sldId id="278" r:id="rId12"/>
    <p:sldId id="279" r:id="rId13"/>
    <p:sldId id="281" r:id="rId14"/>
    <p:sldId id="280" r:id="rId15"/>
    <p:sldId id="282" r:id="rId16"/>
    <p:sldId id="284" r:id="rId17"/>
    <p:sldId id="285" r:id="rId18"/>
    <p:sldId id="286" r:id="rId19"/>
    <p:sldId id="287" r:id="rId20"/>
    <p:sldId id="295" r:id="rId21"/>
    <p:sldId id="288" r:id="rId22"/>
    <p:sldId id="289" r:id="rId23"/>
    <p:sldId id="290" r:id="rId24"/>
    <p:sldId id="291" r:id="rId25"/>
    <p:sldId id="292" r:id="rId26"/>
    <p:sldId id="293" r:id="rId27"/>
    <p:sldId id="294" r:id="rId28"/>
  </p:sldIdLst>
  <p:sldSz cx="6858000" cy="5143500"/>
  <p:notesSz cx="6858000" cy="9144000"/>
  <p:embeddedFontLst>
    <p:embeddedFont>
      <p:font typeface=".VnAvant" pitchFamily="34" charset="0"/>
      <p:regular r:id="rId30"/>
      <p:bold r:id="rId31"/>
      <p:italic r:id="rId32"/>
      <p:boldItalic r:id="rId33"/>
    </p:embeddedFont>
    <p:embeddedFont>
      <p:font typeface=".VnHelvetInsH" pitchFamily="34" charset="0"/>
      <p:regular r:id="rId34"/>
    </p:embeddedFont>
    <p:embeddedFont>
      <p:font typeface="宋体" pitchFamily="2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94660"/>
  </p:normalViewPr>
  <p:slideViewPr>
    <p:cSldViewPr>
      <p:cViewPr varScale="1">
        <p:scale>
          <a:sx n="92" d="100"/>
          <a:sy n="92" d="100"/>
        </p:scale>
        <p:origin x="-1632" y="-9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1648-4517-4527-BEA2-D966ED371065}" type="datetimeFigureOut">
              <a:rPr lang="vi-VN" smtClean="0"/>
              <a:t>17/08/2020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AE6DF-D5D6-4178-9060-2595D79111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97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04791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image" Target="../media/image6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3.jpg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video%20kc.wmv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1" y="0"/>
            <a:ext cx="7695248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42975"/>
            <a:ext cx="5372100" cy="1331128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4100" b="1">
                <a:solidFill>
                  <a:srgbClr val="FFFF00"/>
                </a:solidFill>
                <a:latin typeface=".VnAvant" pitchFamily="34" charset="0"/>
              </a:rPr>
              <a:t>Bµi </a:t>
            </a:r>
            <a:r>
              <a:rPr lang="en-US" sz="4100" b="1" smtClean="0">
                <a:solidFill>
                  <a:srgbClr val="FFFF00"/>
                </a:solidFill>
                <a:latin typeface=".VnAvant" pitchFamily="34" charset="0"/>
              </a:rPr>
              <a:t>38: Chó thá</a:t>
            </a:r>
          </a:p>
          <a:p>
            <a:r>
              <a:rPr lang="en-US" sz="4100" b="1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100" b="1" smtClean="0">
                <a:solidFill>
                  <a:srgbClr val="FFFF00"/>
                </a:solidFill>
                <a:latin typeface=".VnAvant" pitchFamily="34" charset="0"/>
              </a:rPr>
              <a:t>      th«ng minh</a:t>
            </a:r>
            <a:endParaRPr lang="en-US" sz="4100" b="1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382" y="3638550"/>
            <a:ext cx="617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.VnAvant" pitchFamily="34" charset="0"/>
              </a:rPr>
              <a:t>V× sao thá nh×n thÊy c¸ sÊu mµ vÉn ®i xuèng mÐp n</a:t>
            </a:r>
            <a:r>
              <a:rPr lang="en-US" sz="2800" smtClean="0">
                <a:latin typeface=".VnAvant" pitchFamily="34" charset="0"/>
              </a:rPr>
              <a:t>ư</a:t>
            </a:r>
            <a:r>
              <a:rPr lang="en-US" sz="2400" smtClean="0">
                <a:latin typeface=".VnAvant" pitchFamily="34" charset="0"/>
              </a:rPr>
              <a:t>­íc?</a:t>
            </a:r>
            <a:endParaRPr lang="vi-VN" sz="2400"/>
          </a:p>
        </p:txBody>
      </p:sp>
      <p:sp>
        <p:nvSpPr>
          <p:cNvPr id="4" name="TextBox 3"/>
          <p:cNvSpPr txBox="1"/>
          <p:nvPr/>
        </p:nvSpPr>
        <p:spPr>
          <a:xfrm>
            <a:off x="457200" y="4460612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.VnAvant" pitchFamily="34" charset="0"/>
              </a:rPr>
              <a:t> </a:t>
            </a:r>
            <a:r>
              <a:rPr lang="en-US" sz="2800" smtClean="0">
                <a:latin typeface=".VnAvant" pitchFamily="34" charset="0"/>
              </a:rPr>
              <a:t> </a:t>
            </a:r>
            <a:r>
              <a:rPr lang="en-US" sz="2400" smtClean="0">
                <a:latin typeface=".VnAvant" pitchFamily="34" charset="0"/>
              </a:rPr>
              <a:t>C¸ sÊu bÊt ngê lµm g×?</a:t>
            </a:r>
            <a:endParaRPr lang="vi-VN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10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609" y="394335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itchFamily="34" charset="0"/>
              </a:rPr>
              <a:t>Tr­ưíc khi nuèt måi , c¸ sÊu lµm g× ®Ó däa thá?</a:t>
            </a:r>
            <a:endParaRPr lang="vi-VN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50"/>
            <a:ext cx="54102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08330">
            <a:off x="4212232" y="1883717"/>
            <a:ext cx="1545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.VnHelvetInsH" pitchFamily="34" charset="0"/>
              </a:rPr>
              <a:t>HU ! HU!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974812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itchFamily="34" charset="0"/>
              </a:rPr>
              <a:t>Thá ®· nghÜ ra mÑo g× ®Ó tho¸t th©n?</a:t>
            </a:r>
            <a:endParaRPr lang="vi-VN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10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3" y="24765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73" y="4221125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itchFamily="34" charset="0"/>
              </a:rPr>
              <a:t>Nghe lêi thá, c¸ sÊu ®· lµm g×?</a:t>
            </a:r>
            <a:endParaRPr lang="vi-VN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864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779060">
            <a:off x="4062125" y="1888115"/>
            <a:ext cx="1914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HelvetInsH" pitchFamily="34" charset="0"/>
              </a:rPr>
              <a:t>HA!</a:t>
            </a:r>
            <a:r>
              <a:rPr lang="en-US" sz="3200" smtClean="0">
                <a:latin typeface=".VnHelvetInsH" pitchFamily="34" charset="0"/>
              </a:rPr>
              <a:t> HA!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40098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974812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itchFamily="34" charset="0"/>
              </a:rPr>
              <a:t>Khi c¸ sÊu kªu, thá con lµm g×?</a:t>
            </a:r>
            <a:endParaRPr lang="vi-VN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50"/>
            <a:ext cx="5410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15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6750"/>
            <a:ext cx="6400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9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6324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0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867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3300"/>
            <a:ext cx="5867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5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85750"/>
            <a:ext cx="571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8113"/>
            <a:ext cx="4132118" cy="253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158537" y="1201058"/>
            <a:ext cx="2202921" cy="13716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380911" y="1201058"/>
            <a:ext cx="2164371" cy="13716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1143000" y="2588244"/>
            <a:ext cx="2218458" cy="13716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3363744" y="2588244"/>
            <a:ext cx="2143589" cy="13716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8489" y="240212"/>
            <a:ext cx="51751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ĐOÁN HÌNH ẨN GIẤU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76" y="24765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24" y="685800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35235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76" y="685800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1" y="817565"/>
            <a:ext cx="5029200" cy="276225"/>
          </a:xfrm>
          <a:prstGeom prst="rect">
            <a:avLst/>
          </a:prstGeom>
        </p:spPr>
      </p:pic>
      <p:pic>
        <p:nvPicPr>
          <p:cNvPr id="43" name="Picture 4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55" y="3828157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36876" y="546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89"/>
                            </p:stCondLst>
                            <p:childTnLst>
                              <p:par>
                                <p:cTn id="1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89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9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89"/>
                            </p:stCondLst>
                            <p:childTnLst>
                              <p:par>
                                <p:cTn id="3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9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15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6750"/>
            <a:ext cx="6400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0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6324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8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867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3300"/>
            <a:ext cx="5867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0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171450"/>
            <a:ext cx="6857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0150" y="1944037"/>
            <a:ext cx="417195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966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755" y="2608898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30" y="207170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39" y="1993583"/>
            <a:ext cx="1489472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664" y="427198"/>
            <a:ext cx="116978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256" y="2955132"/>
            <a:ext cx="526923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645" y="4656297"/>
            <a:ext cx="6886932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35909" y="1288956"/>
            <a:ext cx="3550491" cy="145424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45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45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45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9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0" y="432435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41564" y="514350"/>
            <a:ext cx="6781800" cy="39624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514350"/>
            <a:ext cx="6816436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0" y="432435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4636" y="514350"/>
            <a:ext cx="6781800" cy="36576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514350"/>
            <a:ext cx="682336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-3464" y="4381500"/>
            <a:ext cx="6781800" cy="76200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4636" y="514350"/>
            <a:ext cx="6781800" cy="37338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514350"/>
            <a:ext cx="6781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76200" y="4552949"/>
            <a:ext cx="6781800" cy="561109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4636" y="1"/>
            <a:ext cx="6781800" cy="4833502"/>
          </a:xfrm>
          <a:prstGeom prst="snip2Diag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4436" y="185449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.VnAvant" pitchFamily="34" charset="0"/>
              </a:rPr>
              <a:t>May  m¾n</a:t>
            </a:r>
            <a:endParaRPr lang="vi-VN" sz="3200" b="1">
              <a:solidFill>
                <a:srgbClr val="C00000"/>
              </a:solidFill>
            </a:endParaRPr>
          </a:p>
        </p:txBody>
      </p:sp>
      <p:sp>
        <p:nvSpPr>
          <p:cNvPr id="8" name="12-Point Star 7"/>
          <p:cNvSpPr/>
          <p:nvPr/>
        </p:nvSpPr>
        <p:spPr>
          <a:xfrm>
            <a:off x="1066800" y="794324"/>
            <a:ext cx="4876800" cy="3072825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.VnAvant" pitchFamily="34" charset="0"/>
              </a:rPr>
              <a:t>May m¾n</a:t>
            </a:r>
            <a:endParaRPr lang="vi-VN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8" y="1"/>
            <a:ext cx="2743200" cy="1733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905"/>
            <a:ext cx="2971800" cy="1700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28355"/>
            <a:ext cx="2819400" cy="1833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8" y="1728355"/>
            <a:ext cx="2743200" cy="1911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6" y="3562350"/>
            <a:ext cx="2765527" cy="1506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18" y="3575069"/>
            <a:ext cx="2743200" cy="15996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702" y="2453056"/>
            <a:ext cx="125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.VnHelvetInsH" pitchFamily="34" charset="0"/>
              </a:rPr>
              <a:t>HU !</a:t>
            </a:r>
            <a:r>
              <a:rPr lang="en-US" sz="2400" smtClean="0">
                <a:latin typeface=".VnHelvetInsH" pitchFamily="34" charset="0"/>
              </a:rPr>
              <a:t> HU!</a:t>
            </a:r>
            <a:endParaRPr lang="vi-VN" sz="2400"/>
          </a:p>
        </p:txBody>
      </p:sp>
      <p:sp>
        <p:nvSpPr>
          <p:cNvPr id="9" name="TextBox 8"/>
          <p:cNvSpPr txBox="1"/>
          <p:nvPr/>
        </p:nvSpPr>
        <p:spPr>
          <a:xfrm rot="19779060">
            <a:off x="2286000" y="404888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.VnHelvetInsH" pitchFamily="34" charset="0"/>
              </a:rPr>
              <a:t>HA!</a:t>
            </a:r>
            <a:r>
              <a:rPr lang="en-US" sz="2400" smtClean="0">
                <a:latin typeface=".VnHelvetInsH" pitchFamily="34" charset="0"/>
              </a:rPr>
              <a:t> HA!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10484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3" action="ppaction://hlinkfile"/>
          </p:cNvPr>
          <p:cNvSpPr/>
          <p:nvPr/>
        </p:nvSpPr>
        <p:spPr>
          <a:xfrm>
            <a:off x="2743200" y="1428750"/>
            <a:ext cx="1524000" cy="1143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176644" y="209550"/>
            <a:ext cx="401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kể mẫu</a:t>
            </a:r>
            <a:endParaRPr lang="vi-VN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94335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Anh chị bấm vào ngôi sao sẽ liên kết tới video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974812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itchFamily="34" charset="0"/>
              </a:rPr>
              <a:t>Thá ®Õn bê s«ng lµm g×?</a:t>
            </a:r>
            <a:endParaRPr lang="vi-VN" sz="2800"/>
          </a:p>
        </p:txBody>
      </p:sp>
      <p:sp>
        <p:nvSpPr>
          <p:cNvPr id="4" name="TextBox 3"/>
          <p:cNvSpPr txBox="1"/>
          <p:nvPr/>
        </p:nvSpPr>
        <p:spPr>
          <a:xfrm>
            <a:off x="1219200" y="4531226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.VnAvant" pitchFamily="34" charset="0"/>
              </a:rPr>
              <a:t> </a:t>
            </a:r>
            <a:r>
              <a:rPr lang="en-US" sz="2800" smtClean="0">
                <a:latin typeface=".VnAvant" pitchFamily="34" charset="0"/>
              </a:rPr>
              <a:t> Nã thÊy c¸ sÊu khi nµo?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7496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154</Words>
  <Application>Microsoft Office PowerPoint</Application>
  <PresentationFormat>Custom</PresentationFormat>
  <Paragraphs>27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.VnAvant</vt:lpstr>
      <vt:lpstr>HP001 4 hàng</vt:lpstr>
      <vt:lpstr>.VnHelvetInsH</vt:lpstr>
      <vt:lpstr>宋体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</cp:lastModifiedBy>
  <cp:revision>77</cp:revision>
  <dcterms:created xsi:type="dcterms:W3CDTF">2018-01-11T15:19:09Z</dcterms:created>
  <dcterms:modified xsi:type="dcterms:W3CDTF">2020-08-17T12:36:49Z</dcterms:modified>
</cp:coreProperties>
</file>