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3"/>
  </p:notesMasterIdLst>
  <p:sldIdLst>
    <p:sldId id="308" r:id="rId2"/>
    <p:sldId id="334" r:id="rId3"/>
    <p:sldId id="282" r:id="rId4"/>
    <p:sldId id="333" r:id="rId5"/>
    <p:sldId id="321" r:id="rId6"/>
    <p:sldId id="304" r:id="rId7"/>
    <p:sldId id="306" r:id="rId8"/>
    <p:sldId id="335" r:id="rId9"/>
    <p:sldId id="305" r:id="rId10"/>
    <p:sldId id="270" r:id="rId11"/>
    <p:sldId id="274" r:id="rId12"/>
    <p:sldId id="322" r:id="rId13"/>
    <p:sldId id="336" r:id="rId14"/>
    <p:sldId id="311" r:id="rId15"/>
    <p:sldId id="313" r:id="rId16"/>
    <p:sldId id="337" r:id="rId17"/>
    <p:sldId id="324" r:id="rId18"/>
    <p:sldId id="338" r:id="rId19"/>
    <p:sldId id="339" r:id="rId20"/>
    <p:sldId id="323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817" autoAdjust="0"/>
  </p:normalViewPr>
  <p:slideViewPr>
    <p:cSldViewPr snapToGrid="0">
      <p:cViewPr varScale="1">
        <p:scale>
          <a:sx n="45" d="100"/>
          <a:sy n="45" d="100"/>
        </p:scale>
        <p:origin x="1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2FB7-800F-4C25-88BA-40C13DB3FF3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3740-991B-4DD0-890C-ADEB6E94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83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6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5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3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6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8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5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2659-CF2C-F376-8159-D4EF9F44B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1991-0195-A1D4-665B-1EC82674E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11AAC-656D-2859-6CD2-61A7641F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766F-1236-F3E9-5771-3519D7E9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C685-CCAD-012C-D88D-60DAE56D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EE2C-4AD3-1A7D-99F7-9AB517B2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2A2AF-2D2F-D60B-1F47-B80C00BC7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CB4B-B940-A5DF-75AF-471A7CAF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8A7E-93E0-6AFD-5F3B-C7C8F793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28EE-3370-13D5-BE08-77E8A69B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C40C2-9C14-8F74-9AB4-A0AD7A5F0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5CFC-3EE6-F558-00DF-CEA53BB69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0CE6-2B00-881A-1157-2C491FFC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C053-8D60-DC87-6193-AD8E7CFC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68FAF-57A3-511F-C6BA-FC7F48BA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4611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14585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6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6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983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7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79AE-460C-24DD-86DF-6EB49142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08B0-1776-04FF-5FA4-AF171D192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8FE36-E1A0-9C45-73EF-102798B1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BB68-75F4-FF58-CAC6-D8066BA1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AC35-91D3-633D-53CC-5D34D534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5541-1342-6C78-4D8C-CC7617B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9B8B3-3517-68A9-7639-CBE56148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4C7C-97BD-D232-89D6-AE0C513F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E9DA-7954-4FCE-098B-FD4DCBC7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9D51-3ED8-AEC3-E478-48133A4E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F52F-FD24-79D1-53BE-63A5C232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1FEF-AD2D-6AB5-4347-021F7FB02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1B8D1-412D-5562-5F7C-1966F0D5E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A9D1F-F43C-94D1-0AC8-3B393266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84A4C-A444-3099-BCAC-22A4531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501EF-D873-647A-C1B8-EE85E11C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53E8-6D23-FF82-2C13-D082EB2C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0208-141D-6A33-58C3-02C40AE3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82AAC-BCDA-8A24-0A06-86A60F57D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173E1-B8D1-67F8-0409-3053DC8E8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470BC-10A4-44CF-B1F2-50E6DCCF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D04CD-5D4E-BA08-183C-F787C0C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8718C-4811-F1CF-7282-256A0767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D845D-8C60-4311-3CA2-87006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3D70-AAA6-AE2E-E33D-4E5F9ABD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078B9-9F81-0994-8D54-3423E59A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D3F4-8A4D-BB88-938A-2F06C632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D1469-B6E9-A9AD-5550-BEE3FACF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74E11-A26B-3DBE-7DB9-E04CF3A1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C3885-7154-5B07-BF56-EE17FB65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71BE-B2E0-2FF7-3344-D802E18E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BAD3-B24D-31B0-70B5-D5F942E8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CC8E-C265-1D0D-1CFB-4DB7E319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9ACA3-8590-6BDE-E13E-EC01DCC65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7DCDA-F20D-7082-FBCE-A68D279F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B9941-4049-E1EC-46F3-CDA3781F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89FD0-59E7-23C4-5EA2-F593AF30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A3E5-AFE3-7957-E6DA-7F85D48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3DEC0-C2D9-78F0-34D2-1E0C32BA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0CDDC-B9AD-EE35-F9FB-48E7A7AB4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93360-3B16-0CEB-F099-83E05E94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16DB7-2128-3648-F27C-949CF4CC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4F7CF-E2A5-127C-7172-F9720DCD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C6C488-1FEC-39A9-E363-E64E911B72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9EB30-B708-84E7-4BB3-74B802AD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09322-6199-4497-DA86-FEF1B0A9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D186-496F-54D6-ED52-C4557B047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74DC-B5F8-2E54-8A8F-9DAEEB755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8631-9F6E-7461-2ACA-B4F30D18F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8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96AFF-E026-4E4E-83D1-37A6ED56B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308" y="2655881"/>
            <a:ext cx="5998984" cy="160338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8825" y="1483846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Hãy thảo luận và quan sát đồ dùng học tập, lớp học để tìm ra hai đường thẳng song song.</a:t>
            </a:r>
          </a:p>
        </p:txBody>
      </p:sp>
    </p:spTree>
    <p:extLst>
      <p:ext uri="{BB962C8B-B14F-4D97-AF65-F5344CB8AC3E}">
        <p14:creationId xmlns:p14="http://schemas.microsoft.com/office/powerpoint/2010/main" val="3630600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2273" y="271304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9" y="1404344"/>
            <a:ext cx="3948199" cy="394819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497185" y="1887868"/>
            <a:ext cx="2787224" cy="689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43024" y="2173491"/>
            <a:ext cx="2508510" cy="698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14" y="1116705"/>
            <a:ext cx="5962650" cy="433387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4555375" y="1871242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5375" y="4168326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23855" y="4667089"/>
            <a:ext cx="51871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99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6668F-1677-499A-985A-F712E4F8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034" y="2517156"/>
            <a:ext cx="688298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35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a) Cho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ABCD, AB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DC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Hãy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F6592-5E9F-5EDE-D312-14F9659B466B}"/>
              </a:ext>
            </a:extLst>
          </p:cNvPr>
          <p:cNvSpPr/>
          <p:nvPr/>
        </p:nvSpPr>
        <p:spPr bwMode="auto">
          <a:xfrm>
            <a:off x="3669477" y="2310208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CEF859A-A1BB-676F-9A49-37CC7D67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180770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03D2C76-CA1D-E225-9264-4D468DE7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180770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767B717-AB68-527F-3A69-78AC0DCF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00" y="37755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245A2DC-E976-4B1C-0CFF-C462CB75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411" y="37755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621AC-AEBF-A49B-D95E-ED00DFF5C2C1}"/>
              </a:ext>
            </a:extLst>
          </p:cNvPr>
          <p:cNvCxnSpPr/>
          <p:nvPr/>
        </p:nvCxnSpPr>
        <p:spPr>
          <a:xfrm flipH="1">
            <a:off x="3653931" y="3862552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224F57-A828-6221-3614-45F06BDC8928}"/>
              </a:ext>
            </a:extLst>
          </p:cNvPr>
          <p:cNvCxnSpPr/>
          <p:nvPr/>
        </p:nvCxnSpPr>
        <p:spPr>
          <a:xfrm flipH="1">
            <a:off x="3660489" y="2305474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368242-9D00-DFB4-6625-CFBE992C28F0}"/>
              </a:ext>
            </a:extLst>
          </p:cNvPr>
          <p:cNvCxnSpPr>
            <a:cxnSpLocks/>
          </p:cNvCxnSpPr>
          <p:nvPr/>
        </p:nvCxnSpPr>
        <p:spPr>
          <a:xfrm flipV="1">
            <a:off x="3678927" y="2276963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5BDBBA-8092-3331-AC66-A02B3AD500E2}"/>
              </a:ext>
            </a:extLst>
          </p:cNvPr>
          <p:cNvCxnSpPr>
            <a:cxnSpLocks/>
          </p:cNvCxnSpPr>
          <p:nvPr/>
        </p:nvCxnSpPr>
        <p:spPr>
          <a:xfrm flipV="1">
            <a:off x="8044149" y="2280680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3">
            <a:extLst>
              <a:ext uri="{FF2B5EF4-FFF2-40B4-BE49-F238E27FC236}">
                <a16:creationId xmlns:a16="http://schemas.microsoft.com/office/drawing/2014/main" id="{A99633FC-18AE-D20F-9550-B0630F42E266}"/>
              </a:ext>
            </a:extLst>
          </p:cNvPr>
          <p:cNvSpPr txBox="1"/>
          <p:nvPr/>
        </p:nvSpPr>
        <p:spPr>
          <a:xfrm>
            <a:off x="2087515" y="4435947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0F80F9DF-609D-F6E5-0B5B-3DD3FF37F54C}"/>
              </a:ext>
            </a:extLst>
          </p:cNvPr>
          <p:cNvSpPr txBox="1"/>
          <p:nvPr/>
        </p:nvSpPr>
        <p:spPr>
          <a:xfrm>
            <a:off x="2190968" y="5660759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92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" grpId="0" animBg="1"/>
      <p:bldP spid="4" grpId="0"/>
      <p:bldP spid="5" grpId="0"/>
      <p:bldP spid="6" grpId="0"/>
      <p:bldP spid="7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609600"/>
            <a:ext cx="10096500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b)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vuông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MNPG: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14557D-25AC-0162-2FA1-FD97749A444B}"/>
              </a:ext>
            </a:extLst>
          </p:cNvPr>
          <p:cNvSpPr/>
          <p:nvPr/>
        </p:nvSpPr>
        <p:spPr bwMode="auto">
          <a:xfrm>
            <a:off x="3831402" y="2586433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00256-8010-8D9B-0A2E-AD993BDC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497" y="208392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2AFBA-EF12-CDC0-B69E-F2FA9A12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952" y="208392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23DD1-94B2-A4A5-5A75-92CC48E5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5" y="405177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6FE2C-840F-1240-239E-20286DAC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36" y="405177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CEE09-DF1A-15DB-1DDF-75459B397743}"/>
              </a:ext>
            </a:extLst>
          </p:cNvPr>
          <p:cNvCxnSpPr/>
          <p:nvPr/>
        </p:nvCxnSpPr>
        <p:spPr>
          <a:xfrm flipH="1">
            <a:off x="3815856" y="413877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58A4D2-7734-DA6F-11AD-4C5E1B9571AE}"/>
              </a:ext>
            </a:extLst>
          </p:cNvPr>
          <p:cNvCxnSpPr/>
          <p:nvPr/>
        </p:nvCxnSpPr>
        <p:spPr>
          <a:xfrm flipH="1">
            <a:off x="3822414" y="2581699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00BDB9-6181-D7BB-49D8-E5EDD0A95968}"/>
              </a:ext>
            </a:extLst>
          </p:cNvPr>
          <p:cNvCxnSpPr>
            <a:cxnSpLocks/>
          </p:cNvCxnSpPr>
          <p:nvPr/>
        </p:nvCxnSpPr>
        <p:spPr>
          <a:xfrm flipV="1">
            <a:off x="3840852" y="2553188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0428AD-3742-57D2-3692-E75278F8E794}"/>
              </a:ext>
            </a:extLst>
          </p:cNvPr>
          <p:cNvCxnSpPr>
            <a:cxnSpLocks/>
          </p:cNvCxnSpPr>
          <p:nvPr/>
        </p:nvCxnSpPr>
        <p:spPr>
          <a:xfrm flipV="1">
            <a:off x="8206074" y="2556905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3">
            <a:extLst>
              <a:ext uri="{FF2B5EF4-FFF2-40B4-BE49-F238E27FC236}">
                <a16:creationId xmlns:a16="http://schemas.microsoft.com/office/drawing/2014/main" id="{0B27F858-F897-18F8-42AA-6FEBE62915A7}"/>
              </a:ext>
            </a:extLst>
          </p:cNvPr>
          <p:cNvSpPr txBox="1"/>
          <p:nvPr/>
        </p:nvSpPr>
        <p:spPr>
          <a:xfrm>
            <a:off x="2297065" y="4502622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id="{F443FD63-7477-6DC7-1091-A4D74C525B34}"/>
              </a:ext>
            </a:extLst>
          </p:cNvPr>
          <p:cNvSpPr txBox="1"/>
          <p:nvPr/>
        </p:nvSpPr>
        <p:spPr>
          <a:xfrm>
            <a:off x="2133818" y="5708384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tứ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giác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AMND, MBCN, ABCD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đều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Hỏi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 song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nào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3B4F0-BAFA-8F42-D9CE-FF66C39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2047393"/>
            <a:ext cx="3805237" cy="173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EEC81-3F99-4007-8EB6-4C53F91EC4D2}"/>
              </a:ext>
            </a:extLst>
          </p:cNvPr>
          <p:cNvCxnSpPr>
            <a:cxnSpLocks/>
          </p:cNvCxnSpPr>
          <p:nvPr/>
        </p:nvCxnSpPr>
        <p:spPr>
          <a:xfrm flipV="1">
            <a:off x="9936852" y="2496038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AE4E84-C739-0FFB-6767-A6DED6429356}"/>
              </a:ext>
            </a:extLst>
          </p:cNvPr>
          <p:cNvCxnSpPr>
            <a:cxnSpLocks/>
          </p:cNvCxnSpPr>
          <p:nvPr/>
        </p:nvCxnSpPr>
        <p:spPr>
          <a:xfrm flipV="1">
            <a:off x="8022327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B9ABE8-F4DB-513C-09AB-737E0EABDFE7}"/>
              </a:ext>
            </a:extLst>
          </p:cNvPr>
          <p:cNvCxnSpPr>
            <a:cxnSpLocks/>
          </p:cNvCxnSpPr>
          <p:nvPr/>
        </p:nvCxnSpPr>
        <p:spPr>
          <a:xfrm flipV="1">
            <a:off x="10908402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41384A-61CB-0D51-8A8A-2B2EFA6A194F}"/>
              </a:ext>
            </a:extLst>
          </p:cNvPr>
          <p:cNvSpPr txBox="1"/>
          <p:nvPr/>
        </p:nvSpPr>
        <p:spPr>
          <a:xfrm>
            <a:off x="847725" y="2428875"/>
            <a:ext cx="618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AD, BC.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vi-VN" altLang="zh-CN" sz="40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Tìm hình ảnh một cặp đường thẳng song song có trong bức tranh.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635EB-9F8C-2D56-D02C-B4CCED7A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7" y="2105025"/>
            <a:ext cx="5229597" cy="3996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BCDB17-53DE-70DE-EFF8-E531657BDD9B}"/>
              </a:ext>
            </a:extLst>
          </p:cNvPr>
          <p:cNvCxnSpPr>
            <a:cxnSpLocks/>
          </p:cNvCxnSpPr>
          <p:nvPr/>
        </p:nvCxnSpPr>
        <p:spPr>
          <a:xfrm>
            <a:off x="5841102" y="2924175"/>
            <a:ext cx="978798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89F524-FA29-A613-52ED-C6DB4D68DAB6}"/>
              </a:ext>
            </a:extLst>
          </p:cNvPr>
          <p:cNvCxnSpPr>
            <a:cxnSpLocks/>
          </p:cNvCxnSpPr>
          <p:nvPr/>
        </p:nvCxnSpPr>
        <p:spPr>
          <a:xfrm>
            <a:off x="5298177" y="3733800"/>
            <a:ext cx="1445523" cy="485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2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A24C8-9B96-5DE7-34D8-CF6C04FB1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051" y="2411859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 đường thẳng song song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altLang="zh-CN" sz="4000" b="1" i="0" u="none" strike="noStrike" kern="1200" cap="none" spc="0" normalizeH="0" baseline="0" noProof="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43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0843" y="923057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3625559"/>
            <a:ext cx="4026729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55" y="48472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6347" y="22668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hiệu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656" y="605092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7236" y="3033169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28726" y="642945"/>
            <a:ext cx="4250347" cy="15017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62B28-E6AC-4D8D-A119-34E39671F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5" y="3589187"/>
            <a:ext cx="4167135" cy="2521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689E00-B39F-40F8-B0BE-2ECBBA1D61FF}"/>
              </a:ext>
            </a:extLst>
          </p:cNvPr>
          <p:cNvSpPr txBox="1"/>
          <p:nvPr/>
        </p:nvSpPr>
        <p:spPr>
          <a:xfrm>
            <a:off x="8092388" y="6175900"/>
            <a:ext cx="163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Tủ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kính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9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FC916F2A-0F5B-A440-CE31-0DC61A8A7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24" y="1805697"/>
            <a:ext cx="3294586" cy="50157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61ACDE-E95A-EC60-A9F7-7D03E6EAA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018" y="3512843"/>
            <a:ext cx="3337035" cy="3291294"/>
          </a:xfrm>
          <a:prstGeom prst="rect">
            <a:avLst/>
          </a:prstGeom>
        </p:spPr>
      </p:pic>
      <p:grpSp>
        <p:nvGrpSpPr>
          <p:cNvPr id="6" name="组合 27">
            <a:extLst>
              <a:ext uri="{FF2B5EF4-FFF2-40B4-BE49-F238E27FC236}">
                <a16:creationId xmlns:a16="http://schemas.microsoft.com/office/drawing/2014/main" id="{18D572DD-A972-EB52-7689-6257C982AB15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  <a:solidFill>
            <a:schemeClr val="accent2"/>
          </a:solidFill>
        </p:grpSpPr>
        <p:sp>
          <p:nvSpPr>
            <p:cNvPr id="7" name="圆角矩形 14">
              <a:extLst>
                <a:ext uri="{FF2B5EF4-FFF2-40B4-BE49-F238E27FC236}">
                  <a16:creationId xmlns:a16="http://schemas.microsoft.com/office/drawing/2014/main" id="{ED09E446-6009-C932-8437-166031009E19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文本框 23">
              <a:extLst>
                <a:ext uri="{FF2B5EF4-FFF2-40B4-BE49-F238E27FC236}">
                  <a16:creationId xmlns:a16="http://schemas.microsoft.com/office/drawing/2014/main" id="{4CFD51EC-88D3-7B80-E622-A1B7F07F8FD9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góc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9" name="图片 20">
            <a:extLst>
              <a:ext uri="{FF2B5EF4-FFF2-40B4-BE49-F238E27FC236}">
                <a16:creationId xmlns:a16="http://schemas.microsoft.com/office/drawing/2014/main" id="{56A72F67-EEF6-BAD8-3BBC-59DDD6240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ECE1DFBC-A746-6AAD-7D43-A6A736ECD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68130E-FED0-589A-1BFB-431685AC55C5}"/>
              </a:ext>
            </a:extLst>
          </p:cNvPr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BA2F538-8C1B-5B2D-454F-BD5E75615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FDA29A5-27D1-9E25-2792-EAEB69FE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07081FC-51BC-F37C-15AB-E8CFBAF8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F17B393-51BA-52BB-7E5D-138C77A3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082EA1-37B2-6EBF-42C5-37669961207B}"/>
              </a:ext>
            </a:extLst>
          </p:cNvPr>
          <p:cNvCxnSpPr/>
          <p:nvPr/>
        </p:nvCxnSpPr>
        <p:spPr>
          <a:xfrm>
            <a:off x="3680156" y="25275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6D968E-86A0-BB61-D2C8-E3128E961317}"/>
              </a:ext>
            </a:extLst>
          </p:cNvPr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EE58AC-2ED1-D17A-FC43-3E1A35EE425A}"/>
              </a:ext>
            </a:extLst>
          </p:cNvPr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910957-BBFB-B483-6577-DCA019542D93}"/>
              </a:ext>
            </a:extLst>
          </p:cNvPr>
          <p:cNvCxnSpPr/>
          <p:nvPr/>
        </p:nvCxnSpPr>
        <p:spPr>
          <a:xfrm>
            <a:off x="8044149" y="25374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17F7BC-2ABB-6FD8-8D96-77D9E85C2559}"/>
              </a:ext>
            </a:extLst>
          </p:cNvPr>
          <p:cNvCxnSpPr/>
          <p:nvPr/>
        </p:nvCxnSpPr>
        <p:spPr>
          <a:xfrm flipH="1">
            <a:off x="3653931" y="2550775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24B212-AD12-A88F-F21F-7427320B3B37}"/>
              </a:ext>
            </a:extLst>
          </p:cNvPr>
          <p:cNvCxnSpPr/>
          <p:nvPr/>
        </p:nvCxnSpPr>
        <p:spPr>
          <a:xfrm flipH="1">
            <a:off x="3653931" y="4898847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39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0BCBFD-BD70-4B74-80C0-E6E13D493B62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585A87-43FF-4082-A81F-43225E69C9AA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BDAC9C-6689-4E67-9132-E57DB28950CD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9B6FF2-9955-42BA-B79D-5BCEB7DBFBA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43E2D60-777B-4B83-A80E-F341017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1FF80BC-5EFD-4B4D-A995-1B0B245A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B95C2E0-A848-48ED-881A-8B572373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DE113C6-38B0-4741-9AD0-E35CE84B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CD0275-C055-42CD-9F40-D62D16D28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D5FB24-A2BD-4ED4-ABEC-E8A4A2980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568" y="529485"/>
            <a:ext cx="6084650" cy="360072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079947-89BE-4366-8173-C57382B22343}"/>
              </a:ext>
            </a:extLst>
          </p:cNvPr>
          <p:cNvSpPr txBox="1"/>
          <p:nvPr/>
        </p:nvSpPr>
        <p:spPr>
          <a:xfrm>
            <a:off x="2246833" y="41023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324" y="897584"/>
            <a:ext cx="3043353" cy="127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2427-7427-DAE2-5800-93C3A7D25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047" y="1700293"/>
            <a:ext cx="7803556" cy="25239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F8AD1-66F1-13E7-9175-EAB9D278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48" y="566491"/>
            <a:ext cx="7632854" cy="128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410B3-A7A3-5B4E-D3FA-9A175487CD24}"/>
              </a:ext>
            </a:extLst>
          </p:cNvPr>
          <p:cNvSpPr txBox="1"/>
          <p:nvPr/>
        </p:nvSpPr>
        <p:spPr>
          <a:xfrm>
            <a:off x="1476375" y="2038350"/>
            <a:ext cx="9391649" cy="267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đặc điểm của 2 đường thẳng vuông góc.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Thực hiện được việc vẽ hai đường thẳng vuông góc bằng thước thẳng và ê ke.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1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6FBC41-72F6-4692-8EAB-8BE099C3D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96" y="2498106"/>
            <a:ext cx="657205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67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0B3BE-E24F-E86A-371F-A3B50165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2" y="297211"/>
            <a:ext cx="2333403" cy="11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02D98-EB46-1560-116F-1DA90253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801964"/>
            <a:ext cx="7315200" cy="41843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2CAC8-D021-5BD7-B578-2A5C90F793FF}"/>
              </a:ext>
            </a:extLst>
          </p:cNvPr>
          <p:cNvSpPr/>
          <p:nvPr/>
        </p:nvSpPr>
        <p:spPr>
          <a:xfrm>
            <a:off x="1143000" y="5238751"/>
            <a:ext cx="10306050" cy="1143000"/>
          </a:xfrm>
          <a:prstGeom prst="roundRect">
            <a:avLst>
              <a:gd name="adj" fmla="val 18998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đường thẳng màu đỏ mà Mai nói là hai đường thẳng nào?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55D62A-8F48-0AAD-4626-D8BE31CCB78B}"/>
              </a:ext>
            </a:extLst>
          </p:cNvPr>
          <p:cNvCxnSpPr>
            <a:cxnSpLocks/>
          </p:cNvCxnSpPr>
          <p:nvPr/>
        </p:nvCxnSpPr>
        <p:spPr>
          <a:xfrm flipH="1">
            <a:off x="5391150" y="2914650"/>
            <a:ext cx="2143125" cy="1409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03DD3-B29A-F917-A37F-6696A03040CF}"/>
              </a:ext>
            </a:extLst>
          </p:cNvPr>
          <p:cNvCxnSpPr>
            <a:cxnSpLocks/>
          </p:cNvCxnSpPr>
          <p:nvPr/>
        </p:nvCxnSpPr>
        <p:spPr>
          <a:xfrm flipH="1">
            <a:off x="5934075" y="3114675"/>
            <a:ext cx="1895475" cy="127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291B65E3-B687-CB8A-2AB9-12E6FD25CDC0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709486C8-BF35-6274-3E7E-75F9D6E1C98C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641AB784-05A0-45F1-3E08-4A81DFCA38DE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ta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CED3D5F-1135-7501-1766-269C970CAAC1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5EB2FD3-9D8E-452C-4152-1CB7B3E7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CA72DD3-55E1-E5E7-2A28-690CF7EA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8302A7-68E1-EAEE-068E-DB07ABBC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9C43675-9F06-F795-DFD0-F97A5AB6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88725-89A9-FF1C-4567-C95910516CE9}"/>
              </a:ext>
            </a:extLst>
          </p:cNvPr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A94E8-82D0-840E-CAE1-5E6F03767CCF}"/>
              </a:ext>
            </a:extLst>
          </p:cNvPr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CEB16-A7C6-B77F-0545-F648CF77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78594-A59E-A3B6-37B4-D0B55CAC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00B500-2326-A81A-D08E-396485AE78FF}"/>
              </a:ext>
            </a:extLst>
          </p:cNvPr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4183A8-3F01-798D-3C88-626AB81114C0}"/>
              </a:ext>
            </a:extLst>
          </p:cNvPr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E512B85-E2E7-8ECD-F94D-2A47EC165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075A9C-F83E-4C28-D1D1-1C9E150595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F062353E-4F79-A3D1-45B4-CCA4CCF2ACAD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7CBCE0B-E013-CC7B-983B-74D5851D94B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DB2DE502-AE58-2D25-A1C3-39E3EEB79DAA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DB037E-D14E-40A3-FEA8-9EF9F5CC55C8}"/>
              </a:ext>
            </a:extLst>
          </p:cNvPr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DBE999-4A42-B4C3-3433-28A8DC520EE5}"/>
              </a:ext>
            </a:extLst>
          </p:cNvPr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A74274D0-FF10-BB3C-58A9-19BEF90A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696FC73-B745-1B0F-B7CB-E9864F4A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C039833-5972-EC5B-7E73-2692D2B0B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CF7FF39-1018-DCE8-8F30-EC26EF04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4661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E1A000A3-AB3D-FB0D-7073-642FAA3600A7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87236B4-27F8-61D3-F06F-40BDD88BF6AB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77F4175E-A3ED-37D4-E9E0-811236084765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256986-11D0-97CE-F521-140DCA08E603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6C82B51-2AA8-DB54-B0B2-DB3543A64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D9E6440-4EC2-3313-5ACE-9C49CFE3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3500844-2CFF-9BBA-94CF-7A242165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DCF7EB6-26B0-3A65-D8A9-F3E88D00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9CBAD9-04AA-0578-7239-0BE8D69F9EA3}"/>
              </a:ext>
            </a:extLst>
          </p:cNvPr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A9DDE-4E39-5217-9DF8-F3E5CAE56CD2}"/>
              </a:ext>
            </a:extLst>
          </p:cNvPr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75C46BD-898A-FE84-4BEA-FFB9FE2D2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F4F70-5E61-912C-81E6-1FEF3DEEE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98BB09-EE31-6421-E9A0-6B77ECAA8744}"/>
              </a:ext>
            </a:extLst>
          </p:cNvPr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7E3C8A-CBEE-94CB-925B-5EDBDCE58E62}"/>
              </a:ext>
            </a:extLst>
          </p:cNvPr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7">
            <a:extLst>
              <a:ext uri="{FF2B5EF4-FFF2-40B4-BE49-F238E27FC236}">
                <a16:creationId xmlns:a16="http://schemas.microsoft.com/office/drawing/2014/main" id="{1C83A8CB-7B0E-0312-484E-53AC443012D0}"/>
              </a:ext>
            </a:extLst>
          </p:cNvPr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23" name="圆角矩形 14">
              <a:extLst>
                <a:ext uri="{FF2B5EF4-FFF2-40B4-BE49-F238E27FC236}">
                  <a16:creationId xmlns:a16="http://schemas.microsoft.com/office/drawing/2014/main" id="{B6005235-D13B-F865-6A40-2D3BA79FDF59}"/>
                </a:ext>
              </a:extLst>
            </p:cNvPr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27BDB0C-CA91-F2D5-B435-58117A8EC383}"/>
                </a:ext>
              </a:extLst>
            </p:cNvPr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5ED8DE2-5FC2-8997-47A1-A3160F9E6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06543E-8F1D-A8B2-64DF-56D5443D1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425</Words>
  <PresentationFormat>Widescreen</PresentationFormat>
  <Paragraphs>90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</vt:lpstr>
      <vt:lpstr>inpin heiti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2023-10-05T01:22:19Z</dcterms:created>
  <dcterms:modified xsi:type="dcterms:W3CDTF">2023-10-15T08:47:35Z</dcterms:modified>
</cp:coreProperties>
</file>