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Lst>
  <p:notesMasterIdLst>
    <p:notesMasterId r:id="rId19"/>
  </p:notesMasterIdLst>
  <p:sldIdLst>
    <p:sldId id="266" r:id="rId4"/>
    <p:sldId id="256" r:id="rId5"/>
    <p:sldId id="274" r:id="rId6"/>
    <p:sldId id="275" r:id="rId7"/>
    <p:sldId id="260" r:id="rId8"/>
    <p:sldId id="261" r:id="rId9"/>
    <p:sldId id="276" r:id="rId10"/>
    <p:sldId id="277" r:id="rId11"/>
    <p:sldId id="269" r:id="rId12"/>
    <p:sldId id="270" r:id="rId13"/>
    <p:sldId id="262" r:id="rId14"/>
    <p:sldId id="263" r:id="rId15"/>
    <p:sldId id="268" r:id="rId16"/>
    <p:sldId id="267" r:id="rId17"/>
    <p:sldId id="271"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UTM Avo" panose="02040603050506020204" pitchFamily="18"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84" autoAdjust="0"/>
    <p:restoredTop sz="94643"/>
  </p:normalViewPr>
  <p:slideViewPr>
    <p:cSldViewPr snapToGrid="0">
      <p:cViewPr varScale="1">
        <p:scale>
          <a:sx n="104" d="100"/>
          <a:sy n="104" d="100"/>
        </p:scale>
        <p:origin x="6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3348C-5437-482A-A3F0-1AB0EA65E42A}" type="datetimeFigureOut">
              <a:rPr lang="en-US" smtClean="0"/>
              <a:t>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A7444-5083-4C6F-A16B-68B68B8A95DA}" type="slidenum">
              <a:rPr lang="en-US" smtClean="0"/>
              <a:t>‹#›</a:t>
            </a:fld>
            <a:endParaRPr lang="en-US"/>
          </a:p>
        </p:txBody>
      </p:sp>
    </p:spTree>
    <p:extLst>
      <p:ext uri="{BB962C8B-B14F-4D97-AF65-F5344CB8AC3E}">
        <p14:creationId xmlns:p14="http://schemas.microsoft.com/office/powerpoint/2010/main" val="3032960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VN" dirty="0"/>
              <a:t>Bấm vào từng con nhện để nhện di chuyển vào tổ.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6927E5-E9E4-B24A-B046-212C7EB8211A}"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8425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72EA7444-5083-4C6F-A16B-68B68B8A95DA}" type="slidenum">
              <a:rPr lang="en-US" smtClean="0"/>
              <a:t>6</a:t>
            </a:fld>
            <a:endParaRPr lang="en-US"/>
          </a:p>
        </p:txBody>
      </p:sp>
    </p:spTree>
    <p:extLst>
      <p:ext uri="{BB962C8B-B14F-4D97-AF65-F5344CB8AC3E}">
        <p14:creationId xmlns:p14="http://schemas.microsoft.com/office/powerpoint/2010/main" val="2981951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72EA7444-5083-4C6F-A16B-68B68B8A95DA}" type="slidenum">
              <a:rPr lang="en-US" smtClean="0"/>
              <a:t>7</a:t>
            </a:fld>
            <a:endParaRPr lang="en-US"/>
          </a:p>
        </p:txBody>
      </p:sp>
    </p:spTree>
    <p:extLst>
      <p:ext uri="{BB962C8B-B14F-4D97-AF65-F5344CB8AC3E}">
        <p14:creationId xmlns:p14="http://schemas.microsoft.com/office/powerpoint/2010/main" val="3277487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72EA7444-5083-4C6F-A16B-68B68B8A95DA}" type="slidenum">
              <a:rPr lang="en-US" smtClean="0"/>
              <a:t>8</a:t>
            </a:fld>
            <a:endParaRPr lang="en-US"/>
          </a:p>
        </p:txBody>
      </p:sp>
    </p:spTree>
    <p:extLst>
      <p:ext uri="{BB962C8B-B14F-4D97-AF65-F5344CB8AC3E}">
        <p14:creationId xmlns:p14="http://schemas.microsoft.com/office/powerpoint/2010/main" val="2562040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EA7444-5083-4C6F-A16B-68B68B8A95DA}" type="slidenum">
              <a:rPr lang="en-US" smtClean="0"/>
              <a:t>10</a:t>
            </a:fld>
            <a:endParaRPr lang="en-US"/>
          </a:p>
        </p:txBody>
      </p:sp>
    </p:spTree>
    <p:extLst>
      <p:ext uri="{BB962C8B-B14F-4D97-AF65-F5344CB8AC3E}">
        <p14:creationId xmlns:p14="http://schemas.microsoft.com/office/powerpoint/2010/main" val="994801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8" name="Google Shape;1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E238D-1519-F0C3-3001-616DFC3E94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2E6494-D844-43C2-71E4-99329AC05A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99316F-E22E-0798-B4DC-5ED94A94662F}"/>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30896712-0A3B-37B4-CFF2-8E2B8F20E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D86A16-CEA5-D0FA-59B9-D7C65FFD7E1E}"/>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18753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A02A-4203-18E5-4279-197B05071A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65994B-A0EC-4030-AFF5-A978D5E348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B3321-3A12-7B8E-DCBF-CE23F1A5CF59}"/>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E052F551-76F6-031A-1564-C8BFD661B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32457-AB69-67BD-CC72-A7BDDB6F75B2}"/>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17399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837D3-0DCD-A092-1188-5F1BE26E07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BE0947-A6B4-0F97-B359-514D24D25D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A1E06-80FF-9FD3-C6C2-F3DB0D0E7824}"/>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9A4FC0B3-58B2-54D2-69D3-05577FBFC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379C85-1CF4-26DD-F0DC-DA6F779E3B36}"/>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236809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63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92179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08221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4583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3379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5177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153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822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92A-0DFE-8B0B-3292-945C59A22C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BC8675-DA72-73BD-9211-D50C781D0F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909AA1-782E-C868-8914-1562EF490680}"/>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AEC49C54-24E0-1E2F-9BF6-25ABBE1BB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811588-CBBE-8D8F-8093-2331C8BCCA5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320045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1126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10196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9020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73836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0797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53484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0115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7189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83551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02217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44E4-D55C-25F4-6FA9-227D33A01D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D186C0-C24F-2FA5-515D-3FD9312D1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3CC7D0-2DB7-93CF-8C18-A9F674BE3251}"/>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B9FF90FB-775E-2A13-F6E8-5D3BFD6C7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291CA-8322-46D9-9D8B-8F6AF163EB7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556776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81386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7233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5036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340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9927B-B148-6210-CFE9-2A7DB6D25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146B65-D05F-E8F7-42D1-301902A4CF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63C981-7C0F-88D8-97F1-F429D044ED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716DF-BFF2-F217-F6FF-8E0402DD1DEE}"/>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6" name="Footer Placeholder 5">
            <a:extLst>
              <a:ext uri="{FF2B5EF4-FFF2-40B4-BE49-F238E27FC236}">
                <a16:creationId xmlns:a16="http://schemas.microsoft.com/office/drawing/2014/main" id="{B33E59E3-ECBC-0C13-3D1A-00F460818C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FE8249-2B02-A63F-C73B-8011D9D2CEB8}"/>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479494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DA36B-F99D-4F29-48CC-3FF7D92061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8B5669-9E52-266C-966B-1856EF60C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2372F-0767-4B3B-37E2-2ABCDF615D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FF35D-2549-236B-B8D7-9BC13EEB6E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B66D27-7C2D-F56A-060C-1C522A66C8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902163-1AAE-54A1-F475-580D98A979F9}"/>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8" name="Footer Placeholder 7">
            <a:extLst>
              <a:ext uri="{FF2B5EF4-FFF2-40B4-BE49-F238E27FC236}">
                <a16:creationId xmlns:a16="http://schemas.microsoft.com/office/drawing/2014/main" id="{9B491746-AE34-C8BF-ECAD-B330C36B67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7B52BE-BF1D-5BF2-A388-AE6EBC27044A}"/>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27889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1628-676A-263E-BA86-E5D4AC638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F857F9-CF4E-42B6-7DAB-323FF35D873A}"/>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4" name="Footer Placeholder 3">
            <a:extLst>
              <a:ext uri="{FF2B5EF4-FFF2-40B4-BE49-F238E27FC236}">
                <a16:creationId xmlns:a16="http://schemas.microsoft.com/office/drawing/2014/main" id="{CAC470AE-CE00-0E55-CFB3-AB766CC9B4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3724B-477E-B1CC-49E4-CFCF711BFCCC}"/>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408635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C9AC67-63C8-E99D-71F9-BA84B4FE8E6B}"/>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3" name="Footer Placeholder 2">
            <a:extLst>
              <a:ext uri="{FF2B5EF4-FFF2-40B4-BE49-F238E27FC236}">
                <a16:creationId xmlns:a16="http://schemas.microsoft.com/office/drawing/2014/main" id="{AC93FBA2-441A-DC22-9E62-39F0C6610B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F3FCB0-7A57-95DE-127C-8DA0B98C4CA9}"/>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75791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ACD9-35E5-7E84-535C-9F70DC806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D687E6-071A-7658-943F-15FD8E0F63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ACCE08-CF5C-4AC7-84D9-107C50398F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56C85-538E-3A3F-E22B-79B9E36C3BF4}"/>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6" name="Footer Placeholder 5">
            <a:extLst>
              <a:ext uri="{FF2B5EF4-FFF2-40B4-BE49-F238E27FC236}">
                <a16:creationId xmlns:a16="http://schemas.microsoft.com/office/drawing/2014/main" id="{542F4A0D-2A05-0DDC-AC06-5D772D8668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2B269-9560-B7AF-BB0A-11B17C987AAB}"/>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173870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49834-6D7A-7BBA-FB1D-79430D586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667670-6F04-2218-FEE6-26EEA7BB6C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612F760-4BA7-A773-B670-6DCD40C71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267793-0529-EFC4-239F-24A29407F3D6}"/>
              </a:ext>
            </a:extLst>
          </p:cNvPr>
          <p:cNvSpPr>
            <a:spLocks noGrp="1"/>
          </p:cNvSpPr>
          <p:nvPr>
            <p:ph type="dt" sz="half" idx="10"/>
          </p:nvPr>
        </p:nvSpPr>
        <p:spPr/>
        <p:txBody>
          <a:bodyPr/>
          <a:lstStyle/>
          <a:p>
            <a:fld id="{D29F8809-A423-4163-AE37-3BBFBD60E7C5}" type="datetimeFigureOut">
              <a:rPr lang="en-US" smtClean="0"/>
              <a:t>1/4/2024</a:t>
            </a:fld>
            <a:endParaRPr lang="en-US"/>
          </a:p>
        </p:txBody>
      </p:sp>
      <p:sp>
        <p:nvSpPr>
          <p:cNvPr id="6" name="Footer Placeholder 5">
            <a:extLst>
              <a:ext uri="{FF2B5EF4-FFF2-40B4-BE49-F238E27FC236}">
                <a16:creationId xmlns:a16="http://schemas.microsoft.com/office/drawing/2014/main" id="{AC84E47D-C65A-3804-779A-74E63A610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C17135-CB6C-1303-9BF2-831EB9856F37}"/>
              </a:ext>
            </a:extLst>
          </p:cNvPr>
          <p:cNvSpPr>
            <a:spLocks noGrp="1"/>
          </p:cNvSpPr>
          <p:nvPr>
            <p:ph type="sldNum" sz="quarter" idx="12"/>
          </p:nvPr>
        </p:nvSpPr>
        <p:spPr/>
        <p:txBody>
          <a:bodyPr/>
          <a:lstStyle/>
          <a:p>
            <a:fld id="{86085F18-DA87-46F2-9D97-611BEF94D6BB}" type="slidenum">
              <a:rPr lang="en-US" smtClean="0"/>
              <a:t>‹#›</a:t>
            </a:fld>
            <a:endParaRPr lang="en-US"/>
          </a:p>
        </p:txBody>
      </p:sp>
    </p:spTree>
    <p:extLst>
      <p:ext uri="{BB962C8B-B14F-4D97-AF65-F5344CB8AC3E}">
        <p14:creationId xmlns:p14="http://schemas.microsoft.com/office/powerpoint/2010/main" val="313692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C91319-5201-80C9-23EF-4C2FC5353D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E813D7-D476-A248-6FE3-27E4CE67A9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6A3E4-556A-808E-C3D8-CC68A6AB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F8809-A423-4163-AE37-3BBFBD60E7C5}" type="datetimeFigureOut">
              <a:rPr lang="en-US" smtClean="0"/>
              <a:t>1/4/2024</a:t>
            </a:fld>
            <a:endParaRPr lang="en-US"/>
          </a:p>
        </p:txBody>
      </p:sp>
      <p:sp>
        <p:nvSpPr>
          <p:cNvPr id="5" name="Footer Placeholder 4">
            <a:extLst>
              <a:ext uri="{FF2B5EF4-FFF2-40B4-BE49-F238E27FC236}">
                <a16:creationId xmlns:a16="http://schemas.microsoft.com/office/drawing/2014/main" id="{12B9C22D-7CF8-242C-3A43-4484AE393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4DA370-F270-7FA1-8B5A-2CD9BBE84B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85F18-DA87-46F2-9D97-611BEF94D6BB}" type="slidenum">
              <a:rPr lang="en-US" smtClean="0"/>
              <a:t>‹#›</a:t>
            </a:fld>
            <a:endParaRPr lang="en-US"/>
          </a:p>
        </p:txBody>
      </p:sp>
    </p:spTree>
    <p:extLst>
      <p:ext uri="{BB962C8B-B14F-4D97-AF65-F5344CB8AC3E}">
        <p14:creationId xmlns:p14="http://schemas.microsoft.com/office/powerpoint/2010/main" val="1459512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5799024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1/4/2024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5930683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9.sv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hoc10.vn/doc-sach/toan-4-tap-2/1/391/49/" TargetMode="External"/><Relationship Id="rId2" Type="http://schemas.openxmlformats.org/officeDocument/2006/relationships/image" Target="../media/image3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1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43.jp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oan-4-tap-2/1/391/49/"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sv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9.xml"/><Relationship Id="rId6" Type="http://schemas.openxmlformats.org/officeDocument/2006/relationships/image" Target="../media/image8.svg"/><Relationship Id="rId11" Type="http://schemas.openxmlformats.org/officeDocument/2006/relationships/image" Target="../media/image13.jp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gif"/><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0.svg"/><Relationship Id="rId12" Type="http://schemas.openxmlformats.org/officeDocument/2006/relationships/image" Target="../media/image19.svg"/><Relationship Id="rId17" Type="http://schemas.openxmlformats.org/officeDocument/2006/relationships/image" Target="../media/image13.jpg"/><Relationship Id="rId2" Type="http://schemas.openxmlformats.org/officeDocument/2006/relationships/notesSlide" Target="../notesSlides/notesSlide2.xml"/><Relationship Id="rId16" Type="http://schemas.openxmlformats.org/officeDocument/2006/relationships/image" Target="../media/image12.svg"/><Relationship Id="rId1" Type="http://schemas.openxmlformats.org/officeDocument/2006/relationships/slideLayout" Target="../slideLayouts/slideLayout29.xml"/><Relationship Id="rId6" Type="http://schemas.openxmlformats.org/officeDocument/2006/relationships/image" Target="../media/image9.png"/><Relationship Id="rId11" Type="http://schemas.openxmlformats.org/officeDocument/2006/relationships/image" Target="../media/image18.png"/><Relationship Id="rId5" Type="http://schemas.openxmlformats.org/officeDocument/2006/relationships/image" Target="../media/image8.svg"/><Relationship Id="rId15" Type="http://schemas.openxmlformats.org/officeDocument/2006/relationships/image" Target="../media/image11.png"/><Relationship Id="rId10" Type="http://schemas.openxmlformats.org/officeDocument/2006/relationships/image" Target="../media/image17.svg"/><Relationship Id="rId4" Type="http://schemas.openxmlformats.org/officeDocument/2006/relationships/image" Target="../media/image7.png"/><Relationship Id="rId9" Type="http://schemas.openxmlformats.org/officeDocument/2006/relationships/image" Target="../media/image16.png"/><Relationship Id="rId14" Type="http://schemas.openxmlformats.org/officeDocument/2006/relationships/image" Target="../media/image21.svg"/></Relationships>
</file>

<file path=ppt/slides/_rels/slide5.xml.rels><?xml version="1.0" encoding="UTF-8" standalone="yes"?>
<Relationships xmlns="http://schemas.openxmlformats.org/package/2006/relationships"><Relationship Id="rId3" Type="http://schemas.openxmlformats.org/officeDocument/2006/relationships/hyperlink" Target="https://hoc10.vn/doc-sach/toan-4-tap-2/1/391/49/" TargetMode="External"/><Relationship Id="rId2" Type="http://schemas.openxmlformats.org/officeDocument/2006/relationships/image" Target="../media/image22.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hyperlink" Target="https://hoc10.vn/doc-sach/toan-4-tap-2/1/391/49/" TargetMode="External"/><Relationship Id="rId2" Type="http://schemas.openxmlformats.org/officeDocument/2006/relationships/image" Target="../media/image26.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510944" y="0"/>
            <a:ext cx="26810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TOÁN 4</a:t>
            </a:r>
          </a:p>
        </p:txBody>
      </p:sp>
      <p:sp>
        <p:nvSpPr>
          <p:cNvPr id="6" name="Rectangle 5">
            <a:extLst>
              <a:ext uri="{FF2B5EF4-FFF2-40B4-BE49-F238E27FC236}">
                <a16:creationId xmlns:a16="http://schemas.microsoft.com/office/drawing/2014/main" id="{E749AAE4-AAE8-4F14-B963-C4BD00694A92}"/>
              </a:ext>
            </a:extLst>
          </p:cNvPr>
          <p:cNvSpPr/>
          <p:nvPr/>
        </p:nvSpPr>
        <p:spPr>
          <a:xfrm>
            <a:off x="10741621" y="701535"/>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2</a:t>
            </a:r>
            <a:endPar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endParaRPr>
          </a:p>
        </p:txBody>
      </p:sp>
      <p:sp>
        <p:nvSpPr>
          <p:cNvPr id="4" name="Google Shape;54;p1">
            <a:extLst>
              <a:ext uri="{FF2B5EF4-FFF2-40B4-BE49-F238E27FC236}">
                <a16:creationId xmlns:a16="http://schemas.microsoft.com/office/drawing/2014/main" id="{5103678B-27FB-24E3-D7C2-1A121734E386}"/>
              </a:ext>
            </a:extLst>
          </p:cNvPr>
          <p:cNvSpPr txBox="1">
            <a:spLocks/>
          </p:cNvSpPr>
          <p:nvPr/>
        </p:nvSpPr>
        <p:spPr>
          <a:xfrm>
            <a:off x="727107" y="3172361"/>
            <a:ext cx="10737785" cy="246715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52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52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26</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Bài</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73: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Cộng</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các</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phân</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số</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cùng</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mẫu</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r>
              <a:rPr kumimoji="0" lang="en-US" sz="5200" b="1" i="0" u="none" strike="noStrike" kern="0" cap="none" spc="0" normalizeH="0" baseline="0" noProof="0" dirty="0" err="1">
                <a:ln>
                  <a:noFill/>
                </a:ln>
                <a:solidFill>
                  <a:srgbClr val="FF0000"/>
                </a:solidFill>
                <a:effectLst/>
                <a:uLnTx/>
                <a:uFillTx/>
                <a:latin typeface="UTM Avo" panose="02040603050506020204" pitchFamily="18" charset="0"/>
                <a:cs typeface="Arial" panose="020B0604020202020204" pitchFamily="34" charset="0"/>
                <a:sym typeface="Calibri"/>
              </a:rPr>
              <a:t>số</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 </a:t>
            </a:r>
            <a:r>
              <a:rPr lang="en-US" sz="5200" b="1" kern="0" dirty="0" err="1">
                <a:solidFill>
                  <a:srgbClr val="FF0000"/>
                </a:solidFill>
                <a:latin typeface="UTM Avo" panose="02040603050506020204" pitchFamily="18" charset="0"/>
                <a:cs typeface="Arial" panose="020B0604020202020204" pitchFamily="34" charset="0"/>
              </a:rPr>
              <a:t>Tiết</a:t>
            </a:r>
            <a:r>
              <a:rPr lang="en-US" sz="5200" b="1" kern="0" dirty="0">
                <a:solidFill>
                  <a:srgbClr val="FF0000"/>
                </a:solidFill>
                <a:latin typeface="UTM Avo" panose="02040603050506020204" pitchFamily="18" charset="0"/>
                <a:cs typeface="Arial" panose="020B0604020202020204" pitchFamily="34" charset="0"/>
              </a:rPr>
              <a:t> 2</a:t>
            </a:r>
            <a:r>
              <a:rPr kumimoji="0" lang="en-US" sz="52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08A8B2-E988-7D68-30D5-012ED8D64F07}"/>
              </a:ext>
            </a:extLst>
          </p:cNvPr>
          <p:cNvSpPr/>
          <p:nvPr/>
        </p:nvSpPr>
        <p:spPr>
          <a:xfrm>
            <a:off x="6096000" y="2870791"/>
            <a:ext cx="6096000" cy="3987209"/>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500"/>
          </a:p>
        </p:txBody>
      </p:sp>
      <p:sp>
        <p:nvSpPr>
          <p:cNvPr id="64" name="Freeform 3">
            <a:extLst>
              <a:ext uri="{FF2B5EF4-FFF2-40B4-BE49-F238E27FC236}">
                <a16:creationId xmlns:a16="http://schemas.microsoft.com/office/drawing/2014/main" id="{C6DAA3D8-8B8D-E690-AD7A-B310ABCE824D}"/>
              </a:ext>
            </a:extLst>
          </p:cNvPr>
          <p:cNvSpPr/>
          <p:nvPr/>
        </p:nvSpPr>
        <p:spPr>
          <a:xfrm>
            <a:off x="383017" y="1689715"/>
            <a:ext cx="11582399" cy="5047232"/>
          </a:xfrm>
          <a:custGeom>
            <a:avLst/>
            <a:gdLst/>
            <a:ahLst/>
            <a:cxnLst/>
            <a:rect l="l" t="t" r="r" b="b"/>
            <a:pathLst>
              <a:path w="110889060" h="60481204">
                <a:moveTo>
                  <a:pt x="0" y="0"/>
                </a:moveTo>
                <a:lnTo>
                  <a:pt x="110889060" y="0"/>
                </a:lnTo>
                <a:lnTo>
                  <a:pt x="110889060" y="60481204"/>
                </a:lnTo>
                <a:lnTo>
                  <a:pt x="0" y="60481204"/>
                </a:lnTo>
                <a:lnTo>
                  <a:pt x="0" y="0"/>
                </a:lnTo>
                <a:close/>
              </a:path>
            </a:pathLst>
          </a:custGeom>
          <a:solidFill>
            <a:schemeClr val="accent2">
              <a:lumMod val="20000"/>
              <a:lumOff val="80000"/>
            </a:schemeClr>
          </a:solidFill>
        </p:spPr>
        <p:txBody>
          <a:bodyPr/>
          <a:lstStyle/>
          <a:p>
            <a:endParaRPr lang="en-VN" sz="2500" dirty="0"/>
          </a:p>
        </p:txBody>
      </p:sp>
      <p:sp>
        <p:nvSpPr>
          <p:cNvPr id="123" name="TextBox 122">
            <a:extLst>
              <a:ext uri="{FF2B5EF4-FFF2-40B4-BE49-F238E27FC236}">
                <a16:creationId xmlns:a16="http://schemas.microsoft.com/office/drawing/2014/main" id="{0B3B073A-18E5-1869-1FDD-A6787FA6F2FA}"/>
              </a:ext>
            </a:extLst>
          </p:cNvPr>
          <p:cNvSpPr txBox="1"/>
          <p:nvPr/>
        </p:nvSpPr>
        <p:spPr>
          <a:xfrm>
            <a:off x="692015" y="1793056"/>
            <a:ext cx="10807967" cy="1164806"/>
          </a:xfrm>
          <a:prstGeom prst="rect">
            <a:avLst/>
          </a:prstGeom>
          <a:noFill/>
        </p:spPr>
        <p:txBody>
          <a:bodyPr wrap="square" rtlCol="0">
            <a:spAutoFit/>
          </a:bodyPr>
          <a:lstStyle/>
          <a:p>
            <a:pPr defTabSz="609630">
              <a:lnSpc>
                <a:spcPct val="150000"/>
              </a:lnSpc>
            </a:pPr>
            <a:r>
              <a:rPr lang="en-VN" sz="2500" b="1" dirty="0">
                <a:solidFill>
                  <a:prstClr val="black"/>
                </a:solidFill>
                <a:latin typeface="UTM Avo" panose="02040603050506020204" pitchFamily="18"/>
                <a:cs typeface="Arial" panose="020B0604020202020204" pitchFamily="34" charset="0"/>
              </a:rPr>
              <a:t>Bài tập 5 SGK – tr49</a:t>
            </a:r>
          </a:p>
          <a:p>
            <a:pPr defTabSz="609630">
              <a:lnSpc>
                <a:spcPct val="150000"/>
              </a:lnSpc>
            </a:pPr>
            <a:r>
              <a:rPr lang="en-VN" sz="2500" dirty="0">
                <a:solidFill>
                  <a:prstClr val="black"/>
                </a:solidFill>
                <a:latin typeface="UTM Avo" panose="02040603050506020204" pitchFamily="18"/>
                <a:cs typeface="Arial" panose="020B0604020202020204" pitchFamily="34" charset="0"/>
              </a:rPr>
              <a:t>Lấy ba ví dụ về cộng hai phân số có cùng mẫu số, rồi tính kết quả.</a:t>
            </a:r>
          </a:p>
        </p:txBody>
      </p:sp>
      <p:grpSp>
        <p:nvGrpSpPr>
          <p:cNvPr id="124" name="Group 123">
            <a:extLst>
              <a:ext uri="{FF2B5EF4-FFF2-40B4-BE49-F238E27FC236}">
                <a16:creationId xmlns:a16="http://schemas.microsoft.com/office/drawing/2014/main" id="{26AB39C0-5BD6-EA53-2DF3-B2C54981F0AE}"/>
              </a:ext>
            </a:extLst>
          </p:cNvPr>
          <p:cNvGrpSpPr/>
          <p:nvPr/>
        </p:nvGrpSpPr>
        <p:grpSpPr>
          <a:xfrm>
            <a:off x="5129608" y="3346054"/>
            <a:ext cx="1353560" cy="913070"/>
            <a:chOff x="5449079" y="3915447"/>
            <a:chExt cx="2030341" cy="1369604"/>
          </a:xfrm>
        </p:grpSpPr>
        <p:sp>
          <p:nvSpPr>
            <p:cNvPr id="125" name="TextBox 124">
              <a:extLst>
                <a:ext uri="{FF2B5EF4-FFF2-40B4-BE49-F238E27FC236}">
                  <a16:creationId xmlns:a16="http://schemas.microsoft.com/office/drawing/2014/main" id="{9D4A71AE-7161-544B-0F91-5F7A57CE2234}"/>
                </a:ext>
              </a:extLst>
            </p:cNvPr>
            <p:cNvSpPr txBox="1"/>
            <p:nvPr/>
          </p:nvSpPr>
          <p:spPr>
            <a:xfrm>
              <a:off x="5449079" y="4213794"/>
              <a:ext cx="357413" cy="715580"/>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126" name="Group 125">
              <a:extLst>
                <a:ext uri="{FF2B5EF4-FFF2-40B4-BE49-F238E27FC236}">
                  <a16:creationId xmlns:a16="http://schemas.microsoft.com/office/drawing/2014/main" id="{8DCDF5E4-4DCD-331A-7342-1EE58ECE5992}"/>
                </a:ext>
              </a:extLst>
            </p:cNvPr>
            <p:cNvGrpSpPr/>
            <p:nvPr/>
          </p:nvGrpSpPr>
          <p:grpSpPr>
            <a:xfrm>
              <a:off x="5830409" y="3915447"/>
              <a:ext cx="1649011" cy="1369604"/>
              <a:chOff x="12027158" y="4300588"/>
              <a:chExt cx="525089" cy="1369604"/>
            </a:xfrm>
          </p:grpSpPr>
          <p:sp>
            <p:nvSpPr>
              <p:cNvPr id="127" name="TextBox 126">
                <a:extLst>
                  <a:ext uri="{FF2B5EF4-FFF2-40B4-BE49-F238E27FC236}">
                    <a16:creationId xmlns:a16="http://schemas.microsoft.com/office/drawing/2014/main" id="{3E274CE2-AD25-D1B5-48C7-47A03104E597}"/>
                  </a:ext>
                </a:extLst>
              </p:cNvPr>
              <p:cNvSpPr txBox="1"/>
              <p:nvPr/>
            </p:nvSpPr>
            <p:spPr>
              <a:xfrm>
                <a:off x="12027158" y="4300588"/>
                <a:ext cx="525089"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 + 2</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6</a:t>
                </a:r>
              </a:p>
            </p:txBody>
          </p:sp>
          <p:cxnSp>
            <p:nvCxnSpPr>
              <p:cNvPr id="128" name="Straight Connector 127">
                <a:extLst>
                  <a:ext uri="{FF2B5EF4-FFF2-40B4-BE49-F238E27FC236}">
                    <a16:creationId xmlns:a16="http://schemas.microsoft.com/office/drawing/2014/main" id="{9DDB21ED-EF99-9C49-CFE4-14FDF3FAC141}"/>
                  </a:ext>
                </a:extLst>
              </p:cNvPr>
              <p:cNvCxnSpPr>
                <a:cxnSpLocks/>
              </p:cNvCxnSpPr>
              <p:nvPr/>
            </p:nvCxnSpPr>
            <p:spPr>
              <a:xfrm flipH="1">
                <a:off x="12073255" y="5026785"/>
                <a:ext cx="439008"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grpSp>
        <p:nvGrpSpPr>
          <p:cNvPr id="129" name="Group 128">
            <a:extLst>
              <a:ext uri="{FF2B5EF4-FFF2-40B4-BE49-F238E27FC236}">
                <a16:creationId xmlns:a16="http://schemas.microsoft.com/office/drawing/2014/main" id="{E53B73B2-5B21-3DC8-E5EE-E42D5E4F2C8E}"/>
              </a:ext>
            </a:extLst>
          </p:cNvPr>
          <p:cNvGrpSpPr/>
          <p:nvPr/>
        </p:nvGrpSpPr>
        <p:grpSpPr>
          <a:xfrm>
            <a:off x="6542924" y="3342611"/>
            <a:ext cx="1566179" cy="931480"/>
            <a:chOff x="7569051" y="3910285"/>
            <a:chExt cx="2349269" cy="1397221"/>
          </a:xfrm>
        </p:grpSpPr>
        <p:sp>
          <p:nvSpPr>
            <p:cNvPr id="130" name="TextBox 129">
              <a:extLst>
                <a:ext uri="{FF2B5EF4-FFF2-40B4-BE49-F238E27FC236}">
                  <a16:creationId xmlns:a16="http://schemas.microsoft.com/office/drawing/2014/main" id="{4350CADC-41A0-4514-84AE-E62B2B945486}"/>
                </a:ext>
              </a:extLst>
            </p:cNvPr>
            <p:cNvSpPr txBox="1"/>
            <p:nvPr/>
          </p:nvSpPr>
          <p:spPr>
            <a:xfrm>
              <a:off x="7569051" y="4205726"/>
              <a:ext cx="350664" cy="715582"/>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131" name="Group 130">
              <a:extLst>
                <a:ext uri="{FF2B5EF4-FFF2-40B4-BE49-F238E27FC236}">
                  <a16:creationId xmlns:a16="http://schemas.microsoft.com/office/drawing/2014/main" id="{F9CF11C7-E8C5-9C81-F406-36DE84DE1D35}"/>
                </a:ext>
              </a:extLst>
            </p:cNvPr>
            <p:cNvGrpSpPr/>
            <p:nvPr/>
          </p:nvGrpSpPr>
          <p:grpSpPr>
            <a:xfrm>
              <a:off x="8092018" y="3937899"/>
              <a:ext cx="612239" cy="1369607"/>
              <a:chOff x="12015604" y="4322030"/>
              <a:chExt cx="531200" cy="1369607"/>
            </a:xfrm>
          </p:grpSpPr>
          <p:sp>
            <p:nvSpPr>
              <p:cNvPr id="136" name="TextBox 135">
                <a:extLst>
                  <a:ext uri="{FF2B5EF4-FFF2-40B4-BE49-F238E27FC236}">
                    <a16:creationId xmlns:a16="http://schemas.microsoft.com/office/drawing/2014/main" id="{A36226DA-37D3-F544-FAD2-5CF8474B1574}"/>
                  </a:ext>
                </a:extLst>
              </p:cNvPr>
              <p:cNvSpPr txBox="1"/>
              <p:nvPr/>
            </p:nvSpPr>
            <p:spPr>
              <a:xfrm>
                <a:off x="12022865" y="4322030"/>
                <a:ext cx="484283" cy="1369607"/>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3</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6</a:t>
                </a:r>
              </a:p>
            </p:txBody>
          </p:sp>
          <p:cxnSp>
            <p:nvCxnSpPr>
              <p:cNvPr id="137" name="Straight Connector 136">
                <a:extLst>
                  <a:ext uri="{FF2B5EF4-FFF2-40B4-BE49-F238E27FC236}">
                    <a16:creationId xmlns:a16="http://schemas.microsoft.com/office/drawing/2014/main" id="{1999FBEB-43D0-D2FC-4E8D-DD1ED53B4559}"/>
                  </a:ext>
                </a:extLst>
              </p:cNvPr>
              <p:cNvCxnSpPr>
                <a:cxnSpLocks/>
              </p:cNvCxnSpPr>
              <p:nvPr/>
            </p:nvCxnSpPr>
            <p:spPr>
              <a:xfrm flipH="1">
                <a:off x="12015604" y="5000152"/>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132" name="TextBox 131">
              <a:extLst>
                <a:ext uri="{FF2B5EF4-FFF2-40B4-BE49-F238E27FC236}">
                  <a16:creationId xmlns:a16="http://schemas.microsoft.com/office/drawing/2014/main" id="{C9D6DACF-D705-3088-B763-D372AA86FB4B}"/>
                </a:ext>
              </a:extLst>
            </p:cNvPr>
            <p:cNvSpPr txBox="1"/>
            <p:nvPr/>
          </p:nvSpPr>
          <p:spPr>
            <a:xfrm>
              <a:off x="8849699" y="4201665"/>
              <a:ext cx="350664" cy="715582"/>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133" name="Group 132">
              <a:extLst>
                <a:ext uri="{FF2B5EF4-FFF2-40B4-BE49-F238E27FC236}">
                  <a16:creationId xmlns:a16="http://schemas.microsoft.com/office/drawing/2014/main" id="{71F38D93-0281-5086-7D58-423593A41BDB}"/>
                </a:ext>
              </a:extLst>
            </p:cNvPr>
            <p:cNvGrpSpPr/>
            <p:nvPr/>
          </p:nvGrpSpPr>
          <p:grpSpPr>
            <a:xfrm>
              <a:off x="9306081" y="3910285"/>
              <a:ext cx="612239" cy="1369605"/>
              <a:chOff x="12027158" y="4298479"/>
              <a:chExt cx="531200" cy="1369605"/>
            </a:xfrm>
          </p:grpSpPr>
          <p:sp>
            <p:nvSpPr>
              <p:cNvPr id="134" name="TextBox 133">
                <a:extLst>
                  <a:ext uri="{FF2B5EF4-FFF2-40B4-BE49-F238E27FC236}">
                    <a16:creationId xmlns:a16="http://schemas.microsoft.com/office/drawing/2014/main" id="{971FF6E7-C9CB-3E69-2B1B-C59F14BA1C5C}"/>
                  </a:ext>
                </a:extLst>
              </p:cNvPr>
              <p:cNvSpPr txBox="1"/>
              <p:nvPr/>
            </p:nvSpPr>
            <p:spPr>
              <a:xfrm>
                <a:off x="12045974" y="4298479"/>
                <a:ext cx="484283" cy="1369605"/>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2</a:t>
                </a:r>
              </a:p>
            </p:txBody>
          </p:sp>
          <p:cxnSp>
            <p:nvCxnSpPr>
              <p:cNvPr id="135" name="Straight Connector 134">
                <a:extLst>
                  <a:ext uri="{FF2B5EF4-FFF2-40B4-BE49-F238E27FC236}">
                    <a16:creationId xmlns:a16="http://schemas.microsoft.com/office/drawing/2014/main" id="{EBCD4625-CDF8-B8EF-3BC3-6136EDB7201B}"/>
                  </a:ext>
                </a:extLst>
              </p:cNvPr>
              <p:cNvCxnSpPr>
                <a:cxnSpLocks/>
              </p:cNvCxnSpPr>
              <p:nvPr/>
            </p:nvCxnSpPr>
            <p:spPr>
              <a:xfrm flipH="1">
                <a:off x="12027158" y="5000151"/>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grpSp>
        <p:nvGrpSpPr>
          <p:cNvPr id="138" name="Group 137">
            <a:extLst>
              <a:ext uri="{FF2B5EF4-FFF2-40B4-BE49-F238E27FC236}">
                <a16:creationId xmlns:a16="http://schemas.microsoft.com/office/drawing/2014/main" id="{5129EE7C-5F7C-F03F-813B-63B39F3217D6}"/>
              </a:ext>
            </a:extLst>
          </p:cNvPr>
          <p:cNvGrpSpPr/>
          <p:nvPr/>
        </p:nvGrpSpPr>
        <p:grpSpPr>
          <a:xfrm>
            <a:off x="3693375" y="3339549"/>
            <a:ext cx="1321905" cy="920708"/>
            <a:chOff x="1578435" y="5451341"/>
            <a:chExt cx="1982859" cy="1381061"/>
          </a:xfrm>
        </p:grpSpPr>
        <p:grpSp>
          <p:nvGrpSpPr>
            <p:cNvPr id="139" name="Group 138">
              <a:extLst>
                <a:ext uri="{FF2B5EF4-FFF2-40B4-BE49-F238E27FC236}">
                  <a16:creationId xmlns:a16="http://schemas.microsoft.com/office/drawing/2014/main" id="{63B1F86E-2586-1A8B-D22E-E14AF7208B57}"/>
                </a:ext>
              </a:extLst>
            </p:cNvPr>
            <p:cNvGrpSpPr/>
            <p:nvPr/>
          </p:nvGrpSpPr>
          <p:grpSpPr>
            <a:xfrm>
              <a:off x="1578435" y="5451341"/>
              <a:ext cx="638879" cy="1369604"/>
              <a:chOff x="12025028" y="4307754"/>
              <a:chExt cx="554313" cy="1369604"/>
            </a:xfrm>
          </p:grpSpPr>
          <p:sp>
            <p:nvSpPr>
              <p:cNvPr id="144" name="TextBox 143">
                <a:extLst>
                  <a:ext uri="{FF2B5EF4-FFF2-40B4-BE49-F238E27FC236}">
                    <a16:creationId xmlns:a16="http://schemas.microsoft.com/office/drawing/2014/main" id="{C75AB471-B91B-9BD5-D27C-D6990C880108}"/>
                  </a:ext>
                </a:extLst>
              </p:cNvPr>
              <p:cNvSpPr txBox="1"/>
              <p:nvPr/>
            </p:nvSpPr>
            <p:spPr>
              <a:xfrm>
                <a:off x="12025028" y="4307754"/>
                <a:ext cx="520264"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6</a:t>
                </a:r>
              </a:p>
            </p:txBody>
          </p:sp>
          <p:cxnSp>
            <p:nvCxnSpPr>
              <p:cNvPr id="145" name="Straight Connector 144">
                <a:extLst>
                  <a:ext uri="{FF2B5EF4-FFF2-40B4-BE49-F238E27FC236}">
                    <a16:creationId xmlns:a16="http://schemas.microsoft.com/office/drawing/2014/main" id="{294C311E-EAFA-CB2F-8522-38A658FC15DB}"/>
                  </a:ext>
                </a:extLst>
              </p:cNvPr>
              <p:cNvCxnSpPr>
                <a:cxnSpLocks/>
              </p:cNvCxnSpPr>
              <p:nvPr/>
            </p:nvCxnSpPr>
            <p:spPr>
              <a:xfrm flipH="1">
                <a:off x="12048141" y="5026784"/>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nvGrpSpPr>
            <p:cNvPr id="140" name="Group 139">
              <a:extLst>
                <a:ext uri="{FF2B5EF4-FFF2-40B4-BE49-F238E27FC236}">
                  <a16:creationId xmlns:a16="http://schemas.microsoft.com/office/drawing/2014/main" id="{DCB22893-28CB-D913-9E73-D68C02F1F7C4}"/>
                </a:ext>
              </a:extLst>
            </p:cNvPr>
            <p:cNvGrpSpPr/>
            <p:nvPr/>
          </p:nvGrpSpPr>
          <p:grpSpPr>
            <a:xfrm>
              <a:off x="2949055" y="5462798"/>
              <a:ext cx="612239" cy="1369604"/>
              <a:chOff x="12145218" y="4319211"/>
              <a:chExt cx="531200" cy="1369604"/>
            </a:xfrm>
          </p:grpSpPr>
          <p:sp>
            <p:nvSpPr>
              <p:cNvPr id="142" name="TextBox 141">
                <a:extLst>
                  <a:ext uri="{FF2B5EF4-FFF2-40B4-BE49-F238E27FC236}">
                    <a16:creationId xmlns:a16="http://schemas.microsoft.com/office/drawing/2014/main" id="{EF76EA95-CADA-0219-F76F-950632314F61}"/>
                  </a:ext>
                </a:extLst>
              </p:cNvPr>
              <p:cNvSpPr txBox="1"/>
              <p:nvPr/>
            </p:nvSpPr>
            <p:spPr>
              <a:xfrm>
                <a:off x="12150875" y="4319211"/>
                <a:ext cx="484281"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2</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6</a:t>
                </a:r>
              </a:p>
            </p:txBody>
          </p:sp>
          <p:cxnSp>
            <p:nvCxnSpPr>
              <p:cNvPr id="143" name="Straight Connector 142">
                <a:extLst>
                  <a:ext uri="{FF2B5EF4-FFF2-40B4-BE49-F238E27FC236}">
                    <a16:creationId xmlns:a16="http://schemas.microsoft.com/office/drawing/2014/main" id="{0EC10D7A-4398-3C69-D696-176F40A26F97}"/>
                  </a:ext>
                </a:extLst>
              </p:cNvPr>
              <p:cNvCxnSpPr>
                <a:cxnSpLocks/>
              </p:cNvCxnSpPr>
              <p:nvPr/>
            </p:nvCxnSpPr>
            <p:spPr>
              <a:xfrm flipH="1">
                <a:off x="12145218" y="5000699"/>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141" name="TextBox 140">
              <a:extLst>
                <a:ext uri="{FF2B5EF4-FFF2-40B4-BE49-F238E27FC236}">
                  <a16:creationId xmlns:a16="http://schemas.microsoft.com/office/drawing/2014/main" id="{4B28DFF7-3F98-483A-1635-ADF08CA70816}"/>
                </a:ext>
              </a:extLst>
            </p:cNvPr>
            <p:cNvSpPr txBox="1"/>
            <p:nvPr/>
          </p:nvSpPr>
          <p:spPr>
            <a:xfrm>
              <a:off x="2405083" y="5733732"/>
              <a:ext cx="398531" cy="715580"/>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grpSp>
        <p:nvGrpSpPr>
          <p:cNvPr id="146" name="Group 145">
            <a:extLst>
              <a:ext uri="{FF2B5EF4-FFF2-40B4-BE49-F238E27FC236}">
                <a16:creationId xmlns:a16="http://schemas.microsoft.com/office/drawing/2014/main" id="{9EBFB171-99FB-80EF-9FB5-A006634F4FE1}"/>
              </a:ext>
            </a:extLst>
          </p:cNvPr>
          <p:cNvGrpSpPr/>
          <p:nvPr/>
        </p:nvGrpSpPr>
        <p:grpSpPr>
          <a:xfrm>
            <a:off x="3793323" y="4469745"/>
            <a:ext cx="1213430" cy="930825"/>
            <a:chOff x="1605077" y="5437273"/>
            <a:chExt cx="1820146" cy="1396236"/>
          </a:xfrm>
        </p:grpSpPr>
        <p:grpSp>
          <p:nvGrpSpPr>
            <p:cNvPr id="147" name="Group 146">
              <a:extLst>
                <a:ext uri="{FF2B5EF4-FFF2-40B4-BE49-F238E27FC236}">
                  <a16:creationId xmlns:a16="http://schemas.microsoft.com/office/drawing/2014/main" id="{622CF2AB-A3C6-2B5E-9EB1-F6842FAFD98E}"/>
                </a:ext>
              </a:extLst>
            </p:cNvPr>
            <p:cNvGrpSpPr/>
            <p:nvPr/>
          </p:nvGrpSpPr>
          <p:grpSpPr>
            <a:xfrm>
              <a:off x="1605077" y="5437273"/>
              <a:ext cx="612240" cy="1369604"/>
              <a:chOff x="12048141" y="4293686"/>
              <a:chExt cx="531200" cy="1369604"/>
            </a:xfrm>
          </p:grpSpPr>
          <p:sp>
            <p:nvSpPr>
              <p:cNvPr id="152" name="TextBox 151">
                <a:extLst>
                  <a:ext uri="{FF2B5EF4-FFF2-40B4-BE49-F238E27FC236}">
                    <a16:creationId xmlns:a16="http://schemas.microsoft.com/office/drawing/2014/main" id="{04834F60-FBF2-1A41-E517-F1734BAE8C2C}"/>
                  </a:ext>
                </a:extLst>
              </p:cNvPr>
              <p:cNvSpPr txBox="1"/>
              <p:nvPr/>
            </p:nvSpPr>
            <p:spPr>
              <a:xfrm>
                <a:off x="12053610" y="4293686"/>
                <a:ext cx="520263"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3</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8</a:t>
                </a:r>
              </a:p>
            </p:txBody>
          </p:sp>
          <p:cxnSp>
            <p:nvCxnSpPr>
              <p:cNvPr id="153" name="Straight Connector 152">
                <a:extLst>
                  <a:ext uri="{FF2B5EF4-FFF2-40B4-BE49-F238E27FC236}">
                    <a16:creationId xmlns:a16="http://schemas.microsoft.com/office/drawing/2014/main" id="{291F0D18-769D-9B3D-1DE5-524AC595C316}"/>
                  </a:ext>
                </a:extLst>
              </p:cNvPr>
              <p:cNvCxnSpPr>
                <a:cxnSpLocks/>
              </p:cNvCxnSpPr>
              <p:nvPr/>
            </p:nvCxnSpPr>
            <p:spPr>
              <a:xfrm flipH="1">
                <a:off x="12048141" y="5000150"/>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nvGrpSpPr>
            <p:cNvPr id="148" name="Group 147">
              <a:extLst>
                <a:ext uri="{FF2B5EF4-FFF2-40B4-BE49-F238E27FC236}">
                  <a16:creationId xmlns:a16="http://schemas.microsoft.com/office/drawing/2014/main" id="{412C8ABA-117D-1A53-D42F-B4702DECCAB9}"/>
                </a:ext>
              </a:extLst>
            </p:cNvPr>
            <p:cNvGrpSpPr/>
            <p:nvPr/>
          </p:nvGrpSpPr>
          <p:grpSpPr>
            <a:xfrm>
              <a:off x="2812984" y="5463906"/>
              <a:ext cx="612239" cy="1369603"/>
              <a:chOff x="12027158" y="4320319"/>
              <a:chExt cx="531200" cy="1369603"/>
            </a:xfrm>
          </p:grpSpPr>
          <p:sp>
            <p:nvSpPr>
              <p:cNvPr id="150" name="TextBox 149">
                <a:extLst>
                  <a:ext uri="{FF2B5EF4-FFF2-40B4-BE49-F238E27FC236}">
                    <a16:creationId xmlns:a16="http://schemas.microsoft.com/office/drawing/2014/main" id="{7E82D65A-48CF-C612-34C0-1094E55033E2}"/>
                  </a:ext>
                </a:extLst>
              </p:cNvPr>
              <p:cNvSpPr txBox="1"/>
              <p:nvPr/>
            </p:nvSpPr>
            <p:spPr>
              <a:xfrm>
                <a:off x="12043914" y="4320319"/>
                <a:ext cx="484283" cy="1369603"/>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4</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8</a:t>
                </a:r>
              </a:p>
            </p:txBody>
          </p:sp>
          <p:cxnSp>
            <p:nvCxnSpPr>
              <p:cNvPr id="151" name="Straight Connector 150">
                <a:extLst>
                  <a:ext uri="{FF2B5EF4-FFF2-40B4-BE49-F238E27FC236}">
                    <a16:creationId xmlns:a16="http://schemas.microsoft.com/office/drawing/2014/main" id="{F5F89FF6-8EC4-1758-2B1B-D2B9DF3F02C7}"/>
                  </a:ext>
                </a:extLst>
              </p:cNvPr>
              <p:cNvCxnSpPr>
                <a:cxnSpLocks/>
              </p:cNvCxnSpPr>
              <p:nvPr/>
            </p:nvCxnSpPr>
            <p:spPr>
              <a:xfrm flipH="1">
                <a:off x="12027158" y="5013468"/>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149" name="TextBox 148">
              <a:extLst>
                <a:ext uri="{FF2B5EF4-FFF2-40B4-BE49-F238E27FC236}">
                  <a16:creationId xmlns:a16="http://schemas.microsoft.com/office/drawing/2014/main" id="{CC56E157-BC55-C0D8-37AE-1256A55D4E3D}"/>
                </a:ext>
              </a:extLst>
            </p:cNvPr>
            <p:cNvSpPr txBox="1"/>
            <p:nvPr/>
          </p:nvSpPr>
          <p:spPr>
            <a:xfrm>
              <a:off x="2336294" y="5749840"/>
              <a:ext cx="398531" cy="715580"/>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grpSp>
        <p:nvGrpSpPr>
          <p:cNvPr id="154" name="Group 153">
            <a:extLst>
              <a:ext uri="{FF2B5EF4-FFF2-40B4-BE49-F238E27FC236}">
                <a16:creationId xmlns:a16="http://schemas.microsoft.com/office/drawing/2014/main" id="{AA7CB7CA-E0F5-E80F-6083-92EBD0C12A5E}"/>
              </a:ext>
            </a:extLst>
          </p:cNvPr>
          <p:cNvGrpSpPr/>
          <p:nvPr/>
        </p:nvGrpSpPr>
        <p:grpSpPr>
          <a:xfrm>
            <a:off x="5129356" y="4489030"/>
            <a:ext cx="703536" cy="913070"/>
            <a:chOff x="5458933" y="5802792"/>
            <a:chExt cx="1055304" cy="1369604"/>
          </a:xfrm>
        </p:grpSpPr>
        <p:sp>
          <p:nvSpPr>
            <p:cNvPr id="155" name="TextBox 154">
              <a:extLst>
                <a:ext uri="{FF2B5EF4-FFF2-40B4-BE49-F238E27FC236}">
                  <a16:creationId xmlns:a16="http://schemas.microsoft.com/office/drawing/2014/main" id="{535C426D-969A-A759-6F32-37F841A71753}"/>
                </a:ext>
              </a:extLst>
            </p:cNvPr>
            <p:cNvSpPr txBox="1"/>
            <p:nvPr/>
          </p:nvSpPr>
          <p:spPr>
            <a:xfrm>
              <a:off x="5458933" y="6087351"/>
              <a:ext cx="350664" cy="715580"/>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156" name="Group 155">
              <a:extLst>
                <a:ext uri="{FF2B5EF4-FFF2-40B4-BE49-F238E27FC236}">
                  <a16:creationId xmlns:a16="http://schemas.microsoft.com/office/drawing/2014/main" id="{2C1B54B9-B98C-876B-21FC-4FF3956F6751}"/>
                </a:ext>
              </a:extLst>
            </p:cNvPr>
            <p:cNvGrpSpPr/>
            <p:nvPr/>
          </p:nvGrpSpPr>
          <p:grpSpPr>
            <a:xfrm>
              <a:off x="5901998" y="5802792"/>
              <a:ext cx="612239" cy="1369604"/>
              <a:chOff x="12038712" y="4291980"/>
              <a:chExt cx="531200" cy="1369604"/>
            </a:xfrm>
          </p:grpSpPr>
          <p:sp>
            <p:nvSpPr>
              <p:cNvPr id="157" name="TextBox 156">
                <a:extLst>
                  <a:ext uri="{FF2B5EF4-FFF2-40B4-BE49-F238E27FC236}">
                    <a16:creationId xmlns:a16="http://schemas.microsoft.com/office/drawing/2014/main" id="{6F7B7F09-FAC5-2F7F-104C-5E590390CDC4}"/>
                  </a:ext>
                </a:extLst>
              </p:cNvPr>
              <p:cNvSpPr txBox="1"/>
              <p:nvPr/>
            </p:nvSpPr>
            <p:spPr>
              <a:xfrm>
                <a:off x="12074075" y="4291980"/>
                <a:ext cx="484283"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7</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8</a:t>
                </a:r>
              </a:p>
            </p:txBody>
          </p:sp>
          <p:cxnSp>
            <p:nvCxnSpPr>
              <p:cNvPr id="158" name="Straight Connector 157">
                <a:extLst>
                  <a:ext uri="{FF2B5EF4-FFF2-40B4-BE49-F238E27FC236}">
                    <a16:creationId xmlns:a16="http://schemas.microsoft.com/office/drawing/2014/main" id="{4E433E97-A68D-3701-5625-999F6CC8E9B3}"/>
                  </a:ext>
                </a:extLst>
              </p:cNvPr>
              <p:cNvCxnSpPr>
                <a:cxnSpLocks/>
              </p:cNvCxnSpPr>
              <p:nvPr/>
            </p:nvCxnSpPr>
            <p:spPr>
              <a:xfrm flipH="1">
                <a:off x="12038712" y="4986833"/>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grpSp>
        <p:nvGrpSpPr>
          <p:cNvPr id="159" name="Group 158">
            <a:extLst>
              <a:ext uri="{FF2B5EF4-FFF2-40B4-BE49-F238E27FC236}">
                <a16:creationId xmlns:a16="http://schemas.microsoft.com/office/drawing/2014/main" id="{2785AE56-6A0A-F4D1-E5E8-A0D9C1E0B20E}"/>
              </a:ext>
            </a:extLst>
          </p:cNvPr>
          <p:cNvGrpSpPr/>
          <p:nvPr/>
        </p:nvGrpSpPr>
        <p:grpSpPr>
          <a:xfrm>
            <a:off x="3767782" y="5748370"/>
            <a:ext cx="1213438" cy="921948"/>
            <a:chOff x="1605065" y="5447685"/>
            <a:chExt cx="1820158" cy="1382921"/>
          </a:xfrm>
        </p:grpSpPr>
        <p:grpSp>
          <p:nvGrpSpPr>
            <p:cNvPr id="160" name="Group 159">
              <a:extLst>
                <a:ext uri="{FF2B5EF4-FFF2-40B4-BE49-F238E27FC236}">
                  <a16:creationId xmlns:a16="http://schemas.microsoft.com/office/drawing/2014/main" id="{66BD401C-77C4-11CA-60F8-8268053D4EFD}"/>
                </a:ext>
              </a:extLst>
            </p:cNvPr>
            <p:cNvGrpSpPr/>
            <p:nvPr/>
          </p:nvGrpSpPr>
          <p:grpSpPr>
            <a:xfrm>
              <a:off x="1605065" y="5447685"/>
              <a:ext cx="635754" cy="1369604"/>
              <a:chOff x="12048141" y="4304098"/>
              <a:chExt cx="551602" cy="1369604"/>
            </a:xfrm>
          </p:grpSpPr>
          <p:sp>
            <p:nvSpPr>
              <p:cNvPr id="165" name="TextBox 164">
                <a:extLst>
                  <a:ext uri="{FF2B5EF4-FFF2-40B4-BE49-F238E27FC236}">
                    <a16:creationId xmlns:a16="http://schemas.microsoft.com/office/drawing/2014/main" id="{CCB8C1FE-F8A0-D370-CAC5-6E712BDC1E7D}"/>
                  </a:ext>
                </a:extLst>
              </p:cNvPr>
              <p:cNvSpPr txBox="1"/>
              <p:nvPr/>
            </p:nvSpPr>
            <p:spPr>
              <a:xfrm>
                <a:off x="12079480" y="4304098"/>
                <a:ext cx="520263"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7</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9</a:t>
                </a:r>
              </a:p>
            </p:txBody>
          </p:sp>
          <p:cxnSp>
            <p:nvCxnSpPr>
              <p:cNvPr id="166" name="Straight Connector 165">
                <a:extLst>
                  <a:ext uri="{FF2B5EF4-FFF2-40B4-BE49-F238E27FC236}">
                    <a16:creationId xmlns:a16="http://schemas.microsoft.com/office/drawing/2014/main" id="{DC8CDFCC-EDE7-E0FD-4273-5656B2CDA467}"/>
                  </a:ext>
                </a:extLst>
              </p:cNvPr>
              <p:cNvCxnSpPr>
                <a:cxnSpLocks/>
              </p:cNvCxnSpPr>
              <p:nvPr/>
            </p:nvCxnSpPr>
            <p:spPr>
              <a:xfrm flipH="1">
                <a:off x="12048141" y="5000150"/>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nvGrpSpPr>
            <p:cNvPr id="161" name="Group 160">
              <a:extLst>
                <a:ext uri="{FF2B5EF4-FFF2-40B4-BE49-F238E27FC236}">
                  <a16:creationId xmlns:a16="http://schemas.microsoft.com/office/drawing/2014/main" id="{D4BA5EA6-0E65-9628-5421-CA0A6573E824}"/>
                </a:ext>
              </a:extLst>
            </p:cNvPr>
            <p:cNvGrpSpPr/>
            <p:nvPr/>
          </p:nvGrpSpPr>
          <p:grpSpPr>
            <a:xfrm>
              <a:off x="2812984" y="5461002"/>
              <a:ext cx="612239" cy="1369604"/>
              <a:chOff x="12027158" y="4317415"/>
              <a:chExt cx="531200" cy="1369604"/>
            </a:xfrm>
          </p:grpSpPr>
          <p:sp>
            <p:nvSpPr>
              <p:cNvPr id="163" name="TextBox 162">
                <a:extLst>
                  <a:ext uri="{FF2B5EF4-FFF2-40B4-BE49-F238E27FC236}">
                    <a16:creationId xmlns:a16="http://schemas.microsoft.com/office/drawing/2014/main" id="{6DD01573-3D37-D2A4-4376-928A54A934C1}"/>
                  </a:ext>
                </a:extLst>
              </p:cNvPr>
              <p:cNvSpPr txBox="1"/>
              <p:nvPr/>
            </p:nvSpPr>
            <p:spPr>
              <a:xfrm>
                <a:off x="12042166" y="4317415"/>
                <a:ext cx="484283"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8</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9</a:t>
                </a:r>
              </a:p>
            </p:txBody>
          </p:sp>
          <p:cxnSp>
            <p:nvCxnSpPr>
              <p:cNvPr id="164" name="Straight Connector 163">
                <a:extLst>
                  <a:ext uri="{FF2B5EF4-FFF2-40B4-BE49-F238E27FC236}">
                    <a16:creationId xmlns:a16="http://schemas.microsoft.com/office/drawing/2014/main" id="{ACF751DA-36F5-C8D7-E2AB-7E64F142E473}"/>
                  </a:ext>
                </a:extLst>
              </p:cNvPr>
              <p:cNvCxnSpPr>
                <a:cxnSpLocks/>
              </p:cNvCxnSpPr>
              <p:nvPr/>
            </p:nvCxnSpPr>
            <p:spPr>
              <a:xfrm flipH="1">
                <a:off x="12027158" y="5000151"/>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162" name="TextBox 161">
              <a:extLst>
                <a:ext uri="{FF2B5EF4-FFF2-40B4-BE49-F238E27FC236}">
                  <a16:creationId xmlns:a16="http://schemas.microsoft.com/office/drawing/2014/main" id="{C23E0F5E-D9DF-4560-B35D-6CEDE464E275}"/>
                </a:ext>
              </a:extLst>
            </p:cNvPr>
            <p:cNvSpPr txBox="1"/>
            <p:nvPr/>
          </p:nvSpPr>
          <p:spPr>
            <a:xfrm>
              <a:off x="2337800" y="5732679"/>
              <a:ext cx="398531" cy="715580"/>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grpSp>
        <p:nvGrpSpPr>
          <p:cNvPr id="167" name="Group 166">
            <a:extLst>
              <a:ext uri="{FF2B5EF4-FFF2-40B4-BE49-F238E27FC236}">
                <a16:creationId xmlns:a16="http://schemas.microsoft.com/office/drawing/2014/main" id="{0CAE7A49-7569-38EF-4C39-9EA8E1C4D978}"/>
              </a:ext>
            </a:extLst>
          </p:cNvPr>
          <p:cNvGrpSpPr/>
          <p:nvPr/>
        </p:nvGrpSpPr>
        <p:grpSpPr>
          <a:xfrm>
            <a:off x="5095927" y="5751284"/>
            <a:ext cx="1691572" cy="914362"/>
            <a:chOff x="5409128" y="7663704"/>
            <a:chExt cx="2537358" cy="1371544"/>
          </a:xfrm>
        </p:grpSpPr>
        <p:sp>
          <p:nvSpPr>
            <p:cNvPr id="168" name="TextBox 167">
              <a:extLst>
                <a:ext uri="{FF2B5EF4-FFF2-40B4-BE49-F238E27FC236}">
                  <a16:creationId xmlns:a16="http://schemas.microsoft.com/office/drawing/2014/main" id="{FC353BF6-260F-0796-6F53-3F4F35153EF9}"/>
                </a:ext>
              </a:extLst>
            </p:cNvPr>
            <p:cNvSpPr txBox="1"/>
            <p:nvPr/>
          </p:nvSpPr>
          <p:spPr>
            <a:xfrm>
              <a:off x="5409128" y="7940150"/>
              <a:ext cx="350664"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169" name="Group 168">
              <a:extLst>
                <a:ext uri="{FF2B5EF4-FFF2-40B4-BE49-F238E27FC236}">
                  <a16:creationId xmlns:a16="http://schemas.microsoft.com/office/drawing/2014/main" id="{5EE8BA00-15B5-6448-A601-C0DB82D86E25}"/>
                </a:ext>
              </a:extLst>
            </p:cNvPr>
            <p:cNvGrpSpPr/>
            <p:nvPr/>
          </p:nvGrpSpPr>
          <p:grpSpPr>
            <a:xfrm>
              <a:off x="5873186" y="7665642"/>
              <a:ext cx="866967" cy="1369606"/>
              <a:chOff x="12031607" y="4395250"/>
              <a:chExt cx="502606" cy="1369606"/>
            </a:xfrm>
          </p:grpSpPr>
          <p:sp>
            <p:nvSpPr>
              <p:cNvPr id="175" name="TextBox 174">
                <a:extLst>
                  <a:ext uri="{FF2B5EF4-FFF2-40B4-BE49-F238E27FC236}">
                    <a16:creationId xmlns:a16="http://schemas.microsoft.com/office/drawing/2014/main" id="{06FDB0DF-72E3-8ACF-3B85-3F685D3F3272}"/>
                  </a:ext>
                </a:extLst>
              </p:cNvPr>
              <p:cNvSpPr txBox="1"/>
              <p:nvPr/>
            </p:nvSpPr>
            <p:spPr>
              <a:xfrm>
                <a:off x="12031607" y="4395250"/>
                <a:ext cx="484282"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15</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9</a:t>
                </a:r>
              </a:p>
            </p:txBody>
          </p:sp>
          <p:cxnSp>
            <p:nvCxnSpPr>
              <p:cNvPr id="176" name="Straight Connector 175">
                <a:extLst>
                  <a:ext uri="{FF2B5EF4-FFF2-40B4-BE49-F238E27FC236}">
                    <a16:creationId xmlns:a16="http://schemas.microsoft.com/office/drawing/2014/main" id="{12CBE90E-B9E3-B8F8-CCCA-99FB315E25AB}"/>
                  </a:ext>
                </a:extLst>
              </p:cNvPr>
              <p:cNvCxnSpPr>
                <a:cxnSpLocks/>
              </p:cNvCxnSpPr>
              <p:nvPr/>
            </p:nvCxnSpPr>
            <p:spPr>
              <a:xfrm flipH="1">
                <a:off x="12051304" y="5080053"/>
                <a:ext cx="482909"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nvGrpSpPr>
            <p:cNvPr id="170" name="Group 169">
              <a:extLst>
                <a:ext uri="{FF2B5EF4-FFF2-40B4-BE49-F238E27FC236}">
                  <a16:creationId xmlns:a16="http://schemas.microsoft.com/office/drawing/2014/main" id="{9CBE4C52-9169-A41B-7090-34BAA33E4E04}"/>
                </a:ext>
              </a:extLst>
            </p:cNvPr>
            <p:cNvGrpSpPr/>
            <p:nvPr/>
          </p:nvGrpSpPr>
          <p:grpSpPr>
            <a:xfrm>
              <a:off x="6877865" y="7663704"/>
              <a:ext cx="1068621" cy="1369606"/>
              <a:chOff x="5432299" y="5921441"/>
              <a:chExt cx="1068621" cy="1369606"/>
            </a:xfrm>
          </p:grpSpPr>
          <p:sp>
            <p:nvSpPr>
              <p:cNvPr id="171" name="TextBox 170">
                <a:extLst>
                  <a:ext uri="{FF2B5EF4-FFF2-40B4-BE49-F238E27FC236}">
                    <a16:creationId xmlns:a16="http://schemas.microsoft.com/office/drawing/2014/main" id="{CB6ACF10-79F8-5C8D-D152-9424F32B07BD}"/>
                  </a:ext>
                </a:extLst>
              </p:cNvPr>
              <p:cNvSpPr txBox="1"/>
              <p:nvPr/>
            </p:nvSpPr>
            <p:spPr>
              <a:xfrm>
                <a:off x="5432299" y="6180571"/>
                <a:ext cx="350664" cy="715582"/>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172" name="Group 171">
                <a:extLst>
                  <a:ext uri="{FF2B5EF4-FFF2-40B4-BE49-F238E27FC236}">
                    <a16:creationId xmlns:a16="http://schemas.microsoft.com/office/drawing/2014/main" id="{3DED0B2B-C5D6-0EA5-BC87-8F34C633A6F9}"/>
                  </a:ext>
                </a:extLst>
              </p:cNvPr>
              <p:cNvGrpSpPr/>
              <p:nvPr/>
            </p:nvGrpSpPr>
            <p:grpSpPr>
              <a:xfrm>
                <a:off x="5888681" y="5921441"/>
                <a:ext cx="612239" cy="1369606"/>
                <a:chOff x="12027158" y="4410629"/>
                <a:chExt cx="531200" cy="1369606"/>
              </a:xfrm>
            </p:grpSpPr>
            <p:sp>
              <p:nvSpPr>
                <p:cNvPr id="173" name="TextBox 172">
                  <a:extLst>
                    <a:ext uri="{FF2B5EF4-FFF2-40B4-BE49-F238E27FC236}">
                      <a16:creationId xmlns:a16="http://schemas.microsoft.com/office/drawing/2014/main" id="{4360F787-5E9D-FF68-E65B-FE6C1E2DC96D}"/>
                    </a:ext>
                  </a:extLst>
                </p:cNvPr>
                <p:cNvSpPr txBox="1"/>
                <p:nvPr/>
              </p:nvSpPr>
              <p:spPr>
                <a:xfrm>
                  <a:off x="12032576" y="4410629"/>
                  <a:ext cx="484284"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5</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3</a:t>
                  </a:r>
                </a:p>
              </p:txBody>
            </p:sp>
            <p:cxnSp>
              <p:nvCxnSpPr>
                <p:cNvPr id="174" name="Straight Connector 173">
                  <a:extLst>
                    <a:ext uri="{FF2B5EF4-FFF2-40B4-BE49-F238E27FC236}">
                      <a16:creationId xmlns:a16="http://schemas.microsoft.com/office/drawing/2014/main" id="{EC1688C9-D50D-4139-3521-0B584102DE4E}"/>
                    </a:ext>
                  </a:extLst>
                </p:cNvPr>
                <p:cNvCxnSpPr>
                  <a:cxnSpLocks/>
                </p:cNvCxnSpPr>
                <p:nvPr/>
              </p:nvCxnSpPr>
              <p:spPr>
                <a:xfrm flipH="1">
                  <a:off x="12027158" y="5080052"/>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grpSp>
      <p:sp>
        <p:nvSpPr>
          <p:cNvPr id="177" name="TextBox 176">
            <a:extLst>
              <a:ext uri="{FF2B5EF4-FFF2-40B4-BE49-F238E27FC236}">
                <a16:creationId xmlns:a16="http://schemas.microsoft.com/office/drawing/2014/main" id="{CD39450A-F631-6C65-886F-97AA4905EADC}"/>
              </a:ext>
            </a:extLst>
          </p:cNvPr>
          <p:cNvSpPr txBox="1"/>
          <p:nvPr/>
        </p:nvSpPr>
        <p:spPr>
          <a:xfrm>
            <a:off x="2198611" y="3503000"/>
            <a:ext cx="1401344" cy="477054"/>
          </a:xfrm>
          <a:prstGeom prst="rect">
            <a:avLst/>
          </a:prstGeom>
          <a:noFill/>
        </p:spPr>
        <p:txBody>
          <a:bodyPr wrap="square">
            <a:spAutoFit/>
          </a:bodyPr>
          <a:lstStyle/>
          <a:p>
            <a:pPr algn="ctr" defTabSz="609630">
              <a:spcBef>
                <a:spcPts val="200"/>
              </a:spcBef>
              <a:spcAft>
                <a:spcPts val="200"/>
              </a:spcAft>
            </a:pPr>
            <a:r>
              <a:rPr lang="en-US" sz="2500" b="1" dirty="0" err="1">
                <a:solidFill>
                  <a:prstClr val="black"/>
                </a:solidFill>
                <a:latin typeface="UTM Avo" panose="02040603050506020204" pitchFamily="18"/>
                <a:ea typeface="Calibri" panose="020F0502020204030204" pitchFamily="34" charset="0"/>
                <a:cs typeface="Arial" panose="020B0604020202020204" pitchFamily="34" charset="0"/>
              </a:rPr>
              <a:t>Ví</a:t>
            </a:r>
            <a:r>
              <a:rPr lang="en-US" sz="2500" b="1"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b="1" dirty="0" err="1">
                <a:solidFill>
                  <a:prstClr val="black"/>
                </a:solidFill>
                <a:latin typeface="UTM Avo" panose="02040603050506020204" pitchFamily="18"/>
                <a:ea typeface="Calibri" panose="020F0502020204030204" pitchFamily="34" charset="0"/>
                <a:cs typeface="Arial" panose="020B0604020202020204" pitchFamily="34" charset="0"/>
              </a:rPr>
              <a:t>dụ</a:t>
            </a:r>
            <a:r>
              <a:rPr lang="en-US" sz="2500" b="1" dirty="0">
                <a:solidFill>
                  <a:prstClr val="black"/>
                </a:solidFill>
                <a:latin typeface="UTM Avo" panose="02040603050506020204" pitchFamily="18"/>
                <a:ea typeface="Calibri" panose="020F0502020204030204" pitchFamily="34" charset="0"/>
                <a:cs typeface="Arial" panose="020B0604020202020204" pitchFamily="34" charset="0"/>
              </a:rPr>
              <a:t>: </a:t>
            </a:r>
          </a:p>
        </p:txBody>
      </p:sp>
      <p:grpSp>
        <p:nvGrpSpPr>
          <p:cNvPr id="178" name="Group 177">
            <a:extLst>
              <a:ext uri="{FF2B5EF4-FFF2-40B4-BE49-F238E27FC236}">
                <a16:creationId xmlns:a16="http://schemas.microsoft.com/office/drawing/2014/main" id="{FE13D25B-7815-77DE-93B9-5D12FA26C5C5}"/>
              </a:ext>
            </a:extLst>
          </p:cNvPr>
          <p:cNvGrpSpPr/>
          <p:nvPr/>
        </p:nvGrpSpPr>
        <p:grpSpPr>
          <a:xfrm>
            <a:off x="6587008" y="1216904"/>
            <a:ext cx="5156199" cy="899370"/>
            <a:chOff x="9403249" y="898609"/>
            <a:chExt cx="7734299" cy="1349055"/>
          </a:xfrm>
        </p:grpSpPr>
        <p:sp>
          <p:nvSpPr>
            <p:cNvPr id="179" name="Freeform 17">
              <a:extLst>
                <a:ext uri="{FF2B5EF4-FFF2-40B4-BE49-F238E27FC236}">
                  <a16:creationId xmlns:a16="http://schemas.microsoft.com/office/drawing/2014/main" id="{1706A301-867C-2475-F631-50A99D9B2A77}"/>
                </a:ext>
              </a:extLst>
            </p:cNvPr>
            <p:cNvSpPr/>
            <p:nvPr/>
          </p:nvSpPr>
          <p:spPr>
            <a:xfrm>
              <a:off x="9403249" y="967988"/>
              <a:ext cx="7734299" cy="1279676"/>
            </a:xfrm>
            <a:custGeom>
              <a:avLst/>
              <a:gdLst/>
              <a:ahLst/>
              <a:cxnLst/>
              <a:rect l="l" t="t" r="r" b="b"/>
              <a:pathLst>
                <a:path w="5647240" h="934362">
                  <a:moveTo>
                    <a:pt x="0" y="0"/>
                  </a:moveTo>
                  <a:lnTo>
                    <a:pt x="5647240" y="0"/>
                  </a:lnTo>
                  <a:lnTo>
                    <a:pt x="5647240" y="934361"/>
                  </a:lnTo>
                  <a:lnTo>
                    <a:pt x="0" y="9343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80" name="TextBox 179">
              <a:extLst>
                <a:ext uri="{FF2B5EF4-FFF2-40B4-BE49-F238E27FC236}">
                  <a16:creationId xmlns:a16="http://schemas.microsoft.com/office/drawing/2014/main" id="{8D992251-D892-9D62-2677-97F56B0C8771}"/>
                </a:ext>
              </a:extLst>
            </p:cNvPr>
            <p:cNvSpPr txBox="1"/>
            <p:nvPr/>
          </p:nvSpPr>
          <p:spPr>
            <a:xfrm>
              <a:off x="9982200" y="898609"/>
              <a:ext cx="6061301" cy="891783"/>
            </a:xfrm>
            <a:prstGeom prst="rect">
              <a:avLst/>
            </a:prstGeom>
            <a:noFill/>
          </p:spPr>
          <p:txBody>
            <a:bodyPr wrap="square" rtlCol="0">
              <a:spAutoFit/>
            </a:bodyPr>
            <a:lstStyle/>
            <a:p>
              <a:pPr algn="ctr" defTabSz="609630">
                <a:lnSpc>
                  <a:spcPct val="150000"/>
                </a:lnSpc>
              </a:pPr>
              <a:r>
                <a:rPr lang="en-VN" sz="2500" b="1" dirty="0">
                  <a:solidFill>
                    <a:prstClr val="black"/>
                  </a:solidFill>
                  <a:latin typeface="UTM Avo" panose="02040603050506020204" pitchFamily="18"/>
                  <a:cs typeface="Arial" panose="020B0604020202020204" pitchFamily="34" charset="0"/>
                </a:rPr>
                <a:t>HOẠT ĐỘNG NHÓM 4</a:t>
              </a:r>
            </a:p>
          </p:txBody>
        </p:sp>
      </p:grpSp>
    </p:spTree>
    <p:extLst>
      <p:ext uri="{BB962C8B-B14F-4D97-AF65-F5344CB8AC3E}">
        <p14:creationId xmlns:p14="http://schemas.microsoft.com/office/powerpoint/2010/main" val="232552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 calcmode="lin" valueType="num">
                                      <p:cBhvr additive="base">
                                        <p:cTn id="7" dur="500" fill="hold"/>
                                        <p:tgtEl>
                                          <p:spTgt spid="178"/>
                                        </p:tgtEl>
                                        <p:attrNameLst>
                                          <p:attrName>ppt_x</p:attrName>
                                        </p:attrNameLst>
                                      </p:cBhvr>
                                      <p:tavLst>
                                        <p:tav tm="0">
                                          <p:val>
                                            <p:strVal val="#ppt_x"/>
                                          </p:val>
                                        </p:tav>
                                        <p:tav tm="100000">
                                          <p:val>
                                            <p:strVal val="#ppt_x"/>
                                          </p:val>
                                        </p:tav>
                                      </p:tavLst>
                                    </p:anim>
                                    <p:anim calcmode="lin" valueType="num">
                                      <p:cBhvr additive="base">
                                        <p:cTn id="8" dur="500" fill="hold"/>
                                        <p:tgtEl>
                                          <p:spTgt spid="1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3"/>
                                        </p:tgtEl>
                                        <p:attrNameLst>
                                          <p:attrName>style.visibility</p:attrName>
                                        </p:attrNameLst>
                                      </p:cBhvr>
                                      <p:to>
                                        <p:strVal val="visible"/>
                                      </p:to>
                                    </p:set>
                                    <p:anim calcmode="lin" valueType="num">
                                      <p:cBhvr additive="base">
                                        <p:cTn id="13" dur="500" fill="hold"/>
                                        <p:tgtEl>
                                          <p:spTgt spid="123"/>
                                        </p:tgtEl>
                                        <p:attrNameLst>
                                          <p:attrName>ppt_x</p:attrName>
                                        </p:attrNameLst>
                                      </p:cBhvr>
                                      <p:tavLst>
                                        <p:tav tm="0">
                                          <p:val>
                                            <p:strVal val="#ppt_x"/>
                                          </p:val>
                                        </p:tav>
                                        <p:tav tm="100000">
                                          <p:val>
                                            <p:strVal val="#ppt_x"/>
                                          </p:val>
                                        </p:tav>
                                      </p:tavLst>
                                    </p:anim>
                                    <p:anim calcmode="lin" valueType="num">
                                      <p:cBhvr additive="base">
                                        <p:cTn id="14" dur="500" fill="hold"/>
                                        <p:tgtEl>
                                          <p:spTgt spid="12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77"/>
                                        </p:tgtEl>
                                        <p:attrNameLst>
                                          <p:attrName>style.visibility</p:attrName>
                                        </p:attrNameLst>
                                      </p:cBhvr>
                                      <p:to>
                                        <p:strVal val="visible"/>
                                      </p:to>
                                    </p:set>
                                    <p:animEffect transition="in" filter="dissolve">
                                      <p:cBhvr>
                                        <p:cTn id="19" dur="500"/>
                                        <p:tgtEl>
                                          <p:spTgt spid="17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dissolve">
                                      <p:cBhvr>
                                        <p:cTn id="24" dur="500"/>
                                        <p:tgtEl>
                                          <p:spTgt spid="13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46"/>
                                        </p:tgtEl>
                                        <p:attrNameLst>
                                          <p:attrName>style.visibility</p:attrName>
                                        </p:attrNameLst>
                                      </p:cBhvr>
                                      <p:to>
                                        <p:strVal val="visible"/>
                                      </p:to>
                                    </p:set>
                                    <p:animEffect transition="in" filter="dissolve">
                                      <p:cBhvr>
                                        <p:cTn id="29" dur="500"/>
                                        <p:tgtEl>
                                          <p:spTgt spid="146"/>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59"/>
                                        </p:tgtEl>
                                        <p:attrNameLst>
                                          <p:attrName>style.visibility</p:attrName>
                                        </p:attrNameLst>
                                      </p:cBhvr>
                                      <p:to>
                                        <p:strVal val="visible"/>
                                      </p:to>
                                    </p:set>
                                    <p:animEffect transition="in" filter="dissolve">
                                      <p:cBhvr>
                                        <p:cTn id="34" dur="500"/>
                                        <p:tgtEl>
                                          <p:spTgt spid="15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24"/>
                                        </p:tgtEl>
                                        <p:attrNameLst>
                                          <p:attrName>style.visibility</p:attrName>
                                        </p:attrNameLst>
                                      </p:cBhvr>
                                      <p:to>
                                        <p:strVal val="visible"/>
                                      </p:to>
                                    </p:set>
                                    <p:animEffect transition="in" filter="wipe(left)">
                                      <p:cBhvr>
                                        <p:cTn id="39" dur="500"/>
                                        <p:tgtEl>
                                          <p:spTgt spid="124"/>
                                        </p:tgtEl>
                                      </p:cBhvr>
                                    </p:animEffect>
                                  </p:childTnLst>
                                </p:cTn>
                              </p:par>
                              <p:par>
                                <p:cTn id="40" presetID="22" presetClass="entr" presetSubtype="8" fill="hold" nodeType="withEffect">
                                  <p:stCondLst>
                                    <p:cond delay="0"/>
                                  </p:stCondLst>
                                  <p:childTnLst>
                                    <p:set>
                                      <p:cBhvr>
                                        <p:cTn id="41" dur="1" fill="hold">
                                          <p:stCondLst>
                                            <p:cond delay="0"/>
                                          </p:stCondLst>
                                        </p:cTn>
                                        <p:tgtEl>
                                          <p:spTgt spid="129"/>
                                        </p:tgtEl>
                                        <p:attrNameLst>
                                          <p:attrName>style.visibility</p:attrName>
                                        </p:attrNameLst>
                                      </p:cBhvr>
                                      <p:to>
                                        <p:strVal val="visible"/>
                                      </p:to>
                                    </p:set>
                                    <p:animEffect transition="in" filter="wipe(left)">
                                      <p:cBhvr>
                                        <p:cTn id="42" dur="500"/>
                                        <p:tgtEl>
                                          <p:spTgt spid="1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54"/>
                                        </p:tgtEl>
                                        <p:attrNameLst>
                                          <p:attrName>style.visibility</p:attrName>
                                        </p:attrNameLst>
                                      </p:cBhvr>
                                      <p:to>
                                        <p:strVal val="visible"/>
                                      </p:to>
                                    </p:set>
                                    <p:animEffect transition="in" filter="wipe(left)">
                                      <p:cBhvr>
                                        <p:cTn id="47" dur="500"/>
                                        <p:tgtEl>
                                          <p:spTgt spid="15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67"/>
                                        </p:tgtEl>
                                        <p:attrNameLst>
                                          <p:attrName>style.visibility</p:attrName>
                                        </p:attrNameLst>
                                      </p:cBhvr>
                                      <p:to>
                                        <p:strVal val="visible"/>
                                      </p:to>
                                    </p:set>
                                    <p:animEffect transition="in" filter="wipe(left)">
                                      <p:cBhvr>
                                        <p:cTn id="52"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7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9F8714-69D0-F6CA-CD3E-A6018BEC757D}"/>
              </a:ext>
            </a:extLst>
          </p:cNvPr>
          <p:cNvSpPr/>
          <p:nvPr/>
        </p:nvSpPr>
        <p:spPr>
          <a:xfrm>
            <a:off x="4224333" y="944207"/>
            <a:ext cx="3743333" cy="654731"/>
          </a:xfrm>
          <a:prstGeom prst="rect">
            <a:avLst/>
          </a:prstGeom>
        </p:spPr>
        <p:txBody>
          <a:bodyPr wrap="none">
            <a:spAutoFit/>
          </a:bodyPr>
          <a:lstStyle/>
          <a:p>
            <a:pPr algn="ctr" defTabSz="609630">
              <a:lnSpc>
                <a:spcPct val="150000"/>
              </a:lnSpc>
              <a:buFont typeface="Arial"/>
              <a:buNone/>
              <a:defRPr/>
            </a:pPr>
            <a:r>
              <a:rPr lang="en-US" sz="2800" b="1" kern="0" dirty="0">
                <a:solidFill>
                  <a:srgbClr val="262624"/>
                </a:solidFill>
                <a:latin typeface="UTM Avo" panose="02040603050506020204" pitchFamily="18"/>
                <a:cs typeface="Arial"/>
                <a:sym typeface="Arial"/>
              </a:rPr>
              <a:t>CỦNG CỐ, DẶN DÒ</a:t>
            </a:r>
          </a:p>
        </p:txBody>
      </p:sp>
      <p:sp>
        <p:nvSpPr>
          <p:cNvPr id="3" name="Rounded Rectangle 2">
            <a:extLst>
              <a:ext uri="{FF2B5EF4-FFF2-40B4-BE49-F238E27FC236}">
                <a16:creationId xmlns:a16="http://schemas.microsoft.com/office/drawing/2014/main" id="{415DD246-9CC3-9238-229A-476382D9D1C4}"/>
              </a:ext>
            </a:extLst>
          </p:cNvPr>
          <p:cNvSpPr/>
          <p:nvPr/>
        </p:nvSpPr>
        <p:spPr>
          <a:xfrm>
            <a:off x="2913528" y="1913964"/>
            <a:ext cx="6364941" cy="1725707"/>
          </a:xfrm>
          <a:custGeom>
            <a:avLst/>
            <a:gdLst>
              <a:gd name="connsiteX0" fmla="*/ 0 w 6364941"/>
              <a:gd name="connsiteY0" fmla="*/ 287624 h 1725707"/>
              <a:gd name="connsiteX1" fmla="*/ 287624 w 6364941"/>
              <a:gd name="connsiteY1" fmla="*/ 0 h 1725707"/>
              <a:gd name="connsiteX2" fmla="*/ 6077317 w 6364941"/>
              <a:gd name="connsiteY2" fmla="*/ 0 h 1725707"/>
              <a:gd name="connsiteX3" fmla="*/ 6364941 w 6364941"/>
              <a:gd name="connsiteY3" fmla="*/ 287624 h 1725707"/>
              <a:gd name="connsiteX4" fmla="*/ 6364941 w 6364941"/>
              <a:gd name="connsiteY4" fmla="*/ 1438083 h 1725707"/>
              <a:gd name="connsiteX5" fmla="*/ 6077317 w 6364941"/>
              <a:gd name="connsiteY5" fmla="*/ 1725707 h 1725707"/>
              <a:gd name="connsiteX6" fmla="*/ 287624 w 6364941"/>
              <a:gd name="connsiteY6" fmla="*/ 1725707 h 1725707"/>
              <a:gd name="connsiteX7" fmla="*/ 0 w 6364941"/>
              <a:gd name="connsiteY7" fmla="*/ 1438083 h 1725707"/>
              <a:gd name="connsiteX8" fmla="*/ 0 w 6364941"/>
              <a:gd name="connsiteY8" fmla="*/ 287624 h 172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941" h="1725707" extrusionOk="0">
                <a:moveTo>
                  <a:pt x="0" y="287624"/>
                </a:moveTo>
                <a:cubicBezTo>
                  <a:pt x="-20921" y="115870"/>
                  <a:pt x="101719" y="10154"/>
                  <a:pt x="287624" y="0"/>
                </a:cubicBezTo>
                <a:cubicBezTo>
                  <a:pt x="2164292" y="132882"/>
                  <a:pt x="3502341" y="-84951"/>
                  <a:pt x="6077317" y="0"/>
                </a:cubicBezTo>
                <a:cubicBezTo>
                  <a:pt x="6214033" y="21615"/>
                  <a:pt x="6359907" y="156601"/>
                  <a:pt x="6364941" y="287624"/>
                </a:cubicBezTo>
                <a:cubicBezTo>
                  <a:pt x="6339883" y="769904"/>
                  <a:pt x="6422444" y="1169164"/>
                  <a:pt x="6364941" y="1438083"/>
                </a:cubicBezTo>
                <a:cubicBezTo>
                  <a:pt x="6386660" y="1599510"/>
                  <a:pt x="6239250" y="1719363"/>
                  <a:pt x="6077317" y="1725707"/>
                </a:cubicBezTo>
                <a:cubicBezTo>
                  <a:pt x="5124229" y="1813346"/>
                  <a:pt x="1705160" y="1653028"/>
                  <a:pt x="287624" y="1725707"/>
                </a:cubicBezTo>
                <a:cubicBezTo>
                  <a:pt x="128295" y="1721136"/>
                  <a:pt x="-2483" y="1600384"/>
                  <a:pt x="0" y="1438083"/>
                </a:cubicBezTo>
                <a:cubicBezTo>
                  <a:pt x="-102789" y="1275073"/>
                  <a:pt x="-31003" y="820070"/>
                  <a:pt x="0" y="287624"/>
                </a:cubicBezTo>
                <a:close/>
              </a:path>
            </a:pathLst>
          </a:custGeom>
          <a:noFill/>
          <a:ln w="38100">
            <a:solidFill>
              <a:schemeClr val="accent2">
                <a:lumMod val="60000"/>
                <a:lumOff val="40000"/>
              </a:schemeClr>
            </a:solidFill>
            <a:prstDash val="dash"/>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dirty="0">
                <a:solidFill>
                  <a:srgbClr val="000000"/>
                </a:solidFill>
                <a:latin typeface="UTM Avo" panose="02040603050506020204" pitchFamily="18"/>
              </a:rPr>
              <a:t>Qua bài học hôm nay, em học được những gì?</a:t>
            </a:r>
            <a:endParaRPr lang="en-VN" sz="2400" dirty="0">
              <a:latin typeface="UTM Avo" panose="02040603050506020204" pitchFamily="18"/>
            </a:endParaRPr>
          </a:p>
        </p:txBody>
      </p:sp>
      <p:sp>
        <p:nvSpPr>
          <p:cNvPr id="4" name="Rounded Rectangle 3">
            <a:extLst>
              <a:ext uri="{FF2B5EF4-FFF2-40B4-BE49-F238E27FC236}">
                <a16:creationId xmlns:a16="http://schemas.microsoft.com/office/drawing/2014/main" id="{C9728071-8C20-5BD3-51EB-C44B61478028}"/>
              </a:ext>
            </a:extLst>
          </p:cNvPr>
          <p:cNvSpPr/>
          <p:nvPr/>
        </p:nvSpPr>
        <p:spPr>
          <a:xfrm>
            <a:off x="2913527" y="3954697"/>
            <a:ext cx="6364941" cy="1959096"/>
          </a:xfrm>
          <a:custGeom>
            <a:avLst/>
            <a:gdLst>
              <a:gd name="connsiteX0" fmla="*/ 0 w 6364941"/>
              <a:gd name="connsiteY0" fmla="*/ 326523 h 1959096"/>
              <a:gd name="connsiteX1" fmla="*/ 326523 w 6364941"/>
              <a:gd name="connsiteY1" fmla="*/ 0 h 1959096"/>
              <a:gd name="connsiteX2" fmla="*/ 6038418 w 6364941"/>
              <a:gd name="connsiteY2" fmla="*/ 0 h 1959096"/>
              <a:gd name="connsiteX3" fmla="*/ 6364941 w 6364941"/>
              <a:gd name="connsiteY3" fmla="*/ 326523 h 1959096"/>
              <a:gd name="connsiteX4" fmla="*/ 6364941 w 6364941"/>
              <a:gd name="connsiteY4" fmla="*/ 1632573 h 1959096"/>
              <a:gd name="connsiteX5" fmla="*/ 6038418 w 6364941"/>
              <a:gd name="connsiteY5" fmla="*/ 1959096 h 1959096"/>
              <a:gd name="connsiteX6" fmla="*/ 326523 w 6364941"/>
              <a:gd name="connsiteY6" fmla="*/ 1959096 h 1959096"/>
              <a:gd name="connsiteX7" fmla="*/ 0 w 6364941"/>
              <a:gd name="connsiteY7" fmla="*/ 1632573 h 1959096"/>
              <a:gd name="connsiteX8" fmla="*/ 0 w 6364941"/>
              <a:gd name="connsiteY8" fmla="*/ 326523 h 195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4941" h="1959096" extrusionOk="0">
                <a:moveTo>
                  <a:pt x="0" y="326523"/>
                </a:moveTo>
                <a:cubicBezTo>
                  <a:pt x="-20788" y="133366"/>
                  <a:pt x="123284" y="8597"/>
                  <a:pt x="326523" y="0"/>
                </a:cubicBezTo>
                <a:cubicBezTo>
                  <a:pt x="1457467" y="132882"/>
                  <a:pt x="5383414" y="-84951"/>
                  <a:pt x="6038418" y="0"/>
                </a:cubicBezTo>
                <a:cubicBezTo>
                  <a:pt x="6200920" y="17414"/>
                  <a:pt x="6362737" y="158372"/>
                  <a:pt x="6364941" y="326523"/>
                </a:cubicBezTo>
                <a:cubicBezTo>
                  <a:pt x="6371678" y="527221"/>
                  <a:pt x="6331582" y="1447306"/>
                  <a:pt x="6364941" y="1632573"/>
                </a:cubicBezTo>
                <a:cubicBezTo>
                  <a:pt x="6396951" y="1816704"/>
                  <a:pt x="6221902" y="1952613"/>
                  <a:pt x="6038418" y="1959096"/>
                </a:cubicBezTo>
                <a:cubicBezTo>
                  <a:pt x="4510991" y="2046735"/>
                  <a:pt x="1734324" y="1886417"/>
                  <a:pt x="326523" y="1959096"/>
                </a:cubicBezTo>
                <a:cubicBezTo>
                  <a:pt x="143505" y="1933498"/>
                  <a:pt x="-10237" y="1827133"/>
                  <a:pt x="0" y="1632573"/>
                </a:cubicBezTo>
                <a:cubicBezTo>
                  <a:pt x="83471" y="996830"/>
                  <a:pt x="70281" y="887206"/>
                  <a:pt x="0" y="326523"/>
                </a:cubicBezTo>
                <a:close/>
              </a:path>
            </a:pathLst>
          </a:custGeom>
          <a:noFill/>
          <a:ln w="38100">
            <a:solidFill>
              <a:schemeClr val="accent2">
                <a:lumMod val="60000"/>
                <a:lumOff val="40000"/>
              </a:schemeClr>
            </a:solidFill>
            <a:prstDash val="dash"/>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dirty="0" err="1">
                <a:solidFill>
                  <a:schemeClr val="tx1"/>
                </a:solidFill>
                <a:latin typeface="UTM Avo" panose="02040603050506020204" pitchFamily="18"/>
              </a:rPr>
              <a:t>Muốn</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cộng</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hai</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phân</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số</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cùng</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mẫu</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số</a:t>
            </a:r>
            <a:r>
              <a:rPr lang="en-US" sz="2400" dirty="0">
                <a:solidFill>
                  <a:schemeClr val="tx1"/>
                </a:solidFill>
                <a:latin typeface="UTM Avo" panose="02040603050506020204" pitchFamily="18"/>
              </a:rPr>
              <a:t> ta </a:t>
            </a:r>
            <a:r>
              <a:rPr lang="en-US" sz="2400" dirty="0" err="1">
                <a:solidFill>
                  <a:schemeClr val="tx1"/>
                </a:solidFill>
                <a:latin typeface="UTM Avo" panose="02040603050506020204" pitchFamily="18"/>
              </a:rPr>
              <a:t>làm</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thế</a:t>
            </a:r>
            <a:r>
              <a:rPr lang="en-US" sz="2400" dirty="0">
                <a:solidFill>
                  <a:schemeClr val="tx1"/>
                </a:solidFill>
                <a:latin typeface="UTM Avo" panose="02040603050506020204" pitchFamily="18"/>
              </a:rPr>
              <a:t> </a:t>
            </a:r>
            <a:r>
              <a:rPr lang="en-US" sz="2400" dirty="0" err="1">
                <a:solidFill>
                  <a:schemeClr val="tx1"/>
                </a:solidFill>
                <a:latin typeface="UTM Avo" panose="02040603050506020204" pitchFamily="18"/>
              </a:rPr>
              <a:t>nào</a:t>
            </a:r>
            <a:r>
              <a:rPr lang="en-US" sz="2400" dirty="0">
                <a:solidFill>
                  <a:schemeClr val="tx1"/>
                </a:solidFill>
                <a:latin typeface="UTM Avo" panose="02040603050506020204" pitchFamily="18"/>
              </a:rPr>
              <a:t>?</a:t>
            </a:r>
            <a:endParaRPr lang="en-VN" sz="4000" dirty="0">
              <a:solidFill>
                <a:schemeClr val="tx1"/>
              </a:solidFill>
              <a:latin typeface="UTM Avo" panose="02040603050506020204" pitchFamily="18"/>
            </a:endParaRPr>
          </a:p>
        </p:txBody>
      </p:sp>
    </p:spTree>
    <p:extLst>
      <p:ext uri="{BB962C8B-B14F-4D97-AF65-F5344CB8AC3E}">
        <p14:creationId xmlns:p14="http://schemas.microsoft.com/office/powerpoint/2010/main" val="202056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F6A07BD-89C4-13E6-9654-65CBC331C607}"/>
              </a:ext>
            </a:extLst>
          </p:cNvPr>
          <p:cNvGrpSpPr/>
          <p:nvPr/>
        </p:nvGrpSpPr>
        <p:grpSpPr>
          <a:xfrm>
            <a:off x="4727728" y="3010718"/>
            <a:ext cx="2736543" cy="1674349"/>
            <a:chOff x="309542" y="967667"/>
            <a:chExt cx="2878585" cy="1674349"/>
          </a:xfrm>
        </p:grpSpPr>
        <p:pic>
          <p:nvPicPr>
            <p:cNvPr id="6" name="Picture 5">
              <a:hlinkClick r:id="rId3"/>
              <a:extLst>
                <a:ext uri="{FF2B5EF4-FFF2-40B4-BE49-F238E27FC236}">
                  <a16:creationId xmlns:a16="http://schemas.microsoft.com/office/drawing/2014/main" id="{704C1058-4885-DC11-C850-50416D6CA19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29743" y="1336999"/>
              <a:ext cx="1438182" cy="1305017"/>
            </a:xfrm>
            <a:prstGeom prst="rect">
              <a:avLst/>
            </a:prstGeom>
          </p:spPr>
        </p:pic>
        <p:sp>
          <p:nvSpPr>
            <p:cNvPr id="7" name="TextBox 6">
              <a:extLst>
                <a:ext uri="{FF2B5EF4-FFF2-40B4-BE49-F238E27FC236}">
                  <a16:creationId xmlns:a16="http://schemas.microsoft.com/office/drawing/2014/main" id="{47FAEADD-9A7E-AEAE-ACB7-7CDBC344682C}"/>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2843696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C14715B-B0B1-916E-3586-6B385959961F}"/>
              </a:ext>
            </a:extLst>
          </p:cNvPr>
          <p:cNvGrpSpPr/>
          <p:nvPr/>
        </p:nvGrpSpPr>
        <p:grpSpPr>
          <a:xfrm>
            <a:off x="188216" y="2057400"/>
            <a:ext cx="3955668" cy="3206576"/>
            <a:chOff x="281133" y="3086100"/>
            <a:chExt cx="5933502" cy="4809864"/>
          </a:xfrm>
        </p:grpSpPr>
        <p:grpSp>
          <p:nvGrpSpPr>
            <p:cNvPr id="3" name="Group 2">
              <a:extLst>
                <a:ext uri="{FF2B5EF4-FFF2-40B4-BE49-F238E27FC236}">
                  <a16:creationId xmlns:a16="http://schemas.microsoft.com/office/drawing/2014/main" id="{A53FE5F0-2862-431E-ACF5-4FB4C55CF6F1}"/>
                </a:ext>
              </a:extLst>
            </p:cNvPr>
            <p:cNvGrpSpPr/>
            <p:nvPr/>
          </p:nvGrpSpPr>
          <p:grpSpPr>
            <a:xfrm>
              <a:off x="281133" y="3086100"/>
              <a:ext cx="5933502" cy="4809864"/>
              <a:chOff x="608374" y="3351477"/>
              <a:chExt cx="8548681" cy="4171355"/>
            </a:xfrm>
          </p:grpSpPr>
          <p:grpSp>
            <p:nvGrpSpPr>
              <p:cNvPr id="8" name="Group 9">
                <a:extLst>
                  <a:ext uri="{FF2B5EF4-FFF2-40B4-BE49-F238E27FC236}">
                    <a16:creationId xmlns:a16="http://schemas.microsoft.com/office/drawing/2014/main" id="{DB55417E-F9ED-FA08-A3A3-804C00D10B20}"/>
                  </a:ext>
                </a:extLst>
              </p:cNvPr>
              <p:cNvGrpSpPr/>
              <p:nvPr/>
            </p:nvGrpSpPr>
            <p:grpSpPr>
              <a:xfrm>
                <a:off x="1151003" y="3696757"/>
                <a:ext cx="7463426" cy="3826075"/>
                <a:chOff x="0" y="0"/>
                <a:chExt cx="50204059" cy="25736774"/>
              </a:xfrm>
            </p:grpSpPr>
            <p:sp>
              <p:nvSpPr>
                <p:cNvPr id="10" name="Freeform 10">
                  <a:extLst>
                    <a:ext uri="{FF2B5EF4-FFF2-40B4-BE49-F238E27FC236}">
                      <a16:creationId xmlns:a16="http://schemas.microsoft.com/office/drawing/2014/main" id="{9CBEB26B-6C45-3F14-3B00-D85FCBA6A50A}"/>
                    </a:ext>
                  </a:extLst>
                </p:cNvPr>
                <p:cNvSpPr/>
                <p:nvPr/>
              </p:nvSpPr>
              <p:spPr>
                <a:xfrm>
                  <a:off x="72390" y="72390"/>
                  <a:ext cx="50059279" cy="25591994"/>
                </a:xfrm>
                <a:custGeom>
                  <a:avLst/>
                  <a:gdLst/>
                  <a:ahLst/>
                  <a:cxnLst/>
                  <a:rect l="l" t="t" r="r" b="b"/>
                  <a:pathLst>
                    <a:path w="50059279" h="25591994">
                      <a:moveTo>
                        <a:pt x="0" y="0"/>
                      </a:moveTo>
                      <a:lnTo>
                        <a:pt x="50059279" y="0"/>
                      </a:lnTo>
                      <a:lnTo>
                        <a:pt x="50059279" y="25591994"/>
                      </a:lnTo>
                      <a:lnTo>
                        <a:pt x="0" y="25591994"/>
                      </a:lnTo>
                      <a:lnTo>
                        <a:pt x="0" y="0"/>
                      </a:lnTo>
                      <a:close/>
                    </a:path>
                  </a:pathLst>
                </a:custGeom>
                <a:solidFill>
                  <a:srgbClr val="FFFFFF"/>
                </a:solidFill>
              </p:spPr>
            </p:sp>
            <p:sp>
              <p:nvSpPr>
                <p:cNvPr id="11" name="Freeform 11">
                  <a:extLst>
                    <a:ext uri="{FF2B5EF4-FFF2-40B4-BE49-F238E27FC236}">
                      <a16:creationId xmlns:a16="http://schemas.microsoft.com/office/drawing/2014/main" id="{0B3E177A-D1CC-7CE7-39FB-6790B16BF3DC}"/>
                    </a:ext>
                  </a:extLst>
                </p:cNvPr>
                <p:cNvSpPr/>
                <p:nvPr/>
              </p:nvSpPr>
              <p:spPr>
                <a:xfrm>
                  <a:off x="0" y="0"/>
                  <a:ext cx="50204058" cy="25736773"/>
                </a:xfrm>
                <a:custGeom>
                  <a:avLst/>
                  <a:gdLst/>
                  <a:ahLst/>
                  <a:cxnLst/>
                  <a:rect l="l" t="t" r="r" b="b"/>
                  <a:pathLst>
                    <a:path w="50204058" h="25736773">
                      <a:moveTo>
                        <a:pt x="50059279" y="25591993"/>
                      </a:moveTo>
                      <a:lnTo>
                        <a:pt x="50204058" y="25591993"/>
                      </a:lnTo>
                      <a:lnTo>
                        <a:pt x="50204058" y="25736773"/>
                      </a:lnTo>
                      <a:lnTo>
                        <a:pt x="50059279" y="25736773"/>
                      </a:lnTo>
                      <a:lnTo>
                        <a:pt x="50059279" y="25591993"/>
                      </a:lnTo>
                      <a:close/>
                      <a:moveTo>
                        <a:pt x="0" y="144780"/>
                      </a:moveTo>
                      <a:lnTo>
                        <a:pt x="144780" y="144780"/>
                      </a:lnTo>
                      <a:lnTo>
                        <a:pt x="144780" y="25591993"/>
                      </a:lnTo>
                      <a:lnTo>
                        <a:pt x="0" y="25591993"/>
                      </a:lnTo>
                      <a:lnTo>
                        <a:pt x="0" y="144780"/>
                      </a:lnTo>
                      <a:close/>
                      <a:moveTo>
                        <a:pt x="0" y="25591993"/>
                      </a:moveTo>
                      <a:lnTo>
                        <a:pt x="144780" y="25591993"/>
                      </a:lnTo>
                      <a:lnTo>
                        <a:pt x="144780" y="25736773"/>
                      </a:lnTo>
                      <a:lnTo>
                        <a:pt x="0" y="25736773"/>
                      </a:lnTo>
                      <a:lnTo>
                        <a:pt x="0" y="25591993"/>
                      </a:lnTo>
                      <a:close/>
                      <a:moveTo>
                        <a:pt x="50059279" y="144780"/>
                      </a:moveTo>
                      <a:lnTo>
                        <a:pt x="50204058" y="144780"/>
                      </a:lnTo>
                      <a:lnTo>
                        <a:pt x="50204058" y="25591993"/>
                      </a:lnTo>
                      <a:lnTo>
                        <a:pt x="50059279" y="25591993"/>
                      </a:lnTo>
                      <a:lnTo>
                        <a:pt x="50059279" y="144780"/>
                      </a:lnTo>
                      <a:close/>
                      <a:moveTo>
                        <a:pt x="144780" y="25591993"/>
                      </a:moveTo>
                      <a:lnTo>
                        <a:pt x="50059279" y="25591993"/>
                      </a:lnTo>
                      <a:lnTo>
                        <a:pt x="50059279" y="25736773"/>
                      </a:lnTo>
                      <a:lnTo>
                        <a:pt x="144780" y="25736773"/>
                      </a:lnTo>
                      <a:lnTo>
                        <a:pt x="144780" y="25591993"/>
                      </a:lnTo>
                      <a:close/>
                      <a:moveTo>
                        <a:pt x="50059279" y="0"/>
                      </a:moveTo>
                      <a:lnTo>
                        <a:pt x="50204058" y="0"/>
                      </a:lnTo>
                      <a:lnTo>
                        <a:pt x="50204058" y="144780"/>
                      </a:lnTo>
                      <a:lnTo>
                        <a:pt x="50059279" y="144780"/>
                      </a:lnTo>
                      <a:lnTo>
                        <a:pt x="50059279" y="0"/>
                      </a:lnTo>
                      <a:close/>
                      <a:moveTo>
                        <a:pt x="0" y="0"/>
                      </a:moveTo>
                      <a:lnTo>
                        <a:pt x="144780" y="0"/>
                      </a:lnTo>
                      <a:lnTo>
                        <a:pt x="144780" y="144780"/>
                      </a:lnTo>
                      <a:lnTo>
                        <a:pt x="0" y="144780"/>
                      </a:lnTo>
                      <a:lnTo>
                        <a:pt x="0" y="0"/>
                      </a:lnTo>
                      <a:close/>
                      <a:moveTo>
                        <a:pt x="144780" y="0"/>
                      </a:moveTo>
                      <a:lnTo>
                        <a:pt x="50059279" y="0"/>
                      </a:lnTo>
                      <a:lnTo>
                        <a:pt x="50059279" y="144780"/>
                      </a:lnTo>
                      <a:lnTo>
                        <a:pt x="144780" y="144780"/>
                      </a:lnTo>
                      <a:lnTo>
                        <a:pt x="144780" y="0"/>
                      </a:lnTo>
                      <a:close/>
                    </a:path>
                  </a:pathLst>
                </a:custGeom>
                <a:solidFill>
                  <a:srgbClr val="A6CD70"/>
                </a:solidFill>
              </p:spPr>
            </p:sp>
          </p:grpSp>
          <p:pic>
            <p:nvPicPr>
              <p:cNvPr id="9" name="Picture 12">
                <a:extLst>
                  <a:ext uri="{FF2B5EF4-FFF2-40B4-BE49-F238E27FC236}">
                    <a16:creationId xmlns:a16="http://schemas.microsoft.com/office/drawing/2014/main" id="{AF7F1545-2BB5-6671-FE8F-72B69CB77E28}"/>
                  </a:ext>
                </a:extLst>
              </p:cNvPr>
              <p:cNvPicPr>
                <a:picLocks noChangeAspect="1"/>
              </p:cNvPicPr>
              <p:nvPr/>
            </p:nvPicPr>
            <p:blipFill>
              <a:blip r:embed="rId3"/>
              <a:stretch>
                <a:fillRect/>
              </a:stretch>
            </p:blipFill>
            <p:spPr>
              <a:xfrm>
                <a:off x="608374" y="3351477"/>
                <a:ext cx="8548681" cy="1744205"/>
              </a:xfrm>
              <a:prstGeom prst="rect">
                <a:avLst/>
              </a:prstGeom>
            </p:spPr>
          </p:pic>
        </p:grpSp>
        <p:grpSp>
          <p:nvGrpSpPr>
            <p:cNvPr id="4" name="Group 3">
              <a:extLst>
                <a:ext uri="{FF2B5EF4-FFF2-40B4-BE49-F238E27FC236}">
                  <a16:creationId xmlns:a16="http://schemas.microsoft.com/office/drawing/2014/main" id="{7D3E406F-A5DC-E1CC-9634-C18A61EE1945}"/>
                </a:ext>
              </a:extLst>
            </p:cNvPr>
            <p:cNvGrpSpPr/>
            <p:nvPr/>
          </p:nvGrpSpPr>
          <p:grpSpPr>
            <a:xfrm>
              <a:off x="4194668" y="3434236"/>
              <a:ext cx="1562335" cy="1655654"/>
              <a:chOff x="8362832" y="1738190"/>
              <a:chExt cx="1562335" cy="1655654"/>
            </a:xfrm>
          </p:grpSpPr>
          <p:sp>
            <p:nvSpPr>
              <p:cNvPr id="6" name="Freeform 5">
                <a:extLst>
                  <a:ext uri="{FF2B5EF4-FFF2-40B4-BE49-F238E27FC236}">
                    <a16:creationId xmlns:a16="http://schemas.microsoft.com/office/drawing/2014/main" id="{AA3193D7-A9DE-6FCA-AE9D-E53E001066F5}"/>
                  </a:ext>
                </a:extLst>
              </p:cNvPr>
              <p:cNvSpPr/>
              <p:nvPr/>
            </p:nvSpPr>
            <p:spPr>
              <a:xfrm>
                <a:off x="8362832" y="1738190"/>
                <a:ext cx="1562335" cy="1655654"/>
              </a:xfrm>
              <a:custGeom>
                <a:avLst/>
                <a:gdLst/>
                <a:ahLst/>
                <a:cxnLst/>
                <a:rect l="l" t="t" r="r" b="b"/>
                <a:pathLst>
                  <a:path w="1562335" h="1655654">
                    <a:moveTo>
                      <a:pt x="0" y="0"/>
                    </a:moveTo>
                    <a:lnTo>
                      <a:pt x="1562336" y="0"/>
                    </a:lnTo>
                    <a:lnTo>
                      <a:pt x="1562336" y="1655654"/>
                    </a:lnTo>
                    <a:lnTo>
                      <a:pt x="0" y="16556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8">
                <a:extLst>
                  <a:ext uri="{FF2B5EF4-FFF2-40B4-BE49-F238E27FC236}">
                    <a16:creationId xmlns:a16="http://schemas.microsoft.com/office/drawing/2014/main" id="{59C2ED64-DE34-3674-BDAA-29E1716D5CC2}"/>
                  </a:ext>
                </a:extLst>
              </p:cNvPr>
              <p:cNvSpPr/>
              <p:nvPr/>
            </p:nvSpPr>
            <p:spPr>
              <a:xfrm>
                <a:off x="8847868" y="2177300"/>
                <a:ext cx="592263" cy="777434"/>
              </a:xfrm>
              <a:custGeom>
                <a:avLst/>
                <a:gdLst/>
                <a:ahLst/>
                <a:cxnLst/>
                <a:rect l="l" t="t" r="r" b="b"/>
                <a:pathLst>
                  <a:path w="592263" h="777434">
                    <a:moveTo>
                      <a:pt x="0" y="0"/>
                    </a:moveTo>
                    <a:lnTo>
                      <a:pt x="592264" y="0"/>
                    </a:lnTo>
                    <a:lnTo>
                      <a:pt x="592264" y="777434"/>
                    </a:lnTo>
                    <a:lnTo>
                      <a:pt x="0" y="7774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sp>
          <p:nvSpPr>
            <p:cNvPr id="5" name="TextBox 9">
              <a:extLst>
                <a:ext uri="{FF2B5EF4-FFF2-40B4-BE49-F238E27FC236}">
                  <a16:creationId xmlns:a16="http://schemas.microsoft.com/office/drawing/2014/main" id="{6B3AF047-74D3-6332-ED1B-B4C49D041DE9}"/>
                </a:ext>
              </a:extLst>
            </p:cNvPr>
            <p:cNvSpPr txBox="1"/>
            <p:nvPr/>
          </p:nvSpPr>
          <p:spPr>
            <a:xfrm>
              <a:off x="1758279" y="5089890"/>
              <a:ext cx="2855804" cy="2375265"/>
            </a:xfrm>
            <a:prstGeom prst="rect">
              <a:avLst/>
            </a:prstGeom>
          </p:spPr>
          <p:txBody>
            <a:bodyPr wrap="square" lIns="0" tIns="0" rIns="0" bIns="0" rtlCol="0" anchor="t">
              <a:spAutoFit/>
            </a:bodyPr>
            <a:lstStyle/>
            <a:p>
              <a:pPr algn="ctr" defTabSz="609630">
                <a:lnSpc>
                  <a:spcPct val="150000"/>
                </a:lnSpc>
              </a:pPr>
              <a:r>
                <a:rPr lang="en-US" sz="2400" dirty="0" err="1">
                  <a:solidFill>
                    <a:prstClr val="black"/>
                  </a:solidFill>
                  <a:latin typeface="UTM Avo" panose="02040603050506020204" pitchFamily="18"/>
                  <a:cs typeface="Arial" panose="020B0604020202020204" pitchFamily="34" charset="0"/>
                </a:rPr>
                <a:t>Ôn</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tập</a:t>
              </a:r>
              <a:r>
                <a:rPr lang="en-US" sz="2400" dirty="0">
                  <a:solidFill>
                    <a:prstClr val="black"/>
                  </a:solidFill>
                  <a:latin typeface="UTM Avo" panose="02040603050506020204" pitchFamily="18"/>
                  <a:cs typeface="Arial" panose="020B0604020202020204" pitchFamily="34" charset="0"/>
                </a:rPr>
                <a:t> </a:t>
              </a:r>
            </a:p>
            <a:p>
              <a:pPr algn="ctr" defTabSz="609630">
                <a:lnSpc>
                  <a:spcPct val="150000"/>
                </a:lnSpc>
              </a:pPr>
              <a:r>
                <a:rPr lang="en-US" sz="2400" dirty="0" err="1">
                  <a:solidFill>
                    <a:prstClr val="black"/>
                  </a:solidFill>
                  <a:latin typeface="UTM Avo" panose="02040603050506020204" pitchFamily="18"/>
                  <a:cs typeface="Arial" panose="020B0604020202020204" pitchFamily="34" charset="0"/>
                </a:rPr>
                <a:t>kiến</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thức</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đã</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học</a:t>
              </a:r>
              <a:r>
                <a:rPr lang="en-US" sz="2400" dirty="0">
                  <a:solidFill>
                    <a:prstClr val="black"/>
                  </a:solidFill>
                  <a:latin typeface="UTM Avo" panose="02040603050506020204" pitchFamily="18"/>
                  <a:cs typeface="Arial" panose="020B0604020202020204" pitchFamily="34" charset="0"/>
                </a:rPr>
                <a:t> </a:t>
              </a:r>
            </a:p>
          </p:txBody>
        </p:sp>
      </p:grpSp>
      <p:grpSp>
        <p:nvGrpSpPr>
          <p:cNvPr id="12" name="Group 11">
            <a:extLst>
              <a:ext uri="{FF2B5EF4-FFF2-40B4-BE49-F238E27FC236}">
                <a16:creationId xmlns:a16="http://schemas.microsoft.com/office/drawing/2014/main" id="{8C0BCD27-8FF3-A1EA-FF5E-B4644E5DCEF3}"/>
              </a:ext>
            </a:extLst>
          </p:cNvPr>
          <p:cNvGrpSpPr/>
          <p:nvPr/>
        </p:nvGrpSpPr>
        <p:grpSpPr>
          <a:xfrm>
            <a:off x="3964339" y="2057400"/>
            <a:ext cx="3955668" cy="3206576"/>
            <a:chOff x="5945318" y="3086100"/>
            <a:chExt cx="5933502" cy="4809864"/>
          </a:xfrm>
        </p:grpSpPr>
        <p:grpSp>
          <p:nvGrpSpPr>
            <p:cNvPr id="13" name="Group 12">
              <a:extLst>
                <a:ext uri="{FF2B5EF4-FFF2-40B4-BE49-F238E27FC236}">
                  <a16:creationId xmlns:a16="http://schemas.microsoft.com/office/drawing/2014/main" id="{B8272CDF-33F9-A975-B834-435090BB9ACE}"/>
                </a:ext>
              </a:extLst>
            </p:cNvPr>
            <p:cNvGrpSpPr/>
            <p:nvPr/>
          </p:nvGrpSpPr>
          <p:grpSpPr>
            <a:xfrm>
              <a:off x="5945318" y="3086100"/>
              <a:ext cx="5933502" cy="4809864"/>
              <a:chOff x="608374" y="3351477"/>
              <a:chExt cx="8548681" cy="4171355"/>
            </a:xfrm>
          </p:grpSpPr>
          <p:grpSp>
            <p:nvGrpSpPr>
              <p:cNvPr id="18" name="Group 9">
                <a:extLst>
                  <a:ext uri="{FF2B5EF4-FFF2-40B4-BE49-F238E27FC236}">
                    <a16:creationId xmlns:a16="http://schemas.microsoft.com/office/drawing/2014/main" id="{1C84B5AF-CEA8-2C14-2A5B-932F4132E800}"/>
                  </a:ext>
                </a:extLst>
              </p:cNvPr>
              <p:cNvGrpSpPr/>
              <p:nvPr/>
            </p:nvGrpSpPr>
            <p:grpSpPr>
              <a:xfrm>
                <a:off x="1151003" y="3696757"/>
                <a:ext cx="7463426" cy="3826075"/>
                <a:chOff x="0" y="0"/>
                <a:chExt cx="50204059" cy="25736774"/>
              </a:xfrm>
            </p:grpSpPr>
            <p:sp>
              <p:nvSpPr>
                <p:cNvPr id="20" name="Freeform 10">
                  <a:extLst>
                    <a:ext uri="{FF2B5EF4-FFF2-40B4-BE49-F238E27FC236}">
                      <a16:creationId xmlns:a16="http://schemas.microsoft.com/office/drawing/2014/main" id="{B1D71019-8ECE-2372-661E-C7F9EDC0E606}"/>
                    </a:ext>
                  </a:extLst>
                </p:cNvPr>
                <p:cNvSpPr/>
                <p:nvPr/>
              </p:nvSpPr>
              <p:spPr>
                <a:xfrm>
                  <a:off x="72390" y="72390"/>
                  <a:ext cx="50059279" cy="25591994"/>
                </a:xfrm>
                <a:custGeom>
                  <a:avLst/>
                  <a:gdLst/>
                  <a:ahLst/>
                  <a:cxnLst/>
                  <a:rect l="l" t="t" r="r" b="b"/>
                  <a:pathLst>
                    <a:path w="50059279" h="25591994">
                      <a:moveTo>
                        <a:pt x="0" y="0"/>
                      </a:moveTo>
                      <a:lnTo>
                        <a:pt x="50059279" y="0"/>
                      </a:lnTo>
                      <a:lnTo>
                        <a:pt x="50059279" y="25591994"/>
                      </a:lnTo>
                      <a:lnTo>
                        <a:pt x="0" y="25591994"/>
                      </a:lnTo>
                      <a:lnTo>
                        <a:pt x="0" y="0"/>
                      </a:lnTo>
                      <a:close/>
                    </a:path>
                  </a:pathLst>
                </a:custGeom>
                <a:solidFill>
                  <a:srgbClr val="FFFFFF"/>
                </a:solidFill>
              </p:spPr>
            </p:sp>
            <p:sp>
              <p:nvSpPr>
                <p:cNvPr id="21" name="Freeform 11">
                  <a:extLst>
                    <a:ext uri="{FF2B5EF4-FFF2-40B4-BE49-F238E27FC236}">
                      <a16:creationId xmlns:a16="http://schemas.microsoft.com/office/drawing/2014/main" id="{74B8379C-06DD-47EC-47C1-5286DF5B4F17}"/>
                    </a:ext>
                  </a:extLst>
                </p:cNvPr>
                <p:cNvSpPr/>
                <p:nvPr/>
              </p:nvSpPr>
              <p:spPr>
                <a:xfrm>
                  <a:off x="0" y="0"/>
                  <a:ext cx="50204058" cy="25736773"/>
                </a:xfrm>
                <a:custGeom>
                  <a:avLst/>
                  <a:gdLst/>
                  <a:ahLst/>
                  <a:cxnLst/>
                  <a:rect l="l" t="t" r="r" b="b"/>
                  <a:pathLst>
                    <a:path w="50204058" h="25736773">
                      <a:moveTo>
                        <a:pt x="50059279" y="25591993"/>
                      </a:moveTo>
                      <a:lnTo>
                        <a:pt x="50204058" y="25591993"/>
                      </a:lnTo>
                      <a:lnTo>
                        <a:pt x="50204058" y="25736773"/>
                      </a:lnTo>
                      <a:lnTo>
                        <a:pt x="50059279" y="25736773"/>
                      </a:lnTo>
                      <a:lnTo>
                        <a:pt x="50059279" y="25591993"/>
                      </a:lnTo>
                      <a:close/>
                      <a:moveTo>
                        <a:pt x="0" y="144780"/>
                      </a:moveTo>
                      <a:lnTo>
                        <a:pt x="144780" y="144780"/>
                      </a:lnTo>
                      <a:lnTo>
                        <a:pt x="144780" y="25591993"/>
                      </a:lnTo>
                      <a:lnTo>
                        <a:pt x="0" y="25591993"/>
                      </a:lnTo>
                      <a:lnTo>
                        <a:pt x="0" y="144780"/>
                      </a:lnTo>
                      <a:close/>
                      <a:moveTo>
                        <a:pt x="0" y="25591993"/>
                      </a:moveTo>
                      <a:lnTo>
                        <a:pt x="144780" y="25591993"/>
                      </a:lnTo>
                      <a:lnTo>
                        <a:pt x="144780" y="25736773"/>
                      </a:lnTo>
                      <a:lnTo>
                        <a:pt x="0" y="25736773"/>
                      </a:lnTo>
                      <a:lnTo>
                        <a:pt x="0" y="25591993"/>
                      </a:lnTo>
                      <a:close/>
                      <a:moveTo>
                        <a:pt x="50059279" y="144780"/>
                      </a:moveTo>
                      <a:lnTo>
                        <a:pt x="50204058" y="144780"/>
                      </a:lnTo>
                      <a:lnTo>
                        <a:pt x="50204058" y="25591993"/>
                      </a:lnTo>
                      <a:lnTo>
                        <a:pt x="50059279" y="25591993"/>
                      </a:lnTo>
                      <a:lnTo>
                        <a:pt x="50059279" y="144780"/>
                      </a:lnTo>
                      <a:close/>
                      <a:moveTo>
                        <a:pt x="144780" y="25591993"/>
                      </a:moveTo>
                      <a:lnTo>
                        <a:pt x="50059279" y="25591993"/>
                      </a:lnTo>
                      <a:lnTo>
                        <a:pt x="50059279" y="25736773"/>
                      </a:lnTo>
                      <a:lnTo>
                        <a:pt x="144780" y="25736773"/>
                      </a:lnTo>
                      <a:lnTo>
                        <a:pt x="144780" y="25591993"/>
                      </a:lnTo>
                      <a:close/>
                      <a:moveTo>
                        <a:pt x="50059279" y="0"/>
                      </a:moveTo>
                      <a:lnTo>
                        <a:pt x="50204058" y="0"/>
                      </a:lnTo>
                      <a:lnTo>
                        <a:pt x="50204058" y="144780"/>
                      </a:lnTo>
                      <a:lnTo>
                        <a:pt x="50059279" y="144780"/>
                      </a:lnTo>
                      <a:lnTo>
                        <a:pt x="50059279" y="0"/>
                      </a:lnTo>
                      <a:close/>
                      <a:moveTo>
                        <a:pt x="0" y="0"/>
                      </a:moveTo>
                      <a:lnTo>
                        <a:pt x="144780" y="0"/>
                      </a:lnTo>
                      <a:lnTo>
                        <a:pt x="144780" y="144780"/>
                      </a:lnTo>
                      <a:lnTo>
                        <a:pt x="0" y="144780"/>
                      </a:lnTo>
                      <a:lnTo>
                        <a:pt x="0" y="0"/>
                      </a:lnTo>
                      <a:close/>
                      <a:moveTo>
                        <a:pt x="144780" y="0"/>
                      </a:moveTo>
                      <a:lnTo>
                        <a:pt x="50059279" y="0"/>
                      </a:lnTo>
                      <a:lnTo>
                        <a:pt x="50059279" y="144780"/>
                      </a:lnTo>
                      <a:lnTo>
                        <a:pt x="144780" y="144780"/>
                      </a:lnTo>
                      <a:lnTo>
                        <a:pt x="144780" y="0"/>
                      </a:lnTo>
                      <a:close/>
                    </a:path>
                  </a:pathLst>
                </a:custGeom>
                <a:solidFill>
                  <a:srgbClr val="A6CD70"/>
                </a:solidFill>
              </p:spPr>
            </p:sp>
          </p:grpSp>
          <p:pic>
            <p:nvPicPr>
              <p:cNvPr id="19" name="Picture 12">
                <a:extLst>
                  <a:ext uri="{FF2B5EF4-FFF2-40B4-BE49-F238E27FC236}">
                    <a16:creationId xmlns:a16="http://schemas.microsoft.com/office/drawing/2014/main" id="{F03464CF-676B-E566-A105-E2E770E137B5}"/>
                  </a:ext>
                </a:extLst>
              </p:cNvPr>
              <p:cNvPicPr>
                <a:picLocks noChangeAspect="1"/>
              </p:cNvPicPr>
              <p:nvPr/>
            </p:nvPicPr>
            <p:blipFill>
              <a:blip r:embed="rId3"/>
              <a:stretch>
                <a:fillRect/>
              </a:stretch>
            </p:blipFill>
            <p:spPr>
              <a:xfrm>
                <a:off x="608374" y="3351477"/>
                <a:ext cx="8548681" cy="1744205"/>
              </a:xfrm>
              <a:prstGeom prst="rect">
                <a:avLst/>
              </a:prstGeom>
            </p:spPr>
          </p:pic>
        </p:grpSp>
        <p:grpSp>
          <p:nvGrpSpPr>
            <p:cNvPr id="14" name="Group 13">
              <a:extLst>
                <a:ext uri="{FF2B5EF4-FFF2-40B4-BE49-F238E27FC236}">
                  <a16:creationId xmlns:a16="http://schemas.microsoft.com/office/drawing/2014/main" id="{74CDD3A7-402A-2208-4BFF-7FB117C287C0}"/>
                </a:ext>
              </a:extLst>
            </p:cNvPr>
            <p:cNvGrpSpPr/>
            <p:nvPr/>
          </p:nvGrpSpPr>
          <p:grpSpPr>
            <a:xfrm>
              <a:off x="9925167" y="3496641"/>
              <a:ext cx="1562335" cy="1655654"/>
              <a:chOff x="8362832" y="4315673"/>
              <a:chExt cx="1562335" cy="1655654"/>
            </a:xfrm>
          </p:grpSpPr>
          <p:sp>
            <p:nvSpPr>
              <p:cNvPr id="16" name="Freeform 6">
                <a:extLst>
                  <a:ext uri="{FF2B5EF4-FFF2-40B4-BE49-F238E27FC236}">
                    <a16:creationId xmlns:a16="http://schemas.microsoft.com/office/drawing/2014/main" id="{1BCF5AF9-823F-D4C2-25A6-333D78770CE8}"/>
                  </a:ext>
                </a:extLst>
              </p:cNvPr>
              <p:cNvSpPr/>
              <p:nvPr/>
            </p:nvSpPr>
            <p:spPr>
              <a:xfrm>
                <a:off x="8362832" y="4315673"/>
                <a:ext cx="1562335" cy="1655654"/>
              </a:xfrm>
              <a:custGeom>
                <a:avLst/>
                <a:gdLst/>
                <a:ahLst/>
                <a:cxnLst/>
                <a:rect l="l" t="t" r="r" b="b"/>
                <a:pathLst>
                  <a:path w="1562335" h="1655654">
                    <a:moveTo>
                      <a:pt x="0" y="0"/>
                    </a:moveTo>
                    <a:lnTo>
                      <a:pt x="1562336" y="0"/>
                    </a:lnTo>
                    <a:lnTo>
                      <a:pt x="1562336" y="1655654"/>
                    </a:lnTo>
                    <a:lnTo>
                      <a:pt x="0" y="16556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7" name="Freeform 10">
                <a:extLst>
                  <a:ext uri="{FF2B5EF4-FFF2-40B4-BE49-F238E27FC236}">
                    <a16:creationId xmlns:a16="http://schemas.microsoft.com/office/drawing/2014/main" id="{AE8FC388-E81D-7E23-88DA-FDF1D3636DDF}"/>
                  </a:ext>
                </a:extLst>
              </p:cNvPr>
              <p:cNvSpPr/>
              <p:nvPr/>
            </p:nvSpPr>
            <p:spPr>
              <a:xfrm>
                <a:off x="8847868" y="4830066"/>
                <a:ext cx="643242" cy="626869"/>
              </a:xfrm>
              <a:custGeom>
                <a:avLst/>
                <a:gdLst/>
                <a:ahLst/>
                <a:cxnLst/>
                <a:rect l="l" t="t" r="r" b="b"/>
                <a:pathLst>
                  <a:path w="643242" h="626869">
                    <a:moveTo>
                      <a:pt x="0" y="0"/>
                    </a:moveTo>
                    <a:lnTo>
                      <a:pt x="643243" y="0"/>
                    </a:lnTo>
                    <a:lnTo>
                      <a:pt x="643243" y="626868"/>
                    </a:lnTo>
                    <a:lnTo>
                      <a:pt x="0" y="62686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sp>
          <p:nvSpPr>
            <p:cNvPr id="15" name="TextBox 9">
              <a:extLst>
                <a:ext uri="{FF2B5EF4-FFF2-40B4-BE49-F238E27FC236}">
                  <a16:creationId xmlns:a16="http://schemas.microsoft.com/office/drawing/2014/main" id="{3B28A4EE-77C5-9546-E144-DD57BF02E71E}"/>
                </a:ext>
              </a:extLst>
            </p:cNvPr>
            <p:cNvSpPr txBox="1"/>
            <p:nvPr/>
          </p:nvSpPr>
          <p:spPr>
            <a:xfrm>
              <a:off x="7264370" y="5089890"/>
              <a:ext cx="3313470" cy="2375265"/>
            </a:xfrm>
            <a:prstGeom prst="rect">
              <a:avLst/>
            </a:prstGeom>
          </p:spPr>
          <p:txBody>
            <a:bodyPr wrap="square" lIns="0" tIns="0" rIns="0" bIns="0" rtlCol="0" anchor="t">
              <a:spAutoFit/>
            </a:bodyPr>
            <a:lstStyle/>
            <a:p>
              <a:pPr algn="ctr" defTabSz="609630">
                <a:lnSpc>
                  <a:spcPct val="150000"/>
                </a:lnSpc>
              </a:pPr>
              <a:r>
                <a:rPr lang="en-US" sz="2400" dirty="0" err="1">
                  <a:solidFill>
                    <a:prstClr val="black"/>
                  </a:solidFill>
                  <a:latin typeface="UTM Avo" panose="02040603050506020204" pitchFamily="18"/>
                  <a:cs typeface="Arial" panose="020B0604020202020204" pitchFamily="34" charset="0"/>
                </a:rPr>
                <a:t>Hoàn</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thành</a:t>
              </a:r>
              <a:r>
                <a:rPr lang="en-US" sz="2400" dirty="0">
                  <a:solidFill>
                    <a:prstClr val="black"/>
                  </a:solidFill>
                  <a:latin typeface="UTM Avo" panose="02040603050506020204" pitchFamily="18"/>
                  <a:cs typeface="Arial" panose="020B0604020202020204" pitchFamily="34" charset="0"/>
                </a:rPr>
                <a:t> </a:t>
              </a:r>
            </a:p>
            <a:p>
              <a:pPr algn="ctr" defTabSz="609630">
                <a:lnSpc>
                  <a:spcPct val="150000"/>
                </a:lnSpc>
              </a:pPr>
              <a:r>
                <a:rPr lang="en-US" sz="2400" dirty="0" err="1">
                  <a:solidFill>
                    <a:prstClr val="black"/>
                  </a:solidFill>
                  <a:latin typeface="UTM Avo" panose="02040603050506020204" pitchFamily="18"/>
                  <a:cs typeface="Arial" panose="020B0604020202020204" pitchFamily="34" charset="0"/>
                </a:rPr>
                <a:t>bài</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tập</a:t>
              </a:r>
              <a:r>
                <a:rPr lang="en-US" sz="2400" dirty="0">
                  <a:solidFill>
                    <a:prstClr val="black"/>
                  </a:solidFill>
                  <a:latin typeface="UTM Avo" panose="02040603050506020204" pitchFamily="18"/>
                  <a:cs typeface="Arial" panose="020B0604020202020204" pitchFamily="34" charset="0"/>
                </a:rPr>
                <a:t> </a:t>
              </a:r>
              <a:r>
                <a:rPr lang="en-US" sz="2400" dirty="0" err="1">
                  <a:solidFill>
                    <a:prstClr val="black"/>
                  </a:solidFill>
                  <a:latin typeface="UTM Avo" panose="02040603050506020204" pitchFamily="18"/>
                  <a:cs typeface="Arial" panose="020B0604020202020204" pitchFamily="34" charset="0"/>
                </a:rPr>
                <a:t>trong</a:t>
              </a:r>
              <a:r>
                <a:rPr lang="en-US" sz="2400" dirty="0">
                  <a:solidFill>
                    <a:prstClr val="black"/>
                  </a:solidFill>
                  <a:latin typeface="UTM Avo" panose="02040603050506020204" pitchFamily="18"/>
                  <a:cs typeface="Arial" panose="020B0604020202020204" pitchFamily="34" charset="0"/>
                </a:rPr>
                <a:t> VBT</a:t>
              </a:r>
            </a:p>
          </p:txBody>
        </p:sp>
      </p:grpSp>
      <p:grpSp>
        <p:nvGrpSpPr>
          <p:cNvPr id="22" name="Group 21">
            <a:extLst>
              <a:ext uri="{FF2B5EF4-FFF2-40B4-BE49-F238E27FC236}">
                <a16:creationId xmlns:a16="http://schemas.microsoft.com/office/drawing/2014/main" id="{A59BA71E-D80D-69F2-4388-D9C14185E480}"/>
              </a:ext>
            </a:extLst>
          </p:cNvPr>
          <p:cNvGrpSpPr/>
          <p:nvPr/>
        </p:nvGrpSpPr>
        <p:grpSpPr>
          <a:xfrm>
            <a:off x="7740464" y="2094071"/>
            <a:ext cx="4492760" cy="4090703"/>
            <a:chOff x="11609505" y="3141105"/>
            <a:chExt cx="6739140" cy="6136055"/>
          </a:xfrm>
        </p:grpSpPr>
        <p:grpSp>
          <p:nvGrpSpPr>
            <p:cNvPr id="23" name="Group 22">
              <a:extLst>
                <a:ext uri="{FF2B5EF4-FFF2-40B4-BE49-F238E27FC236}">
                  <a16:creationId xmlns:a16="http://schemas.microsoft.com/office/drawing/2014/main" id="{41EA2C6B-806C-718F-62BE-0BA10FD73B26}"/>
                </a:ext>
              </a:extLst>
            </p:cNvPr>
            <p:cNvGrpSpPr/>
            <p:nvPr/>
          </p:nvGrpSpPr>
          <p:grpSpPr>
            <a:xfrm>
              <a:off x="11609505" y="3141105"/>
              <a:ext cx="6739140" cy="6136055"/>
              <a:chOff x="644604" y="3399180"/>
              <a:chExt cx="8548681" cy="5321494"/>
            </a:xfrm>
          </p:grpSpPr>
          <p:grpSp>
            <p:nvGrpSpPr>
              <p:cNvPr id="28" name="Group 9">
                <a:extLst>
                  <a:ext uri="{FF2B5EF4-FFF2-40B4-BE49-F238E27FC236}">
                    <a16:creationId xmlns:a16="http://schemas.microsoft.com/office/drawing/2014/main" id="{B3F66E56-8C45-42F9-0CB3-A20D7446D507}"/>
                  </a:ext>
                </a:extLst>
              </p:cNvPr>
              <p:cNvGrpSpPr/>
              <p:nvPr/>
            </p:nvGrpSpPr>
            <p:grpSpPr>
              <a:xfrm>
                <a:off x="1151003" y="3696757"/>
                <a:ext cx="7463426" cy="5023917"/>
                <a:chOff x="0" y="0"/>
                <a:chExt cx="50204058" cy="33794267"/>
              </a:xfrm>
            </p:grpSpPr>
            <p:sp>
              <p:nvSpPr>
                <p:cNvPr id="30" name="Freeform 10">
                  <a:extLst>
                    <a:ext uri="{FF2B5EF4-FFF2-40B4-BE49-F238E27FC236}">
                      <a16:creationId xmlns:a16="http://schemas.microsoft.com/office/drawing/2014/main" id="{3FA6E893-4E50-6978-D520-3772AC0DDC25}"/>
                    </a:ext>
                  </a:extLst>
                </p:cNvPr>
                <p:cNvSpPr/>
                <p:nvPr/>
              </p:nvSpPr>
              <p:spPr>
                <a:xfrm>
                  <a:off x="72393" y="72396"/>
                  <a:ext cx="50059281" cy="33721871"/>
                </a:xfrm>
                <a:custGeom>
                  <a:avLst/>
                  <a:gdLst/>
                  <a:ahLst/>
                  <a:cxnLst/>
                  <a:rect l="l" t="t" r="r" b="b"/>
                  <a:pathLst>
                    <a:path w="50059279" h="25591994">
                      <a:moveTo>
                        <a:pt x="0" y="0"/>
                      </a:moveTo>
                      <a:lnTo>
                        <a:pt x="50059279" y="0"/>
                      </a:lnTo>
                      <a:lnTo>
                        <a:pt x="50059279" y="25591994"/>
                      </a:lnTo>
                      <a:lnTo>
                        <a:pt x="0" y="25591994"/>
                      </a:lnTo>
                      <a:lnTo>
                        <a:pt x="0" y="0"/>
                      </a:lnTo>
                      <a:close/>
                    </a:path>
                  </a:pathLst>
                </a:custGeom>
                <a:solidFill>
                  <a:srgbClr val="FFFFFF"/>
                </a:solid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VN" sz="600" b="0" i="0" u="none" strike="noStrike" kern="0" cap="none" spc="0" normalizeH="0" baseline="0" noProof="0" dirty="0">
                    <a:ln>
                      <a:noFill/>
                    </a:ln>
                    <a:solidFill>
                      <a:prstClr val="black"/>
                    </a:solidFill>
                    <a:effectLst/>
                    <a:uLnTx/>
                    <a:uFillTx/>
                    <a:latin typeface="UTM Avo" panose="02040603050506020204" pitchFamily="18"/>
                  </a:endParaRPr>
                </a:p>
              </p:txBody>
            </p:sp>
            <p:sp>
              <p:nvSpPr>
                <p:cNvPr id="31" name="Freeform 11">
                  <a:extLst>
                    <a:ext uri="{FF2B5EF4-FFF2-40B4-BE49-F238E27FC236}">
                      <a16:creationId xmlns:a16="http://schemas.microsoft.com/office/drawing/2014/main" id="{0748CE6F-A606-3A29-3ACA-A00F20A9932E}"/>
                    </a:ext>
                  </a:extLst>
                </p:cNvPr>
                <p:cNvSpPr/>
                <p:nvPr/>
              </p:nvSpPr>
              <p:spPr>
                <a:xfrm>
                  <a:off x="0" y="0"/>
                  <a:ext cx="50204058" cy="33794267"/>
                </a:xfrm>
                <a:custGeom>
                  <a:avLst/>
                  <a:gdLst/>
                  <a:ahLst/>
                  <a:cxnLst/>
                  <a:rect l="l" t="t" r="r" b="b"/>
                  <a:pathLst>
                    <a:path w="50204058" h="25736773">
                      <a:moveTo>
                        <a:pt x="50059279" y="25591993"/>
                      </a:moveTo>
                      <a:lnTo>
                        <a:pt x="50204058" y="25591993"/>
                      </a:lnTo>
                      <a:lnTo>
                        <a:pt x="50204058" y="25736773"/>
                      </a:lnTo>
                      <a:lnTo>
                        <a:pt x="50059279" y="25736773"/>
                      </a:lnTo>
                      <a:lnTo>
                        <a:pt x="50059279" y="25591993"/>
                      </a:lnTo>
                      <a:close/>
                      <a:moveTo>
                        <a:pt x="0" y="144780"/>
                      </a:moveTo>
                      <a:lnTo>
                        <a:pt x="144780" y="144780"/>
                      </a:lnTo>
                      <a:lnTo>
                        <a:pt x="144780" y="25591993"/>
                      </a:lnTo>
                      <a:lnTo>
                        <a:pt x="0" y="25591993"/>
                      </a:lnTo>
                      <a:lnTo>
                        <a:pt x="0" y="144780"/>
                      </a:lnTo>
                      <a:close/>
                      <a:moveTo>
                        <a:pt x="0" y="25591993"/>
                      </a:moveTo>
                      <a:lnTo>
                        <a:pt x="144780" y="25591993"/>
                      </a:lnTo>
                      <a:lnTo>
                        <a:pt x="144780" y="25736773"/>
                      </a:lnTo>
                      <a:lnTo>
                        <a:pt x="0" y="25736773"/>
                      </a:lnTo>
                      <a:lnTo>
                        <a:pt x="0" y="25591993"/>
                      </a:lnTo>
                      <a:close/>
                      <a:moveTo>
                        <a:pt x="50059279" y="144780"/>
                      </a:moveTo>
                      <a:lnTo>
                        <a:pt x="50204058" y="144780"/>
                      </a:lnTo>
                      <a:lnTo>
                        <a:pt x="50204058" y="25591993"/>
                      </a:lnTo>
                      <a:lnTo>
                        <a:pt x="50059279" y="25591993"/>
                      </a:lnTo>
                      <a:lnTo>
                        <a:pt x="50059279" y="144780"/>
                      </a:lnTo>
                      <a:close/>
                      <a:moveTo>
                        <a:pt x="144780" y="25591993"/>
                      </a:moveTo>
                      <a:lnTo>
                        <a:pt x="50059279" y="25591993"/>
                      </a:lnTo>
                      <a:lnTo>
                        <a:pt x="50059279" y="25736773"/>
                      </a:lnTo>
                      <a:lnTo>
                        <a:pt x="144780" y="25736773"/>
                      </a:lnTo>
                      <a:lnTo>
                        <a:pt x="144780" y="25591993"/>
                      </a:lnTo>
                      <a:close/>
                      <a:moveTo>
                        <a:pt x="50059279" y="0"/>
                      </a:moveTo>
                      <a:lnTo>
                        <a:pt x="50204058" y="0"/>
                      </a:lnTo>
                      <a:lnTo>
                        <a:pt x="50204058" y="144780"/>
                      </a:lnTo>
                      <a:lnTo>
                        <a:pt x="50059279" y="144780"/>
                      </a:lnTo>
                      <a:lnTo>
                        <a:pt x="50059279" y="0"/>
                      </a:lnTo>
                      <a:close/>
                      <a:moveTo>
                        <a:pt x="0" y="0"/>
                      </a:moveTo>
                      <a:lnTo>
                        <a:pt x="144780" y="0"/>
                      </a:lnTo>
                      <a:lnTo>
                        <a:pt x="144780" y="144780"/>
                      </a:lnTo>
                      <a:lnTo>
                        <a:pt x="0" y="144780"/>
                      </a:lnTo>
                      <a:lnTo>
                        <a:pt x="0" y="0"/>
                      </a:lnTo>
                      <a:close/>
                      <a:moveTo>
                        <a:pt x="144780" y="0"/>
                      </a:moveTo>
                      <a:lnTo>
                        <a:pt x="50059279" y="0"/>
                      </a:lnTo>
                      <a:lnTo>
                        <a:pt x="50059279" y="144780"/>
                      </a:lnTo>
                      <a:lnTo>
                        <a:pt x="144780" y="144780"/>
                      </a:lnTo>
                      <a:lnTo>
                        <a:pt x="144780" y="0"/>
                      </a:lnTo>
                      <a:close/>
                    </a:path>
                  </a:pathLst>
                </a:custGeom>
                <a:solidFill>
                  <a:srgbClr val="A6CD70"/>
                </a:solidFill>
              </p:spPr>
            </p:sp>
          </p:grpSp>
          <p:pic>
            <p:nvPicPr>
              <p:cNvPr id="29" name="Picture 12">
                <a:extLst>
                  <a:ext uri="{FF2B5EF4-FFF2-40B4-BE49-F238E27FC236}">
                    <a16:creationId xmlns:a16="http://schemas.microsoft.com/office/drawing/2014/main" id="{D46EA275-967A-B3CF-A277-AD5588D7A3FC}"/>
                  </a:ext>
                </a:extLst>
              </p:cNvPr>
              <p:cNvPicPr>
                <a:picLocks noChangeAspect="1"/>
              </p:cNvPicPr>
              <p:nvPr/>
            </p:nvPicPr>
            <p:blipFill>
              <a:blip r:embed="rId3"/>
              <a:stretch>
                <a:fillRect/>
              </a:stretch>
            </p:blipFill>
            <p:spPr>
              <a:xfrm>
                <a:off x="644604" y="3399180"/>
                <a:ext cx="8548681" cy="1744205"/>
              </a:xfrm>
              <a:prstGeom prst="rect">
                <a:avLst/>
              </a:prstGeom>
            </p:spPr>
          </p:pic>
        </p:grpSp>
        <p:grpSp>
          <p:nvGrpSpPr>
            <p:cNvPr id="24" name="Group 23">
              <a:extLst>
                <a:ext uri="{FF2B5EF4-FFF2-40B4-BE49-F238E27FC236}">
                  <a16:creationId xmlns:a16="http://schemas.microsoft.com/office/drawing/2014/main" id="{48D5DE39-9DC7-F04B-7312-EC69788371B8}"/>
                </a:ext>
              </a:extLst>
            </p:cNvPr>
            <p:cNvGrpSpPr/>
            <p:nvPr/>
          </p:nvGrpSpPr>
          <p:grpSpPr>
            <a:xfrm>
              <a:off x="16325741" y="3434236"/>
              <a:ext cx="1562335" cy="1655654"/>
              <a:chOff x="8362832" y="6893156"/>
              <a:chExt cx="1562335" cy="1655654"/>
            </a:xfrm>
          </p:grpSpPr>
          <p:sp>
            <p:nvSpPr>
              <p:cNvPr id="26" name="Freeform 7">
                <a:extLst>
                  <a:ext uri="{FF2B5EF4-FFF2-40B4-BE49-F238E27FC236}">
                    <a16:creationId xmlns:a16="http://schemas.microsoft.com/office/drawing/2014/main" id="{E6AE0B56-126F-6F25-D8FF-9C56EC1DCC9C}"/>
                  </a:ext>
                </a:extLst>
              </p:cNvPr>
              <p:cNvSpPr/>
              <p:nvPr/>
            </p:nvSpPr>
            <p:spPr>
              <a:xfrm>
                <a:off x="8362832" y="6893156"/>
                <a:ext cx="1562335" cy="1655654"/>
              </a:xfrm>
              <a:custGeom>
                <a:avLst/>
                <a:gdLst/>
                <a:ahLst/>
                <a:cxnLst/>
                <a:rect l="l" t="t" r="r" b="b"/>
                <a:pathLst>
                  <a:path w="1562335" h="1655654">
                    <a:moveTo>
                      <a:pt x="0" y="0"/>
                    </a:moveTo>
                    <a:lnTo>
                      <a:pt x="1562336" y="0"/>
                    </a:lnTo>
                    <a:lnTo>
                      <a:pt x="1562336" y="1655654"/>
                    </a:lnTo>
                    <a:lnTo>
                      <a:pt x="0" y="16556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7" name="Freeform 9">
                <a:extLst>
                  <a:ext uri="{FF2B5EF4-FFF2-40B4-BE49-F238E27FC236}">
                    <a16:creationId xmlns:a16="http://schemas.microsoft.com/office/drawing/2014/main" id="{26D5F7BD-7DF5-4404-D263-693EC94CF593}"/>
                  </a:ext>
                </a:extLst>
              </p:cNvPr>
              <p:cNvSpPr/>
              <p:nvPr/>
            </p:nvSpPr>
            <p:spPr>
              <a:xfrm>
                <a:off x="8901711" y="7364377"/>
                <a:ext cx="535557" cy="713211"/>
              </a:xfrm>
              <a:custGeom>
                <a:avLst/>
                <a:gdLst/>
                <a:ahLst/>
                <a:cxnLst/>
                <a:rect l="l" t="t" r="r" b="b"/>
                <a:pathLst>
                  <a:path w="535557" h="713211">
                    <a:moveTo>
                      <a:pt x="0" y="0"/>
                    </a:moveTo>
                    <a:lnTo>
                      <a:pt x="535557" y="0"/>
                    </a:lnTo>
                    <a:lnTo>
                      <a:pt x="535557" y="713211"/>
                    </a:lnTo>
                    <a:lnTo>
                      <a:pt x="0" y="71321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grpSp>
        <p:sp>
          <p:nvSpPr>
            <p:cNvPr id="25" name="TextBox 9">
              <a:extLst>
                <a:ext uri="{FF2B5EF4-FFF2-40B4-BE49-F238E27FC236}">
                  <a16:creationId xmlns:a16="http://schemas.microsoft.com/office/drawing/2014/main" id="{2D919A1A-64B8-1509-9F2B-A298957EC28D}"/>
                </a:ext>
              </a:extLst>
            </p:cNvPr>
            <p:cNvSpPr txBox="1"/>
            <p:nvPr/>
          </p:nvSpPr>
          <p:spPr>
            <a:xfrm>
              <a:off x="12175446" y="5202291"/>
              <a:ext cx="5607258" cy="2383346"/>
            </a:xfrm>
            <a:prstGeom prst="rect">
              <a:avLst/>
            </a:prstGeom>
          </p:spPr>
          <p:txBody>
            <a:bodyPr wrap="square" lIns="0" tIns="0" rIns="0" bIns="0" rtlCol="0" anchor="t">
              <a:spAutoFit/>
            </a:bodyPr>
            <a:lstStyle/>
            <a:p>
              <a:pPr marL="0" marR="0" lvl="0" indent="0" algn="ctr" defTabSz="609630" eaLnBrk="1" fontAlgn="auto" latinLnBrk="0" hangingPunct="1">
                <a:lnSpc>
                  <a:spcPct val="150000"/>
                </a:lnSpc>
                <a:spcBef>
                  <a:spcPts val="0"/>
                </a:spcBef>
                <a:spcAft>
                  <a:spcPts val="0"/>
                </a:spcAft>
                <a:buClrTx/>
                <a:buSzTx/>
                <a:buFontTx/>
                <a:buNone/>
                <a:tabLst/>
                <a:defRPr/>
              </a:pPr>
              <a:r>
                <a:rPr kumimoji="0" lang="en-US" sz="2400" b="0" i="0" u="none" strike="noStrike" kern="0" cap="none" spc="0" normalizeH="0" baseline="0" noProof="0" dirty="0" err="1">
                  <a:ln>
                    <a:noFill/>
                  </a:ln>
                  <a:solidFill>
                    <a:prstClr val="black"/>
                  </a:solidFill>
                  <a:effectLst/>
                  <a:uLnTx/>
                  <a:uFillTx/>
                  <a:latin typeface="UTM Avo" panose="02040603050506020204" pitchFamily="18"/>
                  <a:cs typeface="Arial" panose="020B0604020202020204" pitchFamily="34" charset="0"/>
                </a:rPr>
                <a:t>Đọc</a:t>
              </a:r>
              <a:r>
                <a:rPr kumimoji="0" lang="en-US" sz="2400" b="0" i="0" u="none" strike="noStrike" kern="0" cap="none" spc="0" normalizeH="0" baseline="0" noProof="0" dirty="0">
                  <a:ln>
                    <a:noFill/>
                  </a:ln>
                  <a:solidFill>
                    <a:prstClr val="black"/>
                  </a:solidFill>
                  <a:effectLst/>
                  <a:uLnTx/>
                  <a:uFillTx/>
                  <a:latin typeface="UTM Avo" panose="02040603050506020204" pitchFamily="18"/>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cs typeface="Arial" panose="020B0604020202020204" pitchFamily="34" charset="0"/>
                </a:rPr>
                <a:t>và</a:t>
              </a:r>
              <a:r>
                <a:rPr kumimoji="0" lang="en-US" sz="2400" b="0" i="0" u="none" strike="noStrike" kern="0" cap="none" spc="0" normalizeH="0" baseline="0" noProof="0" dirty="0">
                  <a:ln>
                    <a:noFill/>
                  </a:ln>
                  <a:solidFill>
                    <a:prstClr val="black"/>
                  </a:solidFill>
                  <a:effectLst/>
                  <a:uLnTx/>
                  <a:uFillTx/>
                  <a:latin typeface="UTM Avo" panose="02040603050506020204" pitchFamily="18"/>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cs typeface="Arial" panose="020B0604020202020204" pitchFamily="34" charset="0"/>
                </a:rPr>
                <a:t>chuẩn</a:t>
              </a:r>
              <a:r>
                <a:rPr kumimoji="0" lang="en-US" sz="2400" b="0" i="0" u="none" strike="noStrike" kern="0" cap="none" spc="0" normalizeH="0" baseline="0" noProof="0" dirty="0">
                  <a:ln>
                    <a:noFill/>
                  </a:ln>
                  <a:solidFill>
                    <a:prstClr val="black"/>
                  </a:solidFill>
                  <a:effectLst/>
                  <a:uLnTx/>
                  <a:uFillTx/>
                  <a:latin typeface="UTM Avo" panose="02040603050506020204" pitchFamily="18"/>
                  <a:cs typeface="Arial" panose="020B0604020202020204" pitchFamily="34" charset="0"/>
                </a:rPr>
                <a:t> </a:t>
              </a:r>
            </a:p>
            <a:p>
              <a:pPr marL="0" marR="0" lvl="0" indent="0" algn="ctr" defTabSz="609630" eaLnBrk="1" fontAlgn="auto" latinLnBrk="0" hangingPunct="1">
                <a:lnSpc>
                  <a:spcPct val="150000"/>
                </a:lnSpc>
                <a:spcBef>
                  <a:spcPts val="0"/>
                </a:spcBef>
                <a:spcAft>
                  <a:spcPts val="0"/>
                </a:spcAft>
                <a:buClrTx/>
                <a:buSzTx/>
                <a:buFontTx/>
                <a:buNone/>
                <a:tabLst/>
                <a:defRPr/>
              </a:pPr>
              <a:r>
                <a:rPr kumimoji="0" lang="en-US" sz="2400" b="0" i="0" u="none" strike="noStrike" kern="0" cap="none" spc="0" normalizeH="0" baseline="0" noProof="0" dirty="0" err="1">
                  <a:ln>
                    <a:noFill/>
                  </a:ln>
                  <a:solidFill>
                    <a:prstClr val="black"/>
                  </a:solidFill>
                  <a:effectLst/>
                  <a:uLnTx/>
                  <a:uFillTx/>
                  <a:latin typeface="UTM Avo" panose="02040603050506020204" pitchFamily="18"/>
                  <a:cs typeface="Arial" panose="020B0604020202020204" pitchFamily="34" charset="0"/>
                </a:rPr>
                <a:t>bị</a:t>
              </a:r>
              <a:r>
                <a:rPr kumimoji="0" lang="en-US" sz="2400" b="0" i="0" u="none" strike="noStrike" kern="0" cap="none" spc="0" normalizeH="0" baseline="0" noProof="0" dirty="0">
                  <a:ln>
                    <a:noFill/>
                  </a:ln>
                  <a:solidFill>
                    <a:prstClr val="black"/>
                  </a:solidFill>
                  <a:effectLst/>
                  <a:uLnTx/>
                  <a:uFillTx/>
                  <a:latin typeface="UTM Avo" panose="02040603050506020204" pitchFamily="18"/>
                  <a:cs typeface="Arial" panose="020B0604020202020204" pitchFamily="34" charset="0"/>
                </a:rPr>
                <a:t> </a:t>
              </a:r>
              <a:r>
                <a:rPr kumimoji="0" lang="en-US" sz="2400" b="0" i="0" u="none" strike="noStrike" kern="0" cap="none" spc="0" normalizeH="0" baseline="0" noProof="0" dirty="0" err="1">
                  <a:ln>
                    <a:noFill/>
                  </a:ln>
                  <a:solidFill>
                    <a:prstClr val="black"/>
                  </a:solidFill>
                  <a:effectLst/>
                  <a:uLnTx/>
                  <a:uFillTx/>
                  <a:latin typeface="UTM Avo" panose="02040603050506020204" pitchFamily="18"/>
                  <a:cs typeface="Arial" panose="020B0604020202020204" pitchFamily="34" charset="0"/>
                </a:rPr>
                <a:t>trước</a:t>
              </a:r>
              <a:r>
                <a:rPr kumimoji="0" lang="en-US" sz="2400" b="0" i="0" u="none" strike="noStrike" kern="0" cap="none" spc="0" normalizeH="0" baseline="0" noProof="0" dirty="0">
                  <a:ln>
                    <a:noFill/>
                  </a:ln>
                  <a:solidFill>
                    <a:prstClr val="black"/>
                  </a:solidFill>
                  <a:effectLst/>
                  <a:uLnTx/>
                  <a:uFillTx/>
                  <a:latin typeface="UTM Avo" panose="02040603050506020204" pitchFamily="18"/>
                  <a:cs typeface="Arial" panose="020B0604020202020204" pitchFamily="34" charset="0"/>
                </a:rPr>
                <a:t> </a:t>
              </a:r>
              <a:r>
                <a:rPr kumimoji="0" lang="en-US" sz="2400" b="1" i="0" u="none" strike="noStrike" kern="0" cap="none" spc="0" normalizeH="0" baseline="0" noProof="0" dirty="0" err="1">
                  <a:ln>
                    <a:noFill/>
                  </a:ln>
                  <a:solidFill>
                    <a:prstClr val="black"/>
                  </a:solidFill>
                  <a:effectLst/>
                  <a:uLnTx/>
                  <a:uFillTx/>
                  <a:latin typeface="UTM Avo" panose="02040603050506020204" pitchFamily="18"/>
                  <a:cs typeface="Arial" panose="020B0604020202020204" pitchFamily="34" charset="0"/>
                </a:rPr>
                <a:t>Bài</a:t>
              </a:r>
              <a:r>
                <a:rPr kumimoji="0" lang="en-US" sz="2400" b="1" i="0" u="none" strike="noStrike" kern="0" cap="none" spc="0" normalizeH="0" baseline="0" noProof="0" dirty="0">
                  <a:ln>
                    <a:noFill/>
                  </a:ln>
                  <a:solidFill>
                    <a:prstClr val="black"/>
                  </a:solidFill>
                  <a:effectLst/>
                  <a:uLnTx/>
                  <a:uFillTx/>
                  <a:latin typeface="UTM Avo" panose="02040603050506020204" pitchFamily="18"/>
                  <a:cs typeface="Arial" panose="020B0604020202020204" pitchFamily="34" charset="0"/>
                </a:rPr>
                <a:t> 74: </a:t>
              </a:r>
              <a:r>
                <a:rPr kumimoji="0" lang="en-US" sz="2400" b="1" i="0" u="none" strike="noStrike" kern="0" cap="none" spc="0" normalizeH="0" baseline="0" noProof="0" dirty="0" err="1">
                  <a:ln>
                    <a:noFill/>
                  </a:ln>
                  <a:solidFill>
                    <a:prstClr val="black"/>
                  </a:solidFill>
                  <a:effectLst/>
                  <a:uLnTx/>
                  <a:uFillTx/>
                  <a:latin typeface="UTM Avo" panose="02040603050506020204" pitchFamily="18"/>
                  <a:cs typeface="Arial" panose="020B0604020202020204" pitchFamily="34" charset="0"/>
                </a:rPr>
                <a:t>Trừ</a:t>
              </a:r>
              <a:r>
                <a:rPr kumimoji="0" lang="en-US" sz="2400" b="1" i="0" u="none" strike="noStrike" kern="0" cap="none" spc="0" normalizeH="0" baseline="0" noProof="0" dirty="0">
                  <a:ln>
                    <a:noFill/>
                  </a:ln>
                  <a:solidFill>
                    <a:prstClr val="black"/>
                  </a:solidFill>
                  <a:effectLst/>
                  <a:uLnTx/>
                  <a:uFillTx/>
                  <a:latin typeface="UTM Avo" panose="02040603050506020204" pitchFamily="18"/>
                  <a:cs typeface="Arial" panose="020B0604020202020204" pitchFamily="34" charset="0"/>
                </a:rPr>
                <a:t> </a:t>
              </a:r>
              <a:r>
                <a:rPr kumimoji="0" lang="en-US" sz="2400" b="1" i="0" u="none" strike="noStrike" kern="0" cap="none" spc="0" normalizeH="0" baseline="0" noProof="0" dirty="0" err="1">
                  <a:ln>
                    <a:noFill/>
                  </a:ln>
                  <a:solidFill>
                    <a:prstClr val="black"/>
                  </a:solidFill>
                  <a:effectLst/>
                  <a:uLnTx/>
                  <a:uFillTx/>
                  <a:latin typeface="UTM Avo" panose="02040603050506020204" pitchFamily="18"/>
                  <a:cs typeface="Arial" panose="020B0604020202020204" pitchFamily="34" charset="0"/>
                </a:rPr>
                <a:t>các</a:t>
              </a:r>
              <a:r>
                <a:rPr kumimoji="0" lang="en-US" sz="2400" b="1" i="0" u="none" strike="noStrike" kern="0" cap="none" spc="0" normalizeH="0" baseline="0" noProof="0" dirty="0">
                  <a:ln>
                    <a:noFill/>
                  </a:ln>
                  <a:solidFill>
                    <a:prstClr val="black"/>
                  </a:solidFill>
                  <a:effectLst/>
                  <a:uLnTx/>
                  <a:uFillTx/>
                  <a:latin typeface="UTM Avo" panose="02040603050506020204" pitchFamily="18"/>
                  <a:cs typeface="Arial" panose="020B0604020202020204" pitchFamily="34" charset="0"/>
                </a:rPr>
                <a:t> </a:t>
              </a:r>
              <a:r>
                <a:rPr kumimoji="0" lang="en-US" sz="2400" b="1" i="0" u="none" strike="noStrike" kern="0" cap="none" spc="0" normalizeH="0" baseline="0" noProof="0" dirty="0" err="1">
                  <a:ln>
                    <a:noFill/>
                  </a:ln>
                  <a:solidFill>
                    <a:prstClr val="black"/>
                  </a:solidFill>
                  <a:effectLst/>
                  <a:uLnTx/>
                  <a:uFillTx/>
                  <a:latin typeface="UTM Avo" panose="02040603050506020204" pitchFamily="18"/>
                  <a:cs typeface="Arial" panose="020B0604020202020204" pitchFamily="34" charset="0"/>
                </a:rPr>
                <a:t>phân</a:t>
              </a:r>
              <a:r>
                <a:rPr kumimoji="0" lang="en-US" sz="2400" b="1" i="0" u="none" strike="noStrike" kern="0" cap="none" spc="0" normalizeH="0" baseline="0" noProof="0" dirty="0">
                  <a:ln>
                    <a:noFill/>
                  </a:ln>
                  <a:solidFill>
                    <a:prstClr val="black"/>
                  </a:solidFill>
                  <a:effectLst/>
                  <a:uLnTx/>
                  <a:uFillTx/>
                  <a:latin typeface="UTM Avo" panose="02040603050506020204" pitchFamily="18"/>
                  <a:cs typeface="Arial" panose="020B0604020202020204" pitchFamily="34" charset="0"/>
                </a:rPr>
                <a:t> </a:t>
              </a:r>
              <a:r>
                <a:rPr kumimoji="0" lang="en-US" sz="2400" b="1" i="0" u="none" strike="noStrike" kern="0" cap="none" spc="0" normalizeH="0" baseline="0" noProof="0" dirty="0" err="1">
                  <a:ln>
                    <a:noFill/>
                  </a:ln>
                  <a:solidFill>
                    <a:prstClr val="black"/>
                  </a:solidFill>
                  <a:effectLst/>
                  <a:uLnTx/>
                  <a:uFillTx/>
                  <a:latin typeface="UTM Avo" panose="02040603050506020204" pitchFamily="18"/>
                  <a:cs typeface="Arial" panose="020B0604020202020204" pitchFamily="34" charset="0"/>
                </a:rPr>
                <a:t>số</a:t>
              </a:r>
              <a:r>
                <a:rPr kumimoji="0" lang="en-US" sz="2400" b="1" i="0" u="none" strike="noStrike" kern="0" cap="none" spc="0" normalizeH="0" baseline="0" noProof="0" dirty="0">
                  <a:ln>
                    <a:noFill/>
                  </a:ln>
                  <a:solidFill>
                    <a:prstClr val="black"/>
                  </a:solidFill>
                  <a:effectLst/>
                  <a:uLnTx/>
                  <a:uFillTx/>
                  <a:latin typeface="UTM Avo" panose="02040603050506020204" pitchFamily="18"/>
                  <a:cs typeface="Arial" panose="020B0604020202020204" pitchFamily="34" charset="0"/>
                </a:rPr>
                <a:t> </a:t>
              </a:r>
              <a:r>
                <a:rPr kumimoji="0" lang="en-US" sz="2400" b="1" i="0" u="none" strike="noStrike" kern="0" cap="none" spc="0" normalizeH="0" baseline="0" noProof="0" dirty="0" err="1">
                  <a:ln>
                    <a:noFill/>
                  </a:ln>
                  <a:solidFill>
                    <a:prstClr val="black"/>
                  </a:solidFill>
                  <a:effectLst/>
                  <a:uLnTx/>
                  <a:uFillTx/>
                  <a:latin typeface="UTM Avo" panose="02040603050506020204" pitchFamily="18"/>
                  <a:cs typeface="Arial" panose="020B0604020202020204" pitchFamily="34" charset="0"/>
                </a:rPr>
                <a:t>cùng</a:t>
              </a:r>
              <a:r>
                <a:rPr kumimoji="0" lang="en-US" sz="2400" b="1" i="0" u="none" strike="noStrike" kern="0" cap="none" spc="0" normalizeH="0" baseline="0" noProof="0" dirty="0">
                  <a:ln>
                    <a:noFill/>
                  </a:ln>
                  <a:solidFill>
                    <a:prstClr val="black"/>
                  </a:solidFill>
                  <a:effectLst/>
                  <a:uLnTx/>
                  <a:uFillTx/>
                  <a:latin typeface="UTM Avo" panose="02040603050506020204" pitchFamily="18"/>
                  <a:cs typeface="Arial" panose="020B0604020202020204" pitchFamily="34" charset="0"/>
                </a:rPr>
                <a:t> </a:t>
              </a:r>
              <a:r>
                <a:rPr kumimoji="0" lang="en-US" sz="2400" b="1" i="0" u="none" strike="noStrike" kern="0" cap="none" spc="0" normalizeH="0" baseline="0" noProof="0" dirty="0" err="1">
                  <a:ln>
                    <a:noFill/>
                  </a:ln>
                  <a:solidFill>
                    <a:prstClr val="black"/>
                  </a:solidFill>
                  <a:effectLst/>
                  <a:uLnTx/>
                  <a:uFillTx/>
                  <a:latin typeface="UTM Avo" panose="02040603050506020204" pitchFamily="18"/>
                  <a:cs typeface="Arial" panose="020B0604020202020204" pitchFamily="34" charset="0"/>
                </a:rPr>
                <a:t>mẫu</a:t>
              </a:r>
              <a:r>
                <a:rPr kumimoji="0" lang="en-US" sz="2400" b="1" i="0" u="none" strike="noStrike" kern="0" cap="none" spc="0" normalizeH="0" baseline="0" noProof="0" dirty="0">
                  <a:ln>
                    <a:noFill/>
                  </a:ln>
                  <a:solidFill>
                    <a:prstClr val="black"/>
                  </a:solidFill>
                  <a:effectLst/>
                  <a:uLnTx/>
                  <a:uFillTx/>
                  <a:latin typeface="UTM Avo" panose="02040603050506020204" pitchFamily="18"/>
                  <a:cs typeface="Arial" panose="020B0604020202020204" pitchFamily="34" charset="0"/>
                </a:rPr>
                <a:t> </a:t>
              </a:r>
              <a:r>
                <a:rPr kumimoji="0" lang="en-US" sz="2400" b="1" i="0" u="none" strike="noStrike" kern="0" cap="none" spc="0" normalizeH="0" baseline="0" noProof="0" dirty="0" err="1">
                  <a:ln>
                    <a:noFill/>
                  </a:ln>
                  <a:solidFill>
                    <a:prstClr val="black"/>
                  </a:solidFill>
                  <a:effectLst/>
                  <a:uLnTx/>
                  <a:uFillTx/>
                  <a:latin typeface="UTM Avo" panose="02040603050506020204" pitchFamily="18"/>
                  <a:cs typeface="Arial" panose="020B0604020202020204" pitchFamily="34" charset="0"/>
                </a:rPr>
                <a:t>số</a:t>
              </a:r>
              <a:r>
                <a:rPr kumimoji="0" lang="en-US" sz="2400" b="1" i="0" u="none" strike="noStrike" kern="0" cap="none" spc="0" normalizeH="0" baseline="0" noProof="0" dirty="0">
                  <a:ln>
                    <a:noFill/>
                  </a:ln>
                  <a:solidFill>
                    <a:prstClr val="black"/>
                  </a:solidFill>
                  <a:effectLst/>
                  <a:uLnTx/>
                  <a:uFillTx/>
                  <a:latin typeface="UTM Avo" panose="02040603050506020204" pitchFamily="18"/>
                  <a:cs typeface="Arial" panose="020B0604020202020204" pitchFamily="34" charset="0"/>
                </a:rPr>
                <a:t> </a:t>
              </a:r>
              <a:endParaRPr kumimoji="0" lang="en-US" sz="2400" b="0" i="0" u="none" strike="noStrike" kern="0" cap="none" spc="0" normalizeH="0" baseline="0" noProof="0" dirty="0">
                <a:ln>
                  <a:noFill/>
                </a:ln>
                <a:solidFill>
                  <a:prstClr val="black"/>
                </a:solidFill>
                <a:effectLst/>
                <a:uLnTx/>
                <a:uFillTx/>
                <a:latin typeface="UTM Avo" panose="02040603050506020204" pitchFamily="18"/>
                <a:cs typeface="Arial" panose="020B0604020202020204" pitchFamily="34" charset="0"/>
              </a:endParaRPr>
            </a:p>
          </p:txBody>
        </p:sp>
      </p:grpSp>
    </p:spTree>
    <p:extLst>
      <p:ext uri="{BB962C8B-B14F-4D97-AF65-F5344CB8AC3E}">
        <p14:creationId xmlns:p14="http://schemas.microsoft.com/office/powerpoint/2010/main" val="47784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85;p1">
            <a:extLst>
              <a:ext uri="{FF2B5EF4-FFF2-40B4-BE49-F238E27FC236}">
                <a16:creationId xmlns:a16="http://schemas.microsoft.com/office/drawing/2014/main" id="{6239DC95-0E39-51A2-CC25-4A5F05007ABF}"/>
              </a:ext>
            </a:extLst>
          </p:cNvPr>
          <p:cNvSpPr/>
          <p:nvPr/>
        </p:nvSpPr>
        <p:spPr>
          <a:xfrm>
            <a:off x="4775418" y="3585180"/>
            <a:ext cx="2944537" cy="2958470"/>
          </a:xfrm>
          <a:prstGeom prst="roundRect">
            <a:avLst>
              <a:gd name="adj" fmla="val 16667"/>
            </a:avLst>
          </a:prstGeom>
          <a:solidFill>
            <a:schemeClr val="accent2"/>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UTM Avo" panose="02040603050506020204" pitchFamily="18" charset="0"/>
              <a:ea typeface="Calibri"/>
              <a:cs typeface="Calibri"/>
              <a:sym typeface="Calibri"/>
            </a:endParaRPr>
          </a:p>
        </p:txBody>
      </p:sp>
      <p:sp>
        <p:nvSpPr>
          <p:cNvPr id="5" name="Google Shape;86;p1">
            <a:extLst>
              <a:ext uri="{FF2B5EF4-FFF2-40B4-BE49-F238E27FC236}">
                <a16:creationId xmlns:a16="http://schemas.microsoft.com/office/drawing/2014/main" id="{312F9DBA-AF38-3E6F-0832-79D403067210}"/>
              </a:ext>
            </a:extLst>
          </p:cNvPr>
          <p:cNvSpPr txBox="1"/>
          <p:nvPr/>
        </p:nvSpPr>
        <p:spPr>
          <a:xfrm>
            <a:off x="454403" y="574846"/>
            <a:ext cx="11367083" cy="147728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833C0B"/>
                </a:solidFill>
                <a:effectLst/>
                <a:uLnTx/>
                <a:uFillTx/>
                <a:latin typeface="UTM Avo" panose="02040603050506020204" pitchFamily="18" charset="0"/>
                <a:ea typeface="Arial"/>
                <a:cs typeface="Arial"/>
                <a:sym typeface="Arial"/>
              </a:rPr>
              <a:t>Để kết nối cộng đồng giáo viên và nhận thêm nhiều tài liệu giảng dạy, </a:t>
            </a:r>
            <a:endParaRPr kumimoji="0" sz="1800" b="0" i="0" u="none" strike="noStrike" kern="1200" cap="none" spc="0" normalizeH="0" baseline="0" noProof="0">
              <a:ln>
                <a:noFill/>
              </a:ln>
              <a:solidFill>
                <a:prstClr val="black"/>
              </a:solidFill>
              <a:effectLst/>
              <a:uLnTx/>
              <a:uFillTx/>
              <a:latin typeface="UTM Avo" panose="020406030505060202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833C0B"/>
                </a:solidFill>
                <a:effectLst/>
                <a:uLnTx/>
                <a:uFillTx/>
                <a:latin typeface="UTM Avo" panose="02040603050506020204" pitchFamily="18" charset="0"/>
                <a:ea typeface="Arial"/>
                <a:cs typeface="Arial"/>
                <a:sym typeface="Arial"/>
              </a:rPr>
              <a:t>mời quý thầy cô tham gia Group Facebook</a:t>
            </a:r>
            <a:endParaRPr kumimoji="0" sz="1800" b="0" i="0" u="none" strike="noStrike" kern="1200" cap="none" spc="0" normalizeH="0" baseline="0" noProof="0">
              <a:ln>
                <a:noFill/>
              </a:ln>
              <a:solidFill>
                <a:prstClr val="black"/>
              </a:solidFill>
              <a:effectLst/>
              <a:uLnTx/>
              <a:uFillTx/>
              <a:latin typeface="UTM Avo" panose="02040603050506020204" pitchFamily="18"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833C0B"/>
                </a:solidFill>
                <a:effectLst/>
                <a:uLnTx/>
                <a:uFillTx/>
                <a:latin typeface="UTM Avo" panose="02040603050506020204" pitchFamily="18" charset="0"/>
                <a:ea typeface="Arial"/>
                <a:cs typeface="Arial"/>
                <a:sym typeface="Arial"/>
              </a:rPr>
              <a:t>theo đường link:  </a:t>
            </a:r>
            <a:endParaRPr kumimoji="0" sz="1800" b="0" i="0" u="none" strike="noStrike" kern="1200" cap="none" spc="0" normalizeH="0" baseline="0" noProof="0">
              <a:ln>
                <a:noFill/>
              </a:ln>
              <a:solidFill>
                <a:prstClr val="black"/>
              </a:solidFill>
              <a:effectLst/>
              <a:uLnTx/>
              <a:uFillTx/>
              <a:latin typeface="UTM Avo" panose="02040603050506020204" pitchFamily="18" charset="0"/>
            </a:endParaRPr>
          </a:p>
        </p:txBody>
      </p:sp>
      <p:sp>
        <p:nvSpPr>
          <p:cNvPr id="6" name="Google Shape;87;p1">
            <a:extLst>
              <a:ext uri="{FF2B5EF4-FFF2-40B4-BE49-F238E27FC236}">
                <a16:creationId xmlns:a16="http://schemas.microsoft.com/office/drawing/2014/main" id="{2D63CBA8-A188-A5C4-8660-C1A7E085DC9F}"/>
              </a:ext>
            </a:extLst>
          </p:cNvPr>
          <p:cNvSpPr/>
          <p:nvPr/>
        </p:nvSpPr>
        <p:spPr>
          <a:xfrm>
            <a:off x="2441908" y="2000034"/>
            <a:ext cx="7407478" cy="461665"/>
          </a:xfrm>
          <a:prstGeom prst="roundRect">
            <a:avLst>
              <a:gd name="adj" fmla="val 16667"/>
            </a:avLst>
          </a:prstGeom>
          <a:solidFill>
            <a:srgbClr val="FBE4D4"/>
          </a:solidFill>
          <a:ln w="12700" cap="flat" cmpd="sng">
            <a:solidFill>
              <a:srgbClr val="C55A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UTM Avo" panose="02040603050506020204" pitchFamily="18" charset="0"/>
              <a:ea typeface="Calibri"/>
              <a:cs typeface="Calibri"/>
              <a:sym typeface="Calibri"/>
            </a:endParaRPr>
          </a:p>
        </p:txBody>
      </p:sp>
      <p:sp>
        <p:nvSpPr>
          <p:cNvPr id="7" name="Google Shape;88;p1">
            <a:hlinkClick r:id="rId3"/>
            <a:extLst>
              <a:ext uri="{FF2B5EF4-FFF2-40B4-BE49-F238E27FC236}">
                <a16:creationId xmlns:a16="http://schemas.microsoft.com/office/drawing/2014/main" id="{E57769F8-F552-C8DA-8E8A-DDC3EC6203E2}"/>
              </a:ext>
            </a:extLst>
          </p:cNvPr>
          <p:cNvSpPr txBox="1"/>
          <p:nvPr/>
        </p:nvSpPr>
        <p:spPr>
          <a:xfrm>
            <a:off x="2644617" y="2000034"/>
            <a:ext cx="7122253"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Hoc10 –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Đồng</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hành</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cùng</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giáo</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viên</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tiểu</a:t>
            </a:r>
            <a:r>
              <a:rPr kumimoji="0" lang="en-US" sz="2400" b="1" i="0" u="sng" strike="noStrike" kern="1200" cap="none" spc="0" normalizeH="0" baseline="0" noProof="0" dirty="0">
                <a:ln>
                  <a:noFill/>
                </a:ln>
                <a:solidFill>
                  <a:srgbClr val="833C0B"/>
                </a:solidFill>
                <a:effectLst/>
                <a:uLnTx/>
                <a:uFillTx/>
                <a:latin typeface="UTM Avo" panose="02040603050506020204" pitchFamily="18" charset="0"/>
                <a:ea typeface="Arial"/>
                <a:cs typeface="Arial"/>
                <a:sym typeface="Arial"/>
              </a:rPr>
              <a:t> </a:t>
            </a:r>
            <a:r>
              <a:rPr kumimoji="0" lang="en-US" sz="2400" b="1" i="0" u="sng" strike="noStrike" kern="1200" cap="none" spc="0" normalizeH="0" baseline="0" noProof="0" dirty="0" err="1">
                <a:ln>
                  <a:noFill/>
                </a:ln>
                <a:solidFill>
                  <a:srgbClr val="833C0B"/>
                </a:solidFill>
                <a:effectLst/>
                <a:uLnTx/>
                <a:uFillTx/>
                <a:latin typeface="UTM Avo" panose="02040603050506020204" pitchFamily="18" charset="0"/>
                <a:ea typeface="Arial"/>
                <a:cs typeface="Arial"/>
                <a:sym typeface="Arial"/>
              </a:rPr>
              <a:t>học</a:t>
            </a:r>
            <a:endParaRPr kumimoji="0" sz="1800" b="0" i="0" u="none" strike="noStrike" kern="1200" cap="none" spc="0" normalizeH="0" baseline="0" noProof="0" dirty="0">
              <a:ln>
                <a:noFill/>
              </a:ln>
              <a:solidFill>
                <a:prstClr val="black"/>
              </a:solidFill>
              <a:effectLst/>
              <a:uLnTx/>
              <a:uFillTx/>
              <a:latin typeface="UTM Avo" panose="02040603050506020204" pitchFamily="18" charset="0"/>
            </a:endParaRPr>
          </a:p>
        </p:txBody>
      </p:sp>
      <p:sp>
        <p:nvSpPr>
          <p:cNvPr id="8" name="Google Shape;89;p1">
            <a:extLst>
              <a:ext uri="{FF2B5EF4-FFF2-40B4-BE49-F238E27FC236}">
                <a16:creationId xmlns:a16="http://schemas.microsoft.com/office/drawing/2014/main" id="{7EF84C48-1423-0E07-165D-E3FA4EEE6634}"/>
              </a:ext>
            </a:extLst>
          </p:cNvPr>
          <p:cNvSpPr txBox="1"/>
          <p:nvPr/>
        </p:nvSpPr>
        <p:spPr>
          <a:xfrm>
            <a:off x="4011326" y="2381351"/>
            <a:ext cx="4321723" cy="55395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833C0B"/>
                </a:solidFill>
                <a:effectLst/>
                <a:uLnTx/>
                <a:uFillTx/>
                <a:latin typeface="UTM Avo" panose="02040603050506020204" pitchFamily="18" charset="0"/>
                <a:ea typeface="Arial"/>
                <a:cs typeface="Arial"/>
                <a:sym typeface="Arial"/>
              </a:rPr>
              <a:t>Hoặc truy cập qua QR code</a:t>
            </a:r>
            <a:endParaRPr kumimoji="0" sz="1800" b="0" i="0" u="none" strike="noStrike" kern="1200" cap="none" spc="0" normalizeH="0" baseline="0" noProof="0">
              <a:ln>
                <a:noFill/>
              </a:ln>
              <a:solidFill>
                <a:prstClr val="black"/>
              </a:solidFill>
              <a:effectLst/>
              <a:uLnTx/>
              <a:uFillTx/>
              <a:latin typeface="UTM Avo" panose="02040603050506020204" pitchFamily="18" charset="0"/>
            </a:endParaRPr>
          </a:p>
        </p:txBody>
      </p:sp>
      <p:pic>
        <p:nvPicPr>
          <p:cNvPr id="9" name="Google Shape;90;p1" descr="Ngón Trỏ, ngón tay, Máy tính Biểu tượng Tay - tay png tải về - Miễn phí  trong suốt Tay png Tải về.">
            <a:extLst>
              <a:ext uri="{FF2B5EF4-FFF2-40B4-BE49-F238E27FC236}">
                <a16:creationId xmlns:a16="http://schemas.microsoft.com/office/drawing/2014/main" id="{48BDCDB7-7169-BE3D-D202-AFAF2BB1AA97}"/>
              </a:ext>
            </a:extLst>
          </p:cNvPr>
          <p:cNvPicPr preferRelativeResize="0"/>
          <p:nvPr/>
        </p:nvPicPr>
        <p:blipFill rotWithShape="1">
          <a:blip r:embed="rId4">
            <a:alphaModFix/>
          </a:blip>
          <a:srcRect/>
          <a:stretch/>
        </p:blipFill>
        <p:spPr>
          <a:xfrm rot="-5400000">
            <a:off x="5679086" y="2851979"/>
            <a:ext cx="1053311" cy="749021"/>
          </a:xfrm>
          <a:prstGeom prst="rect">
            <a:avLst/>
          </a:prstGeom>
          <a:noFill/>
          <a:ln>
            <a:noFill/>
          </a:ln>
        </p:spPr>
      </p:pic>
      <p:pic>
        <p:nvPicPr>
          <p:cNvPr id="10" name="Google Shape;91;p1">
            <a:extLst>
              <a:ext uri="{FF2B5EF4-FFF2-40B4-BE49-F238E27FC236}">
                <a16:creationId xmlns:a16="http://schemas.microsoft.com/office/drawing/2014/main" id="{90111135-4929-E613-5CA2-ABDE28095342}"/>
              </a:ext>
            </a:extLst>
          </p:cNvPr>
          <p:cNvPicPr preferRelativeResize="0"/>
          <p:nvPr/>
        </p:nvPicPr>
        <p:blipFill rotWithShape="1">
          <a:blip r:embed="rId5">
            <a:alphaModFix/>
          </a:blip>
          <a:srcRect/>
          <a:stretch/>
        </p:blipFill>
        <p:spPr>
          <a:xfrm>
            <a:off x="4905420" y="3722149"/>
            <a:ext cx="2684532" cy="2684532"/>
          </a:xfrm>
          <a:prstGeom prst="roundRect">
            <a:avLst>
              <a:gd name="adj" fmla="val 12957"/>
            </a:avLst>
          </a:prstGeom>
          <a:noFill/>
          <a:ln>
            <a:noFill/>
          </a:ln>
        </p:spPr>
      </p:pic>
    </p:spTree>
    <p:extLst>
      <p:ext uri="{BB962C8B-B14F-4D97-AF65-F5344CB8AC3E}">
        <p14:creationId xmlns:p14="http://schemas.microsoft.com/office/powerpoint/2010/main" val="2175985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BBE123-7EB7-F8EF-FE93-08EE980BC898}"/>
              </a:ext>
            </a:extLst>
          </p:cNvPr>
          <p:cNvGrpSpPr/>
          <p:nvPr/>
        </p:nvGrpSpPr>
        <p:grpSpPr>
          <a:xfrm>
            <a:off x="4727728" y="3010718"/>
            <a:ext cx="2736543" cy="1674349"/>
            <a:chOff x="309542" y="967667"/>
            <a:chExt cx="2878585" cy="1674349"/>
          </a:xfrm>
        </p:grpSpPr>
        <p:pic>
          <p:nvPicPr>
            <p:cNvPr id="5" name="Picture 4">
              <a:hlinkClick r:id="rId3"/>
              <a:extLst>
                <a:ext uri="{FF2B5EF4-FFF2-40B4-BE49-F238E27FC236}">
                  <a16:creationId xmlns:a16="http://schemas.microsoft.com/office/drawing/2014/main" id="{DA91DD1F-EB0A-557A-8651-452737B26B1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29743" y="1336999"/>
              <a:ext cx="1438182" cy="1305017"/>
            </a:xfrm>
            <a:prstGeom prst="rect">
              <a:avLst/>
            </a:prstGeom>
          </p:spPr>
        </p:pic>
        <p:sp>
          <p:nvSpPr>
            <p:cNvPr id="6" name="TextBox 5">
              <a:extLst>
                <a:ext uri="{FF2B5EF4-FFF2-40B4-BE49-F238E27FC236}">
                  <a16:creationId xmlns:a16="http://schemas.microsoft.com/office/drawing/2014/main" id="{3766EB6B-D8B5-EFF5-94FA-80BE38D6C2CC}"/>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842772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16E"/>
        </a:solidFill>
        <a:effectLst/>
      </p:bgPr>
    </p:bg>
    <p:spTree>
      <p:nvGrpSpPr>
        <p:cNvPr id="1" name=""/>
        <p:cNvGrpSpPr/>
        <p:nvPr/>
      </p:nvGrpSpPr>
      <p:grpSpPr>
        <a:xfrm>
          <a:off x="0" y="0"/>
          <a:ext cx="0" cy="0"/>
          <a:chOff x="0" y="0"/>
          <a:chExt cx="0" cy="0"/>
        </a:xfrm>
      </p:grpSpPr>
      <p:sp>
        <p:nvSpPr>
          <p:cNvPr id="9" name="Freeform 9"/>
          <p:cNvSpPr/>
          <p:nvPr/>
        </p:nvSpPr>
        <p:spPr>
          <a:xfrm>
            <a:off x="593837" y="424745"/>
            <a:ext cx="11004327" cy="6008511"/>
          </a:xfrm>
          <a:custGeom>
            <a:avLst/>
            <a:gdLst/>
            <a:ahLst/>
            <a:cxnLst/>
            <a:rect l="l" t="t" r="r" b="b"/>
            <a:pathLst>
              <a:path w="111033843" h="60625980">
                <a:moveTo>
                  <a:pt x="110889058" y="60481201"/>
                </a:moveTo>
                <a:lnTo>
                  <a:pt x="111033843" y="60481201"/>
                </a:lnTo>
                <a:lnTo>
                  <a:pt x="111033843" y="60625980"/>
                </a:lnTo>
                <a:lnTo>
                  <a:pt x="110889058" y="60625980"/>
                </a:lnTo>
                <a:lnTo>
                  <a:pt x="110889058" y="60481201"/>
                </a:lnTo>
                <a:close/>
                <a:moveTo>
                  <a:pt x="0" y="144780"/>
                </a:moveTo>
                <a:lnTo>
                  <a:pt x="144780" y="144780"/>
                </a:lnTo>
                <a:lnTo>
                  <a:pt x="144780" y="60481201"/>
                </a:lnTo>
                <a:lnTo>
                  <a:pt x="0" y="60481201"/>
                </a:lnTo>
                <a:lnTo>
                  <a:pt x="0" y="144780"/>
                </a:lnTo>
                <a:close/>
                <a:moveTo>
                  <a:pt x="0" y="60481201"/>
                </a:moveTo>
                <a:lnTo>
                  <a:pt x="144780" y="60481201"/>
                </a:lnTo>
                <a:lnTo>
                  <a:pt x="144780" y="60625980"/>
                </a:lnTo>
                <a:lnTo>
                  <a:pt x="0" y="60625980"/>
                </a:lnTo>
                <a:lnTo>
                  <a:pt x="0" y="60481201"/>
                </a:lnTo>
                <a:close/>
                <a:moveTo>
                  <a:pt x="110889058" y="144780"/>
                </a:moveTo>
                <a:lnTo>
                  <a:pt x="111033843" y="144780"/>
                </a:lnTo>
                <a:lnTo>
                  <a:pt x="111033843" y="60481201"/>
                </a:lnTo>
                <a:lnTo>
                  <a:pt x="110889058" y="60481201"/>
                </a:lnTo>
                <a:lnTo>
                  <a:pt x="110889058" y="144780"/>
                </a:lnTo>
                <a:close/>
                <a:moveTo>
                  <a:pt x="144780" y="60481201"/>
                </a:moveTo>
                <a:lnTo>
                  <a:pt x="110889058" y="60481201"/>
                </a:lnTo>
                <a:lnTo>
                  <a:pt x="110889058" y="60625980"/>
                </a:lnTo>
                <a:lnTo>
                  <a:pt x="144780" y="60625980"/>
                </a:lnTo>
                <a:lnTo>
                  <a:pt x="144780" y="60481201"/>
                </a:lnTo>
                <a:close/>
                <a:moveTo>
                  <a:pt x="110889058" y="0"/>
                </a:moveTo>
                <a:lnTo>
                  <a:pt x="111033843" y="0"/>
                </a:lnTo>
                <a:lnTo>
                  <a:pt x="111033843" y="144780"/>
                </a:lnTo>
                <a:lnTo>
                  <a:pt x="110889058" y="144780"/>
                </a:lnTo>
                <a:lnTo>
                  <a:pt x="110889058" y="0"/>
                </a:lnTo>
                <a:close/>
                <a:moveTo>
                  <a:pt x="0" y="0"/>
                </a:moveTo>
                <a:lnTo>
                  <a:pt x="144780" y="0"/>
                </a:lnTo>
                <a:lnTo>
                  <a:pt x="144780" y="144780"/>
                </a:lnTo>
                <a:lnTo>
                  <a:pt x="0" y="144780"/>
                </a:lnTo>
                <a:lnTo>
                  <a:pt x="0" y="0"/>
                </a:lnTo>
                <a:close/>
                <a:moveTo>
                  <a:pt x="144780" y="0"/>
                </a:moveTo>
                <a:lnTo>
                  <a:pt x="110889058" y="0"/>
                </a:lnTo>
                <a:lnTo>
                  <a:pt x="110889058" y="144780"/>
                </a:lnTo>
                <a:lnTo>
                  <a:pt x="144780" y="144780"/>
                </a:lnTo>
                <a:lnTo>
                  <a:pt x="144780" y="0"/>
                </a:lnTo>
                <a:close/>
              </a:path>
            </a:pathLst>
          </a:custGeom>
          <a:solidFill>
            <a:srgbClr val="A6CD70"/>
          </a:solidFill>
        </p:spPr>
      </p:sp>
      <p:sp>
        <p:nvSpPr>
          <p:cNvPr id="12" name="Freeform 2">
            <a:extLst>
              <a:ext uri="{FF2B5EF4-FFF2-40B4-BE49-F238E27FC236}">
                <a16:creationId xmlns:a16="http://schemas.microsoft.com/office/drawing/2014/main" id="{74C19371-615E-F5E6-230F-2AD2C5298A74}"/>
              </a:ext>
            </a:extLst>
          </p:cNvPr>
          <p:cNvSpPr/>
          <p:nvPr/>
        </p:nvSpPr>
        <p:spPr>
          <a:xfrm>
            <a:off x="944443" y="1800186"/>
            <a:ext cx="2179369" cy="507199"/>
          </a:xfrm>
          <a:custGeom>
            <a:avLst/>
            <a:gdLst/>
            <a:ahLst/>
            <a:cxnLst/>
            <a:rect l="l" t="t" r="r" b="b"/>
            <a:pathLst>
              <a:path w="8261138" h="1922592">
                <a:moveTo>
                  <a:pt x="0" y="0"/>
                </a:moveTo>
                <a:lnTo>
                  <a:pt x="8261138" y="0"/>
                </a:lnTo>
                <a:lnTo>
                  <a:pt x="8261138" y="1922592"/>
                </a:lnTo>
                <a:lnTo>
                  <a:pt x="0" y="192259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 name="TextBox 5">
            <a:extLst>
              <a:ext uri="{FF2B5EF4-FFF2-40B4-BE49-F238E27FC236}">
                <a16:creationId xmlns:a16="http://schemas.microsoft.com/office/drawing/2014/main" id="{E9A58E2E-4DA2-907C-B416-4D994E5AC883}"/>
              </a:ext>
            </a:extLst>
          </p:cNvPr>
          <p:cNvSpPr txBox="1"/>
          <p:nvPr/>
        </p:nvSpPr>
        <p:spPr>
          <a:xfrm>
            <a:off x="3942954" y="1078279"/>
            <a:ext cx="4156913" cy="1381404"/>
          </a:xfrm>
          <a:prstGeom prst="rect">
            <a:avLst/>
          </a:prstGeom>
        </p:spPr>
        <p:txBody>
          <a:bodyPr wrap="square" lIns="0" tIns="0" rIns="0" bIns="0" rtlCol="0" anchor="t">
            <a:spAutoFit/>
          </a:bodyPr>
          <a:lstStyle/>
          <a:p>
            <a:pPr algn="ctr" defTabSz="609630">
              <a:lnSpc>
                <a:spcPct val="150000"/>
              </a:lnSpc>
            </a:pPr>
            <a:r>
              <a:rPr lang="en-US" sz="3200" b="1" dirty="0">
                <a:solidFill>
                  <a:srgbClr val="2E2E2E"/>
                </a:solidFill>
                <a:latin typeface="UTM Avo" panose="02040603050506020204" pitchFamily="18"/>
                <a:cs typeface="Arial" panose="020B0604020202020204" pitchFamily="34" charset="0"/>
              </a:rPr>
              <a:t>TRÒ CHƠI</a:t>
            </a:r>
          </a:p>
          <a:p>
            <a:pPr algn="ctr" defTabSz="609630">
              <a:lnSpc>
                <a:spcPct val="150000"/>
              </a:lnSpc>
            </a:pPr>
            <a:r>
              <a:rPr lang="en-US" sz="3200" b="1" dirty="0">
                <a:solidFill>
                  <a:srgbClr val="2E2E2E"/>
                </a:solidFill>
                <a:latin typeface="UTM Avo" panose="02040603050506020204" pitchFamily="18"/>
                <a:cs typeface="Arial" panose="020B0604020202020204" pitchFamily="34" charset="0"/>
              </a:rPr>
              <a:t>“</a:t>
            </a:r>
            <a:r>
              <a:rPr lang="en-US" sz="3200" b="1" dirty="0" err="1">
                <a:solidFill>
                  <a:srgbClr val="2E2E2E"/>
                </a:solidFill>
                <a:latin typeface="UTM Avo" panose="02040603050506020204" pitchFamily="18"/>
                <a:cs typeface="Arial" panose="020B0604020202020204" pitchFamily="34" charset="0"/>
              </a:rPr>
              <a:t>Đưa</a:t>
            </a:r>
            <a:r>
              <a:rPr lang="en-US" sz="3200" b="1" dirty="0">
                <a:solidFill>
                  <a:srgbClr val="2E2E2E"/>
                </a:solidFill>
                <a:latin typeface="UTM Avo" panose="02040603050506020204" pitchFamily="18"/>
                <a:cs typeface="Arial" panose="020B0604020202020204" pitchFamily="34" charset="0"/>
              </a:rPr>
              <a:t> </a:t>
            </a:r>
            <a:r>
              <a:rPr lang="en-US" sz="3200" b="1" dirty="0" err="1">
                <a:solidFill>
                  <a:srgbClr val="2E2E2E"/>
                </a:solidFill>
                <a:latin typeface="UTM Avo" panose="02040603050506020204" pitchFamily="18"/>
                <a:cs typeface="Arial" panose="020B0604020202020204" pitchFamily="34" charset="0"/>
              </a:rPr>
              <a:t>nhện</a:t>
            </a:r>
            <a:r>
              <a:rPr lang="en-US" sz="3200" b="1" dirty="0">
                <a:solidFill>
                  <a:srgbClr val="2E2E2E"/>
                </a:solidFill>
                <a:latin typeface="UTM Avo" panose="02040603050506020204" pitchFamily="18"/>
                <a:cs typeface="Arial" panose="020B0604020202020204" pitchFamily="34" charset="0"/>
              </a:rPr>
              <a:t> </a:t>
            </a:r>
            <a:r>
              <a:rPr lang="en-US" sz="3200" b="1" dirty="0" err="1">
                <a:solidFill>
                  <a:srgbClr val="2E2E2E"/>
                </a:solidFill>
                <a:latin typeface="UTM Avo" panose="02040603050506020204" pitchFamily="18"/>
                <a:cs typeface="Arial" panose="020B0604020202020204" pitchFamily="34" charset="0"/>
              </a:rPr>
              <a:t>về</a:t>
            </a:r>
            <a:r>
              <a:rPr lang="en-US" sz="3200" b="1" dirty="0">
                <a:solidFill>
                  <a:srgbClr val="2E2E2E"/>
                </a:solidFill>
                <a:latin typeface="UTM Avo" panose="02040603050506020204" pitchFamily="18"/>
                <a:cs typeface="Arial" panose="020B0604020202020204" pitchFamily="34" charset="0"/>
              </a:rPr>
              <a:t> </a:t>
            </a:r>
            <a:r>
              <a:rPr lang="en-US" sz="3200" b="1" dirty="0" err="1">
                <a:solidFill>
                  <a:srgbClr val="2E2E2E"/>
                </a:solidFill>
                <a:latin typeface="UTM Avo" panose="02040603050506020204" pitchFamily="18"/>
                <a:cs typeface="Arial" panose="020B0604020202020204" pitchFamily="34" charset="0"/>
              </a:rPr>
              <a:t>tổ</a:t>
            </a:r>
            <a:r>
              <a:rPr lang="en-US" sz="3200" b="1" dirty="0">
                <a:solidFill>
                  <a:srgbClr val="2E2E2E"/>
                </a:solidFill>
                <a:latin typeface="UTM Avo" panose="02040603050506020204" pitchFamily="18"/>
                <a:cs typeface="Arial" panose="020B0604020202020204" pitchFamily="34" charset="0"/>
              </a:rPr>
              <a:t>”</a:t>
            </a:r>
          </a:p>
        </p:txBody>
      </p:sp>
      <p:pic>
        <p:nvPicPr>
          <p:cNvPr id="11" name="Picture 12">
            <a:extLst>
              <a:ext uri="{FF2B5EF4-FFF2-40B4-BE49-F238E27FC236}">
                <a16:creationId xmlns:a16="http://schemas.microsoft.com/office/drawing/2014/main" id="{1C00D576-E8B9-66C2-7726-BBDA42F34AD7}"/>
              </a:ext>
            </a:extLst>
          </p:cNvPr>
          <p:cNvPicPr>
            <a:picLocks noChangeAspect="1"/>
          </p:cNvPicPr>
          <p:nvPr/>
        </p:nvPicPr>
        <p:blipFill>
          <a:blip r:embed="rId4"/>
          <a:srcRect/>
          <a:stretch>
            <a:fillRect/>
          </a:stretch>
        </p:blipFill>
        <p:spPr>
          <a:xfrm>
            <a:off x="9215540" y="71768"/>
            <a:ext cx="2753531" cy="4917021"/>
          </a:xfrm>
          <a:prstGeom prst="rect">
            <a:avLst/>
          </a:prstGeom>
        </p:spPr>
      </p:pic>
      <p:sp>
        <p:nvSpPr>
          <p:cNvPr id="54" name="Freeform 15">
            <a:extLst>
              <a:ext uri="{FF2B5EF4-FFF2-40B4-BE49-F238E27FC236}">
                <a16:creationId xmlns:a16="http://schemas.microsoft.com/office/drawing/2014/main" id="{122B9394-8B5A-61C7-D826-043496A78173}"/>
              </a:ext>
            </a:extLst>
          </p:cNvPr>
          <p:cNvSpPr/>
          <p:nvPr/>
        </p:nvSpPr>
        <p:spPr>
          <a:xfrm>
            <a:off x="-210542" y="19900"/>
            <a:ext cx="3084005" cy="3058597"/>
          </a:xfrm>
          <a:custGeom>
            <a:avLst/>
            <a:gdLst/>
            <a:ahLst/>
            <a:cxnLst/>
            <a:rect l="l" t="t" r="r" b="b"/>
            <a:pathLst>
              <a:path w="4246041" h="4114800">
                <a:moveTo>
                  <a:pt x="0" y="0"/>
                </a:moveTo>
                <a:lnTo>
                  <a:pt x="4246041" y="0"/>
                </a:lnTo>
                <a:lnTo>
                  <a:pt x="4246041"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VN" sz="1200" dirty="0">
              <a:solidFill>
                <a:prstClr val="black"/>
              </a:solidFill>
              <a:latin typeface="Calibri"/>
            </a:endParaRPr>
          </a:p>
        </p:txBody>
      </p:sp>
      <p:sp>
        <p:nvSpPr>
          <p:cNvPr id="57" name="Freeform 13">
            <a:extLst>
              <a:ext uri="{FF2B5EF4-FFF2-40B4-BE49-F238E27FC236}">
                <a16:creationId xmlns:a16="http://schemas.microsoft.com/office/drawing/2014/main" id="{631CD976-548E-C666-4A81-9D64F5A19E94}"/>
              </a:ext>
            </a:extLst>
          </p:cNvPr>
          <p:cNvSpPr/>
          <p:nvPr/>
        </p:nvSpPr>
        <p:spPr>
          <a:xfrm flipH="1">
            <a:off x="8668993" y="3468132"/>
            <a:ext cx="3523007" cy="3554105"/>
          </a:xfrm>
          <a:custGeom>
            <a:avLst/>
            <a:gdLst/>
            <a:ahLst/>
            <a:cxnLst/>
            <a:rect l="l" t="t" r="r" b="b"/>
            <a:pathLst>
              <a:path w="4078795" h="4114800">
                <a:moveTo>
                  <a:pt x="4078796" y="0"/>
                </a:moveTo>
                <a:lnTo>
                  <a:pt x="0" y="0"/>
                </a:lnTo>
                <a:lnTo>
                  <a:pt x="0" y="4114800"/>
                </a:lnTo>
                <a:lnTo>
                  <a:pt x="4078796" y="4114800"/>
                </a:lnTo>
                <a:lnTo>
                  <a:pt x="4078796"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0" name="Freeform 16">
            <a:extLst>
              <a:ext uri="{FF2B5EF4-FFF2-40B4-BE49-F238E27FC236}">
                <a16:creationId xmlns:a16="http://schemas.microsoft.com/office/drawing/2014/main" id="{FE37E439-2F12-5996-95C2-57B8EF535080}"/>
              </a:ext>
            </a:extLst>
          </p:cNvPr>
          <p:cNvSpPr/>
          <p:nvPr/>
        </p:nvSpPr>
        <p:spPr>
          <a:xfrm>
            <a:off x="246274" y="262873"/>
            <a:ext cx="2265932" cy="2200589"/>
          </a:xfrm>
          <a:custGeom>
            <a:avLst/>
            <a:gdLst/>
            <a:ahLst/>
            <a:cxnLst/>
            <a:rect l="l" t="t" r="r" b="b"/>
            <a:pathLst>
              <a:path w="2130481" h="2069044">
                <a:moveTo>
                  <a:pt x="0" y="0"/>
                </a:moveTo>
                <a:lnTo>
                  <a:pt x="2130480" y="0"/>
                </a:lnTo>
                <a:lnTo>
                  <a:pt x="2130480" y="2069044"/>
                </a:lnTo>
                <a:lnTo>
                  <a:pt x="0" y="206904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61" name="TextBox 60">
            <a:extLst>
              <a:ext uri="{FF2B5EF4-FFF2-40B4-BE49-F238E27FC236}">
                <a16:creationId xmlns:a16="http://schemas.microsoft.com/office/drawing/2014/main" id="{3737018D-9FB1-D21A-170C-0BBDA1199229}"/>
              </a:ext>
            </a:extLst>
          </p:cNvPr>
          <p:cNvSpPr txBox="1"/>
          <p:nvPr/>
        </p:nvSpPr>
        <p:spPr>
          <a:xfrm>
            <a:off x="2286000" y="2858408"/>
            <a:ext cx="7569200" cy="2586157"/>
          </a:xfrm>
          <a:prstGeom prst="rect">
            <a:avLst/>
          </a:prstGeom>
          <a:noFill/>
        </p:spPr>
        <p:txBody>
          <a:bodyPr wrap="square" rtlCol="0">
            <a:spAutoFit/>
          </a:bodyPr>
          <a:lstStyle/>
          <a:p>
            <a:pPr algn="just" defTabSz="609630">
              <a:lnSpc>
                <a:spcPct val="150000"/>
              </a:lnSpc>
            </a:pPr>
            <a:r>
              <a:rPr lang="en-VN" sz="2800" dirty="0">
                <a:solidFill>
                  <a:prstClr val="black"/>
                </a:solidFill>
                <a:latin typeface="UTM Avo" panose="02040603050506020204" pitchFamily="18"/>
                <a:cs typeface="Arial" panose="020B0604020202020204" pitchFamily="34" charset="0"/>
              </a:rPr>
              <a:t>Các chú nhện tương ứng với một phân số và đó cũng là kết quả của mỗi phép tính trong mạng nhện. Hãy đưa các chú nhện về đúng mạng nhện của chúng. </a:t>
            </a:r>
          </a:p>
        </p:txBody>
      </p:sp>
      <p:pic>
        <p:nvPicPr>
          <p:cNvPr id="6" name="Picture 5">
            <a:extLst>
              <a:ext uri="{FF2B5EF4-FFF2-40B4-BE49-F238E27FC236}">
                <a16:creationId xmlns:a16="http://schemas.microsoft.com/office/drawing/2014/main" id="{D806932B-1C3B-1FC0-5A8A-3E9946F9D37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279125" y="0"/>
            <a:ext cx="912875" cy="1019101"/>
          </a:xfrm>
          <a:prstGeom prst="rect">
            <a:avLst/>
          </a:prstGeom>
        </p:spPr>
      </p:pic>
    </p:spTree>
    <p:extLst>
      <p:ext uri="{BB962C8B-B14F-4D97-AF65-F5344CB8AC3E}">
        <p14:creationId xmlns:p14="http://schemas.microsoft.com/office/powerpoint/2010/main" val="3889618476"/>
      </p:ext>
    </p:extLst>
  </p:cSld>
  <p:clrMapOvr>
    <a:masterClrMapping/>
  </p:clrMapOvr>
  <mc:AlternateContent xmlns:mc="http://schemas.openxmlformats.org/markup-compatibility/2006" xmlns:p14="http://schemas.microsoft.com/office/powerpoint/2010/main">
    <mc:Choice Requires="p14">
      <p:transition spd="med" p14:dur="700">
        <p:random/>
      </p:transition>
    </mc:Choice>
    <mc:Fallback xmlns="">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69D2A"/>
        </a:solidFill>
        <a:effectLst/>
      </p:bgPr>
    </p:bg>
    <p:spTree>
      <p:nvGrpSpPr>
        <p:cNvPr id="1" name=""/>
        <p:cNvGrpSpPr/>
        <p:nvPr/>
      </p:nvGrpSpPr>
      <p:grpSpPr>
        <a:xfrm>
          <a:off x="0" y="0"/>
          <a:ext cx="0" cy="0"/>
          <a:chOff x="0" y="0"/>
          <a:chExt cx="0" cy="0"/>
        </a:xfrm>
      </p:grpSpPr>
      <p:sp>
        <p:nvSpPr>
          <p:cNvPr id="3" name="Freeform 3"/>
          <p:cNvSpPr/>
          <p:nvPr/>
        </p:nvSpPr>
        <p:spPr>
          <a:xfrm rot="-987903">
            <a:off x="10411402" y="394944"/>
            <a:ext cx="2895134" cy="3361928"/>
          </a:xfrm>
          <a:custGeom>
            <a:avLst/>
            <a:gdLst/>
            <a:ahLst/>
            <a:cxnLst/>
            <a:rect l="l" t="t" r="r" b="b"/>
            <a:pathLst>
              <a:path w="4342701" h="5042892">
                <a:moveTo>
                  <a:pt x="0" y="0"/>
                </a:moveTo>
                <a:lnTo>
                  <a:pt x="4342701" y="0"/>
                </a:lnTo>
                <a:lnTo>
                  <a:pt x="4342701" y="5042893"/>
                </a:lnTo>
                <a:lnTo>
                  <a:pt x="0" y="5042893"/>
                </a:lnTo>
                <a:lnTo>
                  <a:pt x="0" y="0"/>
                </a:lnTo>
                <a:close/>
              </a:path>
            </a:pathLst>
          </a:custGeom>
          <a:blipFill>
            <a:blip r:embed="rId3"/>
            <a:stretch>
              <a:fillRect b="-279"/>
            </a:stretch>
          </a:blipFill>
        </p:spPr>
      </p:sp>
      <p:sp>
        <p:nvSpPr>
          <p:cNvPr id="4" name="Freeform 4"/>
          <p:cNvSpPr/>
          <p:nvPr/>
        </p:nvSpPr>
        <p:spPr>
          <a:xfrm rot="-8359963">
            <a:off x="119688" y="-1387771"/>
            <a:ext cx="2895134" cy="3361928"/>
          </a:xfrm>
          <a:custGeom>
            <a:avLst/>
            <a:gdLst/>
            <a:ahLst/>
            <a:cxnLst/>
            <a:rect l="l" t="t" r="r" b="b"/>
            <a:pathLst>
              <a:path w="4342701" h="5042892">
                <a:moveTo>
                  <a:pt x="0" y="0"/>
                </a:moveTo>
                <a:lnTo>
                  <a:pt x="4342701" y="0"/>
                </a:lnTo>
                <a:lnTo>
                  <a:pt x="4342701" y="5042893"/>
                </a:lnTo>
                <a:lnTo>
                  <a:pt x="0" y="5042893"/>
                </a:lnTo>
                <a:lnTo>
                  <a:pt x="0" y="0"/>
                </a:lnTo>
                <a:close/>
              </a:path>
            </a:pathLst>
          </a:custGeom>
          <a:blipFill>
            <a:blip r:embed="rId3"/>
            <a:stretch>
              <a:fillRect b="-279"/>
            </a:stretch>
          </a:blipFill>
        </p:spPr>
      </p:sp>
      <p:sp>
        <p:nvSpPr>
          <p:cNvPr id="5" name="Freeform 5"/>
          <p:cNvSpPr/>
          <p:nvPr/>
        </p:nvSpPr>
        <p:spPr>
          <a:xfrm rot="2148946">
            <a:off x="10303150" y="5096788"/>
            <a:ext cx="2406101" cy="2794046"/>
          </a:xfrm>
          <a:custGeom>
            <a:avLst/>
            <a:gdLst/>
            <a:ahLst/>
            <a:cxnLst/>
            <a:rect l="l" t="t" r="r" b="b"/>
            <a:pathLst>
              <a:path w="3609151" h="4191069">
                <a:moveTo>
                  <a:pt x="0" y="0"/>
                </a:moveTo>
                <a:lnTo>
                  <a:pt x="3609152" y="0"/>
                </a:lnTo>
                <a:lnTo>
                  <a:pt x="3609152" y="4191069"/>
                </a:lnTo>
                <a:lnTo>
                  <a:pt x="0" y="4191069"/>
                </a:lnTo>
                <a:lnTo>
                  <a:pt x="0" y="0"/>
                </a:lnTo>
                <a:close/>
              </a:path>
            </a:pathLst>
          </a:custGeom>
          <a:blipFill>
            <a:blip r:embed="rId3"/>
            <a:stretch>
              <a:fillRect b="-279"/>
            </a:stretch>
          </a:blipFill>
        </p:spPr>
      </p:sp>
      <p:sp>
        <p:nvSpPr>
          <p:cNvPr id="6" name="Freeform 6"/>
          <p:cNvSpPr/>
          <p:nvPr/>
        </p:nvSpPr>
        <p:spPr>
          <a:xfrm rot="-1517267">
            <a:off x="-517251" y="4828768"/>
            <a:ext cx="2406101" cy="2794046"/>
          </a:xfrm>
          <a:custGeom>
            <a:avLst/>
            <a:gdLst/>
            <a:ahLst/>
            <a:cxnLst/>
            <a:rect l="l" t="t" r="r" b="b"/>
            <a:pathLst>
              <a:path w="3609151" h="4191069">
                <a:moveTo>
                  <a:pt x="0" y="0"/>
                </a:moveTo>
                <a:lnTo>
                  <a:pt x="3609152" y="0"/>
                </a:lnTo>
                <a:lnTo>
                  <a:pt x="3609152" y="4191069"/>
                </a:lnTo>
                <a:lnTo>
                  <a:pt x="0" y="4191069"/>
                </a:lnTo>
                <a:lnTo>
                  <a:pt x="0" y="0"/>
                </a:lnTo>
                <a:close/>
              </a:path>
            </a:pathLst>
          </a:custGeom>
          <a:blipFill>
            <a:blip r:embed="rId3"/>
            <a:stretch>
              <a:fillRect b="-279"/>
            </a:stretch>
          </a:blipFill>
        </p:spPr>
      </p:sp>
      <p:sp>
        <p:nvSpPr>
          <p:cNvPr id="9" name="Freeform 9"/>
          <p:cNvSpPr/>
          <p:nvPr/>
        </p:nvSpPr>
        <p:spPr>
          <a:xfrm>
            <a:off x="593837" y="424745"/>
            <a:ext cx="11004327" cy="6008511"/>
          </a:xfrm>
          <a:custGeom>
            <a:avLst/>
            <a:gdLst/>
            <a:ahLst/>
            <a:cxnLst/>
            <a:rect l="l" t="t" r="r" b="b"/>
            <a:pathLst>
              <a:path w="111033843" h="60625980">
                <a:moveTo>
                  <a:pt x="110889058" y="60481201"/>
                </a:moveTo>
                <a:lnTo>
                  <a:pt x="111033843" y="60481201"/>
                </a:lnTo>
                <a:lnTo>
                  <a:pt x="111033843" y="60625980"/>
                </a:lnTo>
                <a:lnTo>
                  <a:pt x="110889058" y="60625980"/>
                </a:lnTo>
                <a:lnTo>
                  <a:pt x="110889058" y="60481201"/>
                </a:lnTo>
                <a:close/>
                <a:moveTo>
                  <a:pt x="0" y="144780"/>
                </a:moveTo>
                <a:lnTo>
                  <a:pt x="144780" y="144780"/>
                </a:lnTo>
                <a:lnTo>
                  <a:pt x="144780" y="60481201"/>
                </a:lnTo>
                <a:lnTo>
                  <a:pt x="0" y="60481201"/>
                </a:lnTo>
                <a:lnTo>
                  <a:pt x="0" y="144780"/>
                </a:lnTo>
                <a:close/>
                <a:moveTo>
                  <a:pt x="0" y="60481201"/>
                </a:moveTo>
                <a:lnTo>
                  <a:pt x="144780" y="60481201"/>
                </a:lnTo>
                <a:lnTo>
                  <a:pt x="144780" y="60625980"/>
                </a:lnTo>
                <a:lnTo>
                  <a:pt x="0" y="60625980"/>
                </a:lnTo>
                <a:lnTo>
                  <a:pt x="0" y="60481201"/>
                </a:lnTo>
                <a:close/>
                <a:moveTo>
                  <a:pt x="110889058" y="144780"/>
                </a:moveTo>
                <a:lnTo>
                  <a:pt x="111033843" y="144780"/>
                </a:lnTo>
                <a:lnTo>
                  <a:pt x="111033843" y="60481201"/>
                </a:lnTo>
                <a:lnTo>
                  <a:pt x="110889058" y="60481201"/>
                </a:lnTo>
                <a:lnTo>
                  <a:pt x="110889058" y="144780"/>
                </a:lnTo>
                <a:close/>
                <a:moveTo>
                  <a:pt x="144780" y="60481201"/>
                </a:moveTo>
                <a:lnTo>
                  <a:pt x="110889058" y="60481201"/>
                </a:lnTo>
                <a:lnTo>
                  <a:pt x="110889058" y="60625980"/>
                </a:lnTo>
                <a:lnTo>
                  <a:pt x="144780" y="60625980"/>
                </a:lnTo>
                <a:lnTo>
                  <a:pt x="144780" y="60481201"/>
                </a:lnTo>
                <a:close/>
                <a:moveTo>
                  <a:pt x="110889058" y="0"/>
                </a:moveTo>
                <a:lnTo>
                  <a:pt x="111033843" y="0"/>
                </a:lnTo>
                <a:lnTo>
                  <a:pt x="111033843" y="144780"/>
                </a:lnTo>
                <a:lnTo>
                  <a:pt x="110889058" y="144780"/>
                </a:lnTo>
                <a:lnTo>
                  <a:pt x="110889058" y="0"/>
                </a:lnTo>
                <a:close/>
                <a:moveTo>
                  <a:pt x="0" y="0"/>
                </a:moveTo>
                <a:lnTo>
                  <a:pt x="144780" y="0"/>
                </a:lnTo>
                <a:lnTo>
                  <a:pt x="144780" y="144780"/>
                </a:lnTo>
                <a:lnTo>
                  <a:pt x="0" y="144780"/>
                </a:lnTo>
                <a:lnTo>
                  <a:pt x="0" y="0"/>
                </a:lnTo>
                <a:close/>
                <a:moveTo>
                  <a:pt x="144780" y="0"/>
                </a:moveTo>
                <a:lnTo>
                  <a:pt x="110889058" y="0"/>
                </a:lnTo>
                <a:lnTo>
                  <a:pt x="110889058" y="144780"/>
                </a:lnTo>
                <a:lnTo>
                  <a:pt x="144780" y="144780"/>
                </a:lnTo>
                <a:lnTo>
                  <a:pt x="144780" y="0"/>
                </a:lnTo>
                <a:close/>
              </a:path>
            </a:pathLst>
          </a:custGeom>
          <a:solidFill>
            <a:srgbClr val="A6CD70"/>
          </a:solidFill>
        </p:spPr>
      </p:sp>
      <p:sp>
        <p:nvSpPr>
          <p:cNvPr id="10" name="Freeform 8">
            <a:extLst>
              <a:ext uri="{FF2B5EF4-FFF2-40B4-BE49-F238E27FC236}">
                <a16:creationId xmlns:a16="http://schemas.microsoft.com/office/drawing/2014/main" id="{59DD8878-905E-E46C-FFCD-CF8F88D83AB5}"/>
              </a:ext>
            </a:extLst>
          </p:cNvPr>
          <p:cNvSpPr/>
          <p:nvPr/>
        </p:nvSpPr>
        <p:spPr>
          <a:xfrm>
            <a:off x="355172" y="410547"/>
            <a:ext cx="11481655" cy="5994163"/>
          </a:xfrm>
          <a:custGeom>
            <a:avLst/>
            <a:gdLst/>
            <a:ahLst/>
            <a:cxnLst/>
            <a:rect l="l" t="t" r="r" b="b"/>
            <a:pathLst>
              <a:path w="110889060" h="60481204">
                <a:moveTo>
                  <a:pt x="0" y="0"/>
                </a:moveTo>
                <a:lnTo>
                  <a:pt x="110889060" y="0"/>
                </a:lnTo>
                <a:lnTo>
                  <a:pt x="110889060" y="60481204"/>
                </a:lnTo>
                <a:lnTo>
                  <a:pt x="0" y="60481204"/>
                </a:lnTo>
                <a:lnTo>
                  <a:pt x="0" y="0"/>
                </a:lnTo>
                <a:close/>
              </a:path>
            </a:pathLst>
          </a:custGeom>
          <a:solidFill>
            <a:srgbClr val="F5F2E0"/>
          </a:solidFill>
        </p:spPr>
      </p:sp>
      <p:sp>
        <p:nvSpPr>
          <p:cNvPr id="54" name="Freeform 15">
            <a:extLst>
              <a:ext uri="{FF2B5EF4-FFF2-40B4-BE49-F238E27FC236}">
                <a16:creationId xmlns:a16="http://schemas.microsoft.com/office/drawing/2014/main" id="{122B9394-8B5A-61C7-D826-043496A78173}"/>
              </a:ext>
            </a:extLst>
          </p:cNvPr>
          <p:cNvSpPr/>
          <p:nvPr/>
        </p:nvSpPr>
        <p:spPr>
          <a:xfrm>
            <a:off x="547518" y="4122971"/>
            <a:ext cx="2221085" cy="2152434"/>
          </a:xfrm>
          <a:custGeom>
            <a:avLst/>
            <a:gdLst/>
            <a:ahLst/>
            <a:cxnLst/>
            <a:rect l="l" t="t" r="r" b="b"/>
            <a:pathLst>
              <a:path w="4246041" h="4114800">
                <a:moveTo>
                  <a:pt x="0" y="0"/>
                </a:moveTo>
                <a:lnTo>
                  <a:pt x="4246041" y="0"/>
                </a:lnTo>
                <a:lnTo>
                  <a:pt x="424604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7" name="Freeform 13">
            <a:extLst>
              <a:ext uri="{FF2B5EF4-FFF2-40B4-BE49-F238E27FC236}">
                <a16:creationId xmlns:a16="http://schemas.microsoft.com/office/drawing/2014/main" id="{631CD976-548E-C666-4A81-9D64F5A19E94}"/>
              </a:ext>
            </a:extLst>
          </p:cNvPr>
          <p:cNvSpPr/>
          <p:nvPr/>
        </p:nvSpPr>
        <p:spPr>
          <a:xfrm flipH="1">
            <a:off x="2756177" y="4000256"/>
            <a:ext cx="2133600" cy="2152434"/>
          </a:xfrm>
          <a:custGeom>
            <a:avLst/>
            <a:gdLst/>
            <a:ahLst/>
            <a:cxnLst/>
            <a:rect l="l" t="t" r="r" b="b"/>
            <a:pathLst>
              <a:path w="4078795" h="4114800">
                <a:moveTo>
                  <a:pt x="4078796" y="0"/>
                </a:moveTo>
                <a:lnTo>
                  <a:pt x="0" y="0"/>
                </a:lnTo>
                <a:lnTo>
                  <a:pt x="0" y="4114800"/>
                </a:lnTo>
                <a:lnTo>
                  <a:pt x="4078796" y="4114800"/>
                </a:lnTo>
                <a:lnTo>
                  <a:pt x="4078796"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a:extLst>
              <a:ext uri="{FF2B5EF4-FFF2-40B4-BE49-F238E27FC236}">
                <a16:creationId xmlns:a16="http://schemas.microsoft.com/office/drawing/2014/main" id="{3C1561F1-209B-D933-D6F9-4988561388FD}"/>
              </a:ext>
            </a:extLst>
          </p:cNvPr>
          <p:cNvSpPr/>
          <p:nvPr/>
        </p:nvSpPr>
        <p:spPr>
          <a:xfrm flipH="1">
            <a:off x="7118585" y="3989399"/>
            <a:ext cx="2133600" cy="2152434"/>
          </a:xfrm>
          <a:custGeom>
            <a:avLst/>
            <a:gdLst/>
            <a:ahLst/>
            <a:cxnLst/>
            <a:rect l="l" t="t" r="r" b="b"/>
            <a:pathLst>
              <a:path w="4078795" h="4114800">
                <a:moveTo>
                  <a:pt x="4078796" y="0"/>
                </a:moveTo>
                <a:lnTo>
                  <a:pt x="0" y="0"/>
                </a:lnTo>
                <a:lnTo>
                  <a:pt x="0" y="4114800"/>
                </a:lnTo>
                <a:lnTo>
                  <a:pt x="4078796" y="4114800"/>
                </a:lnTo>
                <a:lnTo>
                  <a:pt x="4078796"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5">
            <a:extLst>
              <a:ext uri="{FF2B5EF4-FFF2-40B4-BE49-F238E27FC236}">
                <a16:creationId xmlns:a16="http://schemas.microsoft.com/office/drawing/2014/main" id="{1CA00EFC-A130-7D49-FA27-B1CE60076EC2}"/>
              </a:ext>
            </a:extLst>
          </p:cNvPr>
          <p:cNvSpPr/>
          <p:nvPr/>
        </p:nvSpPr>
        <p:spPr>
          <a:xfrm>
            <a:off x="4893638" y="4014680"/>
            <a:ext cx="2221085" cy="2152434"/>
          </a:xfrm>
          <a:custGeom>
            <a:avLst/>
            <a:gdLst/>
            <a:ahLst/>
            <a:cxnLst/>
            <a:rect l="l" t="t" r="r" b="b"/>
            <a:pathLst>
              <a:path w="4246041" h="4114800">
                <a:moveTo>
                  <a:pt x="0" y="0"/>
                </a:moveTo>
                <a:lnTo>
                  <a:pt x="4246041" y="0"/>
                </a:lnTo>
                <a:lnTo>
                  <a:pt x="424604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VN" sz="2500" dirty="0">
              <a:solidFill>
                <a:prstClr val="black"/>
              </a:solidFill>
              <a:latin typeface="UTM Avo" panose="02040603050506020204" pitchFamily="18"/>
            </a:endParaRPr>
          </a:p>
        </p:txBody>
      </p:sp>
      <p:sp>
        <p:nvSpPr>
          <p:cNvPr id="18" name="Freeform 15">
            <a:extLst>
              <a:ext uri="{FF2B5EF4-FFF2-40B4-BE49-F238E27FC236}">
                <a16:creationId xmlns:a16="http://schemas.microsoft.com/office/drawing/2014/main" id="{22C4CE21-A555-DE07-706F-123B97A27ABB}"/>
              </a:ext>
            </a:extLst>
          </p:cNvPr>
          <p:cNvSpPr/>
          <p:nvPr/>
        </p:nvSpPr>
        <p:spPr>
          <a:xfrm>
            <a:off x="9298504" y="4052762"/>
            <a:ext cx="2221085" cy="2152434"/>
          </a:xfrm>
          <a:custGeom>
            <a:avLst/>
            <a:gdLst/>
            <a:ahLst/>
            <a:cxnLst/>
            <a:rect l="l" t="t" r="r" b="b"/>
            <a:pathLst>
              <a:path w="4246041" h="4114800">
                <a:moveTo>
                  <a:pt x="0" y="0"/>
                </a:moveTo>
                <a:lnTo>
                  <a:pt x="4246041" y="0"/>
                </a:lnTo>
                <a:lnTo>
                  <a:pt x="424604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VN" sz="2500" dirty="0">
              <a:solidFill>
                <a:prstClr val="black"/>
              </a:solidFill>
              <a:latin typeface="UTM Avo" panose="02040603050506020204" pitchFamily="18"/>
            </a:endParaRPr>
          </a:p>
        </p:txBody>
      </p:sp>
      <p:grpSp>
        <p:nvGrpSpPr>
          <p:cNvPr id="26" name="Group 25">
            <a:extLst>
              <a:ext uri="{FF2B5EF4-FFF2-40B4-BE49-F238E27FC236}">
                <a16:creationId xmlns:a16="http://schemas.microsoft.com/office/drawing/2014/main" id="{20A49A44-9E7A-58F9-7E40-C6F5DFBFB2AC}"/>
              </a:ext>
            </a:extLst>
          </p:cNvPr>
          <p:cNvGrpSpPr/>
          <p:nvPr/>
        </p:nvGrpSpPr>
        <p:grpSpPr>
          <a:xfrm>
            <a:off x="5160254" y="5236132"/>
            <a:ext cx="1727200" cy="974626"/>
            <a:chOff x="3276600" y="3430787"/>
            <a:chExt cx="2590800" cy="1461939"/>
          </a:xfrm>
        </p:grpSpPr>
        <p:sp>
          <p:nvSpPr>
            <p:cNvPr id="27" name="Rounded Rectangle 26">
              <a:extLst>
                <a:ext uri="{FF2B5EF4-FFF2-40B4-BE49-F238E27FC236}">
                  <a16:creationId xmlns:a16="http://schemas.microsoft.com/office/drawing/2014/main" id="{BD7367CB-BA79-BB80-7668-BBB8BFDD98DC}"/>
                </a:ext>
              </a:extLst>
            </p:cNvPr>
            <p:cNvSpPr/>
            <p:nvPr/>
          </p:nvSpPr>
          <p:spPr>
            <a:xfrm>
              <a:off x="3276600" y="3430787"/>
              <a:ext cx="2590800" cy="1461939"/>
            </a:xfrm>
            <a:prstGeom prst="roundRect">
              <a:avLst/>
            </a:prstGeom>
            <a:solidFill>
              <a:schemeClr val="accent6">
                <a:lumMod val="20000"/>
                <a:lumOff val="80000"/>
              </a:schemeClr>
            </a:solidFill>
            <a:ln w="63500"/>
          </p:spPr>
          <p:style>
            <a:lnRef idx="2">
              <a:schemeClr val="accent6"/>
            </a:lnRef>
            <a:fillRef idx="1">
              <a:schemeClr val="lt1"/>
            </a:fillRef>
            <a:effectRef idx="0">
              <a:schemeClr val="accent6"/>
            </a:effectRef>
            <a:fontRef idx="minor">
              <a:schemeClr val="dk1"/>
            </a:fontRef>
          </p:style>
          <p:txBody>
            <a:bodyPr rtlCol="0" anchor="ctr"/>
            <a:lstStyle/>
            <a:p>
              <a:pPr algn="ctr" defTabSz="609630"/>
              <a:r>
                <a:rPr lang="en-VN" sz="2500" b="1" dirty="0">
                  <a:solidFill>
                    <a:srgbClr val="C00000"/>
                  </a:solidFill>
                  <a:latin typeface="UTM Avo" panose="02040603050506020204" pitchFamily="18"/>
                  <a:cs typeface="Arial" panose="020B0604020202020204" pitchFamily="34" charset="0"/>
                </a:rPr>
                <a:t> </a:t>
              </a:r>
            </a:p>
          </p:txBody>
        </p:sp>
        <p:grpSp>
          <p:nvGrpSpPr>
            <p:cNvPr id="28" name="Group 27">
              <a:extLst>
                <a:ext uri="{FF2B5EF4-FFF2-40B4-BE49-F238E27FC236}">
                  <a16:creationId xmlns:a16="http://schemas.microsoft.com/office/drawing/2014/main" id="{E8C98FAF-D73C-C4AE-78B1-1273E4540312}"/>
                </a:ext>
              </a:extLst>
            </p:cNvPr>
            <p:cNvGrpSpPr/>
            <p:nvPr/>
          </p:nvGrpSpPr>
          <p:grpSpPr>
            <a:xfrm>
              <a:off x="4879667" y="3494583"/>
              <a:ext cx="817341" cy="1369606"/>
              <a:chOff x="12027158" y="4348364"/>
              <a:chExt cx="535851" cy="1369606"/>
            </a:xfrm>
          </p:grpSpPr>
          <p:sp>
            <p:nvSpPr>
              <p:cNvPr id="33" name="TextBox 32">
                <a:extLst>
                  <a:ext uri="{FF2B5EF4-FFF2-40B4-BE49-F238E27FC236}">
                    <a16:creationId xmlns:a16="http://schemas.microsoft.com/office/drawing/2014/main" id="{05BD8298-083E-6D06-7083-CB5A743ABB72}"/>
                  </a:ext>
                </a:extLst>
              </p:cNvPr>
              <p:cNvSpPr txBox="1"/>
              <p:nvPr/>
            </p:nvSpPr>
            <p:spPr>
              <a:xfrm>
                <a:off x="12027158" y="4348364"/>
                <a:ext cx="535851" cy="1369606"/>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70</a:t>
                </a:r>
              </a:p>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25</a:t>
                </a:r>
              </a:p>
            </p:txBody>
          </p:sp>
          <p:cxnSp>
            <p:nvCxnSpPr>
              <p:cNvPr id="34" name="Straight Connector 33">
                <a:extLst>
                  <a:ext uri="{FF2B5EF4-FFF2-40B4-BE49-F238E27FC236}">
                    <a16:creationId xmlns:a16="http://schemas.microsoft.com/office/drawing/2014/main" id="{EB8E9FC9-1DCF-64BF-AC8F-AA02A9535726}"/>
                  </a:ext>
                </a:extLst>
              </p:cNvPr>
              <p:cNvCxnSpPr>
                <a:cxnSpLocks/>
              </p:cNvCxnSpPr>
              <p:nvPr/>
            </p:nvCxnSpPr>
            <p:spPr>
              <a:xfrm flipH="1">
                <a:off x="12051304" y="5040890"/>
                <a:ext cx="482909"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29" name="TextBox 28">
              <a:extLst>
                <a:ext uri="{FF2B5EF4-FFF2-40B4-BE49-F238E27FC236}">
                  <a16:creationId xmlns:a16="http://schemas.microsoft.com/office/drawing/2014/main" id="{E27A50CE-6CFC-C97F-A58D-B357DAE1604C}"/>
                </a:ext>
              </a:extLst>
            </p:cNvPr>
            <p:cNvSpPr txBox="1"/>
            <p:nvPr/>
          </p:nvSpPr>
          <p:spPr>
            <a:xfrm>
              <a:off x="4369917" y="3783373"/>
              <a:ext cx="525522" cy="715581"/>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a:t>
              </a:r>
            </a:p>
          </p:txBody>
        </p:sp>
        <p:grpSp>
          <p:nvGrpSpPr>
            <p:cNvPr id="30" name="Group 29">
              <a:extLst>
                <a:ext uri="{FF2B5EF4-FFF2-40B4-BE49-F238E27FC236}">
                  <a16:creationId xmlns:a16="http://schemas.microsoft.com/office/drawing/2014/main" id="{8528B311-56EB-9B3E-36B0-46DB69EBB770}"/>
                </a:ext>
              </a:extLst>
            </p:cNvPr>
            <p:cNvGrpSpPr/>
            <p:nvPr/>
          </p:nvGrpSpPr>
          <p:grpSpPr>
            <a:xfrm>
              <a:off x="3517890" y="3494830"/>
              <a:ext cx="817341" cy="1369606"/>
              <a:chOff x="12027158" y="4348364"/>
              <a:chExt cx="535851" cy="1369606"/>
            </a:xfrm>
          </p:grpSpPr>
          <p:sp>
            <p:nvSpPr>
              <p:cNvPr id="31" name="TextBox 30">
                <a:extLst>
                  <a:ext uri="{FF2B5EF4-FFF2-40B4-BE49-F238E27FC236}">
                    <a16:creationId xmlns:a16="http://schemas.microsoft.com/office/drawing/2014/main" id="{A84F9A87-4333-5E83-6FAC-94AAE967C116}"/>
                  </a:ext>
                </a:extLst>
              </p:cNvPr>
              <p:cNvSpPr txBox="1"/>
              <p:nvPr/>
            </p:nvSpPr>
            <p:spPr>
              <a:xfrm>
                <a:off x="12027158" y="4348364"/>
                <a:ext cx="535851" cy="1369606"/>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10</a:t>
                </a:r>
              </a:p>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25</a:t>
                </a:r>
              </a:p>
            </p:txBody>
          </p:sp>
          <p:cxnSp>
            <p:nvCxnSpPr>
              <p:cNvPr id="32" name="Straight Connector 31">
                <a:extLst>
                  <a:ext uri="{FF2B5EF4-FFF2-40B4-BE49-F238E27FC236}">
                    <a16:creationId xmlns:a16="http://schemas.microsoft.com/office/drawing/2014/main" id="{EBED240B-C6CA-3E63-6153-389892FB3797}"/>
                  </a:ext>
                </a:extLst>
              </p:cNvPr>
              <p:cNvCxnSpPr>
                <a:cxnSpLocks/>
              </p:cNvCxnSpPr>
              <p:nvPr/>
            </p:nvCxnSpPr>
            <p:spPr>
              <a:xfrm flipH="1">
                <a:off x="12051304" y="5027310"/>
                <a:ext cx="482909" cy="0"/>
              </a:xfrm>
              <a:prstGeom prst="line">
                <a:avLst/>
              </a:prstGeom>
              <a:ln w="28575"/>
            </p:spPr>
            <p:style>
              <a:lnRef idx="3">
                <a:schemeClr val="dk1"/>
              </a:lnRef>
              <a:fillRef idx="0">
                <a:schemeClr val="dk1"/>
              </a:fillRef>
              <a:effectRef idx="2">
                <a:schemeClr val="dk1"/>
              </a:effectRef>
              <a:fontRef idx="minor">
                <a:schemeClr val="tx1"/>
              </a:fontRef>
            </p:style>
          </p:cxnSp>
        </p:grpSp>
      </p:grpSp>
      <p:grpSp>
        <p:nvGrpSpPr>
          <p:cNvPr id="35" name="Group 34">
            <a:extLst>
              <a:ext uri="{FF2B5EF4-FFF2-40B4-BE49-F238E27FC236}">
                <a16:creationId xmlns:a16="http://schemas.microsoft.com/office/drawing/2014/main" id="{F75A1766-B388-9FB0-5492-D0E33CE56BF2}"/>
              </a:ext>
            </a:extLst>
          </p:cNvPr>
          <p:cNvGrpSpPr/>
          <p:nvPr/>
        </p:nvGrpSpPr>
        <p:grpSpPr>
          <a:xfrm>
            <a:off x="1359469" y="2161404"/>
            <a:ext cx="671709" cy="974626"/>
            <a:chOff x="4021636" y="1672057"/>
            <a:chExt cx="1007564" cy="1461939"/>
          </a:xfrm>
        </p:grpSpPr>
        <p:sp>
          <p:nvSpPr>
            <p:cNvPr id="36" name="Rounded Rectangle 35">
              <a:extLst>
                <a:ext uri="{FF2B5EF4-FFF2-40B4-BE49-F238E27FC236}">
                  <a16:creationId xmlns:a16="http://schemas.microsoft.com/office/drawing/2014/main" id="{45FE8405-5A64-C285-3A2C-029D7A07AAF4}"/>
                </a:ext>
              </a:extLst>
            </p:cNvPr>
            <p:cNvSpPr/>
            <p:nvPr/>
          </p:nvSpPr>
          <p:spPr>
            <a:xfrm>
              <a:off x="4021636" y="1672057"/>
              <a:ext cx="1007564" cy="1461939"/>
            </a:xfrm>
            <a:prstGeom prst="roundRect">
              <a:avLst/>
            </a:prstGeom>
            <a:solidFill>
              <a:schemeClr val="accent6">
                <a:lumMod val="20000"/>
                <a:lumOff val="80000"/>
              </a:schemeClr>
            </a:solidFill>
            <a:ln w="63500"/>
          </p:spPr>
          <p:style>
            <a:lnRef idx="2">
              <a:schemeClr val="accent6"/>
            </a:lnRef>
            <a:fillRef idx="1">
              <a:schemeClr val="lt1"/>
            </a:fillRef>
            <a:effectRef idx="0">
              <a:schemeClr val="accent6"/>
            </a:effectRef>
            <a:fontRef idx="minor">
              <a:schemeClr val="dk1"/>
            </a:fontRef>
          </p:style>
          <p:txBody>
            <a:bodyPr rtlCol="0" anchor="ctr"/>
            <a:lstStyle/>
            <a:p>
              <a:pPr algn="ctr" defTabSz="609630"/>
              <a:r>
                <a:rPr lang="en-VN" sz="2500" b="1" dirty="0">
                  <a:solidFill>
                    <a:srgbClr val="C00000"/>
                  </a:solidFill>
                  <a:latin typeface="UTM Avo" panose="02040603050506020204" pitchFamily="18"/>
                  <a:cs typeface="Arial" panose="020B0604020202020204" pitchFamily="34" charset="0"/>
                </a:rPr>
                <a:t> </a:t>
              </a:r>
            </a:p>
          </p:txBody>
        </p:sp>
        <p:grpSp>
          <p:nvGrpSpPr>
            <p:cNvPr id="37" name="Group 36">
              <a:extLst>
                <a:ext uri="{FF2B5EF4-FFF2-40B4-BE49-F238E27FC236}">
                  <a16:creationId xmlns:a16="http://schemas.microsoft.com/office/drawing/2014/main" id="{9123276E-1274-4A57-A5A3-147A1B0158E3}"/>
                </a:ext>
              </a:extLst>
            </p:cNvPr>
            <p:cNvGrpSpPr/>
            <p:nvPr/>
          </p:nvGrpSpPr>
          <p:grpSpPr>
            <a:xfrm>
              <a:off x="4099586" y="1722274"/>
              <a:ext cx="817341" cy="1369606"/>
              <a:chOff x="12015149" y="4334785"/>
              <a:chExt cx="535851" cy="1369606"/>
            </a:xfrm>
          </p:grpSpPr>
          <p:sp>
            <p:nvSpPr>
              <p:cNvPr id="38" name="TextBox 37">
                <a:extLst>
                  <a:ext uri="{FF2B5EF4-FFF2-40B4-BE49-F238E27FC236}">
                    <a16:creationId xmlns:a16="http://schemas.microsoft.com/office/drawing/2014/main" id="{01AFD962-EA4C-DF83-1ECB-455A4D10C167}"/>
                  </a:ext>
                </a:extLst>
              </p:cNvPr>
              <p:cNvSpPr txBox="1"/>
              <p:nvPr/>
            </p:nvSpPr>
            <p:spPr>
              <a:xfrm>
                <a:off x="12015149" y="4334785"/>
                <a:ext cx="535851" cy="1369606"/>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7</a:t>
                </a:r>
              </a:p>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15</a:t>
                </a:r>
              </a:p>
            </p:txBody>
          </p:sp>
          <p:cxnSp>
            <p:nvCxnSpPr>
              <p:cNvPr id="39" name="Straight Connector 38">
                <a:extLst>
                  <a:ext uri="{FF2B5EF4-FFF2-40B4-BE49-F238E27FC236}">
                    <a16:creationId xmlns:a16="http://schemas.microsoft.com/office/drawing/2014/main" id="{FEF6BD6D-8BAA-65FC-B058-0F6625BCCA09}"/>
                  </a:ext>
                </a:extLst>
              </p:cNvPr>
              <p:cNvCxnSpPr>
                <a:cxnSpLocks/>
              </p:cNvCxnSpPr>
              <p:nvPr/>
            </p:nvCxnSpPr>
            <p:spPr>
              <a:xfrm flipH="1">
                <a:off x="12051304" y="5013731"/>
                <a:ext cx="482909" cy="0"/>
              </a:xfrm>
              <a:prstGeom prst="line">
                <a:avLst/>
              </a:prstGeom>
              <a:ln w="28575"/>
            </p:spPr>
            <p:style>
              <a:lnRef idx="3">
                <a:schemeClr val="dk1"/>
              </a:lnRef>
              <a:fillRef idx="0">
                <a:schemeClr val="dk1"/>
              </a:fillRef>
              <a:effectRef idx="2">
                <a:schemeClr val="dk1"/>
              </a:effectRef>
              <a:fontRef idx="minor">
                <a:schemeClr val="tx1"/>
              </a:fontRef>
            </p:style>
          </p:cxnSp>
        </p:grpSp>
      </p:grpSp>
      <p:grpSp>
        <p:nvGrpSpPr>
          <p:cNvPr id="40" name="Group 39">
            <a:extLst>
              <a:ext uri="{FF2B5EF4-FFF2-40B4-BE49-F238E27FC236}">
                <a16:creationId xmlns:a16="http://schemas.microsoft.com/office/drawing/2014/main" id="{17082556-C76C-01DB-B6DA-42CC6D35DD19}"/>
              </a:ext>
            </a:extLst>
          </p:cNvPr>
          <p:cNvGrpSpPr/>
          <p:nvPr/>
        </p:nvGrpSpPr>
        <p:grpSpPr>
          <a:xfrm>
            <a:off x="3559174" y="2159310"/>
            <a:ext cx="671709" cy="974626"/>
            <a:chOff x="4021636" y="1672057"/>
            <a:chExt cx="1007564" cy="1461939"/>
          </a:xfrm>
        </p:grpSpPr>
        <p:sp>
          <p:nvSpPr>
            <p:cNvPr id="41" name="Rounded Rectangle 40">
              <a:extLst>
                <a:ext uri="{FF2B5EF4-FFF2-40B4-BE49-F238E27FC236}">
                  <a16:creationId xmlns:a16="http://schemas.microsoft.com/office/drawing/2014/main" id="{477E32B6-D419-D8D5-CD76-1AA7874418EA}"/>
                </a:ext>
              </a:extLst>
            </p:cNvPr>
            <p:cNvSpPr/>
            <p:nvPr/>
          </p:nvSpPr>
          <p:spPr>
            <a:xfrm>
              <a:off x="4021636" y="1672057"/>
              <a:ext cx="1007564" cy="1461939"/>
            </a:xfrm>
            <a:prstGeom prst="roundRect">
              <a:avLst/>
            </a:prstGeom>
            <a:solidFill>
              <a:schemeClr val="accent6">
                <a:lumMod val="20000"/>
                <a:lumOff val="80000"/>
              </a:schemeClr>
            </a:solidFill>
            <a:ln w="63500"/>
          </p:spPr>
          <p:style>
            <a:lnRef idx="2">
              <a:schemeClr val="accent6"/>
            </a:lnRef>
            <a:fillRef idx="1">
              <a:schemeClr val="lt1"/>
            </a:fillRef>
            <a:effectRef idx="0">
              <a:schemeClr val="accent6"/>
            </a:effectRef>
            <a:fontRef idx="minor">
              <a:schemeClr val="dk1"/>
            </a:fontRef>
          </p:style>
          <p:txBody>
            <a:bodyPr rtlCol="0" anchor="ctr"/>
            <a:lstStyle/>
            <a:p>
              <a:pPr algn="ctr" defTabSz="609630"/>
              <a:r>
                <a:rPr lang="en-VN" sz="2500" b="1" dirty="0">
                  <a:solidFill>
                    <a:srgbClr val="C00000"/>
                  </a:solidFill>
                  <a:latin typeface="UTM Avo" panose="02040603050506020204" pitchFamily="18"/>
                  <a:cs typeface="Arial" panose="020B0604020202020204" pitchFamily="34" charset="0"/>
                </a:rPr>
                <a:t> </a:t>
              </a:r>
            </a:p>
          </p:txBody>
        </p:sp>
        <p:grpSp>
          <p:nvGrpSpPr>
            <p:cNvPr id="42" name="Group 41">
              <a:extLst>
                <a:ext uri="{FF2B5EF4-FFF2-40B4-BE49-F238E27FC236}">
                  <a16:creationId xmlns:a16="http://schemas.microsoft.com/office/drawing/2014/main" id="{537AF0C4-7096-D199-21BC-83819E48493F}"/>
                </a:ext>
              </a:extLst>
            </p:cNvPr>
            <p:cNvGrpSpPr/>
            <p:nvPr/>
          </p:nvGrpSpPr>
          <p:grpSpPr>
            <a:xfrm>
              <a:off x="4117903" y="1722269"/>
              <a:ext cx="817341" cy="1369604"/>
              <a:chOff x="12027158" y="4334780"/>
              <a:chExt cx="535851" cy="1369604"/>
            </a:xfrm>
          </p:grpSpPr>
          <p:sp>
            <p:nvSpPr>
              <p:cNvPr id="43" name="TextBox 42">
                <a:extLst>
                  <a:ext uri="{FF2B5EF4-FFF2-40B4-BE49-F238E27FC236}">
                    <a16:creationId xmlns:a16="http://schemas.microsoft.com/office/drawing/2014/main" id="{8F13B3F7-07AE-FCDF-3354-88BF82C42F74}"/>
                  </a:ext>
                </a:extLst>
              </p:cNvPr>
              <p:cNvSpPr txBox="1"/>
              <p:nvPr/>
            </p:nvSpPr>
            <p:spPr>
              <a:xfrm>
                <a:off x="12027158" y="4334780"/>
                <a:ext cx="535851" cy="1369604"/>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9</a:t>
                </a:r>
              </a:p>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7</a:t>
                </a:r>
              </a:p>
            </p:txBody>
          </p:sp>
          <p:cxnSp>
            <p:nvCxnSpPr>
              <p:cNvPr id="44" name="Straight Connector 43">
                <a:extLst>
                  <a:ext uri="{FF2B5EF4-FFF2-40B4-BE49-F238E27FC236}">
                    <a16:creationId xmlns:a16="http://schemas.microsoft.com/office/drawing/2014/main" id="{FC3661E1-1527-D79D-C439-2A7BC1ACD389}"/>
                  </a:ext>
                </a:extLst>
              </p:cNvPr>
              <p:cNvCxnSpPr>
                <a:cxnSpLocks/>
              </p:cNvCxnSpPr>
              <p:nvPr/>
            </p:nvCxnSpPr>
            <p:spPr>
              <a:xfrm flipH="1">
                <a:off x="12073254" y="5013730"/>
                <a:ext cx="439008" cy="0"/>
              </a:xfrm>
              <a:prstGeom prst="line">
                <a:avLst/>
              </a:prstGeom>
              <a:ln w="28575"/>
            </p:spPr>
            <p:style>
              <a:lnRef idx="3">
                <a:schemeClr val="dk1"/>
              </a:lnRef>
              <a:fillRef idx="0">
                <a:schemeClr val="dk1"/>
              </a:fillRef>
              <a:effectRef idx="2">
                <a:schemeClr val="dk1"/>
              </a:effectRef>
              <a:fontRef idx="minor">
                <a:schemeClr val="tx1"/>
              </a:fontRef>
            </p:style>
          </p:cxnSp>
        </p:grpSp>
      </p:grpSp>
      <p:grpSp>
        <p:nvGrpSpPr>
          <p:cNvPr id="45" name="Group 44">
            <a:extLst>
              <a:ext uri="{FF2B5EF4-FFF2-40B4-BE49-F238E27FC236}">
                <a16:creationId xmlns:a16="http://schemas.microsoft.com/office/drawing/2014/main" id="{038317D2-CC87-E99E-5442-770266ACF512}"/>
              </a:ext>
            </a:extLst>
          </p:cNvPr>
          <p:cNvGrpSpPr/>
          <p:nvPr/>
        </p:nvGrpSpPr>
        <p:grpSpPr>
          <a:xfrm>
            <a:off x="5679459" y="2054968"/>
            <a:ext cx="671709" cy="974626"/>
            <a:chOff x="4021636" y="1672057"/>
            <a:chExt cx="1007564" cy="1461939"/>
          </a:xfrm>
        </p:grpSpPr>
        <p:sp>
          <p:nvSpPr>
            <p:cNvPr id="46" name="Rounded Rectangle 45">
              <a:extLst>
                <a:ext uri="{FF2B5EF4-FFF2-40B4-BE49-F238E27FC236}">
                  <a16:creationId xmlns:a16="http://schemas.microsoft.com/office/drawing/2014/main" id="{5B803600-4CB2-8149-87D6-52BD87451018}"/>
                </a:ext>
              </a:extLst>
            </p:cNvPr>
            <p:cNvSpPr/>
            <p:nvPr/>
          </p:nvSpPr>
          <p:spPr>
            <a:xfrm>
              <a:off x="4021636" y="1672057"/>
              <a:ext cx="1007564" cy="1461939"/>
            </a:xfrm>
            <a:prstGeom prst="roundRect">
              <a:avLst/>
            </a:prstGeom>
            <a:solidFill>
              <a:schemeClr val="accent6">
                <a:lumMod val="20000"/>
                <a:lumOff val="80000"/>
              </a:schemeClr>
            </a:solidFill>
            <a:ln w="63500"/>
          </p:spPr>
          <p:style>
            <a:lnRef idx="2">
              <a:schemeClr val="accent6"/>
            </a:lnRef>
            <a:fillRef idx="1">
              <a:schemeClr val="lt1"/>
            </a:fillRef>
            <a:effectRef idx="0">
              <a:schemeClr val="accent6"/>
            </a:effectRef>
            <a:fontRef idx="minor">
              <a:schemeClr val="dk1"/>
            </a:fontRef>
          </p:style>
          <p:txBody>
            <a:bodyPr rtlCol="0" anchor="ctr"/>
            <a:lstStyle/>
            <a:p>
              <a:pPr algn="ctr" defTabSz="609630"/>
              <a:r>
                <a:rPr lang="en-VN" sz="2500" b="1" dirty="0">
                  <a:solidFill>
                    <a:srgbClr val="C00000"/>
                  </a:solidFill>
                  <a:latin typeface="UTM Avo" panose="02040603050506020204" pitchFamily="18"/>
                  <a:cs typeface="Arial" panose="020B0604020202020204" pitchFamily="34" charset="0"/>
                </a:rPr>
                <a:t> </a:t>
              </a:r>
            </a:p>
          </p:txBody>
        </p:sp>
        <p:grpSp>
          <p:nvGrpSpPr>
            <p:cNvPr id="47" name="Group 46">
              <a:extLst>
                <a:ext uri="{FF2B5EF4-FFF2-40B4-BE49-F238E27FC236}">
                  <a16:creationId xmlns:a16="http://schemas.microsoft.com/office/drawing/2014/main" id="{9847688F-3A61-D8AF-6DF5-D8D82FF39015}"/>
                </a:ext>
              </a:extLst>
            </p:cNvPr>
            <p:cNvGrpSpPr/>
            <p:nvPr/>
          </p:nvGrpSpPr>
          <p:grpSpPr>
            <a:xfrm>
              <a:off x="4117903" y="1731118"/>
              <a:ext cx="817341" cy="1369606"/>
              <a:chOff x="12027158" y="4343629"/>
              <a:chExt cx="535851" cy="1369606"/>
            </a:xfrm>
          </p:grpSpPr>
          <p:sp>
            <p:nvSpPr>
              <p:cNvPr id="48" name="TextBox 47">
                <a:extLst>
                  <a:ext uri="{FF2B5EF4-FFF2-40B4-BE49-F238E27FC236}">
                    <a16:creationId xmlns:a16="http://schemas.microsoft.com/office/drawing/2014/main" id="{531062A0-A1A8-C71D-DE55-A58BCCDB31F0}"/>
                  </a:ext>
                </a:extLst>
              </p:cNvPr>
              <p:cNvSpPr txBox="1"/>
              <p:nvPr/>
            </p:nvSpPr>
            <p:spPr>
              <a:xfrm>
                <a:off x="12027158" y="4343629"/>
                <a:ext cx="535851" cy="1369606"/>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90</a:t>
                </a:r>
              </a:p>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17</a:t>
                </a:r>
              </a:p>
            </p:txBody>
          </p:sp>
          <p:cxnSp>
            <p:nvCxnSpPr>
              <p:cNvPr id="49" name="Straight Connector 48">
                <a:extLst>
                  <a:ext uri="{FF2B5EF4-FFF2-40B4-BE49-F238E27FC236}">
                    <a16:creationId xmlns:a16="http://schemas.microsoft.com/office/drawing/2014/main" id="{B8D74F3B-48BC-B41B-9178-4580FAF4950F}"/>
                  </a:ext>
                </a:extLst>
              </p:cNvPr>
              <p:cNvCxnSpPr>
                <a:cxnSpLocks/>
              </p:cNvCxnSpPr>
              <p:nvPr/>
            </p:nvCxnSpPr>
            <p:spPr>
              <a:xfrm flipH="1">
                <a:off x="12027158" y="5000151"/>
                <a:ext cx="531200" cy="0"/>
              </a:xfrm>
              <a:prstGeom prst="line">
                <a:avLst/>
              </a:prstGeom>
              <a:ln w="28575"/>
            </p:spPr>
            <p:style>
              <a:lnRef idx="3">
                <a:schemeClr val="dk1"/>
              </a:lnRef>
              <a:fillRef idx="0">
                <a:schemeClr val="dk1"/>
              </a:fillRef>
              <a:effectRef idx="2">
                <a:schemeClr val="dk1"/>
              </a:effectRef>
              <a:fontRef idx="minor">
                <a:schemeClr val="tx1"/>
              </a:fontRef>
            </p:style>
          </p:cxnSp>
        </p:grpSp>
      </p:grpSp>
      <p:grpSp>
        <p:nvGrpSpPr>
          <p:cNvPr id="50" name="Group 49">
            <a:extLst>
              <a:ext uri="{FF2B5EF4-FFF2-40B4-BE49-F238E27FC236}">
                <a16:creationId xmlns:a16="http://schemas.microsoft.com/office/drawing/2014/main" id="{DDAFA729-CC89-BBD2-895D-4B5CA42F8708}"/>
              </a:ext>
            </a:extLst>
          </p:cNvPr>
          <p:cNvGrpSpPr/>
          <p:nvPr/>
        </p:nvGrpSpPr>
        <p:grpSpPr>
          <a:xfrm>
            <a:off x="7801907" y="2065226"/>
            <a:ext cx="671709" cy="974626"/>
            <a:chOff x="4021636" y="1672057"/>
            <a:chExt cx="1007564" cy="1461939"/>
          </a:xfrm>
        </p:grpSpPr>
        <p:sp>
          <p:nvSpPr>
            <p:cNvPr id="51" name="Rounded Rectangle 50">
              <a:extLst>
                <a:ext uri="{FF2B5EF4-FFF2-40B4-BE49-F238E27FC236}">
                  <a16:creationId xmlns:a16="http://schemas.microsoft.com/office/drawing/2014/main" id="{62B3E82A-EDC7-18BF-3A8F-B31142932B59}"/>
                </a:ext>
              </a:extLst>
            </p:cNvPr>
            <p:cNvSpPr/>
            <p:nvPr/>
          </p:nvSpPr>
          <p:spPr>
            <a:xfrm>
              <a:off x="4021636" y="1672057"/>
              <a:ext cx="1007564" cy="1461939"/>
            </a:xfrm>
            <a:prstGeom prst="roundRect">
              <a:avLst/>
            </a:prstGeom>
            <a:solidFill>
              <a:schemeClr val="accent6">
                <a:lumMod val="20000"/>
                <a:lumOff val="80000"/>
              </a:schemeClr>
            </a:solidFill>
            <a:ln w="63500"/>
          </p:spPr>
          <p:style>
            <a:lnRef idx="2">
              <a:schemeClr val="accent6"/>
            </a:lnRef>
            <a:fillRef idx="1">
              <a:schemeClr val="lt1"/>
            </a:fillRef>
            <a:effectRef idx="0">
              <a:schemeClr val="accent6"/>
            </a:effectRef>
            <a:fontRef idx="minor">
              <a:schemeClr val="dk1"/>
            </a:fontRef>
          </p:style>
          <p:txBody>
            <a:bodyPr rtlCol="0" anchor="ctr"/>
            <a:lstStyle/>
            <a:p>
              <a:pPr algn="ctr" defTabSz="609630"/>
              <a:r>
                <a:rPr lang="en-VN" sz="2500" b="1" dirty="0">
                  <a:solidFill>
                    <a:srgbClr val="C00000"/>
                  </a:solidFill>
                  <a:latin typeface="UTM Avo" panose="02040603050506020204" pitchFamily="18"/>
                  <a:cs typeface="Arial" panose="020B0604020202020204" pitchFamily="34" charset="0"/>
                </a:rPr>
                <a:t> </a:t>
              </a:r>
            </a:p>
          </p:txBody>
        </p:sp>
        <p:grpSp>
          <p:nvGrpSpPr>
            <p:cNvPr id="52" name="Group 51">
              <a:extLst>
                <a:ext uri="{FF2B5EF4-FFF2-40B4-BE49-F238E27FC236}">
                  <a16:creationId xmlns:a16="http://schemas.microsoft.com/office/drawing/2014/main" id="{709A7BD0-FF69-2651-3546-334992A618E2}"/>
                </a:ext>
              </a:extLst>
            </p:cNvPr>
            <p:cNvGrpSpPr/>
            <p:nvPr/>
          </p:nvGrpSpPr>
          <p:grpSpPr>
            <a:xfrm>
              <a:off x="4117903" y="1722271"/>
              <a:ext cx="817341" cy="1369604"/>
              <a:chOff x="12027158" y="4334782"/>
              <a:chExt cx="535851" cy="1369604"/>
            </a:xfrm>
          </p:grpSpPr>
          <p:sp>
            <p:nvSpPr>
              <p:cNvPr id="53" name="TextBox 52">
                <a:extLst>
                  <a:ext uri="{FF2B5EF4-FFF2-40B4-BE49-F238E27FC236}">
                    <a16:creationId xmlns:a16="http://schemas.microsoft.com/office/drawing/2014/main" id="{3261574F-6964-26AA-5FBE-27C7FFB3BE8D}"/>
                  </a:ext>
                </a:extLst>
              </p:cNvPr>
              <p:cNvSpPr txBox="1"/>
              <p:nvPr/>
            </p:nvSpPr>
            <p:spPr>
              <a:xfrm>
                <a:off x="12027158" y="4334782"/>
                <a:ext cx="535851" cy="1369604"/>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7</a:t>
                </a:r>
              </a:p>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3</a:t>
                </a:r>
              </a:p>
            </p:txBody>
          </p:sp>
          <p:cxnSp>
            <p:nvCxnSpPr>
              <p:cNvPr id="58" name="Straight Connector 57">
                <a:extLst>
                  <a:ext uri="{FF2B5EF4-FFF2-40B4-BE49-F238E27FC236}">
                    <a16:creationId xmlns:a16="http://schemas.microsoft.com/office/drawing/2014/main" id="{E4819063-E8FB-CD0B-BDC0-92184F8E21DE}"/>
                  </a:ext>
                </a:extLst>
              </p:cNvPr>
              <p:cNvCxnSpPr>
                <a:cxnSpLocks/>
              </p:cNvCxnSpPr>
              <p:nvPr/>
            </p:nvCxnSpPr>
            <p:spPr>
              <a:xfrm flipH="1">
                <a:off x="12073254" y="5000151"/>
                <a:ext cx="439008" cy="0"/>
              </a:xfrm>
              <a:prstGeom prst="line">
                <a:avLst/>
              </a:prstGeom>
              <a:ln w="28575"/>
            </p:spPr>
            <p:style>
              <a:lnRef idx="3">
                <a:schemeClr val="dk1"/>
              </a:lnRef>
              <a:fillRef idx="0">
                <a:schemeClr val="dk1"/>
              </a:fillRef>
              <a:effectRef idx="2">
                <a:schemeClr val="dk1"/>
              </a:effectRef>
              <a:fontRef idx="minor">
                <a:schemeClr val="tx1"/>
              </a:fontRef>
            </p:style>
          </p:cxnSp>
        </p:grpSp>
      </p:grpSp>
      <p:grpSp>
        <p:nvGrpSpPr>
          <p:cNvPr id="59" name="Group 58">
            <a:extLst>
              <a:ext uri="{FF2B5EF4-FFF2-40B4-BE49-F238E27FC236}">
                <a16:creationId xmlns:a16="http://schemas.microsoft.com/office/drawing/2014/main" id="{D27DF218-1829-6B19-10E6-743A668DD881}"/>
              </a:ext>
            </a:extLst>
          </p:cNvPr>
          <p:cNvGrpSpPr/>
          <p:nvPr/>
        </p:nvGrpSpPr>
        <p:grpSpPr>
          <a:xfrm>
            <a:off x="9954077" y="1980744"/>
            <a:ext cx="671709" cy="974626"/>
            <a:chOff x="4021636" y="1672057"/>
            <a:chExt cx="1007564" cy="1461939"/>
          </a:xfrm>
        </p:grpSpPr>
        <p:sp>
          <p:nvSpPr>
            <p:cNvPr id="60" name="Rounded Rectangle 59">
              <a:extLst>
                <a:ext uri="{FF2B5EF4-FFF2-40B4-BE49-F238E27FC236}">
                  <a16:creationId xmlns:a16="http://schemas.microsoft.com/office/drawing/2014/main" id="{76860921-72D0-42FA-E2CD-964EE995C166}"/>
                </a:ext>
              </a:extLst>
            </p:cNvPr>
            <p:cNvSpPr/>
            <p:nvPr/>
          </p:nvSpPr>
          <p:spPr>
            <a:xfrm>
              <a:off x="4021636" y="1672057"/>
              <a:ext cx="1007564" cy="1461939"/>
            </a:xfrm>
            <a:prstGeom prst="roundRect">
              <a:avLst/>
            </a:prstGeom>
            <a:solidFill>
              <a:schemeClr val="accent6">
                <a:lumMod val="20000"/>
                <a:lumOff val="80000"/>
              </a:schemeClr>
            </a:solidFill>
            <a:ln w="63500"/>
          </p:spPr>
          <p:style>
            <a:lnRef idx="2">
              <a:schemeClr val="accent6"/>
            </a:lnRef>
            <a:fillRef idx="1">
              <a:schemeClr val="lt1"/>
            </a:fillRef>
            <a:effectRef idx="0">
              <a:schemeClr val="accent6"/>
            </a:effectRef>
            <a:fontRef idx="minor">
              <a:schemeClr val="dk1"/>
            </a:fontRef>
          </p:style>
          <p:txBody>
            <a:bodyPr rtlCol="0" anchor="ctr"/>
            <a:lstStyle/>
            <a:p>
              <a:pPr algn="ctr" defTabSz="609630"/>
              <a:r>
                <a:rPr lang="en-VN" sz="2500" b="1" dirty="0">
                  <a:solidFill>
                    <a:srgbClr val="C00000"/>
                  </a:solidFill>
                  <a:latin typeface="UTM Avo" panose="02040603050506020204" pitchFamily="18"/>
                  <a:cs typeface="Arial" panose="020B0604020202020204" pitchFamily="34" charset="0"/>
                </a:rPr>
                <a:t> </a:t>
              </a:r>
            </a:p>
          </p:txBody>
        </p:sp>
        <p:grpSp>
          <p:nvGrpSpPr>
            <p:cNvPr id="61" name="Group 60">
              <a:extLst>
                <a:ext uri="{FF2B5EF4-FFF2-40B4-BE49-F238E27FC236}">
                  <a16:creationId xmlns:a16="http://schemas.microsoft.com/office/drawing/2014/main" id="{74C1FE0E-1C33-CD6A-E366-F3F38FE43F16}"/>
                </a:ext>
              </a:extLst>
            </p:cNvPr>
            <p:cNvGrpSpPr/>
            <p:nvPr/>
          </p:nvGrpSpPr>
          <p:grpSpPr>
            <a:xfrm>
              <a:off x="4117903" y="1722273"/>
              <a:ext cx="817341" cy="1369606"/>
              <a:chOff x="12027158" y="4334784"/>
              <a:chExt cx="535851" cy="1369606"/>
            </a:xfrm>
          </p:grpSpPr>
          <p:sp>
            <p:nvSpPr>
              <p:cNvPr id="62" name="TextBox 61">
                <a:extLst>
                  <a:ext uri="{FF2B5EF4-FFF2-40B4-BE49-F238E27FC236}">
                    <a16:creationId xmlns:a16="http://schemas.microsoft.com/office/drawing/2014/main" id="{169421CF-7CE1-3954-F79C-B3D6FA3567C5}"/>
                  </a:ext>
                </a:extLst>
              </p:cNvPr>
              <p:cNvSpPr txBox="1"/>
              <p:nvPr/>
            </p:nvSpPr>
            <p:spPr>
              <a:xfrm>
                <a:off x="12027158" y="4334784"/>
                <a:ext cx="535851" cy="1369606"/>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80</a:t>
                </a:r>
              </a:p>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25</a:t>
                </a:r>
              </a:p>
            </p:txBody>
          </p:sp>
          <p:cxnSp>
            <p:nvCxnSpPr>
              <p:cNvPr id="63" name="Straight Connector 62">
                <a:extLst>
                  <a:ext uri="{FF2B5EF4-FFF2-40B4-BE49-F238E27FC236}">
                    <a16:creationId xmlns:a16="http://schemas.microsoft.com/office/drawing/2014/main" id="{BE3645FC-0B0F-008D-40F6-0B5C750730D5}"/>
                  </a:ext>
                </a:extLst>
              </p:cNvPr>
              <p:cNvCxnSpPr>
                <a:cxnSpLocks/>
              </p:cNvCxnSpPr>
              <p:nvPr/>
            </p:nvCxnSpPr>
            <p:spPr>
              <a:xfrm flipH="1">
                <a:off x="12051304" y="5000151"/>
                <a:ext cx="482909" cy="0"/>
              </a:xfrm>
              <a:prstGeom prst="line">
                <a:avLst/>
              </a:prstGeom>
              <a:ln w="28575"/>
            </p:spPr>
            <p:style>
              <a:lnRef idx="3">
                <a:schemeClr val="dk1"/>
              </a:lnRef>
              <a:fillRef idx="0">
                <a:schemeClr val="dk1"/>
              </a:fillRef>
              <a:effectRef idx="2">
                <a:schemeClr val="dk1"/>
              </a:effectRef>
              <a:fontRef idx="minor">
                <a:schemeClr val="tx1"/>
              </a:fontRef>
            </p:style>
          </p:cxnSp>
        </p:grpSp>
      </p:grpSp>
      <p:grpSp>
        <p:nvGrpSpPr>
          <p:cNvPr id="64" name="Group 63">
            <a:extLst>
              <a:ext uri="{FF2B5EF4-FFF2-40B4-BE49-F238E27FC236}">
                <a16:creationId xmlns:a16="http://schemas.microsoft.com/office/drawing/2014/main" id="{EFB9981A-FBE1-6B9F-44FF-784F003E7F75}"/>
              </a:ext>
            </a:extLst>
          </p:cNvPr>
          <p:cNvGrpSpPr/>
          <p:nvPr/>
        </p:nvGrpSpPr>
        <p:grpSpPr>
          <a:xfrm>
            <a:off x="678523" y="5199188"/>
            <a:ext cx="1727200" cy="974626"/>
            <a:chOff x="3276600" y="3430787"/>
            <a:chExt cx="2590800" cy="1461939"/>
          </a:xfrm>
        </p:grpSpPr>
        <p:sp>
          <p:nvSpPr>
            <p:cNvPr id="65" name="Rounded Rectangle 64">
              <a:extLst>
                <a:ext uri="{FF2B5EF4-FFF2-40B4-BE49-F238E27FC236}">
                  <a16:creationId xmlns:a16="http://schemas.microsoft.com/office/drawing/2014/main" id="{37D61D9B-B13A-7827-DAA5-A43F9C0A5074}"/>
                </a:ext>
              </a:extLst>
            </p:cNvPr>
            <p:cNvSpPr/>
            <p:nvPr/>
          </p:nvSpPr>
          <p:spPr>
            <a:xfrm>
              <a:off x="3276600" y="3430787"/>
              <a:ext cx="2590800" cy="1461939"/>
            </a:xfrm>
            <a:prstGeom prst="roundRect">
              <a:avLst/>
            </a:prstGeom>
            <a:solidFill>
              <a:schemeClr val="accent6">
                <a:lumMod val="20000"/>
                <a:lumOff val="80000"/>
              </a:schemeClr>
            </a:solidFill>
            <a:ln w="63500"/>
          </p:spPr>
          <p:style>
            <a:lnRef idx="2">
              <a:schemeClr val="accent6"/>
            </a:lnRef>
            <a:fillRef idx="1">
              <a:schemeClr val="lt1"/>
            </a:fillRef>
            <a:effectRef idx="0">
              <a:schemeClr val="accent6"/>
            </a:effectRef>
            <a:fontRef idx="minor">
              <a:schemeClr val="dk1"/>
            </a:fontRef>
          </p:style>
          <p:txBody>
            <a:bodyPr rtlCol="0" anchor="ctr"/>
            <a:lstStyle/>
            <a:p>
              <a:pPr algn="ctr" defTabSz="609630"/>
              <a:r>
                <a:rPr lang="en-VN" sz="2500" b="1" dirty="0">
                  <a:solidFill>
                    <a:srgbClr val="C00000"/>
                  </a:solidFill>
                  <a:latin typeface="UTM Avo" panose="02040603050506020204" pitchFamily="18"/>
                  <a:cs typeface="Arial" panose="020B0604020202020204" pitchFamily="34" charset="0"/>
                </a:rPr>
                <a:t> </a:t>
              </a:r>
            </a:p>
          </p:txBody>
        </p:sp>
        <p:grpSp>
          <p:nvGrpSpPr>
            <p:cNvPr id="66" name="Group 65">
              <a:extLst>
                <a:ext uri="{FF2B5EF4-FFF2-40B4-BE49-F238E27FC236}">
                  <a16:creationId xmlns:a16="http://schemas.microsoft.com/office/drawing/2014/main" id="{756EAEF5-AFBB-466B-A775-D65D211AF3FA}"/>
                </a:ext>
              </a:extLst>
            </p:cNvPr>
            <p:cNvGrpSpPr/>
            <p:nvPr/>
          </p:nvGrpSpPr>
          <p:grpSpPr>
            <a:xfrm>
              <a:off x="4879667" y="3453846"/>
              <a:ext cx="817341" cy="1369606"/>
              <a:chOff x="12027158" y="4307627"/>
              <a:chExt cx="535851" cy="1369606"/>
            </a:xfrm>
          </p:grpSpPr>
          <p:sp>
            <p:nvSpPr>
              <p:cNvPr id="71" name="TextBox 70">
                <a:extLst>
                  <a:ext uri="{FF2B5EF4-FFF2-40B4-BE49-F238E27FC236}">
                    <a16:creationId xmlns:a16="http://schemas.microsoft.com/office/drawing/2014/main" id="{2E506AAF-E732-ED3E-1D8F-4338AAFA5E17}"/>
                  </a:ext>
                </a:extLst>
              </p:cNvPr>
              <p:cNvSpPr txBox="1"/>
              <p:nvPr/>
            </p:nvSpPr>
            <p:spPr>
              <a:xfrm>
                <a:off x="12027158" y="4307627"/>
                <a:ext cx="535851" cy="1369606"/>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6</a:t>
                </a:r>
              </a:p>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15</a:t>
                </a:r>
              </a:p>
            </p:txBody>
          </p:sp>
          <p:cxnSp>
            <p:nvCxnSpPr>
              <p:cNvPr id="72" name="Straight Connector 71">
                <a:extLst>
                  <a:ext uri="{FF2B5EF4-FFF2-40B4-BE49-F238E27FC236}">
                    <a16:creationId xmlns:a16="http://schemas.microsoft.com/office/drawing/2014/main" id="{287318B5-265F-7C8B-2883-F615F383011A}"/>
                  </a:ext>
                </a:extLst>
              </p:cNvPr>
              <p:cNvCxnSpPr>
                <a:cxnSpLocks/>
              </p:cNvCxnSpPr>
              <p:nvPr/>
            </p:nvCxnSpPr>
            <p:spPr>
              <a:xfrm flipH="1">
                <a:off x="12069109" y="5013731"/>
                <a:ext cx="482909"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67" name="TextBox 66">
              <a:extLst>
                <a:ext uri="{FF2B5EF4-FFF2-40B4-BE49-F238E27FC236}">
                  <a16:creationId xmlns:a16="http://schemas.microsoft.com/office/drawing/2014/main" id="{E127682F-B694-5CCD-EAD0-8D5C7E76A1D7}"/>
                </a:ext>
              </a:extLst>
            </p:cNvPr>
            <p:cNvSpPr txBox="1"/>
            <p:nvPr/>
          </p:nvSpPr>
          <p:spPr>
            <a:xfrm>
              <a:off x="4356338" y="3756213"/>
              <a:ext cx="525522" cy="715581"/>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a:t>
              </a:r>
            </a:p>
          </p:txBody>
        </p:sp>
        <p:grpSp>
          <p:nvGrpSpPr>
            <p:cNvPr id="68" name="Group 67">
              <a:extLst>
                <a:ext uri="{FF2B5EF4-FFF2-40B4-BE49-F238E27FC236}">
                  <a16:creationId xmlns:a16="http://schemas.microsoft.com/office/drawing/2014/main" id="{204D45E6-13BA-303E-4529-8E65E9426192}"/>
                </a:ext>
              </a:extLst>
            </p:cNvPr>
            <p:cNvGrpSpPr/>
            <p:nvPr/>
          </p:nvGrpSpPr>
          <p:grpSpPr>
            <a:xfrm>
              <a:off x="3517890" y="3467672"/>
              <a:ext cx="817341" cy="1369606"/>
              <a:chOff x="12027158" y="4321206"/>
              <a:chExt cx="535851" cy="1369606"/>
            </a:xfrm>
          </p:grpSpPr>
          <p:sp>
            <p:nvSpPr>
              <p:cNvPr id="69" name="TextBox 68">
                <a:extLst>
                  <a:ext uri="{FF2B5EF4-FFF2-40B4-BE49-F238E27FC236}">
                    <a16:creationId xmlns:a16="http://schemas.microsoft.com/office/drawing/2014/main" id="{583A4157-6263-7565-7BD3-699A237A3E45}"/>
                  </a:ext>
                </a:extLst>
              </p:cNvPr>
              <p:cNvSpPr txBox="1"/>
              <p:nvPr/>
            </p:nvSpPr>
            <p:spPr>
              <a:xfrm>
                <a:off x="12027158" y="4321206"/>
                <a:ext cx="535851" cy="1369606"/>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1</a:t>
                </a:r>
              </a:p>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15</a:t>
                </a:r>
              </a:p>
            </p:txBody>
          </p:sp>
          <p:cxnSp>
            <p:nvCxnSpPr>
              <p:cNvPr id="70" name="Straight Connector 69">
                <a:extLst>
                  <a:ext uri="{FF2B5EF4-FFF2-40B4-BE49-F238E27FC236}">
                    <a16:creationId xmlns:a16="http://schemas.microsoft.com/office/drawing/2014/main" id="{7E62651D-8A92-7440-1B99-013B09E4953A}"/>
                  </a:ext>
                </a:extLst>
              </p:cNvPr>
              <p:cNvCxnSpPr>
                <a:cxnSpLocks/>
              </p:cNvCxnSpPr>
              <p:nvPr/>
            </p:nvCxnSpPr>
            <p:spPr>
              <a:xfrm flipH="1">
                <a:off x="12073254" y="5000152"/>
                <a:ext cx="439008" cy="0"/>
              </a:xfrm>
              <a:prstGeom prst="line">
                <a:avLst/>
              </a:prstGeom>
              <a:ln w="28575"/>
            </p:spPr>
            <p:style>
              <a:lnRef idx="3">
                <a:schemeClr val="dk1"/>
              </a:lnRef>
              <a:fillRef idx="0">
                <a:schemeClr val="dk1"/>
              </a:fillRef>
              <a:effectRef idx="2">
                <a:schemeClr val="dk1"/>
              </a:effectRef>
              <a:fontRef idx="minor">
                <a:schemeClr val="tx1"/>
              </a:fontRef>
            </p:style>
          </p:cxnSp>
        </p:grpSp>
      </p:grpSp>
      <p:grpSp>
        <p:nvGrpSpPr>
          <p:cNvPr id="73" name="Group 72">
            <a:extLst>
              <a:ext uri="{FF2B5EF4-FFF2-40B4-BE49-F238E27FC236}">
                <a16:creationId xmlns:a16="http://schemas.microsoft.com/office/drawing/2014/main" id="{775F89FC-E12C-1146-CCA3-B247E4342C24}"/>
              </a:ext>
            </a:extLst>
          </p:cNvPr>
          <p:cNvGrpSpPr/>
          <p:nvPr/>
        </p:nvGrpSpPr>
        <p:grpSpPr>
          <a:xfrm>
            <a:off x="2886575" y="5254260"/>
            <a:ext cx="1727200" cy="974626"/>
            <a:chOff x="3276600" y="3430787"/>
            <a:chExt cx="2590800" cy="1461939"/>
          </a:xfrm>
        </p:grpSpPr>
        <p:sp>
          <p:nvSpPr>
            <p:cNvPr id="74" name="Rounded Rectangle 73">
              <a:extLst>
                <a:ext uri="{FF2B5EF4-FFF2-40B4-BE49-F238E27FC236}">
                  <a16:creationId xmlns:a16="http://schemas.microsoft.com/office/drawing/2014/main" id="{9B5D71C9-5D25-266E-63B8-373A418A78C4}"/>
                </a:ext>
              </a:extLst>
            </p:cNvPr>
            <p:cNvSpPr/>
            <p:nvPr/>
          </p:nvSpPr>
          <p:spPr>
            <a:xfrm>
              <a:off x="3276600" y="3430787"/>
              <a:ext cx="2590800" cy="1461939"/>
            </a:xfrm>
            <a:prstGeom prst="roundRect">
              <a:avLst/>
            </a:prstGeom>
            <a:solidFill>
              <a:schemeClr val="accent6">
                <a:lumMod val="20000"/>
                <a:lumOff val="80000"/>
              </a:schemeClr>
            </a:solidFill>
            <a:ln w="63500"/>
          </p:spPr>
          <p:style>
            <a:lnRef idx="2">
              <a:schemeClr val="accent6"/>
            </a:lnRef>
            <a:fillRef idx="1">
              <a:schemeClr val="lt1"/>
            </a:fillRef>
            <a:effectRef idx="0">
              <a:schemeClr val="accent6"/>
            </a:effectRef>
            <a:fontRef idx="minor">
              <a:schemeClr val="dk1"/>
            </a:fontRef>
          </p:style>
          <p:txBody>
            <a:bodyPr rtlCol="0" anchor="ctr"/>
            <a:lstStyle/>
            <a:p>
              <a:pPr algn="ctr" defTabSz="609630"/>
              <a:r>
                <a:rPr lang="en-VN" sz="2500" b="1" dirty="0">
                  <a:solidFill>
                    <a:srgbClr val="C00000"/>
                  </a:solidFill>
                  <a:latin typeface="UTM Avo" panose="02040603050506020204" pitchFamily="18"/>
                  <a:cs typeface="Arial" panose="020B0604020202020204" pitchFamily="34" charset="0"/>
                </a:rPr>
                <a:t> </a:t>
              </a:r>
            </a:p>
          </p:txBody>
        </p:sp>
        <p:grpSp>
          <p:nvGrpSpPr>
            <p:cNvPr id="75" name="Group 74">
              <a:extLst>
                <a:ext uri="{FF2B5EF4-FFF2-40B4-BE49-F238E27FC236}">
                  <a16:creationId xmlns:a16="http://schemas.microsoft.com/office/drawing/2014/main" id="{334ABAC6-43C1-7FC9-E0CF-D90AF0F0C62D}"/>
                </a:ext>
              </a:extLst>
            </p:cNvPr>
            <p:cNvGrpSpPr/>
            <p:nvPr/>
          </p:nvGrpSpPr>
          <p:grpSpPr>
            <a:xfrm>
              <a:off x="4866087" y="3453846"/>
              <a:ext cx="817341" cy="1369606"/>
              <a:chOff x="12018255" y="4307627"/>
              <a:chExt cx="535851" cy="1369606"/>
            </a:xfrm>
          </p:grpSpPr>
          <p:sp>
            <p:nvSpPr>
              <p:cNvPr id="80" name="TextBox 79">
                <a:extLst>
                  <a:ext uri="{FF2B5EF4-FFF2-40B4-BE49-F238E27FC236}">
                    <a16:creationId xmlns:a16="http://schemas.microsoft.com/office/drawing/2014/main" id="{8E4A5F90-5BEC-A118-6497-760E6FC4653A}"/>
                  </a:ext>
                </a:extLst>
              </p:cNvPr>
              <p:cNvSpPr txBox="1"/>
              <p:nvPr/>
            </p:nvSpPr>
            <p:spPr>
              <a:xfrm>
                <a:off x="12018255" y="4307627"/>
                <a:ext cx="535851" cy="1369606"/>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1</a:t>
                </a:r>
              </a:p>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17</a:t>
                </a:r>
              </a:p>
            </p:txBody>
          </p:sp>
          <p:cxnSp>
            <p:nvCxnSpPr>
              <p:cNvPr id="81" name="Straight Connector 80">
                <a:extLst>
                  <a:ext uri="{FF2B5EF4-FFF2-40B4-BE49-F238E27FC236}">
                    <a16:creationId xmlns:a16="http://schemas.microsoft.com/office/drawing/2014/main" id="{1650C4B2-3FCE-3D3A-EC05-5CAABA847B20}"/>
                  </a:ext>
                </a:extLst>
              </p:cNvPr>
              <p:cNvCxnSpPr>
                <a:cxnSpLocks/>
              </p:cNvCxnSpPr>
              <p:nvPr/>
            </p:nvCxnSpPr>
            <p:spPr>
              <a:xfrm flipH="1">
                <a:off x="12082157" y="5000153"/>
                <a:ext cx="439008"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76" name="TextBox 75">
              <a:extLst>
                <a:ext uri="{FF2B5EF4-FFF2-40B4-BE49-F238E27FC236}">
                  <a16:creationId xmlns:a16="http://schemas.microsoft.com/office/drawing/2014/main" id="{103A22D5-1F77-4702-62DE-0F6DFBA70D4A}"/>
                </a:ext>
              </a:extLst>
            </p:cNvPr>
            <p:cNvSpPr txBox="1"/>
            <p:nvPr/>
          </p:nvSpPr>
          <p:spPr>
            <a:xfrm>
              <a:off x="4424456" y="3730560"/>
              <a:ext cx="525522" cy="715581"/>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a:t>
              </a:r>
            </a:p>
          </p:txBody>
        </p:sp>
        <p:grpSp>
          <p:nvGrpSpPr>
            <p:cNvPr id="77" name="Group 76">
              <a:extLst>
                <a:ext uri="{FF2B5EF4-FFF2-40B4-BE49-F238E27FC236}">
                  <a16:creationId xmlns:a16="http://schemas.microsoft.com/office/drawing/2014/main" id="{F3947FAA-AB22-D9FE-80EC-C9ED1A5DFDB6}"/>
                </a:ext>
              </a:extLst>
            </p:cNvPr>
            <p:cNvGrpSpPr/>
            <p:nvPr/>
          </p:nvGrpSpPr>
          <p:grpSpPr>
            <a:xfrm>
              <a:off x="3490741" y="3467672"/>
              <a:ext cx="837407" cy="1369606"/>
              <a:chOff x="12009352" y="4321206"/>
              <a:chExt cx="549006" cy="1369606"/>
            </a:xfrm>
          </p:grpSpPr>
          <p:sp>
            <p:nvSpPr>
              <p:cNvPr id="78" name="TextBox 77">
                <a:extLst>
                  <a:ext uri="{FF2B5EF4-FFF2-40B4-BE49-F238E27FC236}">
                    <a16:creationId xmlns:a16="http://schemas.microsoft.com/office/drawing/2014/main" id="{1B269C1E-0D64-313B-0542-4B3201D0E880}"/>
                  </a:ext>
                </a:extLst>
              </p:cNvPr>
              <p:cNvSpPr txBox="1"/>
              <p:nvPr/>
            </p:nvSpPr>
            <p:spPr>
              <a:xfrm>
                <a:off x="12009352" y="4321206"/>
                <a:ext cx="535851" cy="1369606"/>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89</a:t>
                </a:r>
              </a:p>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17</a:t>
                </a:r>
              </a:p>
            </p:txBody>
          </p:sp>
          <p:cxnSp>
            <p:nvCxnSpPr>
              <p:cNvPr id="79" name="Straight Connector 78">
                <a:extLst>
                  <a:ext uri="{FF2B5EF4-FFF2-40B4-BE49-F238E27FC236}">
                    <a16:creationId xmlns:a16="http://schemas.microsoft.com/office/drawing/2014/main" id="{4B95A0F5-2929-A34B-1E33-7FE8D25B35E5}"/>
                  </a:ext>
                </a:extLst>
              </p:cNvPr>
              <p:cNvCxnSpPr>
                <a:cxnSpLocks/>
              </p:cNvCxnSpPr>
              <p:nvPr/>
            </p:nvCxnSpPr>
            <p:spPr>
              <a:xfrm flipH="1">
                <a:off x="12027158" y="5000151"/>
                <a:ext cx="531200" cy="0"/>
              </a:xfrm>
              <a:prstGeom prst="line">
                <a:avLst/>
              </a:prstGeom>
              <a:ln w="28575"/>
            </p:spPr>
            <p:style>
              <a:lnRef idx="3">
                <a:schemeClr val="dk1"/>
              </a:lnRef>
              <a:fillRef idx="0">
                <a:schemeClr val="dk1"/>
              </a:fillRef>
              <a:effectRef idx="2">
                <a:schemeClr val="dk1"/>
              </a:effectRef>
              <a:fontRef idx="minor">
                <a:schemeClr val="tx1"/>
              </a:fontRef>
            </p:style>
          </p:cxnSp>
        </p:grpSp>
      </p:grpSp>
      <p:grpSp>
        <p:nvGrpSpPr>
          <p:cNvPr id="82" name="Group 81">
            <a:extLst>
              <a:ext uri="{FF2B5EF4-FFF2-40B4-BE49-F238E27FC236}">
                <a16:creationId xmlns:a16="http://schemas.microsoft.com/office/drawing/2014/main" id="{7432BA57-0BD9-0131-F710-7D184239CB63}"/>
              </a:ext>
            </a:extLst>
          </p:cNvPr>
          <p:cNvGrpSpPr/>
          <p:nvPr/>
        </p:nvGrpSpPr>
        <p:grpSpPr>
          <a:xfrm>
            <a:off x="7439939" y="5272368"/>
            <a:ext cx="1727200" cy="974627"/>
            <a:chOff x="3276600" y="3444366"/>
            <a:chExt cx="2590800" cy="1461939"/>
          </a:xfrm>
        </p:grpSpPr>
        <p:sp>
          <p:nvSpPr>
            <p:cNvPr id="83" name="Rounded Rectangle 82">
              <a:extLst>
                <a:ext uri="{FF2B5EF4-FFF2-40B4-BE49-F238E27FC236}">
                  <a16:creationId xmlns:a16="http://schemas.microsoft.com/office/drawing/2014/main" id="{F8DAB49E-C514-B153-0D87-BB9DC0852E8F}"/>
                </a:ext>
              </a:extLst>
            </p:cNvPr>
            <p:cNvSpPr/>
            <p:nvPr/>
          </p:nvSpPr>
          <p:spPr>
            <a:xfrm>
              <a:off x="3276600" y="3444366"/>
              <a:ext cx="2590800" cy="1461939"/>
            </a:xfrm>
            <a:prstGeom prst="roundRect">
              <a:avLst/>
            </a:prstGeom>
            <a:solidFill>
              <a:schemeClr val="accent6">
                <a:lumMod val="20000"/>
                <a:lumOff val="80000"/>
              </a:schemeClr>
            </a:solidFill>
            <a:ln w="63500"/>
          </p:spPr>
          <p:style>
            <a:lnRef idx="2">
              <a:schemeClr val="accent6"/>
            </a:lnRef>
            <a:fillRef idx="1">
              <a:schemeClr val="lt1"/>
            </a:fillRef>
            <a:effectRef idx="0">
              <a:schemeClr val="accent6"/>
            </a:effectRef>
            <a:fontRef idx="minor">
              <a:schemeClr val="dk1"/>
            </a:fontRef>
          </p:style>
          <p:txBody>
            <a:bodyPr rtlCol="0" anchor="ctr"/>
            <a:lstStyle/>
            <a:p>
              <a:pPr algn="ctr" defTabSz="609630"/>
              <a:r>
                <a:rPr lang="en-VN" sz="2500" b="1" dirty="0">
                  <a:solidFill>
                    <a:srgbClr val="C00000"/>
                  </a:solidFill>
                  <a:latin typeface="UTM Avo" panose="02040603050506020204" pitchFamily="18"/>
                  <a:cs typeface="Arial" panose="020B0604020202020204" pitchFamily="34" charset="0"/>
                </a:rPr>
                <a:t> </a:t>
              </a:r>
            </a:p>
          </p:txBody>
        </p:sp>
        <p:grpSp>
          <p:nvGrpSpPr>
            <p:cNvPr id="84" name="Group 83">
              <a:extLst>
                <a:ext uri="{FF2B5EF4-FFF2-40B4-BE49-F238E27FC236}">
                  <a16:creationId xmlns:a16="http://schemas.microsoft.com/office/drawing/2014/main" id="{15FD95AB-1097-828F-4F71-435013E0ED0E}"/>
                </a:ext>
              </a:extLst>
            </p:cNvPr>
            <p:cNvGrpSpPr/>
            <p:nvPr/>
          </p:nvGrpSpPr>
          <p:grpSpPr>
            <a:xfrm>
              <a:off x="4852507" y="3481002"/>
              <a:ext cx="817341" cy="1369603"/>
              <a:chOff x="12009352" y="4334783"/>
              <a:chExt cx="535851" cy="1369603"/>
            </a:xfrm>
          </p:grpSpPr>
          <p:sp>
            <p:nvSpPr>
              <p:cNvPr id="89" name="TextBox 88">
                <a:extLst>
                  <a:ext uri="{FF2B5EF4-FFF2-40B4-BE49-F238E27FC236}">
                    <a16:creationId xmlns:a16="http://schemas.microsoft.com/office/drawing/2014/main" id="{8CF33A69-D43C-A499-C282-D03810C533CA}"/>
                  </a:ext>
                </a:extLst>
              </p:cNvPr>
              <p:cNvSpPr txBox="1"/>
              <p:nvPr/>
            </p:nvSpPr>
            <p:spPr>
              <a:xfrm>
                <a:off x="12009352" y="4334783"/>
                <a:ext cx="535851" cy="1369603"/>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2</a:t>
                </a:r>
              </a:p>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7</a:t>
                </a:r>
              </a:p>
            </p:txBody>
          </p:sp>
          <p:cxnSp>
            <p:nvCxnSpPr>
              <p:cNvPr id="90" name="Straight Connector 89">
                <a:extLst>
                  <a:ext uri="{FF2B5EF4-FFF2-40B4-BE49-F238E27FC236}">
                    <a16:creationId xmlns:a16="http://schemas.microsoft.com/office/drawing/2014/main" id="{9677A86E-E3AA-2976-2E6B-23F93269E793}"/>
                  </a:ext>
                </a:extLst>
              </p:cNvPr>
              <p:cNvCxnSpPr>
                <a:cxnSpLocks/>
              </p:cNvCxnSpPr>
              <p:nvPr/>
            </p:nvCxnSpPr>
            <p:spPr>
              <a:xfrm flipH="1">
                <a:off x="12064351" y="5000152"/>
                <a:ext cx="439008"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85" name="TextBox 84">
              <a:extLst>
                <a:ext uri="{FF2B5EF4-FFF2-40B4-BE49-F238E27FC236}">
                  <a16:creationId xmlns:a16="http://schemas.microsoft.com/office/drawing/2014/main" id="{496C34CC-890D-E568-B8D3-6B2F01C480F7}"/>
                </a:ext>
              </a:extLst>
            </p:cNvPr>
            <p:cNvSpPr txBox="1"/>
            <p:nvPr/>
          </p:nvSpPr>
          <p:spPr>
            <a:xfrm>
              <a:off x="4356338" y="3742633"/>
              <a:ext cx="525522" cy="715580"/>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a:t>
              </a:r>
            </a:p>
          </p:txBody>
        </p:sp>
        <p:grpSp>
          <p:nvGrpSpPr>
            <p:cNvPr id="86" name="Group 85">
              <a:extLst>
                <a:ext uri="{FF2B5EF4-FFF2-40B4-BE49-F238E27FC236}">
                  <a16:creationId xmlns:a16="http://schemas.microsoft.com/office/drawing/2014/main" id="{C9147611-A955-2BDE-E72D-BE6152D4A3AE}"/>
                </a:ext>
              </a:extLst>
            </p:cNvPr>
            <p:cNvGrpSpPr/>
            <p:nvPr/>
          </p:nvGrpSpPr>
          <p:grpSpPr>
            <a:xfrm>
              <a:off x="3490730" y="3508407"/>
              <a:ext cx="817341" cy="1369603"/>
              <a:chOff x="12009352" y="4361941"/>
              <a:chExt cx="535851" cy="1369603"/>
            </a:xfrm>
          </p:grpSpPr>
          <p:sp>
            <p:nvSpPr>
              <p:cNvPr id="87" name="TextBox 86">
                <a:extLst>
                  <a:ext uri="{FF2B5EF4-FFF2-40B4-BE49-F238E27FC236}">
                    <a16:creationId xmlns:a16="http://schemas.microsoft.com/office/drawing/2014/main" id="{987D3D99-B21B-116A-F27E-A6BE489773AE}"/>
                  </a:ext>
                </a:extLst>
              </p:cNvPr>
              <p:cNvSpPr txBox="1"/>
              <p:nvPr/>
            </p:nvSpPr>
            <p:spPr>
              <a:xfrm>
                <a:off x="12009352" y="4361941"/>
                <a:ext cx="535851" cy="1369603"/>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6</a:t>
                </a:r>
              </a:p>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7</a:t>
                </a:r>
              </a:p>
            </p:txBody>
          </p:sp>
          <p:cxnSp>
            <p:nvCxnSpPr>
              <p:cNvPr id="88" name="Straight Connector 87">
                <a:extLst>
                  <a:ext uri="{FF2B5EF4-FFF2-40B4-BE49-F238E27FC236}">
                    <a16:creationId xmlns:a16="http://schemas.microsoft.com/office/drawing/2014/main" id="{3B44C7D8-27E5-6ACE-0663-81FC908C0907}"/>
                  </a:ext>
                </a:extLst>
              </p:cNvPr>
              <p:cNvCxnSpPr>
                <a:cxnSpLocks/>
              </p:cNvCxnSpPr>
              <p:nvPr/>
            </p:nvCxnSpPr>
            <p:spPr>
              <a:xfrm flipH="1">
                <a:off x="12051304" y="5013731"/>
                <a:ext cx="482909" cy="0"/>
              </a:xfrm>
              <a:prstGeom prst="line">
                <a:avLst/>
              </a:prstGeom>
              <a:ln w="28575"/>
            </p:spPr>
            <p:style>
              <a:lnRef idx="3">
                <a:schemeClr val="dk1"/>
              </a:lnRef>
              <a:fillRef idx="0">
                <a:schemeClr val="dk1"/>
              </a:fillRef>
              <a:effectRef idx="2">
                <a:schemeClr val="dk1"/>
              </a:effectRef>
              <a:fontRef idx="minor">
                <a:schemeClr val="tx1"/>
              </a:fontRef>
            </p:style>
          </p:cxnSp>
        </p:grpSp>
      </p:grpSp>
      <p:grpSp>
        <p:nvGrpSpPr>
          <p:cNvPr id="91" name="Group 90">
            <a:extLst>
              <a:ext uri="{FF2B5EF4-FFF2-40B4-BE49-F238E27FC236}">
                <a16:creationId xmlns:a16="http://schemas.microsoft.com/office/drawing/2014/main" id="{7098772F-7FAB-E121-C5E7-6DF3992B7AF7}"/>
              </a:ext>
            </a:extLst>
          </p:cNvPr>
          <p:cNvGrpSpPr/>
          <p:nvPr/>
        </p:nvGrpSpPr>
        <p:grpSpPr>
          <a:xfrm>
            <a:off x="9646700" y="5272923"/>
            <a:ext cx="1727200" cy="974627"/>
            <a:chOff x="3276600" y="3430787"/>
            <a:chExt cx="2590800" cy="1461939"/>
          </a:xfrm>
        </p:grpSpPr>
        <p:sp>
          <p:nvSpPr>
            <p:cNvPr id="92" name="Rounded Rectangle 91">
              <a:extLst>
                <a:ext uri="{FF2B5EF4-FFF2-40B4-BE49-F238E27FC236}">
                  <a16:creationId xmlns:a16="http://schemas.microsoft.com/office/drawing/2014/main" id="{93028AF4-3A25-14B9-433E-DB2FFFF48D2C}"/>
                </a:ext>
              </a:extLst>
            </p:cNvPr>
            <p:cNvSpPr/>
            <p:nvPr/>
          </p:nvSpPr>
          <p:spPr>
            <a:xfrm>
              <a:off x="3276600" y="3430787"/>
              <a:ext cx="2590800" cy="1461939"/>
            </a:xfrm>
            <a:prstGeom prst="roundRect">
              <a:avLst/>
            </a:prstGeom>
            <a:solidFill>
              <a:schemeClr val="accent6">
                <a:lumMod val="20000"/>
                <a:lumOff val="80000"/>
              </a:schemeClr>
            </a:solidFill>
            <a:ln w="63500"/>
          </p:spPr>
          <p:style>
            <a:lnRef idx="2">
              <a:schemeClr val="accent6"/>
            </a:lnRef>
            <a:fillRef idx="1">
              <a:schemeClr val="lt1"/>
            </a:fillRef>
            <a:effectRef idx="0">
              <a:schemeClr val="accent6"/>
            </a:effectRef>
            <a:fontRef idx="minor">
              <a:schemeClr val="dk1"/>
            </a:fontRef>
          </p:style>
          <p:txBody>
            <a:bodyPr rtlCol="0" anchor="ctr"/>
            <a:lstStyle/>
            <a:p>
              <a:pPr algn="ctr" defTabSz="609630"/>
              <a:r>
                <a:rPr lang="en-VN" sz="2500" b="1" dirty="0">
                  <a:solidFill>
                    <a:srgbClr val="C00000"/>
                  </a:solidFill>
                  <a:latin typeface="UTM Avo" panose="02040603050506020204" pitchFamily="18"/>
                  <a:cs typeface="Arial" panose="020B0604020202020204" pitchFamily="34" charset="0"/>
                </a:rPr>
                <a:t> </a:t>
              </a:r>
            </a:p>
          </p:txBody>
        </p:sp>
        <p:grpSp>
          <p:nvGrpSpPr>
            <p:cNvPr id="93" name="Group 92">
              <a:extLst>
                <a:ext uri="{FF2B5EF4-FFF2-40B4-BE49-F238E27FC236}">
                  <a16:creationId xmlns:a16="http://schemas.microsoft.com/office/drawing/2014/main" id="{2F5FC481-359C-4682-6F1D-76018DE73C60}"/>
                </a:ext>
              </a:extLst>
            </p:cNvPr>
            <p:cNvGrpSpPr/>
            <p:nvPr/>
          </p:nvGrpSpPr>
          <p:grpSpPr>
            <a:xfrm>
              <a:off x="4893346" y="3466864"/>
              <a:ext cx="817341" cy="1369603"/>
              <a:chOff x="12036126" y="4320645"/>
              <a:chExt cx="535851" cy="1369603"/>
            </a:xfrm>
          </p:grpSpPr>
          <p:sp>
            <p:nvSpPr>
              <p:cNvPr id="98" name="TextBox 97">
                <a:extLst>
                  <a:ext uri="{FF2B5EF4-FFF2-40B4-BE49-F238E27FC236}">
                    <a16:creationId xmlns:a16="http://schemas.microsoft.com/office/drawing/2014/main" id="{1D381D73-0A2B-04AF-A798-49ACFDB70AD3}"/>
                  </a:ext>
                </a:extLst>
              </p:cNvPr>
              <p:cNvSpPr txBox="1"/>
              <p:nvPr/>
            </p:nvSpPr>
            <p:spPr>
              <a:xfrm>
                <a:off x="12036126" y="4320645"/>
                <a:ext cx="535851" cy="1369603"/>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5</a:t>
                </a:r>
              </a:p>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3</a:t>
                </a:r>
              </a:p>
            </p:txBody>
          </p:sp>
          <p:cxnSp>
            <p:nvCxnSpPr>
              <p:cNvPr id="99" name="Straight Connector 98">
                <a:extLst>
                  <a:ext uri="{FF2B5EF4-FFF2-40B4-BE49-F238E27FC236}">
                    <a16:creationId xmlns:a16="http://schemas.microsoft.com/office/drawing/2014/main" id="{BCC06B20-E43B-4235-9059-15580EB486EA}"/>
                  </a:ext>
                </a:extLst>
              </p:cNvPr>
              <p:cNvCxnSpPr>
                <a:cxnSpLocks/>
              </p:cNvCxnSpPr>
              <p:nvPr/>
            </p:nvCxnSpPr>
            <p:spPr>
              <a:xfrm flipH="1">
                <a:off x="12102110" y="5040890"/>
                <a:ext cx="399099" cy="0"/>
              </a:xfrm>
              <a:prstGeom prst="line">
                <a:avLst/>
              </a:prstGeom>
              <a:ln w="28575"/>
            </p:spPr>
            <p:style>
              <a:lnRef idx="3">
                <a:schemeClr val="dk1"/>
              </a:lnRef>
              <a:fillRef idx="0">
                <a:schemeClr val="dk1"/>
              </a:fillRef>
              <a:effectRef idx="2">
                <a:schemeClr val="dk1"/>
              </a:effectRef>
              <a:fontRef idx="minor">
                <a:schemeClr val="tx1"/>
              </a:fontRef>
            </p:style>
          </p:cxnSp>
        </p:grpSp>
        <p:sp>
          <p:nvSpPr>
            <p:cNvPr id="94" name="TextBox 93">
              <a:extLst>
                <a:ext uri="{FF2B5EF4-FFF2-40B4-BE49-F238E27FC236}">
                  <a16:creationId xmlns:a16="http://schemas.microsoft.com/office/drawing/2014/main" id="{B0C1B22B-A6E8-7CAD-0CD4-F961891E56C6}"/>
                </a:ext>
              </a:extLst>
            </p:cNvPr>
            <p:cNvSpPr txBox="1"/>
            <p:nvPr/>
          </p:nvSpPr>
          <p:spPr>
            <a:xfrm>
              <a:off x="4383497" y="3796952"/>
              <a:ext cx="525522" cy="715580"/>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a:t>
              </a:r>
            </a:p>
          </p:txBody>
        </p:sp>
        <p:grpSp>
          <p:nvGrpSpPr>
            <p:cNvPr id="95" name="Group 94">
              <a:extLst>
                <a:ext uri="{FF2B5EF4-FFF2-40B4-BE49-F238E27FC236}">
                  <a16:creationId xmlns:a16="http://schemas.microsoft.com/office/drawing/2014/main" id="{45EA3316-790E-D820-8FEA-AE2E07344A1E}"/>
                </a:ext>
              </a:extLst>
            </p:cNvPr>
            <p:cNvGrpSpPr/>
            <p:nvPr/>
          </p:nvGrpSpPr>
          <p:grpSpPr>
            <a:xfrm>
              <a:off x="3514342" y="3498233"/>
              <a:ext cx="817341" cy="1369603"/>
              <a:chOff x="12024832" y="4351767"/>
              <a:chExt cx="535851" cy="1369603"/>
            </a:xfrm>
          </p:grpSpPr>
          <p:sp>
            <p:nvSpPr>
              <p:cNvPr id="96" name="TextBox 95">
                <a:extLst>
                  <a:ext uri="{FF2B5EF4-FFF2-40B4-BE49-F238E27FC236}">
                    <a16:creationId xmlns:a16="http://schemas.microsoft.com/office/drawing/2014/main" id="{220A322C-6DF6-D4BA-3556-796AC39B44A1}"/>
                  </a:ext>
                </a:extLst>
              </p:cNvPr>
              <p:cNvSpPr txBox="1"/>
              <p:nvPr/>
            </p:nvSpPr>
            <p:spPr>
              <a:xfrm>
                <a:off x="12024832" y="4351767"/>
                <a:ext cx="535851" cy="1369603"/>
              </a:xfrm>
              <a:prstGeom prst="rect">
                <a:avLst/>
              </a:prstGeom>
              <a:noFill/>
            </p:spPr>
            <p:txBody>
              <a:bodyPr wrap="square">
                <a:spAutoFit/>
              </a:bodyPr>
              <a:lstStyle/>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2</a:t>
                </a:r>
              </a:p>
              <a:p>
                <a:pPr algn="ctr" defTabSz="609630">
                  <a:spcBef>
                    <a:spcPts val="200"/>
                  </a:spcBef>
                  <a:spcAft>
                    <a:spcPts val="200"/>
                  </a:spcAft>
                </a:pP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3</a:t>
                </a:r>
              </a:p>
            </p:txBody>
          </p:sp>
          <p:cxnSp>
            <p:nvCxnSpPr>
              <p:cNvPr id="97" name="Straight Connector 96">
                <a:extLst>
                  <a:ext uri="{FF2B5EF4-FFF2-40B4-BE49-F238E27FC236}">
                    <a16:creationId xmlns:a16="http://schemas.microsoft.com/office/drawing/2014/main" id="{C6AECE29-F315-0AB7-955E-F748ABE5D4F4}"/>
                  </a:ext>
                </a:extLst>
              </p:cNvPr>
              <p:cNvCxnSpPr>
                <a:cxnSpLocks/>
              </p:cNvCxnSpPr>
              <p:nvPr/>
            </p:nvCxnSpPr>
            <p:spPr>
              <a:xfrm flipH="1">
                <a:off x="12073254" y="5027310"/>
                <a:ext cx="439008" cy="0"/>
              </a:xfrm>
              <a:prstGeom prst="line">
                <a:avLst/>
              </a:prstGeom>
              <a:ln w="28575"/>
            </p:spPr>
            <p:style>
              <a:lnRef idx="3">
                <a:schemeClr val="dk1"/>
              </a:lnRef>
              <a:fillRef idx="0">
                <a:schemeClr val="dk1"/>
              </a:fillRef>
              <a:effectRef idx="2">
                <a:schemeClr val="dk1"/>
              </a:effectRef>
              <a:fontRef idx="minor">
                <a:schemeClr val="tx1"/>
              </a:fontRef>
            </p:style>
          </p:cxnSp>
        </p:grpSp>
      </p:grpSp>
      <p:sp>
        <p:nvSpPr>
          <p:cNvPr id="101" name="5">
            <a:extLst>
              <a:ext uri="{FF2B5EF4-FFF2-40B4-BE49-F238E27FC236}">
                <a16:creationId xmlns:a16="http://schemas.microsoft.com/office/drawing/2014/main" id="{7762D0B7-8051-E6B3-C016-8AACC407E9E9}"/>
              </a:ext>
            </a:extLst>
          </p:cNvPr>
          <p:cNvSpPr/>
          <p:nvPr/>
        </p:nvSpPr>
        <p:spPr>
          <a:xfrm>
            <a:off x="9341941" y="316442"/>
            <a:ext cx="1859581" cy="1919568"/>
          </a:xfrm>
          <a:custGeom>
            <a:avLst/>
            <a:gdLst/>
            <a:ahLst/>
            <a:cxnLst/>
            <a:rect l="l" t="t" r="r" b="b"/>
            <a:pathLst>
              <a:path w="2734198" h="2822398">
                <a:moveTo>
                  <a:pt x="0" y="0"/>
                </a:moveTo>
                <a:lnTo>
                  <a:pt x="2734198" y="0"/>
                </a:lnTo>
                <a:lnTo>
                  <a:pt x="2734198" y="2822398"/>
                </a:lnTo>
                <a:lnTo>
                  <a:pt x="0" y="2822398"/>
                </a:lnTo>
                <a:lnTo>
                  <a:pt x="0" y="0"/>
                </a:lnTo>
                <a:close/>
              </a:path>
            </a:pathLst>
          </a:custGeom>
          <a:blipFill>
            <a:blip r:embed="rId8"/>
            <a:stretch>
              <a:fillRect/>
            </a:stretch>
          </a:blipFill>
        </p:spPr>
        <p:txBody>
          <a:bodyPr/>
          <a:lstStyle/>
          <a:p>
            <a:pPr defTabSz="609630"/>
            <a:endParaRPr lang="en-US" sz="2500" dirty="0">
              <a:solidFill>
                <a:prstClr val="black"/>
              </a:solidFill>
              <a:latin typeface="UTM Avo" panose="02040603050506020204" pitchFamily="18"/>
            </a:endParaRPr>
          </a:p>
        </p:txBody>
      </p:sp>
      <p:sp>
        <p:nvSpPr>
          <p:cNvPr id="100" name="4">
            <a:extLst>
              <a:ext uri="{FF2B5EF4-FFF2-40B4-BE49-F238E27FC236}">
                <a16:creationId xmlns:a16="http://schemas.microsoft.com/office/drawing/2014/main" id="{4EF246A5-B94C-67E8-D1F2-D7A7A4878E0F}"/>
              </a:ext>
            </a:extLst>
          </p:cNvPr>
          <p:cNvSpPr/>
          <p:nvPr/>
        </p:nvSpPr>
        <p:spPr>
          <a:xfrm>
            <a:off x="7360487" y="1000136"/>
            <a:ext cx="1649795" cy="1138359"/>
          </a:xfrm>
          <a:custGeom>
            <a:avLst/>
            <a:gdLst/>
            <a:ahLst/>
            <a:cxnLst/>
            <a:rect l="l" t="t" r="r" b="b"/>
            <a:pathLst>
              <a:path w="2217385" h="1529996">
                <a:moveTo>
                  <a:pt x="0" y="0"/>
                </a:moveTo>
                <a:lnTo>
                  <a:pt x="2217385" y="0"/>
                </a:lnTo>
                <a:lnTo>
                  <a:pt x="2217385" y="1529996"/>
                </a:lnTo>
                <a:lnTo>
                  <a:pt x="0" y="152999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4" name="3">
            <a:extLst>
              <a:ext uri="{FF2B5EF4-FFF2-40B4-BE49-F238E27FC236}">
                <a16:creationId xmlns:a16="http://schemas.microsoft.com/office/drawing/2014/main" id="{AB1DFA7A-7166-1EA9-B35E-0E560474B5C7}"/>
              </a:ext>
            </a:extLst>
          </p:cNvPr>
          <p:cNvSpPr/>
          <p:nvPr/>
        </p:nvSpPr>
        <p:spPr>
          <a:xfrm>
            <a:off x="4931784" y="953632"/>
            <a:ext cx="2133601" cy="988420"/>
          </a:xfrm>
          <a:custGeom>
            <a:avLst/>
            <a:gdLst/>
            <a:ahLst/>
            <a:cxnLst/>
            <a:rect l="l" t="t" r="r" b="b"/>
            <a:pathLst>
              <a:path w="2475748" h="1146924">
                <a:moveTo>
                  <a:pt x="0" y="0"/>
                </a:moveTo>
                <a:lnTo>
                  <a:pt x="2475748" y="0"/>
                </a:lnTo>
                <a:lnTo>
                  <a:pt x="2475748" y="1146924"/>
                </a:lnTo>
                <a:lnTo>
                  <a:pt x="0" y="114692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2" name="2">
            <a:extLst>
              <a:ext uri="{FF2B5EF4-FFF2-40B4-BE49-F238E27FC236}">
                <a16:creationId xmlns:a16="http://schemas.microsoft.com/office/drawing/2014/main" id="{3D90A7FA-023B-458D-4AF2-54A541486737}"/>
              </a:ext>
            </a:extLst>
          </p:cNvPr>
          <p:cNvSpPr/>
          <p:nvPr/>
        </p:nvSpPr>
        <p:spPr>
          <a:xfrm>
            <a:off x="2986282" y="672603"/>
            <a:ext cx="1910077" cy="1580589"/>
          </a:xfrm>
          <a:custGeom>
            <a:avLst/>
            <a:gdLst/>
            <a:ahLst/>
            <a:cxnLst/>
            <a:rect l="l" t="t" r="r" b="b"/>
            <a:pathLst>
              <a:path w="2966284" h="2454600">
                <a:moveTo>
                  <a:pt x="0" y="0"/>
                </a:moveTo>
                <a:lnTo>
                  <a:pt x="2966284" y="0"/>
                </a:lnTo>
                <a:lnTo>
                  <a:pt x="2966284" y="2454600"/>
                </a:lnTo>
                <a:lnTo>
                  <a:pt x="0" y="24546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03" name="1">
            <a:extLst>
              <a:ext uri="{FF2B5EF4-FFF2-40B4-BE49-F238E27FC236}">
                <a16:creationId xmlns:a16="http://schemas.microsoft.com/office/drawing/2014/main" id="{BD0188B0-EC2F-BDD3-58CC-7C152DA563AA}"/>
              </a:ext>
            </a:extLst>
          </p:cNvPr>
          <p:cNvSpPr/>
          <p:nvPr/>
        </p:nvSpPr>
        <p:spPr>
          <a:xfrm>
            <a:off x="742543" y="582595"/>
            <a:ext cx="1810267" cy="1758064"/>
          </a:xfrm>
          <a:custGeom>
            <a:avLst/>
            <a:gdLst/>
            <a:ahLst/>
            <a:cxnLst/>
            <a:rect l="l" t="t" r="r" b="b"/>
            <a:pathLst>
              <a:path w="2130481" h="2069044">
                <a:moveTo>
                  <a:pt x="0" y="0"/>
                </a:moveTo>
                <a:lnTo>
                  <a:pt x="2130480" y="0"/>
                </a:lnTo>
                <a:lnTo>
                  <a:pt x="2130480" y="2069044"/>
                </a:lnTo>
                <a:lnTo>
                  <a:pt x="0" y="206904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pic>
        <p:nvPicPr>
          <p:cNvPr id="2" name="Picture 1">
            <a:extLst>
              <a:ext uri="{FF2B5EF4-FFF2-40B4-BE49-F238E27FC236}">
                <a16:creationId xmlns:a16="http://schemas.microsoft.com/office/drawing/2014/main" id="{890DA0B2-78C4-8D3B-7603-4CE3DB3C827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279125" y="0"/>
            <a:ext cx="912875" cy="1019101"/>
          </a:xfrm>
          <a:prstGeom prst="rect">
            <a:avLst/>
          </a:prstGeom>
        </p:spPr>
      </p:pic>
    </p:spTree>
    <p:extLst>
      <p:ext uri="{BB962C8B-B14F-4D97-AF65-F5344CB8AC3E}">
        <p14:creationId xmlns:p14="http://schemas.microsoft.com/office/powerpoint/2010/main" val="833227381"/>
      </p:ext>
    </p:extLst>
  </p:cSld>
  <p:clrMapOvr>
    <a:masterClrMapping/>
  </p:clrMapOvr>
  <mc:AlternateContent xmlns:mc="http://schemas.openxmlformats.org/markup-compatibility/2006" xmlns:p14="http://schemas.microsoft.com/office/powerpoint/2010/main">
    <mc:Choice Requires="p14">
      <p:transition spd="med">
        <p14:pan dir="u"/>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4"/>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500"/>
                                        <p:tgtEl>
                                          <p:spTgt spid="45"/>
                                        </p:tgtEl>
                                      </p:cBhvr>
                                    </p:animEffect>
                                    <p:anim calcmode="lin" valueType="num">
                                      <p:cBhvr>
                                        <p:cTn id="7" dur="500"/>
                                        <p:tgtEl>
                                          <p:spTgt spid="45"/>
                                        </p:tgtEl>
                                        <p:attrNameLst>
                                          <p:attrName>ppt_x</p:attrName>
                                        </p:attrNameLst>
                                      </p:cBhvr>
                                      <p:tavLst>
                                        <p:tav tm="0">
                                          <p:val>
                                            <p:strVal val="ppt_x"/>
                                          </p:val>
                                        </p:tav>
                                        <p:tav tm="100000">
                                          <p:val>
                                            <p:strVal val="ppt_x"/>
                                          </p:val>
                                        </p:tav>
                                      </p:tavLst>
                                    </p:anim>
                                    <p:anim calcmode="lin" valueType="num">
                                      <p:cBhvr>
                                        <p:cTn id="8" dur="500"/>
                                        <p:tgtEl>
                                          <p:spTgt spid="45"/>
                                        </p:tgtEl>
                                        <p:attrNameLst>
                                          <p:attrName>ppt_y</p:attrName>
                                        </p:attrNameLst>
                                      </p:cBhvr>
                                      <p:tavLst>
                                        <p:tav tm="0">
                                          <p:val>
                                            <p:strVal val="ppt_y"/>
                                          </p:val>
                                        </p:tav>
                                        <p:tav tm="100000">
                                          <p:val>
                                            <p:strVal val="ppt_y+.1"/>
                                          </p:val>
                                        </p:tav>
                                      </p:tavLst>
                                    </p:anim>
                                    <p:set>
                                      <p:cBhvr>
                                        <p:cTn id="9" dur="1" fill="hold">
                                          <p:stCondLst>
                                            <p:cond delay="499"/>
                                          </p:stCondLst>
                                        </p:cTn>
                                        <p:tgtEl>
                                          <p:spTgt spid="45"/>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250"/>
                                        <p:tgtEl>
                                          <p:spTgt spid="73"/>
                                        </p:tgtEl>
                                      </p:cBhvr>
                                    </p:animEffect>
                                    <p:anim calcmode="lin" valueType="num">
                                      <p:cBhvr>
                                        <p:cTn id="12" dur="250"/>
                                        <p:tgtEl>
                                          <p:spTgt spid="73"/>
                                        </p:tgtEl>
                                        <p:attrNameLst>
                                          <p:attrName>ppt_x</p:attrName>
                                        </p:attrNameLst>
                                      </p:cBhvr>
                                      <p:tavLst>
                                        <p:tav tm="0">
                                          <p:val>
                                            <p:strVal val="ppt_x"/>
                                          </p:val>
                                        </p:tav>
                                        <p:tav tm="100000">
                                          <p:val>
                                            <p:strVal val="ppt_x"/>
                                          </p:val>
                                        </p:tav>
                                      </p:tavLst>
                                    </p:anim>
                                    <p:anim calcmode="lin" valueType="num">
                                      <p:cBhvr>
                                        <p:cTn id="13" dur="250"/>
                                        <p:tgtEl>
                                          <p:spTgt spid="73"/>
                                        </p:tgtEl>
                                        <p:attrNameLst>
                                          <p:attrName>ppt_y</p:attrName>
                                        </p:attrNameLst>
                                      </p:cBhvr>
                                      <p:tavLst>
                                        <p:tav tm="0">
                                          <p:val>
                                            <p:strVal val="ppt_y"/>
                                          </p:val>
                                        </p:tav>
                                        <p:tav tm="100000">
                                          <p:val>
                                            <p:strVal val="ppt_y+.1"/>
                                          </p:val>
                                        </p:tav>
                                      </p:tavLst>
                                    </p:anim>
                                    <p:set>
                                      <p:cBhvr>
                                        <p:cTn id="14" dur="1" fill="hold">
                                          <p:stCondLst>
                                            <p:cond delay="249"/>
                                          </p:stCondLst>
                                        </p:cTn>
                                        <p:tgtEl>
                                          <p:spTgt spid="73"/>
                                        </p:tgtEl>
                                        <p:attrNameLst>
                                          <p:attrName>style.visibility</p:attrName>
                                        </p:attrNameLst>
                                      </p:cBhvr>
                                      <p:to>
                                        <p:strVal val="hidden"/>
                                      </p:to>
                                    </p:set>
                                  </p:childTnLst>
                                </p:cTn>
                              </p:par>
                            </p:childTnLst>
                          </p:cTn>
                        </p:par>
                        <p:par>
                          <p:cTn id="15" fill="hold">
                            <p:stCondLst>
                              <p:cond delay="500"/>
                            </p:stCondLst>
                            <p:childTnLst>
                              <p:par>
                                <p:cTn id="16" presetID="32" presetClass="emph" presetSubtype="0" fill="hold" nodeType="afterEffect">
                                  <p:stCondLst>
                                    <p:cond delay="0"/>
                                  </p:stCondLst>
                                  <p:childTnLst>
                                    <p:animRot by="120000">
                                      <p:cBhvr>
                                        <p:cTn id="17" dur="100" fill="hold">
                                          <p:stCondLst>
                                            <p:cond delay="0"/>
                                          </p:stCondLst>
                                        </p:cTn>
                                        <p:tgtEl>
                                          <p:spTgt spid="104"/>
                                        </p:tgtEl>
                                        <p:attrNameLst>
                                          <p:attrName>r</p:attrName>
                                        </p:attrNameLst>
                                      </p:cBhvr>
                                    </p:animRot>
                                    <p:animRot by="-240000">
                                      <p:cBhvr>
                                        <p:cTn id="18" dur="200" fill="hold">
                                          <p:stCondLst>
                                            <p:cond delay="200"/>
                                          </p:stCondLst>
                                        </p:cTn>
                                        <p:tgtEl>
                                          <p:spTgt spid="104"/>
                                        </p:tgtEl>
                                        <p:attrNameLst>
                                          <p:attrName>r</p:attrName>
                                        </p:attrNameLst>
                                      </p:cBhvr>
                                    </p:animRot>
                                    <p:animRot by="240000">
                                      <p:cBhvr>
                                        <p:cTn id="19" dur="200" fill="hold">
                                          <p:stCondLst>
                                            <p:cond delay="400"/>
                                          </p:stCondLst>
                                        </p:cTn>
                                        <p:tgtEl>
                                          <p:spTgt spid="104"/>
                                        </p:tgtEl>
                                        <p:attrNameLst>
                                          <p:attrName>r</p:attrName>
                                        </p:attrNameLst>
                                      </p:cBhvr>
                                    </p:animRot>
                                    <p:animRot by="-240000">
                                      <p:cBhvr>
                                        <p:cTn id="20" dur="200" fill="hold">
                                          <p:stCondLst>
                                            <p:cond delay="600"/>
                                          </p:stCondLst>
                                        </p:cTn>
                                        <p:tgtEl>
                                          <p:spTgt spid="104"/>
                                        </p:tgtEl>
                                        <p:attrNameLst>
                                          <p:attrName>r</p:attrName>
                                        </p:attrNameLst>
                                      </p:cBhvr>
                                    </p:animRot>
                                    <p:animRot by="120000">
                                      <p:cBhvr>
                                        <p:cTn id="21" dur="200" fill="hold">
                                          <p:stCondLst>
                                            <p:cond delay="800"/>
                                          </p:stCondLst>
                                        </p:cTn>
                                        <p:tgtEl>
                                          <p:spTgt spid="104"/>
                                        </p:tgtEl>
                                        <p:attrNameLst>
                                          <p:attrName>r</p:attrName>
                                        </p:attrNameLst>
                                      </p:cBhvr>
                                    </p:animRot>
                                  </p:childTnLst>
                                </p:cTn>
                              </p:par>
                              <p:par>
                                <p:cTn id="22" presetID="0" presetClass="path" presetSubtype="0" accel="50000" decel="50000" fill="hold" nodeType="withEffect">
                                  <p:stCondLst>
                                    <p:cond delay="0"/>
                                  </p:stCondLst>
                                  <p:childTnLst>
                                    <p:animMotion origin="layout" path="M -0.00763 0.0142 L -0.14314 0.52392 " pathEditMode="relative" ptsTypes="AA">
                                      <p:cBhvr>
                                        <p:cTn id="23" dur="2000" fill="hold"/>
                                        <p:tgtEl>
                                          <p:spTgt spid="104"/>
                                        </p:tgtEl>
                                        <p:attrNameLst>
                                          <p:attrName>ppt_x</p:attrName>
                                          <p:attrName>ppt_y</p:attrName>
                                        </p:attrNameLst>
                                      </p:cBhvr>
                                    </p:animMotion>
                                  </p:childTnLst>
                                </p:cTn>
                              </p:par>
                            </p:childTnLst>
                          </p:cTn>
                        </p:par>
                      </p:childTnLst>
                    </p:cTn>
                  </p:par>
                </p:childTnLst>
              </p:cTn>
              <p:nextCondLst>
                <p:cond evt="onClick" delay="0">
                  <p:tgtEl>
                    <p:spTgt spid="104"/>
                  </p:tgtEl>
                </p:cond>
              </p:nextCondLst>
            </p:seq>
            <p:seq concurrent="1" nextAc="seek">
              <p:cTn id="24" restart="whenNotActive" fill="hold" evtFilter="cancelBubble" nodeType="interactiveSeq">
                <p:stCondLst>
                  <p:cond evt="onClick" delay="0">
                    <p:tgtEl>
                      <p:spTgt spid="101"/>
                    </p:tgtEl>
                  </p:cond>
                </p:stCondLst>
                <p:endSync evt="end" delay="0">
                  <p:rtn val="all"/>
                </p:endSync>
                <p:childTnLst>
                  <p:par>
                    <p:cTn id="25" fill="hold">
                      <p:stCondLst>
                        <p:cond delay="0"/>
                      </p:stCondLst>
                      <p:childTnLst>
                        <p:par>
                          <p:cTn id="26" fill="hold">
                            <p:stCondLst>
                              <p:cond delay="0"/>
                            </p:stCondLst>
                            <p:childTnLst>
                              <p:par>
                                <p:cTn id="27" presetID="42" presetClass="exit" presetSubtype="0" fill="hold" nodeType="withEffect">
                                  <p:stCondLst>
                                    <p:cond delay="0"/>
                                  </p:stCondLst>
                                  <p:childTnLst>
                                    <p:animEffect transition="out" filter="fade">
                                      <p:cBhvr>
                                        <p:cTn id="28" dur="500"/>
                                        <p:tgtEl>
                                          <p:spTgt spid="59"/>
                                        </p:tgtEl>
                                      </p:cBhvr>
                                    </p:animEffect>
                                    <p:anim calcmode="lin" valueType="num">
                                      <p:cBhvr>
                                        <p:cTn id="29" dur="500"/>
                                        <p:tgtEl>
                                          <p:spTgt spid="59"/>
                                        </p:tgtEl>
                                        <p:attrNameLst>
                                          <p:attrName>ppt_x</p:attrName>
                                        </p:attrNameLst>
                                      </p:cBhvr>
                                      <p:tavLst>
                                        <p:tav tm="0">
                                          <p:val>
                                            <p:strVal val="ppt_x"/>
                                          </p:val>
                                        </p:tav>
                                        <p:tav tm="100000">
                                          <p:val>
                                            <p:strVal val="ppt_x"/>
                                          </p:val>
                                        </p:tav>
                                      </p:tavLst>
                                    </p:anim>
                                    <p:anim calcmode="lin" valueType="num">
                                      <p:cBhvr>
                                        <p:cTn id="30" dur="500"/>
                                        <p:tgtEl>
                                          <p:spTgt spid="59"/>
                                        </p:tgtEl>
                                        <p:attrNameLst>
                                          <p:attrName>ppt_y</p:attrName>
                                        </p:attrNameLst>
                                      </p:cBhvr>
                                      <p:tavLst>
                                        <p:tav tm="0">
                                          <p:val>
                                            <p:strVal val="ppt_y"/>
                                          </p:val>
                                        </p:tav>
                                        <p:tav tm="100000">
                                          <p:val>
                                            <p:strVal val="ppt_y+.1"/>
                                          </p:val>
                                        </p:tav>
                                      </p:tavLst>
                                    </p:anim>
                                    <p:set>
                                      <p:cBhvr>
                                        <p:cTn id="31" dur="1" fill="hold">
                                          <p:stCondLst>
                                            <p:cond delay="499"/>
                                          </p:stCondLst>
                                        </p:cTn>
                                        <p:tgtEl>
                                          <p:spTgt spid="59"/>
                                        </p:tgtEl>
                                        <p:attrNameLst>
                                          <p:attrName>style.visibility</p:attrName>
                                        </p:attrNameLst>
                                      </p:cBhvr>
                                      <p:to>
                                        <p:strVal val="hidden"/>
                                      </p:to>
                                    </p:set>
                                  </p:childTnLst>
                                </p:cTn>
                              </p:par>
                              <p:par>
                                <p:cTn id="32" presetID="42" presetClass="exit" presetSubtype="0" fill="hold" nodeType="withEffect">
                                  <p:stCondLst>
                                    <p:cond delay="0"/>
                                  </p:stCondLst>
                                  <p:childTnLst>
                                    <p:animEffect transition="out" filter="fade">
                                      <p:cBhvr>
                                        <p:cTn id="33" dur="250"/>
                                        <p:tgtEl>
                                          <p:spTgt spid="26"/>
                                        </p:tgtEl>
                                      </p:cBhvr>
                                    </p:animEffect>
                                    <p:anim calcmode="lin" valueType="num">
                                      <p:cBhvr>
                                        <p:cTn id="34" dur="250"/>
                                        <p:tgtEl>
                                          <p:spTgt spid="26"/>
                                        </p:tgtEl>
                                        <p:attrNameLst>
                                          <p:attrName>ppt_x</p:attrName>
                                        </p:attrNameLst>
                                      </p:cBhvr>
                                      <p:tavLst>
                                        <p:tav tm="0">
                                          <p:val>
                                            <p:strVal val="ppt_x"/>
                                          </p:val>
                                        </p:tav>
                                        <p:tav tm="100000">
                                          <p:val>
                                            <p:strVal val="ppt_x"/>
                                          </p:val>
                                        </p:tav>
                                      </p:tavLst>
                                    </p:anim>
                                    <p:anim calcmode="lin" valueType="num">
                                      <p:cBhvr>
                                        <p:cTn id="35" dur="250"/>
                                        <p:tgtEl>
                                          <p:spTgt spid="26"/>
                                        </p:tgtEl>
                                        <p:attrNameLst>
                                          <p:attrName>ppt_y</p:attrName>
                                        </p:attrNameLst>
                                      </p:cBhvr>
                                      <p:tavLst>
                                        <p:tav tm="0">
                                          <p:val>
                                            <p:strVal val="ppt_y"/>
                                          </p:val>
                                        </p:tav>
                                        <p:tav tm="100000">
                                          <p:val>
                                            <p:strVal val="ppt_y+.1"/>
                                          </p:val>
                                        </p:tav>
                                      </p:tavLst>
                                    </p:anim>
                                    <p:set>
                                      <p:cBhvr>
                                        <p:cTn id="36" dur="1" fill="hold">
                                          <p:stCondLst>
                                            <p:cond delay="249"/>
                                          </p:stCondLst>
                                        </p:cTn>
                                        <p:tgtEl>
                                          <p:spTgt spid="26"/>
                                        </p:tgtEl>
                                        <p:attrNameLst>
                                          <p:attrName>style.visibility</p:attrName>
                                        </p:attrNameLst>
                                      </p:cBhvr>
                                      <p:to>
                                        <p:strVal val="hidden"/>
                                      </p:to>
                                    </p:set>
                                  </p:childTnLst>
                                </p:cTn>
                              </p:par>
                            </p:childTnLst>
                          </p:cTn>
                        </p:par>
                        <p:par>
                          <p:cTn id="37" fill="hold">
                            <p:stCondLst>
                              <p:cond delay="500"/>
                            </p:stCondLst>
                            <p:childTnLst>
                              <p:par>
                                <p:cTn id="38" presetID="32" presetClass="emph" presetSubtype="0" fill="hold" nodeType="afterEffect">
                                  <p:stCondLst>
                                    <p:cond delay="0"/>
                                  </p:stCondLst>
                                  <p:childTnLst>
                                    <p:animRot by="120000">
                                      <p:cBhvr>
                                        <p:cTn id="39" dur="100" fill="hold">
                                          <p:stCondLst>
                                            <p:cond delay="0"/>
                                          </p:stCondLst>
                                        </p:cTn>
                                        <p:tgtEl>
                                          <p:spTgt spid="101"/>
                                        </p:tgtEl>
                                        <p:attrNameLst>
                                          <p:attrName>r</p:attrName>
                                        </p:attrNameLst>
                                      </p:cBhvr>
                                    </p:animRot>
                                    <p:animRot by="-240000">
                                      <p:cBhvr>
                                        <p:cTn id="40" dur="200" fill="hold">
                                          <p:stCondLst>
                                            <p:cond delay="200"/>
                                          </p:stCondLst>
                                        </p:cTn>
                                        <p:tgtEl>
                                          <p:spTgt spid="101"/>
                                        </p:tgtEl>
                                        <p:attrNameLst>
                                          <p:attrName>r</p:attrName>
                                        </p:attrNameLst>
                                      </p:cBhvr>
                                    </p:animRot>
                                    <p:animRot by="240000">
                                      <p:cBhvr>
                                        <p:cTn id="41" dur="200" fill="hold">
                                          <p:stCondLst>
                                            <p:cond delay="400"/>
                                          </p:stCondLst>
                                        </p:cTn>
                                        <p:tgtEl>
                                          <p:spTgt spid="101"/>
                                        </p:tgtEl>
                                        <p:attrNameLst>
                                          <p:attrName>r</p:attrName>
                                        </p:attrNameLst>
                                      </p:cBhvr>
                                    </p:animRot>
                                    <p:animRot by="-240000">
                                      <p:cBhvr>
                                        <p:cTn id="42" dur="200" fill="hold">
                                          <p:stCondLst>
                                            <p:cond delay="600"/>
                                          </p:stCondLst>
                                        </p:cTn>
                                        <p:tgtEl>
                                          <p:spTgt spid="101"/>
                                        </p:tgtEl>
                                        <p:attrNameLst>
                                          <p:attrName>r</p:attrName>
                                        </p:attrNameLst>
                                      </p:cBhvr>
                                    </p:animRot>
                                    <p:animRot by="120000">
                                      <p:cBhvr>
                                        <p:cTn id="43" dur="200" fill="hold">
                                          <p:stCondLst>
                                            <p:cond delay="800"/>
                                          </p:stCondLst>
                                        </p:cTn>
                                        <p:tgtEl>
                                          <p:spTgt spid="101"/>
                                        </p:tgtEl>
                                        <p:attrNameLst>
                                          <p:attrName>r</p:attrName>
                                        </p:attrNameLst>
                                      </p:cBhvr>
                                    </p:animRot>
                                  </p:childTnLst>
                                </p:cTn>
                              </p:par>
                              <p:par>
                                <p:cTn id="44" presetID="0" presetClass="path" presetSubtype="0" accel="50000" decel="50000" fill="hold" nodeType="withEffect">
                                  <p:stCondLst>
                                    <p:cond delay="0"/>
                                  </p:stCondLst>
                                  <p:childTnLst>
                                    <p:animMotion origin="layout" path="M -0.01797 0.08487 L -0.34662 0.50957 " pathEditMode="relative" ptsTypes="AA">
                                      <p:cBhvr>
                                        <p:cTn id="45" dur="2000" fill="hold"/>
                                        <p:tgtEl>
                                          <p:spTgt spid="101"/>
                                        </p:tgtEl>
                                        <p:attrNameLst>
                                          <p:attrName>ppt_x</p:attrName>
                                          <p:attrName>ppt_y</p:attrName>
                                        </p:attrNameLst>
                                      </p:cBhvr>
                                    </p:animMotion>
                                  </p:childTnLst>
                                </p:cTn>
                              </p:par>
                            </p:childTnLst>
                          </p:cTn>
                        </p:par>
                      </p:childTnLst>
                    </p:cTn>
                  </p:par>
                </p:childTnLst>
              </p:cTn>
              <p:nextCondLst>
                <p:cond evt="onClick" delay="0">
                  <p:tgtEl>
                    <p:spTgt spid="101"/>
                  </p:tgtEl>
                </p:cond>
              </p:nextCondLst>
            </p:seq>
            <p:seq concurrent="1" nextAc="seek">
              <p:cTn id="46" restart="whenNotActive" fill="hold" evtFilter="cancelBubble" nodeType="interactiveSeq">
                <p:stCondLst>
                  <p:cond evt="onClick" delay="0">
                    <p:tgtEl>
                      <p:spTgt spid="103"/>
                    </p:tgtEl>
                  </p:cond>
                </p:stCondLst>
                <p:endSync evt="end" delay="0">
                  <p:rtn val="all"/>
                </p:endSync>
                <p:childTnLst>
                  <p:par>
                    <p:cTn id="47" fill="hold">
                      <p:stCondLst>
                        <p:cond delay="0"/>
                      </p:stCondLst>
                      <p:childTnLst>
                        <p:par>
                          <p:cTn id="48" fill="hold">
                            <p:stCondLst>
                              <p:cond delay="0"/>
                            </p:stCondLst>
                            <p:childTnLst>
                              <p:par>
                                <p:cTn id="49" presetID="42" presetClass="exit" presetSubtype="0" fill="hold" nodeType="clickEffect">
                                  <p:stCondLst>
                                    <p:cond delay="0"/>
                                  </p:stCondLst>
                                  <p:childTnLst>
                                    <p:animEffect transition="out" filter="fade">
                                      <p:cBhvr>
                                        <p:cTn id="50" dur="500"/>
                                        <p:tgtEl>
                                          <p:spTgt spid="35"/>
                                        </p:tgtEl>
                                      </p:cBhvr>
                                    </p:animEffect>
                                    <p:anim calcmode="lin" valueType="num">
                                      <p:cBhvr>
                                        <p:cTn id="51" dur="500"/>
                                        <p:tgtEl>
                                          <p:spTgt spid="35"/>
                                        </p:tgtEl>
                                        <p:attrNameLst>
                                          <p:attrName>ppt_x</p:attrName>
                                        </p:attrNameLst>
                                      </p:cBhvr>
                                      <p:tavLst>
                                        <p:tav tm="0">
                                          <p:val>
                                            <p:strVal val="ppt_x"/>
                                          </p:val>
                                        </p:tav>
                                        <p:tav tm="100000">
                                          <p:val>
                                            <p:strVal val="ppt_x"/>
                                          </p:val>
                                        </p:tav>
                                      </p:tavLst>
                                    </p:anim>
                                    <p:anim calcmode="lin" valueType="num">
                                      <p:cBhvr>
                                        <p:cTn id="52" dur="500"/>
                                        <p:tgtEl>
                                          <p:spTgt spid="35"/>
                                        </p:tgtEl>
                                        <p:attrNameLst>
                                          <p:attrName>ppt_y</p:attrName>
                                        </p:attrNameLst>
                                      </p:cBhvr>
                                      <p:tavLst>
                                        <p:tav tm="0">
                                          <p:val>
                                            <p:strVal val="ppt_y"/>
                                          </p:val>
                                        </p:tav>
                                        <p:tav tm="100000">
                                          <p:val>
                                            <p:strVal val="ppt_y+.1"/>
                                          </p:val>
                                        </p:tav>
                                      </p:tavLst>
                                    </p:anim>
                                    <p:set>
                                      <p:cBhvr>
                                        <p:cTn id="53" dur="1" fill="hold">
                                          <p:stCondLst>
                                            <p:cond delay="499"/>
                                          </p:stCondLst>
                                        </p:cTn>
                                        <p:tgtEl>
                                          <p:spTgt spid="35"/>
                                        </p:tgtEl>
                                        <p:attrNameLst>
                                          <p:attrName>style.visibility</p:attrName>
                                        </p:attrNameLst>
                                      </p:cBhvr>
                                      <p:to>
                                        <p:strVal val="hidden"/>
                                      </p:to>
                                    </p:set>
                                  </p:childTnLst>
                                </p:cTn>
                              </p:par>
                              <p:par>
                                <p:cTn id="54" presetID="42" presetClass="exit" presetSubtype="0" fill="hold" nodeType="withEffect">
                                  <p:stCondLst>
                                    <p:cond delay="0"/>
                                  </p:stCondLst>
                                  <p:childTnLst>
                                    <p:animEffect transition="out" filter="fade">
                                      <p:cBhvr>
                                        <p:cTn id="55" dur="250"/>
                                        <p:tgtEl>
                                          <p:spTgt spid="64"/>
                                        </p:tgtEl>
                                      </p:cBhvr>
                                    </p:animEffect>
                                    <p:anim calcmode="lin" valueType="num">
                                      <p:cBhvr>
                                        <p:cTn id="56" dur="250"/>
                                        <p:tgtEl>
                                          <p:spTgt spid="64"/>
                                        </p:tgtEl>
                                        <p:attrNameLst>
                                          <p:attrName>ppt_x</p:attrName>
                                        </p:attrNameLst>
                                      </p:cBhvr>
                                      <p:tavLst>
                                        <p:tav tm="0">
                                          <p:val>
                                            <p:strVal val="ppt_x"/>
                                          </p:val>
                                        </p:tav>
                                        <p:tav tm="100000">
                                          <p:val>
                                            <p:strVal val="ppt_x"/>
                                          </p:val>
                                        </p:tav>
                                      </p:tavLst>
                                    </p:anim>
                                    <p:anim calcmode="lin" valueType="num">
                                      <p:cBhvr>
                                        <p:cTn id="57" dur="250"/>
                                        <p:tgtEl>
                                          <p:spTgt spid="64"/>
                                        </p:tgtEl>
                                        <p:attrNameLst>
                                          <p:attrName>ppt_y</p:attrName>
                                        </p:attrNameLst>
                                      </p:cBhvr>
                                      <p:tavLst>
                                        <p:tav tm="0">
                                          <p:val>
                                            <p:strVal val="ppt_y"/>
                                          </p:val>
                                        </p:tav>
                                        <p:tav tm="100000">
                                          <p:val>
                                            <p:strVal val="ppt_y+.1"/>
                                          </p:val>
                                        </p:tav>
                                      </p:tavLst>
                                    </p:anim>
                                    <p:set>
                                      <p:cBhvr>
                                        <p:cTn id="58" dur="1" fill="hold">
                                          <p:stCondLst>
                                            <p:cond delay="249"/>
                                          </p:stCondLst>
                                        </p:cTn>
                                        <p:tgtEl>
                                          <p:spTgt spid="64"/>
                                        </p:tgtEl>
                                        <p:attrNameLst>
                                          <p:attrName>style.visibility</p:attrName>
                                        </p:attrNameLst>
                                      </p:cBhvr>
                                      <p:to>
                                        <p:strVal val="hidden"/>
                                      </p:to>
                                    </p:set>
                                  </p:childTnLst>
                                </p:cTn>
                              </p:par>
                            </p:childTnLst>
                          </p:cTn>
                        </p:par>
                        <p:par>
                          <p:cTn id="59" fill="hold">
                            <p:stCondLst>
                              <p:cond delay="500"/>
                            </p:stCondLst>
                            <p:childTnLst>
                              <p:par>
                                <p:cTn id="60" presetID="32" presetClass="emph" presetSubtype="0" fill="hold" nodeType="afterEffect">
                                  <p:stCondLst>
                                    <p:cond delay="0"/>
                                  </p:stCondLst>
                                  <p:childTnLst>
                                    <p:animRot by="120000">
                                      <p:cBhvr>
                                        <p:cTn id="61" dur="100" fill="hold">
                                          <p:stCondLst>
                                            <p:cond delay="0"/>
                                          </p:stCondLst>
                                        </p:cTn>
                                        <p:tgtEl>
                                          <p:spTgt spid="103"/>
                                        </p:tgtEl>
                                        <p:attrNameLst>
                                          <p:attrName>r</p:attrName>
                                        </p:attrNameLst>
                                      </p:cBhvr>
                                    </p:animRot>
                                    <p:animRot by="-240000">
                                      <p:cBhvr>
                                        <p:cTn id="62" dur="200" fill="hold">
                                          <p:stCondLst>
                                            <p:cond delay="200"/>
                                          </p:stCondLst>
                                        </p:cTn>
                                        <p:tgtEl>
                                          <p:spTgt spid="103"/>
                                        </p:tgtEl>
                                        <p:attrNameLst>
                                          <p:attrName>r</p:attrName>
                                        </p:attrNameLst>
                                      </p:cBhvr>
                                    </p:animRot>
                                    <p:animRot by="240000">
                                      <p:cBhvr>
                                        <p:cTn id="63" dur="200" fill="hold">
                                          <p:stCondLst>
                                            <p:cond delay="400"/>
                                          </p:stCondLst>
                                        </p:cTn>
                                        <p:tgtEl>
                                          <p:spTgt spid="103"/>
                                        </p:tgtEl>
                                        <p:attrNameLst>
                                          <p:attrName>r</p:attrName>
                                        </p:attrNameLst>
                                      </p:cBhvr>
                                    </p:animRot>
                                    <p:animRot by="-240000">
                                      <p:cBhvr>
                                        <p:cTn id="64" dur="200" fill="hold">
                                          <p:stCondLst>
                                            <p:cond delay="600"/>
                                          </p:stCondLst>
                                        </p:cTn>
                                        <p:tgtEl>
                                          <p:spTgt spid="103"/>
                                        </p:tgtEl>
                                        <p:attrNameLst>
                                          <p:attrName>r</p:attrName>
                                        </p:attrNameLst>
                                      </p:cBhvr>
                                    </p:animRot>
                                    <p:animRot by="120000">
                                      <p:cBhvr>
                                        <p:cTn id="65" dur="200" fill="hold">
                                          <p:stCondLst>
                                            <p:cond delay="800"/>
                                          </p:stCondLst>
                                        </p:cTn>
                                        <p:tgtEl>
                                          <p:spTgt spid="103"/>
                                        </p:tgtEl>
                                        <p:attrNameLst>
                                          <p:attrName>r</p:attrName>
                                        </p:attrNameLst>
                                      </p:cBhvr>
                                    </p:animRot>
                                  </p:childTnLst>
                                </p:cTn>
                              </p:par>
                              <p:par>
                                <p:cTn id="66" presetID="0" presetClass="path" presetSubtype="0" accel="50000" decel="50000" fill="hold" nodeType="withEffect">
                                  <p:stCondLst>
                                    <p:cond delay="0"/>
                                  </p:stCondLst>
                                  <p:childTnLst>
                                    <p:animMotion origin="layout" path="M 0.00607 0.05077 L -0.00131 0.49352 " pathEditMode="relative" ptsTypes="AA">
                                      <p:cBhvr>
                                        <p:cTn id="67" dur="2000" fill="hold"/>
                                        <p:tgtEl>
                                          <p:spTgt spid="103"/>
                                        </p:tgtEl>
                                        <p:attrNameLst>
                                          <p:attrName>ppt_x</p:attrName>
                                          <p:attrName>ppt_y</p:attrName>
                                        </p:attrNameLst>
                                      </p:cBhvr>
                                    </p:animMotion>
                                  </p:childTnLst>
                                </p:cTn>
                              </p:par>
                            </p:childTnLst>
                          </p:cTn>
                        </p:par>
                      </p:childTnLst>
                    </p:cTn>
                  </p:par>
                </p:childTnLst>
              </p:cTn>
              <p:nextCondLst>
                <p:cond evt="onClick" delay="0">
                  <p:tgtEl>
                    <p:spTgt spid="103"/>
                  </p:tgtEl>
                </p:cond>
              </p:nextCondLst>
            </p:seq>
            <p:seq concurrent="1" nextAc="seek">
              <p:cTn id="68" restart="whenNotActive" fill="hold" evtFilter="cancelBubble" nodeType="interactiveSeq">
                <p:stCondLst>
                  <p:cond evt="onClick" delay="0">
                    <p:tgtEl>
                      <p:spTgt spid="102"/>
                    </p:tgtEl>
                  </p:cond>
                </p:stCondLst>
                <p:endSync evt="end" delay="0">
                  <p:rtn val="all"/>
                </p:endSync>
                <p:childTnLst>
                  <p:par>
                    <p:cTn id="69" fill="hold">
                      <p:stCondLst>
                        <p:cond delay="0"/>
                      </p:stCondLst>
                      <p:childTnLst>
                        <p:par>
                          <p:cTn id="70" fill="hold">
                            <p:stCondLst>
                              <p:cond delay="0"/>
                            </p:stCondLst>
                            <p:childTnLst>
                              <p:par>
                                <p:cTn id="71" presetID="42" presetClass="exit" presetSubtype="0" fill="hold" nodeType="withEffect">
                                  <p:stCondLst>
                                    <p:cond delay="0"/>
                                  </p:stCondLst>
                                  <p:childTnLst>
                                    <p:animEffect transition="out" filter="fade">
                                      <p:cBhvr>
                                        <p:cTn id="72" dur="500"/>
                                        <p:tgtEl>
                                          <p:spTgt spid="40"/>
                                        </p:tgtEl>
                                      </p:cBhvr>
                                    </p:animEffect>
                                    <p:anim calcmode="lin" valueType="num">
                                      <p:cBhvr>
                                        <p:cTn id="73" dur="500"/>
                                        <p:tgtEl>
                                          <p:spTgt spid="40"/>
                                        </p:tgtEl>
                                        <p:attrNameLst>
                                          <p:attrName>ppt_x</p:attrName>
                                        </p:attrNameLst>
                                      </p:cBhvr>
                                      <p:tavLst>
                                        <p:tav tm="0">
                                          <p:val>
                                            <p:strVal val="ppt_x"/>
                                          </p:val>
                                        </p:tav>
                                        <p:tav tm="100000">
                                          <p:val>
                                            <p:strVal val="ppt_x"/>
                                          </p:val>
                                        </p:tav>
                                      </p:tavLst>
                                    </p:anim>
                                    <p:anim calcmode="lin" valueType="num">
                                      <p:cBhvr>
                                        <p:cTn id="74" dur="500"/>
                                        <p:tgtEl>
                                          <p:spTgt spid="40"/>
                                        </p:tgtEl>
                                        <p:attrNameLst>
                                          <p:attrName>ppt_y</p:attrName>
                                        </p:attrNameLst>
                                      </p:cBhvr>
                                      <p:tavLst>
                                        <p:tav tm="0">
                                          <p:val>
                                            <p:strVal val="ppt_y"/>
                                          </p:val>
                                        </p:tav>
                                        <p:tav tm="100000">
                                          <p:val>
                                            <p:strVal val="ppt_y+.1"/>
                                          </p:val>
                                        </p:tav>
                                      </p:tavLst>
                                    </p:anim>
                                    <p:set>
                                      <p:cBhvr>
                                        <p:cTn id="75" dur="1" fill="hold">
                                          <p:stCondLst>
                                            <p:cond delay="499"/>
                                          </p:stCondLst>
                                        </p:cTn>
                                        <p:tgtEl>
                                          <p:spTgt spid="40"/>
                                        </p:tgtEl>
                                        <p:attrNameLst>
                                          <p:attrName>style.visibility</p:attrName>
                                        </p:attrNameLst>
                                      </p:cBhvr>
                                      <p:to>
                                        <p:strVal val="hidden"/>
                                      </p:to>
                                    </p:set>
                                  </p:childTnLst>
                                </p:cTn>
                              </p:par>
                              <p:par>
                                <p:cTn id="76" presetID="42" presetClass="exit" presetSubtype="0" fill="hold" nodeType="withEffect">
                                  <p:stCondLst>
                                    <p:cond delay="0"/>
                                  </p:stCondLst>
                                  <p:childTnLst>
                                    <p:animEffect transition="out" filter="fade">
                                      <p:cBhvr>
                                        <p:cTn id="77" dur="250"/>
                                        <p:tgtEl>
                                          <p:spTgt spid="82"/>
                                        </p:tgtEl>
                                      </p:cBhvr>
                                    </p:animEffect>
                                    <p:anim calcmode="lin" valueType="num">
                                      <p:cBhvr>
                                        <p:cTn id="78" dur="250"/>
                                        <p:tgtEl>
                                          <p:spTgt spid="82"/>
                                        </p:tgtEl>
                                        <p:attrNameLst>
                                          <p:attrName>ppt_x</p:attrName>
                                        </p:attrNameLst>
                                      </p:cBhvr>
                                      <p:tavLst>
                                        <p:tav tm="0">
                                          <p:val>
                                            <p:strVal val="ppt_x"/>
                                          </p:val>
                                        </p:tav>
                                        <p:tav tm="100000">
                                          <p:val>
                                            <p:strVal val="ppt_x"/>
                                          </p:val>
                                        </p:tav>
                                      </p:tavLst>
                                    </p:anim>
                                    <p:anim calcmode="lin" valueType="num">
                                      <p:cBhvr>
                                        <p:cTn id="79" dur="250"/>
                                        <p:tgtEl>
                                          <p:spTgt spid="82"/>
                                        </p:tgtEl>
                                        <p:attrNameLst>
                                          <p:attrName>ppt_y</p:attrName>
                                        </p:attrNameLst>
                                      </p:cBhvr>
                                      <p:tavLst>
                                        <p:tav tm="0">
                                          <p:val>
                                            <p:strVal val="ppt_y"/>
                                          </p:val>
                                        </p:tav>
                                        <p:tav tm="100000">
                                          <p:val>
                                            <p:strVal val="ppt_y+.1"/>
                                          </p:val>
                                        </p:tav>
                                      </p:tavLst>
                                    </p:anim>
                                    <p:set>
                                      <p:cBhvr>
                                        <p:cTn id="80" dur="1" fill="hold">
                                          <p:stCondLst>
                                            <p:cond delay="249"/>
                                          </p:stCondLst>
                                        </p:cTn>
                                        <p:tgtEl>
                                          <p:spTgt spid="82"/>
                                        </p:tgtEl>
                                        <p:attrNameLst>
                                          <p:attrName>style.visibility</p:attrName>
                                        </p:attrNameLst>
                                      </p:cBhvr>
                                      <p:to>
                                        <p:strVal val="hidden"/>
                                      </p:to>
                                    </p:set>
                                  </p:childTnLst>
                                </p:cTn>
                              </p:par>
                            </p:childTnLst>
                          </p:cTn>
                        </p:par>
                        <p:par>
                          <p:cTn id="81" fill="hold">
                            <p:stCondLst>
                              <p:cond delay="500"/>
                            </p:stCondLst>
                            <p:childTnLst>
                              <p:par>
                                <p:cTn id="82" presetID="32" presetClass="emph" presetSubtype="0" fill="hold" nodeType="afterEffect">
                                  <p:stCondLst>
                                    <p:cond delay="0"/>
                                  </p:stCondLst>
                                  <p:childTnLst>
                                    <p:animRot by="120000">
                                      <p:cBhvr>
                                        <p:cTn id="83" dur="100" fill="hold">
                                          <p:stCondLst>
                                            <p:cond delay="0"/>
                                          </p:stCondLst>
                                        </p:cTn>
                                        <p:tgtEl>
                                          <p:spTgt spid="102"/>
                                        </p:tgtEl>
                                        <p:attrNameLst>
                                          <p:attrName>r</p:attrName>
                                        </p:attrNameLst>
                                      </p:cBhvr>
                                    </p:animRot>
                                    <p:animRot by="-240000">
                                      <p:cBhvr>
                                        <p:cTn id="84" dur="200" fill="hold">
                                          <p:stCondLst>
                                            <p:cond delay="200"/>
                                          </p:stCondLst>
                                        </p:cTn>
                                        <p:tgtEl>
                                          <p:spTgt spid="102"/>
                                        </p:tgtEl>
                                        <p:attrNameLst>
                                          <p:attrName>r</p:attrName>
                                        </p:attrNameLst>
                                      </p:cBhvr>
                                    </p:animRot>
                                    <p:animRot by="240000">
                                      <p:cBhvr>
                                        <p:cTn id="85" dur="200" fill="hold">
                                          <p:stCondLst>
                                            <p:cond delay="400"/>
                                          </p:stCondLst>
                                        </p:cTn>
                                        <p:tgtEl>
                                          <p:spTgt spid="102"/>
                                        </p:tgtEl>
                                        <p:attrNameLst>
                                          <p:attrName>r</p:attrName>
                                        </p:attrNameLst>
                                      </p:cBhvr>
                                    </p:animRot>
                                    <p:animRot by="-240000">
                                      <p:cBhvr>
                                        <p:cTn id="86" dur="200" fill="hold">
                                          <p:stCondLst>
                                            <p:cond delay="600"/>
                                          </p:stCondLst>
                                        </p:cTn>
                                        <p:tgtEl>
                                          <p:spTgt spid="102"/>
                                        </p:tgtEl>
                                        <p:attrNameLst>
                                          <p:attrName>r</p:attrName>
                                        </p:attrNameLst>
                                      </p:cBhvr>
                                    </p:animRot>
                                    <p:animRot by="120000">
                                      <p:cBhvr>
                                        <p:cTn id="87" dur="200" fill="hold">
                                          <p:stCondLst>
                                            <p:cond delay="800"/>
                                          </p:stCondLst>
                                        </p:cTn>
                                        <p:tgtEl>
                                          <p:spTgt spid="102"/>
                                        </p:tgtEl>
                                        <p:attrNameLst>
                                          <p:attrName>r</p:attrName>
                                        </p:attrNameLst>
                                      </p:cBhvr>
                                    </p:animRot>
                                  </p:childTnLst>
                                </p:cTn>
                              </p:par>
                              <p:par>
                                <p:cTn id="88" presetID="0" presetClass="path" presetSubtype="0" accel="50000" decel="50000" fill="hold" nodeType="withEffect">
                                  <p:stCondLst>
                                    <p:cond delay="0"/>
                                  </p:stCondLst>
                                  <p:childTnLst>
                                    <p:animMotion origin="layout" path="M 0.00226 0.05587 L 0.3599 0.55185 " pathEditMode="relative" rAng="0" ptsTypes="AA">
                                      <p:cBhvr>
                                        <p:cTn id="89" dur="2000" fill="hold"/>
                                        <p:tgtEl>
                                          <p:spTgt spid="102"/>
                                        </p:tgtEl>
                                        <p:attrNameLst>
                                          <p:attrName>ppt_x</p:attrName>
                                          <p:attrName>ppt_y</p:attrName>
                                        </p:attrNameLst>
                                      </p:cBhvr>
                                      <p:rCtr x="17882" y="24799"/>
                                    </p:animMotion>
                                  </p:childTnLst>
                                </p:cTn>
                              </p:par>
                            </p:childTnLst>
                          </p:cTn>
                        </p:par>
                      </p:childTnLst>
                    </p:cTn>
                  </p:par>
                </p:childTnLst>
              </p:cTn>
              <p:nextCondLst>
                <p:cond evt="onClick" delay="0">
                  <p:tgtEl>
                    <p:spTgt spid="102"/>
                  </p:tgtEl>
                </p:cond>
              </p:nextCondLst>
            </p:seq>
            <p:seq concurrent="1" nextAc="seek">
              <p:cTn id="90" restart="whenNotActive" fill="hold" evtFilter="cancelBubble" nodeType="interactiveSeq">
                <p:stCondLst>
                  <p:cond evt="onClick" delay="0">
                    <p:tgtEl>
                      <p:spTgt spid="100"/>
                    </p:tgtEl>
                  </p:cond>
                </p:stCondLst>
                <p:endSync evt="end" delay="0">
                  <p:rtn val="all"/>
                </p:endSync>
                <p:childTnLst>
                  <p:par>
                    <p:cTn id="91" fill="hold">
                      <p:stCondLst>
                        <p:cond delay="0"/>
                      </p:stCondLst>
                      <p:childTnLst>
                        <p:par>
                          <p:cTn id="92" fill="hold">
                            <p:stCondLst>
                              <p:cond delay="0"/>
                            </p:stCondLst>
                            <p:childTnLst>
                              <p:par>
                                <p:cTn id="93" presetID="42" presetClass="exit" presetSubtype="0" fill="hold" nodeType="withEffect">
                                  <p:stCondLst>
                                    <p:cond delay="0"/>
                                  </p:stCondLst>
                                  <p:childTnLst>
                                    <p:animEffect transition="out" filter="fade">
                                      <p:cBhvr>
                                        <p:cTn id="94" dur="500"/>
                                        <p:tgtEl>
                                          <p:spTgt spid="50"/>
                                        </p:tgtEl>
                                      </p:cBhvr>
                                    </p:animEffect>
                                    <p:anim calcmode="lin" valueType="num">
                                      <p:cBhvr>
                                        <p:cTn id="95" dur="500"/>
                                        <p:tgtEl>
                                          <p:spTgt spid="50"/>
                                        </p:tgtEl>
                                        <p:attrNameLst>
                                          <p:attrName>ppt_x</p:attrName>
                                        </p:attrNameLst>
                                      </p:cBhvr>
                                      <p:tavLst>
                                        <p:tav tm="0">
                                          <p:val>
                                            <p:strVal val="ppt_x"/>
                                          </p:val>
                                        </p:tav>
                                        <p:tav tm="100000">
                                          <p:val>
                                            <p:strVal val="ppt_x"/>
                                          </p:val>
                                        </p:tav>
                                      </p:tavLst>
                                    </p:anim>
                                    <p:anim calcmode="lin" valueType="num">
                                      <p:cBhvr>
                                        <p:cTn id="96" dur="500"/>
                                        <p:tgtEl>
                                          <p:spTgt spid="50"/>
                                        </p:tgtEl>
                                        <p:attrNameLst>
                                          <p:attrName>ppt_y</p:attrName>
                                        </p:attrNameLst>
                                      </p:cBhvr>
                                      <p:tavLst>
                                        <p:tav tm="0">
                                          <p:val>
                                            <p:strVal val="ppt_y"/>
                                          </p:val>
                                        </p:tav>
                                        <p:tav tm="100000">
                                          <p:val>
                                            <p:strVal val="ppt_y+.1"/>
                                          </p:val>
                                        </p:tav>
                                      </p:tavLst>
                                    </p:anim>
                                    <p:set>
                                      <p:cBhvr>
                                        <p:cTn id="97" dur="1" fill="hold">
                                          <p:stCondLst>
                                            <p:cond delay="499"/>
                                          </p:stCondLst>
                                        </p:cTn>
                                        <p:tgtEl>
                                          <p:spTgt spid="50"/>
                                        </p:tgtEl>
                                        <p:attrNameLst>
                                          <p:attrName>style.visibility</p:attrName>
                                        </p:attrNameLst>
                                      </p:cBhvr>
                                      <p:to>
                                        <p:strVal val="hidden"/>
                                      </p:to>
                                    </p:set>
                                  </p:childTnLst>
                                </p:cTn>
                              </p:par>
                              <p:par>
                                <p:cTn id="98" presetID="42" presetClass="exit" presetSubtype="0" fill="hold" nodeType="withEffect">
                                  <p:stCondLst>
                                    <p:cond delay="0"/>
                                  </p:stCondLst>
                                  <p:childTnLst>
                                    <p:animEffect transition="out" filter="fade">
                                      <p:cBhvr>
                                        <p:cTn id="99" dur="250"/>
                                        <p:tgtEl>
                                          <p:spTgt spid="91"/>
                                        </p:tgtEl>
                                      </p:cBhvr>
                                    </p:animEffect>
                                    <p:anim calcmode="lin" valueType="num">
                                      <p:cBhvr>
                                        <p:cTn id="100" dur="250"/>
                                        <p:tgtEl>
                                          <p:spTgt spid="91"/>
                                        </p:tgtEl>
                                        <p:attrNameLst>
                                          <p:attrName>ppt_x</p:attrName>
                                        </p:attrNameLst>
                                      </p:cBhvr>
                                      <p:tavLst>
                                        <p:tav tm="0">
                                          <p:val>
                                            <p:strVal val="ppt_x"/>
                                          </p:val>
                                        </p:tav>
                                        <p:tav tm="100000">
                                          <p:val>
                                            <p:strVal val="ppt_x"/>
                                          </p:val>
                                        </p:tav>
                                      </p:tavLst>
                                    </p:anim>
                                    <p:anim calcmode="lin" valueType="num">
                                      <p:cBhvr>
                                        <p:cTn id="101" dur="250"/>
                                        <p:tgtEl>
                                          <p:spTgt spid="91"/>
                                        </p:tgtEl>
                                        <p:attrNameLst>
                                          <p:attrName>ppt_y</p:attrName>
                                        </p:attrNameLst>
                                      </p:cBhvr>
                                      <p:tavLst>
                                        <p:tav tm="0">
                                          <p:val>
                                            <p:strVal val="ppt_y"/>
                                          </p:val>
                                        </p:tav>
                                        <p:tav tm="100000">
                                          <p:val>
                                            <p:strVal val="ppt_y+.1"/>
                                          </p:val>
                                        </p:tav>
                                      </p:tavLst>
                                    </p:anim>
                                    <p:set>
                                      <p:cBhvr>
                                        <p:cTn id="102" dur="1" fill="hold">
                                          <p:stCondLst>
                                            <p:cond delay="249"/>
                                          </p:stCondLst>
                                        </p:cTn>
                                        <p:tgtEl>
                                          <p:spTgt spid="91"/>
                                        </p:tgtEl>
                                        <p:attrNameLst>
                                          <p:attrName>style.visibility</p:attrName>
                                        </p:attrNameLst>
                                      </p:cBhvr>
                                      <p:to>
                                        <p:strVal val="hidden"/>
                                      </p:to>
                                    </p:set>
                                  </p:childTnLst>
                                </p:cTn>
                              </p:par>
                            </p:childTnLst>
                          </p:cTn>
                        </p:par>
                        <p:par>
                          <p:cTn id="103" fill="hold">
                            <p:stCondLst>
                              <p:cond delay="500"/>
                            </p:stCondLst>
                            <p:childTnLst>
                              <p:par>
                                <p:cTn id="104" presetID="32" presetClass="emph" presetSubtype="0" fill="hold" nodeType="afterEffect">
                                  <p:stCondLst>
                                    <p:cond delay="0"/>
                                  </p:stCondLst>
                                  <p:childTnLst>
                                    <p:animRot by="120000">
                                      <p:cBhvr>
                                        <p:cTn id="105" dur="100" fill="hold">
                                          <p:stCondLst>
                                            <p:cond delay="0"/>
                                          </p:stCondLst>
                                        </p:cTn>
                                        <p:tgtEl>
                                          <p:spTgt spid="100"/>
                                        </p:tgtEl>
                                        <p:attrNameLst>
                                          <p:attrName>r</p:attrName>
                                        </p:attrNameLst>
                                      </p:cBhvr>
                                    </p:animRot>
                                    <p:animRot by="-240000">
                                      <p:cBhvr>
                                        <p:cTn id="106" dur="200" fill="hold">
                                          <p:stCondLst>
                                            <p:cond delay="200"/>
                                          </p:stCondLst>
                                        </p:cTn>
                                        <p:tgtEl>
                                          <p:spTgt spid="100"/>
                                        </p:tgtEl>
                                        <p:attrNameLst>
                                          <p:attrName>r</p:attrName>
                                        </p:attrNameLst>
                                      </p:cBhvr>
                                    </p:animRot>
                                    <p:animRot by="240000">
                                      <p:cBhvr>
                                        <p:cTn id="107" dur="200" fill="hold">
                                          <p:stCondLst>
                                            <p:cond delay="400"/>
                                          </p:stCondLst>
                                        </p:cTn>
                                        <p:tgtEl>
                                          <p:spTgt spid="100"/>
                                        </p:tgtEl>
                                        <p:attrNameLst>
                                          <p:attrName>r</p:attrName>
                                        </p:attrNameLst>
                                      </p:cBhvr>
                                    </p:animRot>
                                    <p:animRot by="-240000">
                                      <p:cBhvr>
                                        <p:cTn id="108" dur="200" fill="hold">
                                          <p:stCondLst>
                                            <p:cond delay="600"/>
                                          </p:stCondLst>
                                        </p:cTn>
                                        <p:tgtEl>
                                          <p:spTgt spid="100"/>
                                        </p:tgtEl>
                                        <p:attrNameLst>
                                          <p:attrName>r</p:attrName>
                                        </p:attrNameLst>
                                      </p:cBhvr>
                                    </p:animRot>
                                    <p:animRot by="120000">
                                      <p:cBhvr>
                                        <p:cTn id="109" dur="200" fill="hold">
                                          <p:stCondLst>
                                            <p:cond delay="800"/>
                                          </p:stCondLst>
                                        </p:cTn>
                                        <p:tgtEl>
                                          <p:spTgt spid="100"/>
                                        </p:tgtEl>
                                        <p:attrNameLst>
                                          <p:attrName>r</p:attrName>
                                        </p:attrNameLst>
                                      </p:cBhvr>
                                    </p:animRot>
                                  </p:childTnLst>
                                </p:cTn>
                              </p:par>
                              <p:par>
                                <p:cTn id="110" presetID="0" presetClass="path" presetSubtype="0" accel="50000" decel="50000" fill="hold" nodeType="withEffect">
                                  <p:stCondLst>
                                    <p:cond delay="0"/>
                                  </p:stCondLst>
                                  <p:childTnLst>
                                    <p:animMotion origin="layout" path="M -0.00165 0.01373 L 0.17735 0.48225 " pathEditMode="relative" ptsTypes="AA">
                                      <p:cBhvr>
                                        <p:cTn id="111" dur="2000" fill="hold"/>
                                        <p:tgtEl>
                                          <p:spTgt spid="100"/>
                                        </p:tgtEl>
                                        <p:attrNameLst>
                                          <p:attrName>ppt_x</p:attrName>
                                          <p:attrName>ppt_y</p:attrName>
                                        </p:attrNameLst>
                                      </p:cBhvr>
                                    </p:animMotion>
                                  </p:childTnLst>
                                </p:cTn>
                              </p:par>
                            </p:childTnLst>
                          </p:cTn>
                        </p:par>
                      </p:childTnLst>
                    </p:cTn>
                  </p:par>
                </p:childTnLst>
              </p:cTn>
              <p:nextCondLst>
                <p:cond evt="onClick" delay="0">
                  <p:tgtEl>
                    <p:spTgt spid="100"/>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6B1125E-27E1-8148-BA9B-B964C0D24413}"/>
              </a:ext>
            </a:extLst>
          </p:cNvPr>
          <p:cNvGrpSpPr/>
          <p:nvPr/>
        </p:nvGrpSpPr>
        <p:grpSpPr>
          <a:xfrm>
            <a:off x="4727728" y="3010718"/>
            <a:ext cx="2736543" cy="1674349"/>
            <a:chOff x="309542" y="967667"/>
            <a:chExt cx="2878585" cy="1674349"/>
          </a:xfrm>
        </p:grpSpPr>
        <p:pic>
          <p:nvPicPr>
            <p:cNvPr id="3" name="Picture 2">
              <a:hlinkClick r:id="rId3"/>
              <a:extLst>
                <a:ext uri="{FF2B5EF4-FFF2-40B4-BE49-F238E27FC236}">
                  <a16:creationId xmlns:a16="http://schemas.microsoft.com/office/drawing/2014/main" id="{D2B6185D-EA0F-CBD5-132D-5F31D6AB167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29743" y="1336999"/>
              <a:ext cx="1438182" cy="1305017"/>
            </a:xfrm>
            <a:prstGeom prst="rect">
              <a:avLst/>
            </a:prstGeom>
          </p:spPr>
        </p:pic>
        <p:sp>
          <p:nvSpPr>
            <p:cNvPr id="4" name="TextBox 3">
              <a:extLst>
                <a:ext uri="{FF2B5EF4-FFF2-40B4-BE49-F238E27FC236}">
                  <a16:creationId xmlns:a16="http://schemas.microsoft.com/office/drawing/2014/main" id="{83363AC7-56E6-42B4-1BD1-003B23B39EBD}"/>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946045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2CD972-1ABF-B2B8-5E05-474D1A6741B9}"/>
              </a:ext>
            </a:extLst>
          </p:cNvPr>
          <p:cNvSpPr/>
          <p:nvPr/>
        </p:nvSpPr>
        <p:spPr>
          <a:xfrm>
            <a:off x="6096000" y="2870791"/>
            <a:ext cx="6096000" cy="3987209"/>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500"/>
          </a:p>
        </p:txBody>
      </p:sp>
      <p:sp>
        <p:nvSpPr>
          <p:cNvPr id="115" name="Freeform 3">
            <a:extLst>
              <a:ext uri="{FF2B5EF4-FFF2-40B4-BE49-F238E27FC236}">
                <a16:creationId xmlns:a16="http://schemas.microsoft.com/office/drawing/2014/main" id="{82E3CD4F-6AF1-DEEA-4FBF-B43970C09FFB}"/>
              </a:ext>
            </a:extLst>
          </p:cNvPr>
          <p:cNvSpPr/>
          <p:nvPr/>
        </p:nvSpPr>
        <p:spPr>
          <a:xfrm>
            <a:off x="390189" y="1743021"/>
            <a:ext cx="11582399" cy="5047232"/>
          </a:xfrm>
          <a:custGeom>
            <a:avLst/>
            <a:gdLst/>
            <a:ahLst/>
            <a:cxnLst/>
            <a:rect l="l" t="t" r="r" b="b"/>
            <a:pathLst>
              <a:path w="110889060" h="60481204">
                <a:moveTo>
                  <a:pt x="0" y="0"/>
                </a:moveTo>
                <a:lnTo>
                  <a:pt x="110889060" y="0"/>
                </a:lnTo>
                <a:lnTo>
                  <a:pt x="110889060" y="60481204"/>
                </a:lnTo>
                <a:lnTo>
                  <a:pt x="0" y="60481204"/>
                </a:lnTo>
                <a:lnTo>
                  <a:pt x="0" y="0"/>
                </a:lnTo>
                <a:close/>
              </a:path>
            </a:pathLst>
          </a:custGeom>
          <a:solidFill>
            <a:schemeClr val="accent2">
              <a:lumMod val="20000"/>
              <a:lumOff val="80000"/>
            </a:schemeClr>
          </a:solidFill>
        </p:spPr>
      </p:sp>
      <p:sp>
        <p:nvSpPr>
          <p:cNvPr id="116" name="TextBox 115">
            <a:extLst>
              <a:ext uri="{FF2B5EF4-FFF2-40B4-BE49-F238E27FC236}">
                <a16:creationId xmlns:a16="http://schemas.microsoft.com/office/drawing/2014/main" id="{EA36E9B7-FB81-74BC-62F5-319FAE6368DC}"/>
              </a:ext>
            </a:extLst>
          </p:cNvPr>
          <p:cNvSpPr txBox="1"/>
          <p:nvPr/>
        </p:nvSpPr>
        <p:spPr>
          <a:xfrm>
            <a:off x="3517900" y="1668033"/>
            <a:ext cx="5156199" cy="1164806"/>
          </a:xfrm>
          <a:prstGeom prst="rect">
            <a:avLst/>
          </a:prstGeom>
          <a:noFill/>
        </p:spPr>
        <p:txBody>
          <a:bodyPr wrap="square" rtlCol="0">
            <a:spAutoFit/>
          </a:bodyPr>
          <a:lstStyle/>
          <a:p>
            <a:pPr algn="ctr" defTabSz="609630">
              <a:lnSpc>
                <a:spcPct val="150000"/>
              </a:lnSpc>
            </a:pPr>
            <a:r>
              <a:rPr lang="en-VN" sz="2500" b="1" dirty="0">
                <a:solidFill>
                  <a:prstClr val="black"/>
                </a:solidFill>
                <a:latin typeface="UTM Avo" panose="02040603050506020204" pitchFamily="18"/>
                <a:cs typeface="Arial" panose="020B0604020202020204" pitchFamily="34" charset="0"/>
              </a:rPr>
              <a:t>Bài tập 2 SGK – tr49</a:t>
            </a:r>
          </a:p>
          <a:p>
            <a:pPr algn="ctr" defTabSz="609630">
              <a:lnSpc>
                <a:spcPct val="150000"/>
              </a:lnSpc>
            </a:pPr>
            <a:r>
              <a:rPr lang="en-VN" sz="2500" dirty="0">
                <a:solidFill>
                  <a:prstClr val="black"/>
                </a:solidFill>
                <a:latin typeface="UTM Avo" panose="02040603050506020204" pitchFamily="18"/>
                <a:cs typeface="Arial" panose="020B0604020202020204" pitchFamily="34" charset="0"/>
              </a:rPr>
              <a:t>Tính rồi rút gọn (theo mẫu):</a:t>
            </a:r>
          </a:p>
        </p:txBody>
      </p:sp>
      <p:grpSp>
        <p:nvGrpSpPr>
          <p:cNvPr id="117" name="Group 116">
            <a:extLst>
              <a:ext uri="{FF2B5EF4-FFF2-40B4-BE49-F238E27FC236}">
                <a16:creationId xmlns:a16="http://schemas.microsoft.com/office/drawing/2014/main" id="{87892049-43B4-665D-84F2-1D222257B177}"/>
              </a:ext>
            </a:extLst>
          </p:cNvPr>
          <p:cNvGrpSpPr/>
          <p:nvPr/>
        </p:nvGrpSpPr>
        <p:grpSpPr>
          <a:xfrm>
            <a:off x="3149600" y="3008032"/>
            <a:ext cx="5892800" cy="1196373"/>
            <a:chOff x="4648200" y="3136641"/>
            <a:chExt cx="8839200" cy="1794560"/>
          </a:xfrm>
        </p:grpSpPr>
        <p:sp>
          <p:nvSpPr>
            <p:cNvPr id="118" name="Rounded Rectangle 117">
              <a:extLst>
                <a:ext uri="{FF2B5EF4-FFF2-40B4-BE49-F238E27FC236}">
                  <a16:creationId xmlns:a16="http://schemas.microsoft.com/office/drawing/2014/main" id="{72EB2CE1-6544-C7BC-54A2-70AF66279707}"/>
                </a:ext>
              </a:extLst>
            </p:cNvPr>
            <p:cNvSpPr/>
            <p:nvPr/>
          </p:nvSpPr>
          <p:spPr>
            <a:xfrm>
              <a:off x="4648200" y="3136641"/>
              <a:ext cx="8839200" cy="1794560"/>
            </a:xfrm>
            <a:prstGeom prst="roundRect">
              <a:avLst>
                <a:gd name="adj" fmla="val 21682"/>
              </a:avLst>
            </a:prstGeom>
            <a:noFill/>
            <a:ln w="38100" cap="flat" cmpd="sng" algn="ctr">
              <a:solidFill>
                <a:srgbClr val="F03392"/>
              </a:solidFill>
              <a:prstDash val="solid"/>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r>
                <a:rPr kumimoji="0" lang="en-VN" sz="2500" b="1" i="0" u="none" strike="noStrike" kern="0" cap="none" spc="0" normalizeH="0" baseline="0" noProof="0" dirty="0">
                  <a:ln>
                    <a:noFill/>
                  </a:ln>
                  <a:solidFill>
                    <a:srgbClr val="C00000"/>
                  </a:solidFill>
                  <a:effectLst/>
                  <a:uLnTx/>
                  <a:uFillTx/>
                  <a:latin typeface="UTM Avo" panose="02040603050506020204" pitchFamily="18"/>
                  <a:cs typeface="Arial" panose="020B0604020202020204" pitchFamily="34" charset="0"/>
                </a:rPr>
                <a:t> </a:t>
              </a:r>
            </a:p>
          </p:txBody>
        </p:sp>
        <p:sp>
          <p:nvSpPr>
            <p:cNvPr id="119" name="TextBox 118">
              <a:extLst>
                <a:ext uri="{FF2B5EF4-FFF2-40B4-BE49-F238E27FC236}">
                  <a16:creationId xmlns:a16="http://schemas.microsoft.com/office/drawing/2014/main" id="{253D1E6A-C6A0-7214-BFD2-E5E5BAE25BF9}"/>
                </a:ext>
              </a:extLst>
            </p:cNvPr>
            <p:cNvSpPr txBox="1"/>
            <p:nvPr/>
          </p:nvSpPr>
          <p:spPr>
            <a:xfrm>
              <a:off x="4929530" y="3619500"/>
              <a:ext cx="1602224"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1"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Mẫu</a:t>
              </a:r>
              <a:r>
                <a:rPr kumimoji="0" lang="en-US" sz="2500" b="1"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120" name="Group 119">
              <a:extLst>
                <a:ext uri="{FF2B5EF4-FFF2-40B4-BE49-F238E27FC236}">
                  <a16:creationId xmlns:a16="http://schemas.microsoft.com/office/drawing/2014/main" id="{401FB012-5B56-634A-42F2-D804EE1D02AC}"/>
                </a:ext>
              </a:extLst>
            </p:cNvPr>
            <p:cNvGrpSpPr/>
            <p:nvPr/>
          </p:nvGrpSpPr>
          <p:grpSpPr>
            <a:xfrm>
              <a:off x="6486184" y="3332249"/>
              <a:ext cx="620795" cy="1369606"/>
              <a:chOff x="12031555" y="4298478"/>
              <a:chExt cx="538623" cy="1369606"/>
            </a:xfrm>
          </p:grpSpPr>
          <p:sp>
            <p:nvSpPr>
              <p:cNvPr id="137" name="TextBox 136">
                <a:extLst>
                  <a:ext uri="{FF2B5EF4-FFF2-40B4-BE49-F238E27FC236}">
                    <a16:creationId xmlns:a16="http://schemas.microsoft.com/office/drawing/2014/main" id="{1CFC7637-DC51-6FF1-449B-33408B9BBDD0}"/>
                  </a:ext>
                </a:extLst>
              </p:cNvPr>
              <p:cNvSpPr txBox="1"/>
              <p:nvPr/>
            </p:nvSpPr>
            <p:spPr>
              <a:xfrm>
                <a:off x="12031555" y="4298478"/>
                <a:ext cx="520263"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5</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6</a:t>
                </a:r>
              </a:p>
            </p:txBody>
          </p:sp>
          <p:cxnSp>
            <p:nvCxnSpPr>
              <p:cNvPr id="138" name="Straight Connector 137">
                <a:extLst>
                  <a:ext uri="{FF2B5EF4-FFF2-40B4-BE49-F238E27FC236}">
                    <a16:creationId xmlns:a16="http://schemas.microsoft.com/office/drawing/2014/main" id="{15D2AE6C-E409-B34B-67DC-CFADB1639B82}"/>
                  </a:ext>
                </a:extLst>
              </p:cNvPr>
              <p:cNvCxnSpPr>
                <a:cxnSpLocks/>
              </p:cNvCxnSpPr>
              <p:nvPr/>
            </p:nvCxnSpPr>
            <p:spPr>
              <a:xfrm flipH="1">
                <a:off x="12038978" y="5041946"/>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nvGrpSpPr>
            <p:cNvPr id="121" name="Group 120">
              <a:extLst>
                <a:ext uri="{FF2B5EF4-FFF2-40B4-BE49-F238E27FC236}">
                  <a16:creationId xmlns:a16="http://schemas.microsoft.com/office/drawing/2014/main" id="{85383CDC-CD5F-B9DE-C0D3-224B6487C42C}"/>
                </a:ext>
              </a:extLst>
            </p:cNvPr>
            <p:cNvGrpSpPr/>
            <p:nvPr/>
          </p:nvGrpSpPr>
          <p:grpSpPr>
            <a:xfrm>
              <a:off x="7713217" y="3365801"/>
              <a:ext cx="612239" cy="1369606"/>
              <a:chOff x="12027158" y="4332030"/>
              <a:chExt cx="531200" cy="1369606"/>
            </a:xfrm>
          </p:grpSpPr>
          <p:sp>
            <p:nvSpPr>
              <p:cNvPr id="135" name="TextBox 134">
                <a:extLst>
                  <a:ext uri="{FF2B5EF4-FFF2-40B4-BE49-F238E27FC236}">
                    <a16:creationId xmlns:a16="http://schemas.microsoft.com/office/drawing/2014/main" id="{4CA96D1B-0F01-F98A-52AE-DAF84E9132DE}"/>
                  </a:ext>
                </a:extLst>
              </p:cNvPr>
              <p:cNvSpPr txBox="1"/>
              <p:nvPr/>
            </p:nvSpPr>
            <p:spPr>
              <a:xfrm>
                <a:off x="12043644" y="4332030"/>
                <a:ext cx="484283"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4</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6</a:t>
                </a:r>
              </a:p>
            </p:txBody>
          </p:sp>
          <p:cxnSp>
            <p:nvCxnSpPr>
              <p:cNvPr id="136" name="Straight Connector 135">
                <a:extLst>
                  <a:ext uri="{FF2B5EF4-FFF2-40B4-BE49-F238E27FC236}">
                    <a16:creationId xmlns:a16="http://schemas.microsoft.com/office/drawing/2014/main" id="{6874718F-B328-EBD2-4337-27EEA0C8997B}"/>
                  </a:ext>
                </a:extLst>
              </p:cNvPr>
              <p:cNvCxnSpPr>
                <a:cxnSpLocks/>
              </p:cNvCxnSpPr>
              <p:nvPr/>
            </p:nvCxnSpPr>
            <p:spPr>
              <a:xfrm flipH="1">
                <a:off x="12027158" y="5040103"/>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122" name="TextBox 121">
              <a:extLst>
                <a:ext uri="{FF2B5EF4-FFF2-40B4-BE49-F238E27FC236}">
                  <a16:creationId xmlns:a16="http://schemas.microsoft.com/office/drawing/2014/main" id="{AD35E732-6F50-DCD7-3594-E9FCA7D7E68A}"/>
                </a:ext>
              </a:extLst>
            </p:cNvPr>
            <p:cNvSpPr txBox="1"/>
            <p:nvPr/>
          </p:nvSpPr>
          <p:spPr>
            <a:xfrm>
              <a:off x="7236527" y="3679976"/>
              <a:ext cx="398531"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sp>
          <p:nvSpPr>
            <p:cNvPr id="123" name="TextBox 122">
              <a:extLst>
                <a:ext uri="{FF2B5EF4-FFF2-40B4-BE49-F238E27FC236}">
                  <a16:creationId xmlns:a16="http://schemas.microsoft.com/office/drawing/2014/main" id="{2626616D-F9B4-ADE7-061E-335BDC0FD805}"/>
                </a:ext>
              </a:extLst>
            </p:cNvPr>
            <p:cNvSpPr txBox="1"/>
            <p:nvPr/>
          </p:nvSpPr>
          <p:spPr>
            <a:xfrm>
              <a:off x="8511417" y="3645050"/>
              <a:ext cx="320241"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124" name="Group 123">
              <a:extLst>
                <a:ext uri="{FF2B5EF4-FFF2-40B4-BE49-F238E27FC236}">
                  <a16:creationId xmlns:a16="http://schemas.microsoft.com/office/drawing/2014/main" id="{C6EEF38F-C95D-64A5-F6EF-0195307C0DE5}"/>
                </a:ext>
              </a:extLst>
            </p:cNvPr>
            <p:cNvGrpSpPr/>
            <p:nvPr/>
          </p:nvGrpSpPr>
          <p:grpSpPr>
            <a:xfrm>
              <a:off x="8932936" y="3360448"/>
              <a:ext cx="1649011" cy="1369606"/>
              <a:chOff x="12039070" y="4311289"/>
              <a:chExt cx="525089" cy="1369606"/>
            </a:xfrm>
          </p:grpSpPr>
          <p:sp>
            <p:nvSpPr>
              <p:cNvPr id="133" name="TextBox 132">
                <a:extLst>
                  <a:ext uri="{FF2B5EF4-FFF2-40B4-BE49-F238E27FC236}">
                    <a16:creationId xmlns:a16="http://schemas.microsoft.com/office/drawing/2014/main" id="{B33AC621-17DE-8895-3B7D-F60421905C9F}"/>
                  </a:ext>
                </a:extLst>
              </p:cNvPr>
              <p:cNvSpPr txBox="1"/>
              <p:nvPr/>
            </p:nvSpPr>
            <p:spPr>
              <a:xfrm>
                <a:off x="12039070" y="4311289"/>
                <a:ext cx="525089"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5 + 4</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6</a:t>
                </a:r>
              </a:p>
            </p:txBody>
          </p:sp>
          <p:cxnSp>
            <p:nvCxnSpPr>
              <p:cNvPr id="134" name="Straight Connector 133">
                <a:extLst>
                  <a:ext uri="{FF2B5EF4-FFF2-40B4-BE49-F238E27FC236}">
                    <a16:creationId xmlns:a16="http://schemas.microsoft.com/office/drawing/2014/main" id="{99A830DE-2935-CD83-9E01-3407F83A6EC3}"/>
                  </a:ext>
                </a:extLst>
              </p:cNvPr>
              <p:cNvCxnSpPr>
                <a:cxnSpLocks/>
              </p:cNvCxnSpPr>
              <p:nvPr/>
            </p:nvCxnSpPr>
            <p:spPr>
              <a:xfrm flipH="1">
                <a:off x="12051303" y="5013468"/>
                <a:ext cx="482909"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125" name="TextBox 124">
              <a:extLst>
                <a:ext uri="{FF2B5EF4-FFF2-40B4-BE49-F238E27FC236}">
                  <a16:creationId xmlns:a16="http://schemas.microsoft.com/office/drawing/2014/main" id="{03F55C39-81CB-6BEC-CD82-A15C4D5CCFE4}"/>
                </a:ext>
              </a:extLst>
            </p:cNvPr>
            <p:cNvSpPr txBox="1"/>
            <p:nvPr/>
          </p:nvSpPr>
          <p:spPr>
            <a:xfrm>
              <a:off x="10687437" y="3666659"/>
              <a:ext cx="350664"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126" name="Group 125">
              <a:extLst>
                <a:ext uri="{FF2B5EF4-FFF2-40B4-BE49-F238E27FC236}">
                  <a16:creationId xmlns:a16="http://schemas.microsoft.com/office/drawing/2014/main" id="{86D020E1-1FB3-A0F5-9833-96BC09129EBF}"/>
                </a:ext>
              </a:extLst>
            </p:cNvPr>
            <p:cNvGrpSpPr/>
            <p:nvPr/>
          </p:nvGrpSpPr>
          <p:grpSpPr>
            <a:xfrm>
              <a:off x="11157949" y="3364186"/>
              <a:ext cx="612239" cy="1369606"/>
              <a:chOff x="12016309" y="4314017"/>
              <a:chExt cx="531200" cy="1369606"/>
            </a:xfrm>
          </p:grpSpPr>
          <p:sp>
            <p:nvSpPr>
              <p:cNvPr id="131" name="TextBox 130">
                <a:extLst>
                  <a:ext uri="{FF2B5EF4-FFF2-40B4-BE49-F238E27FC236}">
                    <a16:creationId xmlns:a16="http://schemas.microsoft.com/office/drawing/2014/main" id="{330A9D9F-8FA6-CD1E-DE0D-A687CF26AFAB}"/>
                  </a:ext>
                </a:extLst>
              </p:cNvPr>
              <p:cNvSpPr txBox="1"/>
              <p:nvPr/>
            </p:nvSpPr>
            <p:spPr>
              <a:xfrm>
                <a:off x="12039652" y="4314017"/>
                <a:ext cx="484283"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9</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6</a:t>
                </a:r>
              </a:p>
            </p:txBody>
          </p:sp>
          <p:cxnSp>
            <p:nvCxnSpPr>
              <p:cNvPr id="132" name="Straight Connector 131">
                <a:extLst>
                  <a:ext uri="{FF2B5EF4-FFF2-40B4-BE49-F238E27FC236}">
                    <a16:creationId xmlns:a16="http://schemas.microsoft.com/office/drawing/2014/main" id="{D440B7D8-E0D4-89EC-546E-221E6DDE38D0}"/>
                  </a:ext>
                </a:extLst>
              </p:cNvPr>
              <p:cNvCxnSpPr>
                <a:cxnSpLocks/>
              </p:cNvCxnSpPr>
              <p:nvPr/>
            </p:nvCxnSpPr>
            <p:spPr>
              <a:xfrm flipH="1">
                <a:off x="12016309" y="5036038"/>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127" name="TextBox 126">
              <a:extLst>
                <a:ext uri="{FF2B5EF4-FFF2-40B4-BE49-F238E27FC236}">
                  <a16:creationId xmlns:a16="http://schemas.microsoft.com/office/drawing/2014/main" id="{D62D76BC-4D86-422D-DC1D-68575D1DD2DF}"/>
                </a:ext>
              </a:extLst>
            </p:cNvPr>
            <p:cNvSpPr txBox="1"/>
            <p:nvPr/>
          </p:nvSpPr>
          <p:spPr>
            <a:xfrm>
              <a:off x="11914817" y="3689231"/>
              <a:ext cx="350664"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128" name="Group 127">
              <a:extLst>
                <a:ext uri="{FF2B5EF4-FFF2-40B4-BE49-F238E27FC236}">
                  <a16:creationId xmlns:a16="http://schemas.microsoft.com/office/drawing/2014/main" id="{B697D146-23F9-DC2F-BBA4-9AD393892129}"/>
                </a:ext>
              </a:extLst>
            </p:cNvPr>
            <p:cNvGrpSpPr/>
            <p:nvPr/>
          </p:nvGrpSpPr>
          <p:grpSpPr>
            <a:xfrm>
              <a:off x="12371199" y="3372200"/>
              <a:ext cx="612239" cy="1369606"/>
              <a:chOff x="12027158" y="4326094"/>
              <a:chExt cx="531200" cy="1369606"/>
            </a:xfrm>
          </p:grpSpPr>
          <p:sp>
            <p:nvSpPr>
              <p:cNvPr id="129" name="TextBox 128">
                <a:extLst>
                  <a:ext uri="{FF2B5EF4-FFF2-40B4-BE49-F238E27FC236}">
                    <a16:creationId xmlns:a16="http://schemas.microsoft.com/office/drawing/2014/main" id="{4654CED3-DA8A-9B79-33F3-3313AD308601}"/>
                  </a:ext>
                </a:extLst>
              </p:cNvPr>
              <p:cNvSpPr txBox="1"/>
              <p:nvPr/>
            </p:nvSpPr>
            <p:spPr>
              <a:xfrm>
                <a:off x="12062116" y="4326094"/>
                <a:ext cx="484283"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3</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2</a:t>
                </a:r>
              </a:p>
            </p:txBody>
          </p:sp>
          <p:cxnSp>
            <p:nvCxnSpPr>
              <p:cNvPr id="130" name="Straight Connector 129">
                <a:extLst>
                  <a:ext uri="{FF2B5EF4-FFF2-40B4-BE49-F238E27FC236}">
                    <a16:creationId xmlns:a16="http://schemas.microsoft.com/office/drawing/2014/main" id="{E8DF875C-4F5F-1759-5FBF-86ED2B3A241A}"/>
                  </a:ext>
                </a:extLst>
              </p:cNvPr>
              <p:cNvCxnSpPr>
                <a:cxnSpLocks/>
              </p:cNvCxnSpPr>
              <p:nvPr/>
            </p:nvCxnSpPr>
            <p:spPr>
              <a:xfrm flipH="1">
                <a:off x="12027158" y="5040102"/>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grpSp>
        <p:nvGrpSpPr>
          <p:cNvPr id="139" name="Group 138">
            <a:extLst>
              <a:ext uri="{FF2B5EF4-FFF2-40B4-BE49-F238E27FC236}">
                <a16:creationId xmlns:a16="http://schemas.microsoft.com/office/drawing/2014/main" id="{4D98741F-1ECC-9A1C-E8C1-08C11C427A25}"/>
              </a:ext>
            </a:extLst>
          </p:cNvPr>
          <p:cNvGrpSpPr/>
          <p:nvPr/>
        </p:nvGrpSpPr>
        <p:grpSpPr>
          <a:xfrm>
            <a:off x="2514534" y="4479672"/>
            <a:ext cx="2961057" cy="927940"/>
            <a:chOff x="3613964" y="5482014"/>
            <a:chExt cx="4441586" cy="1391911"/>
          </a:xfrm>
        </p:grpSpPr>
        <p:sp>
          <p:nvSpPr>
            <p:cNvPr id="140" name="TextBox 139">
              <a:extLst>
                <a:ext uri="{FF2B5EF4-FFF2-40B4-BE49-F238E27FC236}">
                  <a16:creationId xmlns:a16="http://schemas.microsoft.com/office/drawing/2014/main" id="{13585AD5-ACE6-F7D1-8E49-918E5F5712B1}"/>
                </a:ext>
              </a:extLst>
            </p:cNvPr>
            <p:cNvSpPr txBox="1"/>
            <p:nvPr/>
          </p:nvSpPr>
          <p:spPr>
            <a:xfrm>
              <a:off x="3613964" y="5771228"/>
              <a:ext cx="357413"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141" name="Group 140">
              <a:extLst>
                <a:ext uri="{FF2B5EF4-FFF2-40B4-BE49-F238E27FC236}">
                  <a16:creationId xmlns:a16="http://schemas.microsoft.com/office/drawing/2014/main" id="{F9C0CE4F-BF00-1099-E0CC-D61B686260A6}"/>
                </a:ext>
              </a:extLst>
            </p:cNvPr>
            <p:cNvGrpSpPr/>
            <p:nvPr/>
          </p:nvGrpSpPr>
          <p:grpSpPr>
            <a:xfrm>
              <a:off x="3996167" y="5504319"/>
              <a:ext cx="1649011" cy="1369606"/>
              <a:chOff x="12027436" y="4345344"/>
              <a:chExt cx="525089" cy="1369606"/>
            </a:xfrm>
          </p:grpSpPr>
          <p:sp>
            <p:nvSpPr>
              <p:cNvPr id="150" name="TextBox 149">
                <a:extLst>
                  <a:ext uri="{FF2B5EF4-FFF2-40B4-BE49-F238E27FC236}">
                    <a16:creationId xmlns:a16="http://schemas.microsoft.com/office/drawing/2014/main" id="{07E1B85F-71A2-F5B3-DA89-80CA5FE179B5}"/>
                  </a:ext>
                </a:extLst>
              </p:cNvPr>
              <p:cNvSpPr txBox="1"/>
              <p:nvPr/>
            </p:nvSpPr>
            <p:spPr>
              <a:xfrm>
                <a:off x="12027436" y="4345344"/>
                <a:ext cx="525089"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 + 5</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8</a:t>
                </a:r>
              </a:p>
            </p:txBody>
          </p:sp>
          <p:cxnSp>
            <p:nvCxnSpPr>
              <p:cNvPr id="151" name="Straight Connector 150">
                <a:extLst>
                  <a:ext uri="{FF2B5EF4-FFF2-40B4-BE49-F238E27FC236}">
                    <a16:creationId xmlns:a16="http://schemas.microsoft.com/office/drawing/2014/main" id="{76EFDB34-1CE4-1825-DCA2-DFD2051A4F3E}"/>
                  </a:ext>
                </a:extLst>
              </p:cNvPr>
              <p:cNvCxnSpPr>
                <a:cxnSpLocks/>
              </p:cNvCxnSpPr>
              <p:nvPr/>
            </p:nvCxnSpPr>
            <p:spPr>
              <a:xfrm flipH="1">
                <a:off x="12073254" y="5026785"/>
                <a:ext cx="439008"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142" name="TextBox 141">
              <a:extLst>
                <a:ext uri="{FF2B5EF4-FFF2-40B4-BE49-F238E27FC236}">
                  <a16:creationId xmlns:a16="http://schemas.microsoft.com/office/drawing/2014/main" id="{38AAC9D2-124C-DECC-BEE4-E88E0B4FE967}"/>
                </a:ext>
              </a:extLst>
            </p:cNvPr>
            <p:cNvSpPr txBox="1"/>
            <p:nvPr/>
          </p:nvSpPr>
          <p:spPr>
            <a:xfrm>
              <a:off x="5733937" y="5776475"/>
              <a:ext cx="350664" cy="715582"/>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143" name="Group 142">
              <a:extLst>
                <a:ext uri="{FF2B5EF4-FFF2-40B4-BE49-F238E27FC236}">
                  <a16:creationId xmlns:a16="http://schemas.microsoft.com/office/drawing/2014/main" id="{C3DA2E83-0594-2A8B-C014-BBF5D126CA41}"/>
                </a:ext>
              </a:extLst>
            </p:cNvPr>
            <p:cNvGrpSpPr/>
            <p:nvPr/>
          </p:nvGrpSpPr>
          <p:grpSpPr>
            <a:xfrm>
              <a:off x="6270220" y="5482014"/>
              <a:ext cx="612239" cy="1369606"/>
              <a:chOff x="12027158" y="4322029"/>
              <a:chExt cx="531200" cy="1369606"/>
            </a:xfrm>
          </p:grpSpPr>
          <p:sp>
            <p:nvSpPr>
              <p:cNvPr id="148" name="TextBox 147">
                <a:extLst>
                  <a:ext uri="{FF2B5EF4-FFF2-40B4-BE49-F238E27FC236}">
                    <a16:creationId xmlns:a16="http://schemas.microsoft.com/office/drawing/2014/main" id="{0755F581-26F7-19DA-906E-9D21CB35D31D}"/>
                  </a:ext>
                </a:extLst>
              </p:cNvPr>
              <p:cNvSpPr txBox="1"/>
              <p:nvPr/>
            </p:nvSpPr>
            <p:spPr>
              <a:xfrm>
                <a:off x="12047318" y="4322029"/>
                <a:ext cx="484283"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6</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8</a:t>
                </a:r>
              </a:p>
            </p:txBody>
          </p:sp>
          <p:cxnSp>
            <p:nvCxnSpPr>
              <p:cNvPr id="149" name="Straight Connector 148">
                <a:extLst>
                  <a:ext uri="{FF2B5EF4-FFF2-40B4-BE49-F238E27FC236}">
                    <a16:creationId xmlns:a16="http://schemas.microsoft.com/office/drawing/2014/main" id="{74CA6C88-1AE2-ED6B-757F-163CEF804C6A}"/>
                  </a:ext>
                </a:extLst>
              </p:cNvPr>
              <p:cNvCxnSpPr>
                <a:cxnSpLocks/>
              </p:cNvCxnSpPr>
              <p:nvPr/>
            </p:nvCxnSpPr>
            <p:spPr>
              <a:xfrm flipH="1">
                <a:off x="12027158" y="5026785"/>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144" name="TextBox 143">
              <a:extLst>
                <a:ext uri="{FF2B5EF4-FFF2-40B4-BE49-F238E27FC236}">
                  <a16:creationId xmlns:a16="http://schemas.microsoft.com/office/drawing/2014/main" id="{BA65B51A-34FD-084C-54B5-EEF656D19DF2}"/>
                </a:ext>
              </a:extLst>
            </p:cNvPr>
            <p:cNvSpPr txBox="1"/>
            <p:nvPr/>
          </p:nvSpPr>
          <p:spPr>
            <a:xfrm>
              <a:off x="7027901" y="5785730"/>
              <a:ext cx="350664" cy="715582"/>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145" name="Group 144">
              <a:extLst>
                <a:ext uri="{FF2B5EF4-FFF2-40B4-BE49-F238E27FC236}">
                  <a16:creationId xmlns:a16="http://schemas.microsoft.com/office/drawing/2014/main" id="{D5BAA469-1E0B-CAA4-ED36-F23C3924BDA9}"/>
                </a:ext>
              </a:extLst>
            </p:cNvPr>
            <p:cNvGrpSpPr/>
            <p:nvPr/>
          </p:nvGrpSpPr>
          <p:grpSpPr>
            <a:xfrm>
              <a:off x="7497386" y="5482014"/>
              <a:ext cx="558164" cy="1369606"/>
              <a:chOff x="12050090" y="4326092"/>
              <a:chExt cx="484283" cy="1369606"/>
            </a:xfrm>
          </p:grpSpPr>
          <p:sp>
            <p:nvSpPr>
              <p:cNvPr id="146" name="TextBox 145">
                <a:extLst>
                  <a:ext uri="{FF2B5EF4-FFF2-40B4-BE49-F238E27FC236}">
                    <a16:creationId xmlns:a16="http://schemas.microsoft.com/office/drawing/2014/main" id="{96C1AE48-C480-F998-6F7C-65514BC7280E}"/>
                  </a:ext>
                </a:extLst>
              </p:cNvPr>
              <p:cNvSpPr txBox="1"/>
              <p:nvPr/>
            </p:nvSpPr>
            <p:spPr>
              <a:xfrm>
                <a:off x="12050090" y="4326092"/>
                <a:ext cx="484283"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3</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4</a:t>
                </a:r>
              </a:p>
            </p:txBody>
          </p:sp>
          <p:cxnSp>
            <p:nvCxnSpPr>
              <p:cNvPr id="147" name="Straight Connector 146">
                <a:extLst>
                  <a:ext uri="{FF2B5EF4-FFF2-40B4-BE49-F238E27FC236}">
                    <a16:creationId xmlns:a16="http://schemas.microsoft.com/office/drawing/2014/main" id="{968FF202-67B0-6C04-29C2-16BDD0BC4ADB}"/>
                  </a:ext>
                </a:extLst>
              </p:cNvPr>
              <p:cNvCxnSpPr>
                <a:cxnSpLocks/>
              </p:cNvCxnSpPr>
              <p:nvPr/>
            </p:nvCxnSpPr>
            <p:spPr>
              <a:xfrm flipH="1">
                <a:off x="12051303" y="5040101"/>
                <a:ext cx="48291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grpSp>
        <p:nvGrpSpPr>
          <p:cNvPr id="152" name="Group 151">
            <a:extLst>
              <a:ext uri="{FF2B5EF4-FFF2-40B4-BE49-F238E27FC236}">
                <a16:creationId xmlns:a16="http://schemas.microsoft.com/office/drawing/2014/main" id="{B1A0E913-1785-C431-1093-FF35DFEC4597}"/>
              </a:ext>
            </a:extLst>
          </p:cNvPr>
          <p:cNvGrpSpPr/>
          <p:nvPr/>
        </p:nvGrpSpPr>
        <p:grpSpPr>
          <a:xfrm>
            <a:off x="652802" y="4464056"/>
            <a:ext cx="1735904" cy="930826"/>
            <a:chOff x="821367" y="5458590"/>
            <a:chExt cx="2603856" cy="1396238"/>
          </a:xfrm>
        </p:grpSpPr>
        <p:grpSp>
          <p:nvGrpSpPr>
            <p:cNvPr id="153" name="Group 152">
              <a:extLst>
                <a:ext uri="{FF2B5EF4-FFF2-40B4-BE49-F238E27FC236}">
                  <a16:creationId xmlns:a16="http://schemas.microsoft.com/office/drawing/2014/main" id="{29F6533D-ECB4-A138-10E8-FF335BEC4527}"/>
                </a:ext>
              </a:extLst>
            </p:cNvPr>
            <p:cNvGrpSpPr/>
            <p:nvPr/>
          </p:nvGrpSpPr>
          <p:grpSpPr>
            <a:xfrm>
              <a:off x="1605062" y="5458590"/>
              <a:ext cx="621567" cy="1369604"/>
              <a:chOff x="12048141" y="4315003"/>
              <a:chExt cx="539293" cy="1369604"/>
            </a:xfrm>
          </p:grpSpPr>
          <p:sp>
            <p:nvSpPr>
              <p:cNvPr id="159" name="TextBox 158">
                <a:extLst>
                  <a:ext uri="{FF2B5EF4-FFF2-40B4-BE49-F238E27FC236}">
                    <a16:creationId xmlns:a16="http://schemas.microsoft.com/office/drawing/2014/main" id="{513F0782-D297-9669-AAEB-1F417A059D7F}"/>
                  </a:ext>
                </a:extLst>
              </p:cNvPr>
              <p:cNvSpPr txBox="1"/>
              <p:nvPr/>
            </p:nvSpPr>
            <p:spPr>
              <a:xfrm>
                <a:off x="12067171" y="4315003"/>
                <a:ext cx="520263"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8</a:t>
                </a:r>
              </a:p>
            </p:txBody>
          </p:sp>
          <p:cxnSp>
            <p:nvCxnSpPr>
              <p:cNvPr id="160" name="Straight Connector 159">
                <a:extLst>
                  <a:ext uri="{FF2B5EF4-FFF2-40B4-BE49-F238E27FC236}">
                    <a16:creationId xmlns:a16="http://schemas.microsoft.com/office/drawing/2014/main" id="{CB9056E8-2DD9-FC5B-B723-06D8443C780C}"/>
                  </a:ext>
                </a:extLst>
              </p:cNvPr>
              <p:cNvCxnSpPr>
                <a:cxnSpLocks/>
              </p:cNvCxnSpPr>
              <p:nvPr/>
            </p:nvCxnSpPr>
            <p:spPr>
              <a:xfrm flipH="1">
                <a:off x="12048141" y="5000150"/>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nvGrpSpPr>
            <p:cNvPr id="154" name="Group 153">
              <a:extLst>
                <a:ext uri="{FF2B5EF4-FFF2-40B4-BE49-F238E27FC236}">
                  <a16:creationId xmlns:a16="http://schemas.microsoft.com/office/drawing/2014/main" id="{522F60D8-CA15-C33B-56C8-8E7B77B4B23C}"/>
                </a:ext>
              </a:extLst>
            </p:cNvPr>
            <p:cNvGrpSpPr/>
            <p:nvPr/>
          </p:nvGrpSpPr>
          <p:grpSpPr>
            <a:xfrm>
              <a:off x="2812984" y="5485224"/>
              <a:ext cx="612239" cy="1369604"/>
              <a:chOff x="12027158" y="4341637"/>
              <a:chExt cx="531200" cy="1369604"/>
            </a:xfrm>
          </p:grpSpPr>
          <p:sp>
            <p:nvSpPr>
              <p:cNvPr id="157" name="TextBox 156">
                <a:extLst>
                  <a:ext uri="{FF2B5EF4-FFF2-40B4-BE49-F238E27FC236}">
                    <a16:creationId xmlns:a16="http://schemas.microsoft.com/office/drawing/2014/main" id="{A735918E-B7A2-03F8-91DE-36B2885D02FF}"/>
                  </a:ext>
                </a:extLst>
              </p:cNvPr>
              <p:cNvSpPr txBox="1"/>
              <p:nvPr/>
            </p:nvSpPr>
            <p:spPr>
              <a:xfrm>
                <a:off x="12042476" y="4341637"/>
                <a:ext cx="484283"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5</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8</a:t>
                </a:r>
              </a:p>
            </p:txBody>
          </p:sp>
          <p:cxnSp>
            <p:nvCxnSpPr>
              <p:cNvPr id="158" name="Straight Connector 157">
                <a:extLst>
                  <a:ext uri="{FF2B5EF4-FFF2-40B4-BE49-F238E27FC236}">
                    <a16:creationId xmlns:a16="http://schemas.microsoft.com/office/drawing/2014/main" id="{B79CFA22-FECB-DF7B-B02C-B0C77F91F8DA}"/>
                  </a:ext>
                </a:extLst>
              </p:cNvPr>
              <p:cNvCxnSpPr>
                <a:cxnSpLocks/>
              </p:cNvCxnSpPr>
              <p:nvPr/>
            </p:nvCxnSpPr>
            <p:spPr>
              <a:xfrm flipH="1">
                <a:off x="12027158" y="5013469"/>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155" name="TextBox 154">
              <a:extLst>
                <a:ext uri="{FF2B5EF4-FFF2-40B4-BE49-F238E27FC236}">
                  <a16:creationId xmlns:a16="http://schemas.microsoft.com/office/drawing/2014/main" id="{C91452B1-74A8-6C45-8FA7-81074AD809D5}"/>
                </a:ext>
              </a:extLst>
            </p:cNvPr>
            <p:cNvSpPr txBox="1"/>
            <p:nvPr/>
          </p:nvSpPr>
          <p:spPr>
            <a:xfrm>
              <a:off x="2406012" y="5736523"/>
              <a:ext cx="342129" cy="715580"/>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sp>
          <p:nvSpPr>
            <p:cNvPr id="156" name="TextBox 155">
              <a:extLst>
                <a:ext uri="{FF2B5EF4-FFF2-40B4-BE49-F238E27FC236}">
                  <a16:creationId xmlns:a16="http://schemas.microsoft.com/office/drawing/2014/main" id="{0EFB49B9-221E-2489-0266-FB23EC2E59DC}"/>
                </a:ext>
              </a:extLst>
            </p:cNvPr>
            <p:cNvSpPr txBox="1"/>
            <p:nvPr/>
          </p:nvSpPr>
          <p:spPr>
            <a:xfrm>
              <a:off x="821367" y="5785729"/>
              <a:ext cx="800951" cy="715580"/>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a:t>
              </a:r>
            </a:p>
          </p:txBody>
        </p:sp>
      </p:grpSp>
      <p:grpSp>
        <p:nvGrpSpPr>
          <p:cNvPr id="161" name="Group 160">
            <a:extLst>
              <a:ext uri="{FF2B5EF4-FFF2-40B4-BE49-F238E27FC236}">
                <a16:creationId xmlns:a16="http://schemas.microsoft.com/office/drawing/2014/main" id="{BFB19E33-C491-BA4A-1F7A-4C208FDA02E3}"/>
              </a:ext>
            </a:extLst>
          </p:cNvPr>
          <p:cNvGrpSpPr/>
          <p:nvPr/>
        </p:nvGrpSpPr>
        <p:grpSpPr>
          <a:xfrm>
            <a:off x="5819774" y="5711249"/>
            <a:ext cx="2407557" cy="914258"/>
            <a:chOff x="9128354" y="7661854"/>
            <a:chExt cx="3611335" cy="1371386"/>
          </a:xfrm>
        </p:grpSpPr>
        <p:grpSp>
          <p:nvGrpSpPr>
            <p:cNvPr id="162" name="Group 161">
              <a:extLst>
                <a:ext uri="{FF2B5EF4-FFF2-40B4-BE49-F238E27FC236}">
                  <a16:creationId xmlns:a16="http://schemas.microsoft.com/office/drawing/2014/main" id="{F22E85B6-5B41-1905-55B7-CBFBED4A4E58}"/>
                </a:ext>
              </a:extLst>
            </p:cNvPr>
            <p:cNvGrpSpPr/>
            <p:nvPr/>
          </p:nvGrpSpPr>
          <p:grpSpPr>
            <a:xfrm>
              <a:off x="9879594" y="7663636"/>
              <a:ext cx="1135239" cy="1369604"/>
              <a:chOff x="12032691" y="4316912"/>
              <a:chExt cx="546650" cy="1369604"/>
            </a:xfrm>
          </p:grpSpPr>
          <p:sp>
            <p:nvSpPr>
              <p:cNvPr id="168" name="TextBox 167">
                <a:extLst>
                  <a:ext uri="{FF2B5EF4-FFF2-40B4-BE49-F238E27FC236}">
                    <a16:creationId xmlns:a16="http://schemas.microsoft.com/office/drawing/2014/main" id="{8CAEE92C-98C1-99CF-86A5-9F2054E1B578}"/>
                  </a:ext>
                </a:extLst>
              </p:cNvPr>
              <p:cNvSpPr txBox="1"/>
              <p:nvPr/>
            </p:nvSpPr>
            <p:spPr>
              <a:xfrm>
                <a:off x="12032691" y="4316912"/>
                <a:ext cx="543042"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23</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100</a:t>
                </a:r>
              </a:p>
            </p:txBody>
          </p:sp>
          <p:cxnSp>
            <p:nvCxnSpPr>
              <p:cNvPr id="169" name="Straight Connector 168">
                <a:extLst>
                  <a:ext uri="{FF2B5EF4-FFF2-40B4-BE49-F238E27FC236}">
                    <a16:creationId xmlns:a16="http://schemas.microsoft.com/office/drawing/2014/main" id="{A430A8ED-7E3D-6FF5-CDEB-D32C90C0E586}"/>
                  </a:ext>
                </a:extLst>
              </p:cNvPr>
              <p:cNvCxnSpPr>
                <a:cxnSpLocks/>
              </p:cNvCxnSpPr>
              <p:nvPr/>
            </p:nvCxnSpPr>
            <p:spPr>
              <a:xfrm flipH="1">
                <a:off x="12048141" y="5000150"/>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nvGrpSpPr>
            <p:cNvPr id="163" name="Group 162">
              <a:extLst>
                <a:ext uri="{FF2B5EF4-FFF2-40B4-BE49-F238E27FC236}">
                  <a16:creationId xmlns:a16="http://schemas.microsoft.com/office/drawing/2014/main" id="{8B015D75-9C53-2120-F934-06A3BC366EFD}"/>
                </a:ext>
              </a:extLst>
            </p:cNvPr>
            <p:cNvGrpSpPr/>
            <p:nvPr/>
          </p:nvGrpSpPr>
          <p:grpSpPr>
            <a:xfrm>
              <a:off x="11594905" y="7661854"/>
              <a:ext cx="1144784" cy="1369604"/>
              <a:chOff x="12028009" y="4315130"/>
              <a:chExt cx="543946" cy="1369604"/>
            </a:xfrm>
          </p:grpSpPr>
          <p:sp>
            <p:nvSpPr>
              <p:cNvPr id="166" name="TextBox 165">
                <a:extLst>
                  <a:ext uri="{FF2B5EF4-FFF2-40B4-BE49-F238E27FC236}">
                    <a16:creationId xmlns:a16="http://schemas.microsoft.com/office/drawing/2014/main" id="{73450634-65E4-6FC5-8B32-C31CA829372E}"/>
                  </a:ext>
                </a:extLst>
              </p:cNvPr>
              <p:cNvSpPr txBox="1"/>
              <p:nvPr/>
            </p:nvSpPr>
            <p:spPr>
              <a:xfrm>
                <a:off x="12036104" y="4315130"/>
                <a:ext cx="535851"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27</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100</a:t>
                </a:r>
              </a:p>
            </p:txBody>
          </p:sp>
          <p:cxnSp>
            <p:nvCxnSpPr>
              <p:cNvPr id="167" name="Straight Connector 166">
                <a:extLst>
                  <a:ext uri="{FF2B5EF4-FFF2-40B4-BE49-F238E27FC236}">
                    <a16:creationId xmlns:a16="http://schemas.microsoft.com/office/drawing/2014/main" id="{C7D6D0E4-BDF8-F225-7F49-CA09EE0AB027}"/>
                  </a:ext>
                </a:extLst>
              </p:cNvPr>
              <p:cNvCxnSpPr>
                <a:cxnSpLocks/>
              </p:cNvCxnSpPr>
              <p:nvPr/>
            </p:nvCxnSpPr>
            <p:spPr>
              <a:xfrm flipH="1">
                <a:off x="12028009" y="4994438"/>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164" name="TextBox 163">
              <a:extLst>
                <a:ext uri="{FF2B5EF4-FFF2-40B4-BE49-F238E27FC236}">
                  <a16:creationId xmlns:a16="http://schemas.microsoft.com/office/drawing/2014/main" id="{CF2873F5-727F-3DE3-31BF-6FEC28EBAED6}"/>
                </a:ext>
              </a:extLst>
            </p:cNvPr>
            <p:cNvSpPr txBox="1"/>
            <p:nvPr/>
          </p:nvSpPr>
          <p:spPr>
            <a:xfrm>
              <a:off x="11056843" y="7930018"/>
              <a:ext cx="525522" cy="715580"/>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sp>
          <p:nvSpPr>
            <p:cNvPr id="165" name="TextBox 164">
              <a:extLst>
                <a:ext uri="{FF2B5EF4-FFF2-40B4-BE49-F238E27FC236}">
                  <a16:creationId xmlns:a16="http://schemas.microsoft.com/office/drawing/2014/main" id="{391B26EC-4B78-04ED-ED0C-A6FA85CF0A34}"/>
                </a:ext>
              </a:extLst>
            </p:cNvPr>
            <p:cNvSpPr txBox="1"/>
            <p:nvPr/>
          </p:nvSpPr>
          <p:spPr>
            <a:xfrm>
              <a:off x="9128354" y="7988866"/>
              <a:ext cx="800951" cy="715580"/>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d)</a:t>
              </a:r>
            </a:p>
          </p:txBody>
        </p:sp>
      </p:grpSp>
      <p:grpSp>
        <p:nvGrpSpPr>
          <p:cNvPr id="170" name="Group 169">
            <a:extLst>
              <a:ext uri="{FF2B5EF4-FFF2-40B4-BE49-F238E27FC236}">
                <a16:creationId xmlns:a16="http://schemas.microsoft.com/office/drawing/2014/main" id="{78212F5A-505E-2745-86A3-AFFC70601873}"/>
              </a:ext>
            </a:extLst>
          </p:cNvPr>
          <p:cNvGrpSpPr/>
          <p:nvPr/>
        </p:nvGrpSpPr>
        <p:grpSpPr>
          <a:xfrm>
            <a:off x="2487899" y="5708970"/>
            <a:ext cx="3007001" cy="917097"/>
            <a:chOff x="3574013" y="5506434"/>
            <a:chExt cx="4510501" cy="1375645"/>
          </a:xfrm>
        </p:grpSpPr>
        <p:sp>
          <p:nvSpPr>
            <p:cNvPr id="171" name="TextBox 170">
              <a:extLst>
                <a:ext uri="{FF2B5EF4-FFF2-40B4-BE49-F238E27FC236}">
                  <a16:creationId xmlns:a16="http://schemas.microsoft.com/office/drawing/2014/main" id="{A2B3D45C-39CD-DB51-565B-65DAE57D07E3}"/>
                </a:ext>
              </a:extLst>
            </p:cNvPr>
            <p:cNvSpPr txBox="1"/>
            <p:nvPr/>
          </p:nvSpPr>
          <p:spPr>
            <a:xfrm>
              <a:off x="3574013" y="5797861"/>
              <a:ext cx="357412"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172" name="Group 171">
              <a:extLst>
                <a:ext uri="{FF2B5EF4-FFF2-40B4-BE49-F238E27FC236}">
                  <a16:creationId xmlns:a16="http://schemas.microsoft.com/office/drawing/2014/main" id="{25672776-1F65-41EF-30CC-0FFCDB39B08E}"/>
                </a:ext>
              </a:extLst>
            </p:cNvPr>
            <p:cNvGrpSpPr/>
            <p:nvPr/>
          </p:nvGrpSpPr>
          <p:grpSpPr>
            <a:xfrm>
              <a:off x="4008388" y="5507796"/>
              <a:ext cx="1668202" cy="1369604"/>
              <a:chOff x="12031329" y="4348821"/>
              <a:chExt cx="531200" cy="1369604"/>
            </a:xfrm>
          </p:grpSpPr>
          <p:sp>
            <p:nvSpPr>
              <p:cNvPr id="181" name="TextBox 180">
                <a:extLst>
                  <a:ext uri="{FF2B5EF4-FFF2-40B4-BE49-F238E27FC236}">
                    <a16:creationId xmlns:a16="http://schemas.microsoft.com/office/drawing/2014/main" id="{BC6AFB00-4006-B4A9-88BC-3AC38CB097A3}"/>
                  </a:ext>
                </a:extLst>
              </p:cNvPr>
              <p:cNvSpPr txBox="1"/>
              <p:nvPr/>
            </p:nvSpPr>
            <p:spPr>
              <a:xfrm>
                <a:off x="12032351" y="4348821"/>
                <a:ext cx="525089"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5 + 7</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6</a:t>
                </a:r>
              </a:p>
            </p:txBody>
          </p:sp>
          <p:cxnSp>
            <p:nvCxnSpPr>
              <p:cNvPr id="182" name="Straight Connector 181">
                <a:extLst>
                  <a:ext uri="{FF2B5EF4-FFF2-40B4-BE49-F238E27FC236}">
                    <a16:creationId xmlns:a16="http://schemas.microsoft.com/office/drawing/2014/main" id="{A6AF6D19-3DCA-14EE-1066-93DE90BBC880}"/>
                  </a:ext>
                </a:extLst>
              </p:cNvPr>
              <p:cNvCxnSpPr>
                <a:cxnSpLocks/>
              </p:cNvCxnSpPr>
              <p:nvPr/>
            </p:nvCxnSpPr>
            <p:spPr>
              <a:xfrm flipH="1">
                <a:off x="12031329" y="5062531"/>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173" name="TextBox 172">
              <a:extLst>
                <a:ext uri="{FF2B5EF4-FFF2-40B4-BE49-F238E27FC236}">
                  <a16:creationId xmlns:a16="http://schemas.microsoft.com/office/drawing/2014/main" id="{2E2CB01E-1F9A-8246-F129-79F27DB1EE8D}"/>
                </a:ext>
              </a:extLst>
            </p:cNvPr>
            <p:cNvSpPr txBox="1"/>
            <p:nvPr/>
          </p:nvSpPr>
          <p:spPr>
            <a:xfrm>
              <a:off x="5813838" y="5816425"/>
              <a:ext cx="350664"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174" name="Group 173">
              <a:extLst>
                <a:ext uri="{FF2B5EF4-FFF2-40B4-BE49-F238E27FC236}">
                  <a16:creationId xmlns:a16="http://schemas.microsoft.com/office/drawing/2014/main" id="{9ACDA19C-4440-2746-9CCB-8DC65BFBA5E9}"/>
                </a:ext>
              </a:extLst>
            </p:cNvPr>
            <p:cNvGrpSpPr/>
            <p:nvPr/>
          </p:nvGrpSpPr>
          <p:grpSpPr>
            <a:xfrm>
              <a:off x="6038630" y="5512474"/>
              <a:ext cx="986716" cy="1369605"/>
              <a:chOff x="11826218" y="4352489"/>
              <a:chExt cx="856109" cy="1369605"/>
            </a:xfrm>
          </p:grpSpPr>
          <p:sp>
            <p:nvSpPr>
              <p:cNvPr id="179" name="TextBox 178">
                <a:extLst>
                  <a:ext uri="{FF2B5EF4-FFF2-40B4-BE49-F238E27FC236}">
                    <a16:creationId xmlns:a16="http://schemas.microsoft.com/office/drawing/2014/main" id="{D7B5896E-0349-3F36-6F94-988E9AFBE2BD}"/>
                  </a:ext>
                </a:extLst>
              </p:cNvPr>
              <p:cNvSpPr txBox="1"/>
              <p:nvPr/>
            </p:nvSpPr>
            <p:spPr>
              <a:xfrm>
                <a:off x="11826218" y="4352489"/>
                <a:ext cx="856109" cy="1369605"/>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12</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9</a:t>
                </a:r>
              </a:p>
            </p:txBody>
          </p:sp>
          <p:cxnSp>
            <p:nvCxnSpPr>
              <p:cNvPr id="180" name="Straight Connector 179">
                <a:extLst>
                  <a:ext uri="{FF2B5EF4-FFF2-40B4-BE49-F238E27FC236}">
                    <a16:creationId xmlns:a16="http://schemas.microsoft.com/office/drawing/2014/main" id="{1200709D-0C08-2D74-AF11-218030A1972A}"/>
                  </a:ext>
                </a:extLst>
              </p:cNvPr>
              <p:cNvCxnSpPr>
                <a:cxnSpLocks/>
              </p:cNvCxnSpPr>
              <p:nvPr/>
            </p:nvCxnSpPr>
            <p:spPr>
              <a:xfrm flipH="1">
                <a:off x="12027158" y="5066737"/>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175" name="TextBox 174">
              <a:extLst>
                <a:ext uri="{FF2B5EF4-FFF2-40B4-BE49-F238E27FC236}">
                  <a16:creationId xmlns:a16="http://schemas.microsoft.com/office/drawing/2014/main" id="{8B8E6CC7-4F42-326C-F2C5-CC04B8467E50}"/>
                </a:ext>
              </a:extLst>
            </p:cNvPr>
            <p:cNvSpPr txBox="1"/>
            <p:nvPr/>
          </p:nvSpPr>
          <p:spPr>
            <a:xfrm>
              <a:off x="7041218" y="5825680"/>
              <a:ext cx="350664"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176" name="Group 175">
              <a:extLst>
                <a:ext uri="{FF2B5EF4-FFF2-40B4-BE49-F238E27FC236}">
                  <a16:creationId xmlns:a16="http://schemas.microsoft.com/office/drawing/2014/main" id="{BF75263E-EBAF-8116-104C-F78330156FEA}"/>
                </a:ext>
              </a:extLst>
            </p:cNvPr>
            <p:cNvGrpSpPr/>
            <p:nvPr/>
          </p:nvGrpSpPr>
          <p:grpSpPr>
            <a:xfrm>
              <a:off x="7470958" y="5506434"/>
              <a:ext cx="613556" cy="1369604"/>
              <a:chOff x="12027158" y="4350512"/>
              <a:chExt cx="532343" cy="1369604"/>
            </a:xfrm>
          </p:grpSpPr>
          <p:sp>
            <p:nvSpPr>
              <p:cNvPr id="177" name="TextBox 176">
                <a:extLst>
                  <a:ext uri="{FF2B5EF4-FFF2-40B4-BE49-F238E27FC236}">
                    <a16:creationId xmlns:a16="http://schemas.microsoft.com/office/drawing/2014/main" id="{519FB4AB-9821-6145-842D-D002346374EE}"/>
                  </a:ext>
                </a:extLst>
              </p:cNvPr>
              <p:cNvSpPr txBox="1"/>
              <p:nvPr/>
            </p:nvSpPr>
            <p:spPr>
              <a:xfrm>
                <a:off x="12075218" y="4350512"/>
                <a:ext cx="484283"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4</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3</a:t>
                </a:r>
              </a:p>
            </p:txBody>
          </p:sp>
          <p:cxnSp>
            <p:nvCxnSpPr>
              <p:cNvPr id="178" name="Straight Connector 177">
                <a:extLst>
                  <a:ext uri="{FF2B5EF4-FFF2-40B4-BE49-F238E27FC236}">
                    <a16:creationId xmlns:a16="http://schemas.microsoft.com/office/drawing/2014/main" id="{76B590CC-06C7-00C5-B9FC-0DBF984AD8A8}"/>
                  </a:ext>
                </a:extLst>
              </p:cNvPr>
              <p:cNvCxnSpPr>
                <a:cxnSpLocks/>
              </p:cNvCxnSpPr>
              <p:nvPr/>
            </p:nvCxnSpPr>
            <p:spPr>
              <a:xfrm flipH="1">
                <a:off x="12027158" y="5053419"/>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grpSp>
        <p:nvGrpSpPr>
          <p:cNvPr id="183" name="Group 182">
            <a:extLst>
              <a:ext uri="{FF2B5EF4-FFF2-40B4-BE49-F238E27FC236}">
                <a16:creationId xmlns:a16="http://schemas.microsoft.com/office/drawing/2014/main" id="{790C1A26-F17E-6BB8-681B-0D2E7AD36BCE}"/>
              </a:ext>
            </a:extLst>
          </p:cNvPr>
          <p:cNvGrpSpPr/>
          <p:nvPr/>
        </p:nvGrpSpPr>
        <p:grpSpPr>
          <a:xfrm>
            <a:off x="652802" y="5682338"/>
            <a:ext cx="1735904" cy="939702"/>
            <a:chOff x="821367" y="5466495"/>
            <a:chExt cx="2603856" cy="1409553"/>
          </a:xfrm>
        </p:grpSpPr>
        <p:grpSp>
          <p:nvGrpSpPr>
            <p:cNvPr id="184" name="Group 183">
              <a:extLst>
                <a:ext uri="{FF2B5EF4-FFF2-40B4-BE49-F238E27FC236}">
                  <a16:creationId xmlns:a16="http://schemas.microsoft.com/office/drawing/2014/main" id="{90D10C8F-E67F-1C17-D256-9C2A208C9D38}"/>
                </a:ext>
              </a:extLst>
            </p:cNvPr>
            <p:cNvGrpSpPr/>
            <p:nvPr/>
          </p:nvGrpSpPr>
          <p:grpSpPr>
            <a:xfrm>
              <a:off x="1596496" y="5466495"/>
              <a:ext cx="620822" cy="1369604"/>
              <a:chOff x="12040695" y="4322908"/>
              <a:chExt cx="538646" cy="1369604"/>
            </a:xfrm>
          </p:grpSpPr>
          <p:sp>
            <p:nvSpPr>
              <p:cNvPr id="190" name="TextBox 189">
                <a:extLst>
                  <a:ext uri="{FF2B5EF4-FFF2-40B4-BE49-F238E27FC236}">
                    <a16:creationId xmlns:a16="http://schemas.microsoft.com/office/drawing/2014/main" id="{CB89EF26-3E3E-C995-9B52-187EB16F4984}"/>
                  </a:ext>
                </a:extLst>
              </p:cNvPr>
              <p:cNvSpPr txBox="1"/>
              <p:nvPr/>
            </p:nvSpPr>
            <p:spPr>
              <a:xfrm>
                <a:off x="12040695" y="4322908"/>
                <a:ext cx="520263"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5</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9</a:t>
                </a:r>
              </a:p>
            </p:txBody>
          </p:sp>
          <p:cxnSp>
            <p:nvCxnSpPr>
              <p:cNvPr id="191" name="Straight Connector 190">
                <a:extLst>
                  <a:ext uri="{FF2B5EF4-FFF2-40B4-BE49-F238E27FC236}">
                    <a16:creationId xmlns:a16="http://schemas.microsoft.com/office/drawing/2014/main" id="{F6F22F8C-7DA1-8F59-ECEB-C9775B4FE77D}"/>
                  </a:ext>
                </a:extLst>
              </p:cNvPr>
              <p:cNvCxnSpPr>
                <a:cxnSpLocks/>
              </p:cNvCxnSpPr>
              <p:nvPr/>
            </p:nvCxnSpPr>
            <p:spPr>
              <a:xfrm flipH="1">
                <a:off x="12048141" y="5026785"/>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nvGrpSpPr>
            <p:cNvPr id="185" name="Group 184">
              <a:extLst>
                <a:ext uri="{FF2B5EF4-FFF2-40B4-BE49-F238E27FC236}">
                  <a16:creationId xmlns:a16="http://schemas.microsoft.com/office/drawing/2014/main" id="{EFC26647-BB17-964D-6808-A635637BA023}"/>
                </a:ext>
              </a:extLst>
            </p:cNvPr>
            <p:cNvGrpSpPr/>
            <p:nvPr/>
          </p:nvGrpSpPr>
          <p:grpSpPr>
            <a:xfrm>
              <a:off x="2812984" y="5506444"/>
              <a:ext cx="612239" cy="1369604"/>
              <a:chOff x="12027158" y="4362857"/>
              <a:chExt cx="531200" cy="1369604"/>
            </a:xfrm>
          </p:grpSpPr>
          <p:sp>
            <p:nvSpPr>
              <p:cNvPr id="188" name="TextBox 187">
                <a:extLst>
                  <a:ext uri="{FF2B5EF4-FFF2-40B4-BE49-F238E27FC236}">
                    <a16:creationId xmlns:a16="http://schemas.microsoft.com/office/drawing/2014/main" id="{23C727E5-165F-449E-D851-43E3C08F40E1}"/>
                  </a:ext>
                </a:extLst>
              </p:cNvPr>
              <p:cNvSpPr txBox="1"/>
              <p:nvPr/>
            </p:nvSpPr>
            <p:spPr>
              <a:xfrm>
                <a:off x="12042476" y="4362857"/>
                <a:ext cx="484283"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7</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9</a:t>
                </a:r>
              </a:p>
            </p:txBody>
          </p:sp>
          <p:cxnSp>
            <p:nvCxnSpPr>
              <p:cNvPr id="189" name="Straight Connector 188">
                <a:extLst>
                  <a:ext uri="{FF2B5EF4-FFF2-40B4-BE49-F238E27FC236}">
                    <a16:creationId xmlns:a16="http://schemas.microsoft.com/office/drawing/2014/main" id="{D451B510-3906-FB4D-56AC-F360A80A70E9}"/>
                  </a:ext>
                </a:extLst>
              </p:cNvPr>
              <p:cNvCxnSpPr>
                <a:cxnSpLocks/>
              </p:cNvCxnSpPr>
              <p:nvPr/>
            </p:nvCxnSpPr>
            <p:spPr>
              <a:xfrm flipH="1">
                <a:off x="12027158" y="5053420"/>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186" name="TextBox 185">
              <a:extLst>
                <a:ext uri="{FF2B5EF4-FFF2-40B4-BE49-F238E27FC236}">
                  <a16:creationId xmlns:a16="http://schemas.microsoft.com/office/drawing/2014/main" id="{60B82F86-804C-5B6C-C9FB-F9BAE3440955}"/>
                </a:ext>
              </a:extLst>
            </p:cNvPr>
            <p:cNvSpPr txBox="1"/>
            <p:nvPr/>
          </p:nvSpPr>
          <p:spPr>
            <a:xfrm>
              <a:off x="2336294" y="5763158"/>
              <a:ext cx="398531"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sp>
          <p:nvSpPr>
            <p:cNvPr id="187" name="TextBox 186">
              <a:extLst>
                <a:ext uri="{FF2B5EF4-FFF2-40B4-BE49-F238E27FC236}">
                  <a16:creationId xmlns:a16="http://schemas.microsoft.com/office/drawing/2014/main" id="{92E1FC2A-D1DC-187A-0F81-236A8B4FCF6C}"/>
                </a:ext>
              </a:extLst>
            </p:cNvPr>
            <p:cNvSpPr txBox="1"/>
            <p:nvPr/>
          </p:nvSpPr>
          <p:spPr>
            <a:xfrm>
              <a:off x="821367" y="5785729"/>
              <a:ext cx="800951"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c)</a:t>
              </a:r>
            </a:p>
          </p:txBody>
        </p:sp>
      </p:grpSp>
      <p:grpSp>
        <p:nvGrpSpPr>
          <p:cNvPr id="192" name="Group 191">
            <a:extLst>
              <a:ext uri="{FF2B5EF4-FFF2-40B4-BE49-F238E27FC236}">
                <a16:creationId xmlns:a16="http://schemas.microsoft.com/office/drawing/2014/main" id="{DE8729F5-C3F5-7E50-BFB7-8B449A38F900}"/>
              </a:ext>
            </a:extLst>
          </p:cNvPr>
          <p:cNvGrpSpPr/>
          <p:nvPr/>
        </p:nvGrpSpPr>
        <p:grpSpPr>
          <a:xfrm>
            <a:off x="5914406" y="4476852"/>
            <a:ext cx="1983186" cy="925087"/>
            <a:chOff x="895811" y="7646034"/>
            <a:chExt cx="2974780" cy="1387630"/>
          </a:xfrm>
        </p:grpSpPr>
        <p:grpSp>
          <p:nvGrpSpPr>
            <p:cNvPr id="193" name="Group 192">
              <a:extLst>
                <a:ext uri="{FF2B5EF4-FFF2-40B4-BE49-F238E27FC236}">
                  <a16:creationId xmlns:a16="http://schemas.microsoft.com/office/drawing/2014/main" id="{1C094479-824C-3A78-5226-582357DF8C9B}"/>
                </a:ext>
              </a:extLst>
            </p:cNvPr>
            <p:cNvGrpSpPr/>
            <p:nvPr/>
          </p:nvGrpSpPr>
          <p:grpSpPr>
            <a:xfrm>
              <a:off x="3053250" y="7646034"/>
              <a:ext cx="817341" cy="1369604"/>
              <a:chOff x="12031821" y="4300792"/>
              <a:chExt cx="535851" cy="1369604"/>
            </a:xfrm>
          </p:grpSpPr>
          <p:sp>
            <p:nvSpPr>
              <p:cNvPr id="199" name="TextBox 198">
                <a:extLst>
                  <a:ext uri="{FF2B5EF4-FFF2-40B4-BE49-F238E27FC236}">
                    <a16:creationId xmlns:a16="http://schemas.microsoft.com/office/drawing/2014/main" id="{E3164C3B-5E5D-A449-7D81-CBA94F8C6920}"/>
                  </a:ext>
                </a:extLst>
              </p:cNvPr>
              <p:cNvSpPr txBox="1"/>
              <p:nvPr/>
            </p:nvSpPr>
            <p:spPr>
              <a:xfrm>
                <a:off x="12031821" y="4300792"/>
                <a:ext cx="535851"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4</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15</a:t>
                </a:r>
              </a:p>
            </p:txBody>
          </p:sp>
          <p:cxnSp>
            <p:nvCxnSpPr>
              <p:cNvPr id="200" name="Straight Connector 199">
                <a:extLst>
                  <a:ext uri="{FF2B5EF4-FFF2-40B4-BE49-F238E27FC236}">
                    <a16:creationId xmlns:a16="http://schemas.microsoft.com/office/drawing/2014/main" id="{222C8491-2946-80C6-E751-661C6CD95214}"/>
                  </a:ext>
                </a:extLst>
              </p:cNvPr>
              <p:cNvCxnSpPr>
                <a:cxnSpLocks/>
              </p:cNvCxnSpPr>
              <p:nvPr/>
            </p:nvCxnSpPr>
            <p:spPr>
              <a:xfrm flipH="1">
                <a:off x="12073255" y="5000151"/>
                <a:ext cx="439008"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194" name="TextBox 193">
              <a:extLst>
                <a:ext uri="{FF2B5EF4-FFF2-40B4-BE49-F238E27FC236}">
                  <a16:creationId xmlns:a16="http://schemas.microsoft.com/office/drawing/2014/main" id="{F002FE28-7D1C-D949-7FF9-FC1791C363C4}"/>
                </a:ext>
              </a:extLst>
            </p:cNvPr>
            <p:cNvSpPr txBox="1"/>
            <p:nvPr/>
          </p:nvSpPr>
          <p:spPr>
            <a:xfrm>
              <a:off x="2530828" y="7931484"/>
              <a:ext cx="525522"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195" name="Group 194">
              <a:extLst>
                <a:ext uri="{FF2B5EF4-FFF2-40B4-BE49-F238E27FC236}">
                  <a16:creationId xmlns:a16="http://schemas.microsoft.com/office/drawing/2014/main" id="{A7129CF9-D49C-376B-6996-AF8B888162F0}"/>
                </a:ext>
              </a:extLst>
            </p:cNvPr>
            <p:cNvGrpSpPr/>
            <p:nvPr/>
          </p:nvGrpSpPr>
          <p:grpSpPr>
            <a:xfrm>
              <a:off x="1709655" y="7664060"/>
              <a:ext cx="817341" cy="1369604"/>
              <a:chOff x="12043741" y="4318571"/>
              <a:chExt cx="535851" cy="1369604"/>
            </a:xfrm>
          </p:grpSpPr>
          <p:sp>
            <p:nvSpPr>
              <p:cNvPr id="197" name="TextBox 196">
                <a:extLst>
                  <a:ext uri="{FF2B5EF4-FFF2-40B4-BE49-F238E27FC236}">
                    <a16:creationId xmlns:a16="http://schemas.microsoft.com/office/drawing/2014/main" id="{EC8AA10D-98BE-B377-B7DC-06D35CD88947}"/>
                  </a:ext>
                </a:extLst>
              </p:cNvPr>
              <p:cNvSpPr txBox="1"/>
              <p:nvPr/>
            </p:nvSpPr>
            <p:spPr>
              <a:xfrm>
                <a:off x="12043741" y="4318571"/>
                <a:ext cx="535851"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15</a:t>
                </a:r>
              </a:p>
            </p:txBody>
          </p:sp>
          <p:cxnSp>
            <p:nvCxnSpPr>
              <p:cNvPr id="198" name="Straight Connector 197">
                <a:extLst>
                  <a:ext uri="{FF2B5EF4-FFF2-40B4-BE49-F238E27FC236}">
                    <a16:creationId xmlns:a16="http://schemas.microsoft.com/office/drawing/2014/main" id="{72176994-16FB-BF58-B756-FE39CA58B864}"/>
                  </a:ext>
                </a:extLst>
              </p:cNvPr>
              <p:cNvCxnSpPr>
                <a:cxnSpLocks/>
              </p:cNvCxnSpPr>
              <p:nvPr/>
            </p:nvCxnSpPr>
            <p:spPr>
              <a:xfrm flipH="1">
                <a:off x="12077496" y="5000151"/>
                <a:ext cx="482909"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196" name="TextBox 195">
              <a:extLst>
                <a:ext uri="{FF2B5EF4-FFF2-40B4-BE49-F238E27FC236}">
                  <a16:creationId xmlns:a16="http://schemas.microsoft.com/office/drawing/2014/main" id="{1DF3A974-617C-F2C1-0356-5B055A305544}"/>
                </a:ext>
              </a:extLst>
            </p:cNvPr>
            <p:cNvSpPr txBox="1"/>
            <p:nvPr/>
          </p:nvSpPr>
          <p:spPr>
            <a:xfrm>
              <a:off x="895811" y="7975295"/>
              <a:ext cx="800951"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b)</a:t>
              </a:r>
            </a:p>
          </p:txBody>
        </p:sp>
      </p:grpSp>
      <p:grpSp>
        <p:nvGrpSpPr>
          <p:cNvPr id="201" name="Group 200">
            <a:extLst>
              <a:ext uri="{FF2B5EF4-FFF2-40B4-BE49-F238E27FC236}">
                <a16:creationId xmlns:a16="http://schemas.microsoft.com/office/drawing/2014/main" id="{5D3E9D0B-0CD4-89AA-DBB9-C7EA96656706}"/>
              </a:ext>
            </a:extLst>
          </p:cNvPr>
          <p:cNvGrpSpPr/>
          <p:nvPr/>
        </p:nvGrpSpPr>
        <p:grpSpPr>
          <a:xfrm>
            <a:off x="8022842" y="4449146"/>
            <a:ext cx="3403600" cy="930772"/>
            <a:chOff x="3971813" y="7621418"/>
            <a:chExt cx="5105400" cy="1396159"/>
          </a:xfrm>
        </p:grpSpPr>
        <p:sp>
          <p:nvSpPr>
            <p:cNvPr id="202" name="TextBox 201">
              <a:extLst>
                <a:ext uri="{FF2B5EF4-FFF2-40B4-BE49-F238E27FC236}">
                  <a16:creationId xmlns:a16="http://schemas.microsoft.com/office/drawing/2014/main" id="{633CD48E-B8DA-117D-5B97-E23B111C84B4}"/>
                </a:ext>
              </a:extLst>
            </p:cNvPr>
            <p:cNvSpPr txBox="1"/>
            <p:nvPr/>
          </p:nvSpPr>
          <p:spPr>
            <a:xfrm>
              <a:off x="3971813" y="7921720"/>
              <a:ext cx="344893" cy="715582"/>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203" name="Group 202">
              <a:extLst>
                <a:ext uri="{FF2B5EF4-FFF2-40B4-BE49-F238E27FC236}">
                  <a16:creationId xmlns:a16="http://schemas.microsoft.com/office/drawing/2014/main" id="{FC45A07C-2738-07B4-BE64-67D9B5E99D12}"/>
                </a:ext>
              </a:extLst>
            </p:cNvPr>
            <p:cNvGrpSpPr/>
            <p:nvPr/>
          </p:nvGrpSpPr>
          <p:grpSpPr>
            <a:xfrm>
              <a:off x="4228099" y="7647971"/>
              <a:ext cx="2129150" cy="1369606"/>
              <a:chOff x="11982987" y="4299430"/>
              <a:chExt cx="525089" cy="1369606"/>
            </a:xfrm>
          </p:grpSpPr>
          <p:sp>
            <p:nvSpPr>
              <p:cNvPr id="212" name="TextBox 211">
                <a:extLst>
                  <a:ext uri="{FF2B5EF4-FFF2-40B4-BE49-F238E27FC236}">
                    <a16:creationId xmlns:a16="http://schemas.microsoft.com/office/drawing/2014/main" id="{EF6AB00E-8CB1-04C6-BFF3-425BBAF19C75}"/>
                  </a:ext>
                </a:extLst>
              </p:cNvPr>
              <p:cNvSpPr txBox="1"/>
              <p:nvPr/>
            </p:nvSpPr>
            <p:spPr>
              <a:xfrm>
                <a:off x="11982987" y="4299430"/>
                <a:ext cx="525089"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 + 4</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15</a:t>
                </a:r>
              </a:p>
            </p:txBody>
          </p:sp>
          <p:cxnSp>
            <p:nvCxnSpPr>
              <p:cNvPr id="213" name="Straight Connector 212">
                <a:extLst>
                  <a:ext uri="{FF2B5EF4-FFF2-40B4-BE49-F238E27FC236}">
                    <a16:creationId xmlns:a16="http://schemas.microsoft.com/office/drawing/2014/main" id="{F15ED0FF-4040-FDBE-0A18-BA4902394A59}"/>
                  </a:ext>
                </a:extLst>
              </p:cNvPr>
              <p:cNvCxnSpPr>
                <a:cxnSpLocks/>
              </p:cNvCxnSpPr>
              <p:nvPr/>
            </p:nvCxnSpPr>
            <p:spPr>
              <a:xfrm flipH="1">
                <a:off x="12051961" y="4984233"/>
                <a:ext cx="399098"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204" name="TextBox 203">
              <a:extLst>
                <a:ext uri="{FF2B5EF4-FFF2-40B4-BE49-F238E27FC236}">
                  <a16:creationId xmlns:a16="http://schemas.microsoft.com/office/drawing/2014/main" id="{FA8E7ED9-6FF8-2FD1-4D98-C44A9E557CA9}"/>
                </a:ext>
              </a:extLst>
            </p:cNvPr>
            <p:cNvSpPr txBox="1"/>
            <p:nvPr/>
          </p:nvSpPr>
          <p:spPr>
            <a:xfrm>
              <a:off x="6299282" y="7906533"/>
              <a:ext cx="544825" cy="726935"/>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sp>
          <p:nvSpPr>
            <p:cNvPr id="205" name="TextBox 204">
              <a:extLst>
                <a:ext uri="{FF2B5EF4-FFF2-40B4-BE49-F238E27FC236}">
                  <a16:creationId xmlns:a16="http://schemas.microsoft.com/office/drawing/2014/main" id="{10819A9C-D647-64B1-A14A-12C1DF211AAF}"/>
                </a:ext>
              </a:extLst>
            </p:cNvPr>
            <p:cNvSpPr txBox="1"/>
            <p:nvPr/>
          </p:nvSpPr>
          <p:spPr>
            <a:xfrm>
              <a:off x="7977033" y="7893217"/>
              <a:ext cx="350664" cy="715582"/>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206" name="Group 205">
              <a:extLst>
                <a:ext uri="{FF2B5EF4-FFF2-40B4-BE49-F238E27FC236}">
                  <a16:creationId xmlns:a16="http://schemas.microsoft.com/office/drawing/2014/main" id="{7A082E01-111B-B9C3-7095-2EBCFED174D1}"/>
                </a:ext>
              </a:extLst>
            </p:cNvPr>
            <p:cNvGrpSpPr/>
            <p:nvPr/>
          </p:nvGrpSpPr>
          <p:grpSpPr>
            <a:xfrm>
              <a:off x="8451657" y="7634730"/>
              <a:ext cx="625556" cy="1369606"/>
              <a:chOff x="11937472" y="4308896"/>
              <a:chExt cx="542754" cy="1369606"/>
            </a:xfrm>
          </p:grpSpPr>
          <p:sp>
            <p:nvSpPr>
              <p:cNvPr id="210" name="TextBox 209">
                <a:extLst>
                  <a:ext uri="{FF2B5EF4-FFF2-40B4-BE49-F238E27FC236}">
                    <a16:creationId xmlns:a16="http://schemas.microsoft.com/office/drawing/2014/main" id="{DD05687B-E74F-55CF-C7FF-92B272AF8390}"/>
                  </a:ext>
                </a:extLst>
              </p:cNvPr>
              <p:cNvSpPr txBox="1"/>
              <p:nvPr/>
            </p:nvSpPr>
            <p:spPr>
              <a:xfrm>
                <a:off x="11937472" y="4308896"/>
                <a:ext cx="484283"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a:t>
                </a:r>
              </a:p>
              <a:p>
                <a:pPr marL="0" marR="0" lvl="0" indent="0" algn="ctr" defTabSz="609630" eaLnBrk="1" fontAlgn="auto" latinLnBrk="0" hangingPunct="1">
                  <a:lnSpc>
                    <a:spcPct val="100000"/>
                  </a:lnSpc>
                  <a:spcBef>
                    <a:spcPts val="200"/>
                  </a:spcBef>
                  <a:spcAft>
                    <a:spcPts val="200"/>
                  </a:spcAft>
                  <a:buClrTx/>
                  <a:buSzTx/>
                  <a:buFontTx/>
                  <a:buNone/>
                  <a:tabLst/>
                  <a:defRPr/>
                </a:pPr>
                <a:r>
                  <a:rPr lang="en-US" sz="2500" kern="0" dirty="0">
                    <a:solidFill>
                      <a:prstClr val="black"/>
                    </a:solidFill>
                    <a:latin typeface="UTM Avo" panose="02040603050506020204" pitchFamily="18"/>
                    <a:ea typeface="Calibri" panose="020F0502020204030204" pitchFamily="34" charset="0"/>
                    <a:cs typeface="Arial" panose="020B0604020202020204" pitchFamily="34" charset="0"/>
                  </a:rPr>
                  <a:t>3</a:t>
                </a:r>
                <a:endPar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endParaRPr>
              </a:p>
            </p:txBody>
          </p:sp>
          <p:cxnSp>
            <p:nvCxnSpPr>
              <p:cNvPr id="211" name="Straight Connector 210">
                <a:extLst>
                  <a:ext uri="{FF2B5EF4-FFF2-40B4-BE49-F238E27FC236}">
                    <a16:creationId xmlns:a16="http://schemas.microsoft.com/office/drawing/2014/main" id="{2FA26A50-B089-13B9-6B8B-24F306AD91C7}"/>
                  </a:ext>
                </a:extLst>
              </p:cNvPr>
              <p:cNvCxnSpPr>
                <a:cxnSpLocks/>
              </p:cNvCxnSpPr>
              <p:nvPr/>
            </p:nvCxnSpPr>
            <p:spPr>
              <a:xfrm flipH="1">
                <a:off x="11949026" y="4980383"/>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nvGrpSpPr>
            <p:cNvPr id="207" name="Group 206">
              <a:extLst>
                <a:ext uri="{FF2B5EF4-FFF2-40B4-BE49-F238E27FC236}">
                  <a16:creationId xmlns:a16="http://schemas.microsoft.com/office/drawing/2014/main" id="{AD48C7BF-A589-DCE3-481F-13BE496F05B0}"/>
                </a:ext>
              </a:extLst>
            </p:cNvPr>
            <p:cNvGrpSpPr/>
            <p:nvPr/>
          </p:nvGrpSpPr>
          <p:grpSpPr>
            <a:xfrm>
              <a:off x="6911675" y="7621418"/>
              <a:ext cx="858664" cy="1369607"/>
              <a:chOff x="11870288" y="4312969"/>
              <a:chExt cx="562942" cy="1369607"/>
            </a:xfrm>
          </p:grpSpPr>
          <p:sp>
            <p:nvSpPr>
              <p:cNvPr id="208" name="TextBox 207">
                <a:extLst>
                  <a:ext uri="{FF2B5EF4-FFF2-40B4-BE49-F238E27FC236}">
                    <a16:creationId xmlns:a16="http://schemas.microsoft.com/office/drawing/2014/main" id="{A5A99C9E-D4CE-7776-4BBC-08F8EFED4F4E}"/>
                  </a:ext>
                </a:extLst>
              </p:cNvPr>
              <p:cNvSpPr txBox="1"/>
              <p:nvPr/>
            </p:nvSpPr>
            <p:spPr>
              <a:xfrm>
                <a:off x="11870288" y="4312969"/>
                <a:ext cx="535851" cy="1369607"/>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5</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15</a:t>
                </a:r>
              </a:p>
            </p:txBody>
          </p:sp>
          <p:cxnSp>
            <p:nvCxnSpPr>
              <p:cNvPr id="209" name="Straight Connector 208">
                <a:extLst>
                  <a:ext uri="{FF2B5EF4-FFF2-40B4-BE49-F238E27FC236}">
                    <a16:creationId xmlns:a16="http://schemas.microsoft.com/office/drawing/2014/main" id="{97C13B86-8D8E-0BAE-3215-99C0A4A88AE6}"/>
                  </a:ext>
                </a:extLst>
              </p:cNvPr>
              <p:cNvCxnSpPr>
                <a:cxnSpLocks/>
              </p:cNvCxnSpPr>
              <p:nvPr/>
            </p:nvCxnSpPr>
            <p:spPr>
              <a:xfrm flipH="1">
                <a:off x="11902030" y="5011009"/>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grpSp>
        <p:nvGrpSpPr>
          <p:cNvPr id="214" name="Group 213">
            <a:extLst>
              <a:ext uri="{FF2B5EF4-FFF2-40B4-BE49-F238E27FC236}">
                <a16:creationId xmlns:a16="http://schemas.microsoft.com/office/drawing/2014/main" id="{1CCC510B-A371-026D-A599-AD77B1608F86}"/>
              </a:ext>
            </a:extLst>
          </p:cNvPr>
          <p:cNvGrpSpPr/>
          <p:nvPr/>
        </p:nvGrpSpPr>
        <p:grpSpPr>
          <a:xfrm>
            <a:off x="8335178" y="5671283"/>
            <a:ext cx="3435895" cy="949057"/>
            <a:chOff x="12926234" y="7673107"/>
            <a:chExt cx="5153841" cy="1423586"/>
          </a:xfrm>
        </p:grpSpPr>
        <p:sp>
          <p:nvSpPr>
            <p:cNvPr id="215" name="TextBox 214">
              <a:extLst>
                <a:ext uri="{FF2B5EF4-FFF2-40B4-BE49-F238E27FC236}">
                  <a16:creationId xmlns:a16="http://schemas.microsoft.com/office/drawing/2014/main" id="{179B883E-754A-F349-7A28-59E7792A1968}"/>
                </a:ext>
              </a:extLst>
            </p:cNvPr>
            <p:cNvSpPr txBox="1"/>
            <p:nvPr/>
          </p:nvSpPr>
          <p:spPr>
            <a:xfrm>
              <a:off x="12926234" y="8012835"/>
              <a:ext cx="357412"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216" name="Group 215">
              <a:extLst>
                <a:ext uri="{FF2B5EF4-FFF2-40B4-BE49-F238E27FC236}">
                  <a16:creationId xmlns:a16="http://schemas.microsoft.com/office/drawing/2014/main" id="{C650FD89-B9D6-2B4A-F6EA-6ECD97E5008F}"/>
                </a:ext>
              </a:extLst>
            </p:cNvPr>
            <p:cNvGrpSpPr/>
            <p:nvPr/>
          </p:nvGrpSpPr>
          <p:grpSpPr>
            <a:xfrm>
              <a:off x="13316855" y="7727087"/>
              <a:ext cx="2129150" cy="1369606"/>
              <a:chOff x="12029716" y="4295830"/>
              <a:chExt cx="525089" cy="1369606"/>
            </a:xfrm>
          </p:grpSpPr>
          <p:sp>
            <p:nvSpPr>
              <p:cNvPr id="225" name="TextBox 224">
                <a:extLst>
                  <a:ext uri="{FF2B5EF4-FFF2-40B4-BE49-F238E27FC236}">
                    <a16:creationId xmlns:a16="http://schemas.microsoft.com/office/drawing/2014/main" id="{04650A24-1EBF-42C5-4749-5A1BAD1B1BC1}"/>
                  </a:ext>
                </a:extLst>
              </p:cNvPr>
              <p:cNvSpPr txBox="1"/>
              <p:nvPr/>
            </p:nvSpPr>
            <p:spPr>
              <a:xfrm>
                <a:off x="12029716" y="4295830"/>
                <a:ext cx="525089"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23 + 27</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100</a:t>
                </a:r>
              </a:p>
            </p:txBody>
          </p:sp>
          <p:cxnSp>
            <p:nvCxnSpPr>
              <p:cNvPr id="226" name="Straight Connector 225">
                <a:extLst>
                  <a:ext uri="{FF2B5EF4-FFF2-40B4-BE49-F238E27FC236}">
                    <a16:creationId xmlns:a16="http://schemas.microsoft.com/office/drawing/2014/main" id="{B69A1696-5B46-A044-4167-4110248861B3}"/>
                  </a:ext>
                </a:extLst>
              </p:cNvPr>
              <p:cNvCxnSpPr>
                <a:cxnSpLocks/>
              </p:cNvCxnSpPr>
              <p:nvPr/>
            </p:nvCxnSpPr>
            <p:spPr>
              <a:xfrm flipH="1">
                <a:off x="12051303" y="4981101"/>
                <a:ext cx="482909"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217" name="TextBox 216">
              <a:extLst>
                <a:ext uri="{FF2B5EF4-FFF2-40B4-BE49-F238E27FC236}">
                  <a16:creationId xmlns:a16="http://schemas.microsoft.com/office/drawing/2014/main" id="{6D8A9A32-7215-73CA-4369-DDE799D749C4}"/>
                </a:ext>
              </a:extLst>
            </p:cNvPr>
            <p:cNvSpPr txBox="1"/>
            <p:nvPr/>
          </p:nvSpPr>
          <p:spPr>
            <a:xfrm>
              <a:off x="15555431" y="7982421"/>
              <a:ext cx="350664"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sp>
          <p:nvSpPr>
            <p:cNvPr id="218" name="TextBox 217">
              <a:extLst>
                <a:ext uri="{FF2B5EF4-FFF2-40B4-BE49-F238E27FC236}">
                  <a16:creationId xmlns:a16="http://schemas.microsoft.com/office/drawing/2014/main" id="{186A402F-D294-0DE9-07E6-2D06C8EA3573}"/>
                </a:ext>
              </a:extLst>
            </p:cNvPr>
            <p:cNvSpPr txBox="1"/>
            <p:nvPr/>
          </p:nvSpPr>
          <p:spPr>
            <a:xfrm>
              <a:off x="17078039" y="7964793"/>
              <a:ext cx="350664" cy="715581"/>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219" name="Group 218">
              <a:extLst>
                <a:ext uri="{FF2B5EF4-FFF2-40B4-BE49-F238E27FC236}">
                  <a16:creationId xmlns:a16="http://schemas.microsoft.com/office/drawing/2014/main" id="{C41A5D5C-4F80-631C-7DBC-58F32E743221}"/>
                </a:ext>
              </a:extLst>
            </p:cNvPr>
            <p:cNvGrpSpPr/>
            <p:nvPr/>
          </p:nvGrpSpPr>
          <p:grpSpPr>
            <a:xfrm>
              <a:off x="17467836" y="7673107"/>
              <a:ext cx="612239" cy="1369606"/>
              <a:chOff x="12038712" y="4244903"/>
              <a:chExt cx="531200" cy="1369606"/>
            </a:xfrm>
          </p:grpSpPr>
          <p:sp>
            <p:nvSpPr>
              <p:cNvPr id="223" name="TextBox 222">
                <a:extLst>
                  <a:ext uri="{FF2B5EF4-FFF2-40B4-BE49-F238E27FC236}">
                    <a16:creationId xmlns:a16="http://schemas.microsoft.com/office/drawing/2014/main" id="{06DD763E-6598-9960-6FEA-236B30A16838}"/>
                  </a:ext>
                </a:extLst>
              </p:cNvPr>
              <p:cNvSpPr txBox="1"/>
              <p:nvPr/>
            </p:nvSpPr>
            <p:spPr>
              <a:xfrm>
                <a:off x="12069347" y="4244903"/>
                <a:ext cx="484283"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2</a:t>
                </a:r>
              </a:p>
            </p:txBody>
          </p:sp>
          <p:cxnSp>
            <p:nvCxnSpPr>
              <p:cNvPr id="224" name="Straight Connector 223">
                <a:extLst>
                  <a:ext uri="{FF2B5EF4-FFF2-40B4-BE49-F238E27FC236}">
                    <a16:creationId xmlns:a16="http://schemas.microsoft.com/office/drawing/2014/main" id="{D174AFC2-61F6-0EEA-2822-5A03B5B60344}"/>
                  </a:ext>
                </a:extLst>
              </p:cNvPr>
              <p:cNvCxnSpPr>
                <a:cxnSpLocks/>
              </p:cNvCxnSpPr>
              <p:nvPr/>
            </p:nvCxnSpPr>
            <p:spPr>
              <a:xfrm flipH="1">
                <a:off x="12038712" y="4953738"/>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nvGrpSpPr>
            <p:cNvPr id="220" name="Group 219">
              <a:extLst>
                <a:ext uri="{FF2B5EF4-FFF2-40B4-BE49-F238E27FC236}">
                  <a16:creationId xmlns:a16="http://schemas.microsoft.com/office/drawing/2014/main" id="{A6261134-73D4-D15F-E914-B6397839ADF9}"/>
                </a:ext>
              </a:extLst>
            </p:cNvPr>
            <p:cNvGrpSpPr/>
            <p:nvPr/>
          </p:nvGrpSpPr>
          <p:grpSpPr>
            <a:xfrm>
              <a:off x="15941808" y="7697139"/>
              <a:ext cx="1074041" cy="1369605"/>
              <a:chOff x="11955939" y="4286320"/>
              <a:chExt cx="704144" cy="1369605"/>
            </a:xfrm>
          </p:grpSpPr>
          <p:sp>
            <p:nvSpPr>
              <p:cNvPr id="221" name="TextBox 220">
                <a:extLst>
                  <a:ext uri="{FF2B5EF4-FFF2-40B4-BE49-F238E27FC236}">
                    <a16:creationId xmlns:a16="http://schemas.microsoft.com/office/drawing/2014/main" id="{356A9E20-7244-373E-CBCF-DB7A051C3C93}"/>
                  </a:ext>
                </a:extLst>
              </p:cNvPr>
              <p:cNvSpPr txBox="1"/>
              <p:nvPr/>
            </p:nvSpPr>
            <p:spPr>
              <a:xfrm>
                <a:off x="11955939" y="4286320"/>
                <a:ext cx="704144" cy="1369605"/>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50</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100</a:t>
                </a:r>
              </a:p>
            </p:txBody>
          </p:sp>
          <p:cxnSp>
            <p:nvCxnSpPr>
              <p:cNvPr id="222" name="Straight Connector 221">
                <a:extLst>
                  <a:ext uri="{FF2B5EF4-FFF2-40B4-BE49-F238E27FC236}">
                    <a16:creationId xmlns:a16="http://schemas.microsoft.com/office/drawing/2014/main" id="{4FFF734A-0F68-3E86-4975-249E4B468BA2}"/>
                  </a:ext>
                </a:extLst>
              </p:cNvPr>
              <p:cNvCxnSpPr>
                <a:cxnSpLocks/>
              </p:cNvCxnSpPr>
              <p:nvPr/>
            </p:nvCxnSpPr>
            <p:spPr>
              <a:xfrm flipH="1">
                <a:off x="12052982" y="4974366"/>
                <a:ext cx="584319"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spTree>
    <p:extLst>
      <p:ext uri="{BB962C8B-B14F-4D97-AF65-F5344CB8AC3E}">
        <p14:creationId xmlns:p14="http://schemas.microsoft.com/office/powerpoint/2010/main" val="146460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ppt_x"/>
                                          </p:val>
                                        </p:tav>
                                        <p:tav tm="100000">
                                          <p:val>
                                            <p:strVal val="#ppt_x"/>
                                          </p:val>
                                        </p:tav>
                                      </p:tavLst>
                                    </p:anim>
                                    <p:anim calcmode="lin" valueType="num">
                                      <p:cBhvr additive="base">
                                        <p:cTn id="8" dur="500" fill="hold"/>
                                        <p:tgtEl>
                                          <p:spTgt spid="1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barn(inVertical)">
                                      <p:cBhvr>
                                        <p:cTn id="13" dur="500"/>
                                        <p:tgtEl>
                                          <p:spTgt spid="1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52"/>
                                        </p:tgtEl>
                                        <p:attrNameLst>
                                          <p:attrName>style.visibility</p:attrName>
                                        </p:attrNameLst>
                                      </p:cBhvr>
                                      <p:to>
                                        <p:strVal val="visible"/>
                                      </p:to>
                                    </p:set>
                                    <p:animEffect transition="in" filter="wipe(left)">
                                      <p:cBhvr>
                                        <p:cTn id="18" dur="500"/>
                                        <p:tgtEl>
                                          <p:spTgt spid="152"/>
                                        </p:tgtEl>
                                      </p:cBhvr>
                                    </p:animEffect>
                                  </p:childTnLst>
                                </p:cTn>
                              </p:par>
                              <p:par>
                                <p:cTn id="19" presetID="22" presetClass="entr" presetSubtype="8" fill="hold" nodeType="withEffect">
                                  <p:stCondLst>
                                    <p:cond delay="0"/>
                                  </p:stCondLst>
                                  <p:childTnLst>
                                    <p:set>
                                      <p:cBhvr>
                                        <p:cTn id="20" dur="1" fill="hold">
                                          <p:stCondLst>
                                            <p:cond delay="0"/>
                                          </p:stCondLst>
                                        </p:cTn>
                                        <p:tgtEl>
                                          <p:spTgt spid="192"/>
                                        </p:tgtEl>
                                        <p:attrNameLst>
                                          <p:attrName>style.visibility</p:attrName>
                                        </p:attrNameLst>
                                      </p:cBhvr>
                                      <p:to>
                                        <p:strVal val="visible"/>
                                      </p:to>
                                    </p:set>
                                    <p:animEffect transition="in" filter="wipe(left)">
                                      <p:cBhvr>
                                        <p:cTn id="21" dur="500"/>
                                        <p:tgtEl>
                                          <p:spTgt spid="192"/>
                                        </p:tgtEl>
                                      </p:cBhvr>
                                    </p:animEffect>
                                  </p:childTnLst>
                                </p:cTn>
                              </p:par>
                              <p:par>
                                <p:cTn id="22" presetID="22" presetClass="entr" presetSubtype="8" fill="hold" nodeType="withEffect">
                                  <p:stCondLst>
                                    <p:cond delay="0"/>
                                  </p:stCondLst>
                                  <p:childTnLst>
                                    <p:set>
                                      <p:cBhvr>
                                        <p:cTn id="23" dur="1" fill="hold">
                                          <p:stCondLst>
                                            <p:cond delay="0"/>
                                          </p:stCondLst>
                                        </p:cTn>
                                        <p:tgtEl>
                                          <p:spTgt spid="183"/>
                                        </p:tgtEl>
                                        <p:attrNameLst>
                                          <p:attrName>style.visibility</p:attrName>
                                        </p:attrNameLst>
                                      </p:cBhvr>
                                      <p:to>
                                        <p:strVal val="visible"/>
                                      </p:to>
                                    </p:set>
                                    <p:animEffect transition="in" filter="wipe(left)">
                                      <p:cBhvr>
                                        <p:cTn id="24" dur="500"/>
                                        <p:tgtEl>
                                          <p:spTgt spid="183"/>
                                        </p:tgtEl>
                                      </p:cBhvr>
                                    </p:animEffect>
                                  </p:childTnLst>
                                </p:cTn>
                              </p:par>
                              <p:par>
                                <p:cTn id="25" presetID="22" presetClass="entr" presetSubtype="8" fill="hold" nodeType="withEffect">
                                  <p:stCondLst>
                                    <p:cond delay="0"/>
                                  </p:stCondLst>
                                  <p:childTnLst>
                                    <p:set>
                                      <p:cBhvr>
                                        <p:cTn id="26" dur="1" fill="hold">
                                          <p:stCondLst>
                                            <p:cond delay="0"/>
                                          </p:stCondLst>
                                        </p:cTn>
                                        <p:tgtEl>
                                          <p:spTgt spid="161"/>
                                        </p:tgtEl>
                                        <p:attrNameLst>
                                          <p:attrName>style.visibility</p:attrName>
                                        </p:attrNameLst>
                                      </p:cBhvr>
                                      <p:to>
                                        <p:strVal val="visible"/>
                                      </p:to>
                                    </p:set>
                                    <p:animEffect transition="in" filter="wipe(left)">
                                      <p:cBhvr>
                                        <p:cTn id="27" dur="500"/>
                                        <p:tgtEl>
                                          <p:spTgt spid="16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9"/>
                                        </p:tgtEl>
                                        <p:attrNameLst>
                                          <p:attrName>style.visibility</p:attrName>
                                        </p:attrNameLst>
                                      </p:cBhvr>
                                      <p:to>
                                        <p:strVal val="visible"/>
                                      </p:to>
                                    </p:set>
                                    <p:animEffect transition="in" filter="wipe(left)">
                                      <p:cBhvr>
                                        <p:cTn id="32" dur="500"/>
                                        <p:tgtEl>
                                          <p:spTgt spid="1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1"/>
                                        </p:tgtEl>
                                        <p:attrNameLst>
                                          <p:attrName>style.visibility</p:attrName>
                                        </p:attrNameLst>
                                      </p:cBhvr>
                                      <p:to>
                                        <p:strVal val="visible"/>
                                      </p:to>
                                    </p:set>
                                    <p:animEffect transition="in" filter="wipe(left)">
                                      <p:cBhvr>
                                        <p:cTn id="37" dur="500"/>
                                        <p:tgtEl>
                                          <p:spTgt spid="20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0"/>
                                        </p:tgtEl>
                                        <p:attrNameLst>
                                          <p:attrName>style.visibility</p:attrName>
                                        </p:attrNameLst>
                                      </p:cBhvr>
                                      <p:to>
                                        <p:strVal val="visible"/>
                                      </p:to>
                                    </p:set>
                                    <p:animEffect transition="in" filter="wipe(left)">
                                      <p:cBhvr>
                                        <p:cTn id="42" dur="500"/>
                                        <p:tgtEl>
                                          <p:spTgt spid="17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4"/>
                                        </p:tgtEl>
                                        <p:attrNameLst>
                                          <p:attrName>style.visibility</p:attrName>
                                        </p:attrNameLst>
                                      </p:cBhvr>
                                      <p:to>
                                        <p:strVal val="visible"/>
                                      </p:to>
                                    </p:set>
                                    <p:animEffect transition="in" filter="wipe(left)">
                                      <p:cBhvr>
                                        <p:cTn id="47"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2CD972-1ABF-B2B8-5E05-474D1A6741B9}"/>
              </a:ext>
            </a:extLst>
          </p:cNvPr>
          <p:cNvSpPr/>
          <p:nvPr/>
        </p:nvSpPr>
        <p:spPr>
          <a:xfrm>
            <a:off x="6096000" y="2870791"/>
            <a:ext cx="6096000" cy="3987209"/>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500"/>
          </a:p>
        </p:txBody>
      </p:sp>
      <p:sp>
        <p:nvSpPr>
          <p:cNvPr id="115" name="Freeform 3">
            <a:extLst>
              <a:ext uri="{FF2B5EF4-FFF2-40B4-BE49-F238E27FC236}">
                <a16:creationId xmlns:a16="http://schemas.microsoft.com/office/drawing/2014/main" id="{82E3CD4F-6AF1-DEEA-4FBF-B43970C09FFB}"/>
              </a:ext>
            </a:extLst>
          </p:cNvPr>
          <p:cNvSpPr/>
          <p:nvPr/>
        </p:nvSpPr>
        <p:spPr>
          <a:xfrm>
            <a:off x="304800" y="1665294"/>
            <a:ext cx="11582399" cy="5192705"/>
          </a:xfrm>
          <a:custGeom>
            <a:avLst/>
            <a:gdLst/>
            <a:ahLst/>
            <a:cxnLst/>
            <a:rect l="l" t="t" r="r" b="b"/>
            <a:pathLst>
              <a:path w="110889060" h="60481204">
                <a:moveTo>
                  <a:pt x="0" y="0"/>
                </a:moveTo>
                <a:lnTo>
                  <a:pt x="110889060" y="0"/>
                </a:lnTo>
                <a:lnTo>
                  <a:pt x="110889060" y="60481204"/>
                </a:lnTo>
                <a:lnTo>
                  <a:pt x="0" y="60481204"/>
                </a:lnTo>
                <a:lnTo>
                  <a:pt x="0" y="0"/>
                </a:lnTo>
                <a:close/>
              </a:path>
            </a:pathLst>
          </a:custGeom>
          <a:solidFill>
            <a:schemeClr val="accent2">
              <a:lumMod val="20000"/>
              <a:lumOff val="80000"/>
            </a:schemeClr>
          </a:solidFill>
        </p:spPr>
        <p:txBody>
          <a:bodyPr/>
          <a:lstStyle/>
          <a:p>
            <a:endParaRPr lang="en-VN" sz="2500" dirty="0"/>
          </a:p>
        </p:txBody>
      </p:sp>
      <p:sp>
        <p:nvSpPr>
          <p:cNvPr id="13" name="TextBox 12">
            <a:extLst>
              <a:ext uri="{FF2B5EF4-FFF2-40B4-BE49-F238E27FC236}">
                <a16:creationId xmlns:a16="http://schemas.microsoft.com/office/drawing/2014/main" id="{BD16DDB4-7F20-D368-D5A6-C709FEAC0A6F}"/>
              </a:ext>
            </a:extLst>
          </p:cNvPr>
          <p:cNvSpPr txBox="1"/>
          <p:nvPr/>
        </p:nvSpPr>
        <p:spPr>
          <a:xfrm>
            <a:off x="3713488" y="1635316"/>
            <a:ext cx="4765017" cy="599203"/>
          </a:xfrm>
          <a:prstGeom prst="rect">
            <a:avLst/>
          </a:prstGeom>
          <a:noFill/>
        </p:spPr>
        <p:txBody>
          <a:bodyPr wrap="square" rtlCol="0">
            <a:spAutoFit/>
          </a:bodyPr>
          <a:lstStyle/>
          <a:p>
            <a:pPr algn="ctr" defTabSz="609630">
              <a:lnSpc>
                <a:spcPct val="150000"/>
              </a:lnSpc>
            </a:pPr>
            <a:r>
              <a:rPr lang="en-VN" sz="2500" b="1" dirty="0">
                <a:solidFill>
                  <a:prstClr val="black"/>
                </a:solidFill>
                <a:latin typeface="UTM Avo" panose="02040603050506020204" pitchFamily="18"/>
                <a:cs typeface="Arial" panose="020B0604020202020204" pitchFamily="34" charset="0"/>
              </a:rPr>
              <a:t>Bài tập 4 </a:t>
            </a:r>
            <a:r>
              <a:rPr lang="en-US" sz="2500" b="1" dirty="0">
                <a:solidFill>
                  <a:prstClr val="black"/>
                </a:solidFill>
                <a:latin typeface="UTM Avo" panose="02040603050506020204" pitchFamily="18"/>
                <a:cs typeface="Arial" panose="020B0604020202020204" pitchFamily="34" charset="0"/>
              </a:rPr>
              <a:t>(</a:t>
            </a:r>
            <a:r>
              <a:rPr lang="en-VN" sz="2500" b="1" dirty="0">
                <a:solidFill>
                  <a:prstClr val="black"/>
                </a:solidFill>
                <a:latin typeface="UTM Avo" panose="02040603050506020204" pitchFamily="18"/>
                <a:cs typeface="Arial" panose="020B0604020202020204" pitchFamily="34" charset="0"/>
              </a:rPr>
              <a:t>SGK – tr49</a:t>
            </a:r>
            <a:r>
              <a:rPr lang="en-US" sz="2500" b="1" dirty="0">
                <a:solidFill>
                  <a:prstClr val="black"/>
                </a:solidFill>
                <a:latin typeface="UTM Avo" panose="02040603050506020204" pitchFamily="18"/>
                <a:cs typeface="Arial" panose="020B0604020202020204" pitchFamily="34" charset="0"/>
              </a:rPr>
              <a:t>)</a:t>
            </a:r>
            <a:endParaRPr lang="en-VN" sz="2500" b="1" dirty="0">
              <a:solidFill>
                <a:prstClr val="black"/>
              </a:solidFill>
              <a:latin typeface="UTM Avo" panose="02040603050506020204" pitchFamily="18"/>
              <a:cs typeface="Arial" panose="020B0604020202020204" pitchFamily="34" charset="0"/>
            </a:endParaRPr>
          </a:p>
        </p:txBody>
      </p:sp>
      <p:pic>
        <p:nvPicPr>
          <p:cNvPr id="14" name="Picture 13">
            <a:extLst>
              <a:ext uri="{FF2B5EF4-FFF2-40B4-BE49-F238E27FC236}">
                <a16:creationId xmlns:a16="http://schemas.microsoft.com/office/drawing/2014/main" id="{A77751DE-852F-5D2D-E3DB-AEF745CACD0C}"/>
              </a:ext>
            </a:extLst>
          </p:cNvPr>
          <p:cNvPicPr>
            <a:picLocks noChangeAspect="1"/>
          </p:cNvPicPr>
          <p:nvPr/>
        </p:nvPicPr>
        <p:blipFill rotWithShape="1">
          <a:blip r:embed="rId4">
            <a:extLst>
              <a:ext uri="{28A0092B-C50C-407E-A947-70E740481C1C}">
                <a14:useLocalDpi xmlns:a14="http://schemas.microsoft.com/office/drawing/2010/main" val="0"/>
              </a:ext>
            </a:extLst>
          </a:blip>
          <a:srcRect l="10635" t="39771" r="7011" b="4098"/>
          <a:stretch/>
        </p:blipFill>
        <p:spPr>
          <a:xfrm>
            <a:off x="2429682" y="4431091"/>
            <a:ext cx="7332627" cy="2340436"/>
          </a:xfrm>
          <a:prstGeom prst="rect">
            <a:avLst/>
          </a:prstGeom>
        </p:spPr>
      </p:pic>
      <p:grpSp>
        <p:nvGrpSpPr>
          <p:cNvPr id="15" name="Group 14">
            <a:extLst>
              <a:ext uri="{FF2B5EF4-FFF2-40B4-BE49-F238E27FC236}">
                <a16:creationId xmlns:a16="http://schemas.microsoft.com/office/drawing/2014/main" id="{A931BE1B-37DC-5B7E-25F2-5ECE416D36DF}"/>
              </a:ext>
            </a:extLst>
          </p:cNvPr>
          <p:cNvGrpSpPr/>
          <p:nvPr/>
        </p:nvGrpSpPr>
        <p:grpSpPr>
          <a:xfrm>
            <a:off x="645225" y="2073741"/>
            <a:ext cx="10901545" cy="2270878"/>
            <a:chOff x="1034166" y="1532348"/>
            <a:chExt cx="16219665" cy="3406318"/>
          </a:xfrm>
        </p:grpSpPr>
        <p:sp>
          <p:nvSpPr>
            <p:cNvPr id="16" name="TextBox 15">
              <a:extLst>
                <a:ext uri="{FF2B5EF4-FFF2-40B4-BE49-F238E27FC236}">
                  <a16:creationId xmlns:a16="http://schemas.microsoft.com/office/drawing/2014/main" id="{EAB1328D-AC5D-F213-0E62-B43FBF180678}"/>
                </a:ext>
              </a:extLst>
            </p:cNvPr>
            <p:cNvSpPr txBox="1"/>
            <p:nvPr/>
          </p:nvSpPr>
          <p:spPr>
            <a:xfrm>
              <a:off x="1034166" y="1532348"/>
              <a:ext cx="16219665" cy="3406318"/>
            </a:xfrm>
            <a:prstGeom prst="rect">
              <a:avLst/>
            </a:prstGeom>
            <a:noFill/>
          </p:spPr>
          <p:txBody>
            <a:bodyPr wrap="square">
              <a:spAutoFit/>
            </a:bodyPr>
            <a:lstStyle/>
            <a:p>
              <a:pPr marL="0" marR="0" lvl="0" indent="0" algn="just" defTabSz="609630" eaLnBrk="1" fontAlgn="auto" latinLnBrk="0" hangingPunct="1">
                <a:lnSpc>
                  <a:spcPct val="200000"/>
                </a:lnSpc>
                <a:spcBef>
                  <a:spcPts val="0"/>
                </a:spcBef>
                <a:spcAft>
                  <a:spcPts val="667"/>
                </a:spcAft>
                <a:buClrTx/>
                <a:buSzTx/>
                <a:buFontTx/>
                <a:buNone/>
                <a:tabLst/>
                <a:defRPr/>
              </a:pP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Một</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đội</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công</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nhân</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sửa</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một</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đoạn</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đường</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ngày</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thứ</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nhất</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sửa</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được</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đoạn</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đường</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ngày</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thứ</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hai</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sửa</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được</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đoạn</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đường</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Hỏi</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cả</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hai</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ngày</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đội</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công</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nhân</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sửa</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được</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bao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nhiêu</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phần</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đoạn</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đường</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đó</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endParaRPr kumimoji="0" lang="en-VN"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259C4BF3-086B-49F1-4DEE-0985F33D7FA5}"/>
                </a:ext>
              </a:extLst>
            </p:cNvPr>
            <p:cNvGrpSpPr/>
            <p:nvPr/>
          </p:nvGrpSpPr>
          <p:grpSpPr>
            <a:xfrm>
              <a:off x="1176406" y="2807134"/>
              <a:ext cx="652393" cy="1369606"/>
              <a:chOff x="12048140" y="4101335"/>
              <a:chExt cx="531200" cy="1369606"/>
            </a:xfrm>
          </p:grpSpPr>
          <p:sp>
            <p:nvSpPr>
              <p:cNvPr id="21" name="TextBox 20">
                <a:extLst>
                  <a:ext uri="{FF2B5EF4-FFF2-40B4-BE49-F238E27FC236}">
                    <a16:creationId xmlns:a16="http://schemas.microsoft.com/office/drawing/2014/main" id="{23A06653-D0CA-4AD5-2EB5-AC1DC1990A34}"/>
                  </a:ext>
                </a:extLst>
              </p:cNvPr>
              <p:cNvSpPr txBox="1"/>
              <p:nvPr/>
            </p:nvSpPr>
            <p:spPr>
              <a:xfrm>
                <a:off x="12048140" y="4101335"/>
                <a:ext cx="531199"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3</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7</a:t>
                </a:r>
              </a:p>
            </p:txBody>
          </p:sp>
          <p:cxnSp>
            <p:nvCxnSpPr>
              <p:cNvPr id="22" name="Straight Connector 21">
                <a:extLst>
                  <a:ext uri="{FF2B5EF4-FFF2-40B4-BE49-F238E27FC236}">
                    <a16:creationId xmlns:a16="http://schemas.microsoft.com/office/drawing/2014/main" id="{E1AC3162-A566-73AB-C1A6-1DF9FC5B0272}"/>
                  </a:ext>
                </a:extLst>
              </p:cNvPr>
              <p:cNvCxnSpPr>
                <a:cxnSpLocks/>
              </p:cNvCxnSpPr>
              <p:nvPr/>
            </p:nvCxnSpPr>
            <p:spPr>
              <a:xfrm flipH="1">
                <a:off x="12048140" y="4779784"/>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nvGrpSpPr>
            <p:cNvPr id="18" name="Group 17">
              <a:extLst>
                <a:ext uri="{FF2B5EF4-FFF2-40B4-BE49-F238E27FC236}">
                  <a16:creationId xmlns:a16="http://schemas.microsoft.com/office/drawing/2014/main" id="{9A8097EE-903F-43D4-C4B1-7BF7E02093E1}"/>
                </a:ext>
              </a:extLst>
            </p:cNvPr>
            <p:cNvGrpSpPr/>
            <p:nvPr/>
          </p:nvGrpSpPr>
          <p:grpSpPr>
            <a:xfrm>
              <a:off x="10532230" y="2791684"/>
              <a:ext cx="665601" cy="1369606"/>
              <a:chOff x="11627361" y="4085885"/>
              <a:chExt cx="541954" cy="1369606"/>
            </a:xfrm>
          </p:grpSpPr>
          <p:sp>
            <p:nvSpPr>
              <p:cNvPr id="19" name="TextBox 18">
                <a:extLst>
                  <a:ext uri="{FF2B5EF4-FFF2-40B4-BE49-F238E27FC236}">
                    <a16:creationId xmlns:a16="http://schemas.microsoft.com/office/drawing/2014/main" id="{2CCB6CE8-3777-6276-6D3B-676F377D5C6D}"/>
                  </a:ext>
                </a:extLst>
              </p:cNvPr>
              <p:cNvSpPr txBox="1"/>
              <p:nvPr/>
            </p:nvSpPr>
            <p:spPr>
              <a:xfrm>
                <a:off x="11627361" y="4085885"/>
                <a:ext cx="531199"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2</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7</a:t>
                </a:r>
              </a:p>
            </p:txBody>
          </p:sp>
          <p:cxnSp>
            <p:nvCxnSpPr>
              <p:cNvPr id="20" name="Straight Connector 19">
                <a:extLst>
                  <a:ext uri="{FF2B5EF4-FFF2-40B4-BE49-F238E27FC236}">
                    <a16:creationId xmlns:a16="http://schemas.microsoft.com/office/drawing/2014/main" id="{12EC4733-4D60-44D0-1D0A-955112F9994F}"/>
                  </a:ext>
                </a:extLst>
              </p:cNvPr>
              <p:cNvCxnSpPr>
                <a:cxnSpLocks/>
              </p:cNvCxnSpPr>
              <p:nvPr/>
            </p:nvCxnSpPr>
            <p:spPr>
              <a:xfrm flipH="1">
                <a:off x="11638116" y="4770688"/>
                <a:ext cx="531199"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spTree>
    <p:extLst>
      <p:ext uri="{BB962C8B-B14F-4D97-AF65-F5344CB8AC3E}">
        <p14:creationId xmlns:p14="http://schemas.microsoft.com/office/powerpoint/2010/main" val="327481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9"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2CD972-1ABF-B2B8-5E05-474D1A6741B9}"/>
              </a:ext>
            </a:extLst>
          </p:cNvPr>
          <p:cNvSpPr/>
          <p:nvPr/>
        </p:nvSpPr>
        <p:spPr>
          <a:xfrm>
            <a:off x="6096000" y="2870791"/>
            <a:ext cx="6096000" cy="3987209"/>
          </a:xfrm>
          <a:prstGeom prst="rect">
            <a:avLst/>
          </a:prstGeom>
          <a:solidFill>
            <a:srgbClr val="FFFAF7"/>
          </a:solidFill>
          <a:ln>
            <a:solidFill>
              <a:srgbClr val="FFFA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500"/>
          </a:p>
        </p:txBody>
      </p:sp>
      <p:sp>
        <p:nvSpPr>
          <p:cNvPr id="115" name="Freeform 3">
            <a:extLst>
              <a:ext uri="{FF2B5EF4-FFF2-40B4-BE49-F238E27FC236}">
                <a16:creationId xmlns:a16="http://schemas.microsoft.com/office/drawing/2014/main" id="{82E3CD4F-6AF1-DEEA-4FBF-B43970C09FFB}"/>
              </a:ext>
            </a:extLst>
          </p:cNvPr>
          <p:cNvSpPr/>
          <p:nvPr/>
        </p:nvSpPr>
        <p:spPr>
          <a:xfrm>
            <a:off x="304800" y="1665295"/>
            <a:ext cx="11582399" cy="5047232"/>
          </a:xfrm>
          <a:custGeom>
            <a:avLst/>
            <a:gdLst/>
            <a:ahLst/>
            <a:cxnLst/>
            <a:rect l="l" t="t" r="r" b="b"/>
            <a:pathLst>
              <a:path w="110889060" h="60481204">
                <a:moveTo>
                  <a:pt x="0" y="0"/>
                </a:moveTo>
                <a:lnTo>
                  <a:pt x="110889060" y="0"/>
                </a:lnTo>
                <a:lnTo>
                  <a:pt x="110889060" y="60481204"/>
                </a:lnTo>
                <a:lnTo>
                  <a:pt x="0" y="60481204"/>
                </a:lnTo>
                <a:lnTo>
                  <a:pt x="0" y="0"/>
                </a:lnTo>
                <a:close/>
              </a:path>
            </a:pathLst>
          </a:custGeom>
          <a:solidFill>
            <a:schemeClr val="accent2">
              <a:lumMod val="20000"/>
              <a:lumOff val="80000"/>
            </a:schemeClr>
          </a:solidFill>
        </p:spPr>
        <p:txBody>
          <a:bodyPr/>
          <a:lstStyle/>
          <a:p>
            <a:endParaRPr lang="en-VN" sz="2500" dirty="0"/>
          </a:p>
        </p:txBody>
      </p:sp>
      <p:sp>
        <p:nvSpPr>
          <p:cNvPr id="13" name="TextBox 12">
            <a:extLst>
              <a:ext uri="{FF2B5EF4-FFF2-40B4-BE49-F238E27FC236}">
                <a16:creationId xmlns:a16="http://schemas.microsoft.com/office/drawing/2014/main" id="{BD16DDB4-7F20-D368-D5A6-C709FEAC0A6F}"/>
              </a:ext>
            </a:extLst>
          </p:cNvPr>
          <p:cNvSpPr txBox="1"/>
          <p:nvPr/>
        </p:nvSpPr>
        <p:spPr>
          <a:xfrm>
            <a:off x="3713486" y="1830005"/>
            <a:ext cx="4765017" cy="599203"/>
          </a:xfrm>
          <a:prstGeom prst="rect">
            <a:avLst/>
          </a:prstGeom>
          <a:noFill/>
        </p:spPr>
        <p:txBody>
          <a:bodyPr wrap="square" rtlCol="0">
            <a:spAutoFit/>
          </a:bodyPr>
          <a:lstStyle/>
          <a:p>
            <a:pPr algn="ctr" defTabSz="609630">
              <a:lnSpc>
                <a:spcPct val="150000"/>
              </a:lnSpc>
            </a:pPr>
            <a:r>
              <a:rPr lang="en-VN" sz="2500" b="1" dirty="0">
                <a:solidFill>
                  <a:prstClr val="black"/>
                </a:solidFill>
                <a:latin typeface="UTM Avo" panose="02040603050506020204" pitchFamily="18"/>
                <a:cs typeface="Arial" panose="020B0604020202020204" pitchFamily="34" charset="0"/>
              </a:rPr>
              <a:t>Bài tập 4 </a:t>
            </a:r>
            <a:r>
              <a:rPr lang="en-US" sz="2500" b="1" dirty="0">
                <a:solidFill>
                  <a:prstClr val="black"/>
                </a:solidFill>
                <a:latin typeface="UTM Avo" panose="02040603050506020204" pitchFamily="18"/>
                <a:cs typeface="Arial" panose="020B0604020202020204" pitchFamily="34" charset="0"/>
              </a:rPr>
              <a:t>(</a:t>
            </a:r>
            <a:r>
              <a:rPr lang="en-VN" sz="2500" b="1" dirty="0">
                <a:solidFill>
                  <a:prstClr val="black"/>
                </a:solidFill>
                <a:latin typeface="UTM Avo" panose="02040603050506020204" pitchFamily="18"/>
                <a:cs typeface="Arial" panose="020B0604020202020204" pitchFamily="34" charset="0"/>
              </a:rPr>
              <a:t>SGK – tr49</a:t>
            </a:r>
            <a:r>
              <a:rPr lang="en-US" sz="2500" b="1" dirty="0">
                <a:solidFill>
                  <a:prstClr val="black"/>
                </a:solidFill>
                <a:latin typeface="UTM Avo" panose="02040603050506020204" pitchFamily="18"/>
                <a:cs typeface="Arial" panose="020B0604020202020204" pitchFamily="34" charset="0"/>
              </a:rPr>
              <a:t>)</a:t>
            </a:r>
            <a:endParaRPr lang="en-VN" sz="2500" b="1" dirty="0">
              <a:solidFill>
                <a:prstClr val="black"/>
              </a:solidFill>
              <a:latin typeface="UTM Avo" panose="02040603050506020204" pitchFamily="18"/>
              <a:cs typeface="Arial" panose="020B0604020202020204" pitchFamily="34" charset="0"/>
            </a:endParaRPr>
          </a:p>
        </p:txBody>
      </p:sp>
      <p:sp>
        <p:nvSpPr>
          <p:cNvPr id="3" name="Freeform 7">
            <a:extLst>
              <a:ext uri="{FF2B5EF4-FFF2-40B4-BE49-F238E27FC236}">
                <a16:creationId xmlns:a16="http://schemas.microsoft.com/office/drawing/2014/main" id="{85F46496-F9AA-5E05-2A69-024EF9EB5880}"/>
              </a:ext>
            </a:extLst>
          </p:cNvPr>
          <p:cNvSpPr/>
          <p:nvPr/>
        </p:nvSpPr>
        <p:spPr>
          <a:xfrm>
            <a:off x="177478" y="5277030"/>
            <a:ext cx="2903652" cy="1496651"/>
          </a:xfrm>
          <a:custGeom>
            <a:avLst/>
            <a:gdLst/>
            <a:ahLst/>
            <a:cxnLst/>
            <a:rect l="l" t="t" r="r" b="b"/>
            <a:pathLst>
              <a:path w="4684900" h="1552919">
                <a:moveTo>
                  <a:pt x="0" y="0"/>
                </a:moveTo>
                <a:lnTo>
                  <a:pt x="4684899" y="0"/>
                </a:lnTo>
                <a:lnTo>
                  <a:pt x="4684899" y="1552919"/>
                </a:lnTo>
                <a:lnTo>
                  <a:pt x="0" y="1552919"/>
                </a:lnTo>
                <a:lnTo>
                  <a:pt x="0" y="0"/>
                </a:lnTo>
                <a:close/>
              </a:path>
            </a:pathLst>
          </a:custGeom>
          <a:blipFill>
            <a:blip r:embed="rId4"/>
            <a:stretch>
              <a:fillRect l="-46343" t="-104246" r="-101645" b="-21056"/>
            </a:stretch>
          </a:blipFill>
        </p:spPr>
        <p:txBody>
          <a:bodyPr/>
          <a:lstStyle/>
          <a:p>
            <a:endParaRPr lang="en-VN" sz="2500" dirty="0"/>
          </a:p>
        </p:txBody>
      </p:sp>
      <p:sp>
        <p:nvSpPr>
          <p:cNvPr id="50" name="TextBox 49">
            <a:extLst>
              <a:ext uri="{FF2B5EF4-FFF2-40B4-BE49-F238E27FC236}">
                <a16:creationId xmlns:a16="http://schemas.microsoft.com/office/drawing/2014/main" id="{763D4F78-0E17-A449-491A-9E4E28C00391}"/>
              </a:ext>
            </a:extLst>
          </p:cNvPr>
          <p:cNvSpPr txBox="1"/>
          <p:nvPr/>
        </p:nvSpPr>
        <p:spPr>
          <a:xfrm>
            <a:off x="4241796" y="2570621"/>
            <a:ext cx="3708400" cy="594522"/>
          </a:xfrm>
          <a:prstGeom prst="rect">
            <a:avLst/>
          </a:prstGeom>
          <a:noFill/>
        </p:spPr>
        <p:txBody>
          <a:bodyPr wrap="square" rtlCol="0">
            <a:spAutoFit/>
          </a:bodyPr>
          <a:lstStyle/>
          <a:p>
            <a:pPr algn="ctr" defTabSz="609630">
              <a:lnSpc>
                <a:spcPct val="150000"/>
              </a:lnSpc>
            </a:pPr>
            <a:r>
              <a:rPr lang="en-VN" sz="2500" b="1" u="sng" dirty="0">
                <a:solidFill>
                  <a:prstClr val="black"/>
                </a:solidFill>
                <a:latin typeface="UTM Avo" panose="02040603050506020204" pitchFamily="18"/>
                <a:cs typeface="Arial" panose="020B0604020202020204" pitchFamily="34" charset="0"/>
              </a:rPr>
              <a:t>Bài giải</a:t>
            </a:r>
          </a:p>
        </p:txBody>
      </p:sp>
      <p:sp>
        <p:nvSpPr>
          <p:cNvPr id="51" name="TextBox 50">
            <a:extLst>
              <a:ext uri="{FF2B5EF4-FFF2-40B4-BE49-F238E27FC236}">
                <a16:creationId xmlns:a16="http://schemas.microsoft.com/office/drawing/2014/main" id="{A8DD336B-0A8C-6742-556C-C0205C3A7997}"/>
              </a:ext>
            </a:extLst>
          </p:cNvPr>
          <p:cNvSpPr txBox="1"/>
          <p:nvPr/>
        </p:nvSpPr>
        <p:spPr>
          <a:xfrm>
            <a:off x="1066795" y="3149352"/>
            <a:ext cx="10058401" cy="587725"/>
          </a:xfrm>
          <a:prstGeom prst="rect">
            <a:avLst/>
          </a:prstGeom>
          <a:noFill/>
        </p:spPr>
        <p:txBody>
          <a:bodyPr wrap="square">
            <a:spAutoFit/>
          </a:bodyPr>
          <a:lstStyle/>
          <a:p>
            <a:pPr algn="ctr" defTabSz="609630">
              <a:lnSpc>
                <a:spcPct val="150000"/>
              </a:lnSpc>
              <a:spcAft>
                <a:spcPts val="667"/>
              </a:spcAft>
            </a:pP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Cả</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hai</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ngày</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đội</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công</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nhân</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sửa</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được</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số</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phần</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đoạn</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đường</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 </a:t>
            </a:r>
            <a:r>
              <a:rPr lang="en-US" sz="2500" dirty="0" err="1">
                <a:solidFill>
                  <a:prstClr val="black"/>
                </a:solidFill>
                <a:latin typeface="UTM Avo" panose="02040603050506020204" pitchFamily="18"/>
                <a:ea typeface="Calibri" panose="020F0502020204030204" pitchFamily="34" charset="0"/>
                <a:cs typeface="Arial" panose="020B0604020202020204" pitchFamily="34" charset="0"/>
              </a:rPr>
              <a:t>là</a:t>
            </a:r>
            <a:r>
              <a:rPr lang="en-US" sz="2500" dirty="0">
                <a:solidFill>
                  <a:prstClr val="black"/>
                </a:solidFill>
                <a:latin typeface="UTM Avo" panose="02040603050506020204" pitchFamily="18"/>
                <a:ea typeface="Calibri" panose="020F0502020204030204" pitchFamily="34" charset="0"/>
                <a:cs typeface="Arial" panose="020B0604020202020204" pitchFamily="34" charset="0"/>
              </a:rPr>
              <a:t>:</a:t>
            </a:r>
            <a:endParaRPr lang="en-VN" sz="2500" dirty="0">
              <a:solidFill>
                <a:prstClr val="black"/>
              </a:solidFill>
              <a:latin typeface="UTM Avo" panose="02040603050506020204" pitchFamily="18"/>
              <a:ea typeface="Calibri" panose="020F0502020204030204" pitchFamily="34" charset="0"/>
              <a:cs typeface="Arial" panose="020B0604020202020204" pitchFamily="34" charset="0"/>
            </a:endParaRPr>
          </a:p>
        </p:txBody>
      </p:sp>
      <p:grpSp>
        <p:nvGrpSpPr>
          <p:cNvPr id="52" name="Group 51">
            <a:extLst>
              <a:ext uri="{FF2B5EF4-FFF2-40B4-BE49-F238E27FC236}">
                <a16:creationId xmlns:a16="http://schemas.microsoft.com/office/drawing/2014/main" id="{F8C4F15A-0D78-64AA-BC6E-8E228C1AE45D}"/>
              </a:ext>
            </a:extLst>
          </p:cNvPr>
          <p:cNvGrpSpPr/>
          <p:nvPr/>
        </p:nvGrpSpPr>
        <p:grpSpPr>
          <a:xfrm>
            <a:off x="4487018" y="3911474"/>
            <a:ext cx="4397484" cy="914450"/>
            <a:chOff x="7043509" y="5280465"/>
            <a:chExt cx="6596226" cy="1371676"/>
          </a:xfrm>
        </p:grpSpPr>
        <p:grpSp>
          <p:nvGrpSpPr>
            <p:cNvPr id="53" name="Group 52">
              <a:extLst>
                <a:ext uri="{FF2B5EF4-FFF2-40B4-BE49-F238E27FC236}">
                  <a16:creationId xmlns:a16="http://schemas.microsoft.com/office/drawing/2014/main" id="{E8FEBE56-5BC7-6342-2776-A9AB2D13DA0A}"/>
                </a:ext>
              </a:extLst>
            </p:cNvPr>
            <p:cNvGrpSpPr/>
            <p:nvPr/>
          </p:nvGrpSpPr>
          <p:grpSpPr>
            <a:xfrm>
              <a:off x="7043509" y="5280466"/>
              <a:ext cx="632571" cy="1369606"/>
              <a:chOff x="12030501" y="4312606"/>
              <a:chExt cx="548840" cy="1369606"/>
            </a:xfrm>
          </p:grpSpPr>
          <p:sp>
            <p:nvSpPr>
              <p:cNvPr id="63" name="TextBox 62">
                <a:extLst>
                  <a:ext uri="{FF2B5EF4-FFF2-40B4-BE49-F238E27FC236}">
                    <a16:creationId xmlns:a16="http://schemas.microsoft.com/office/drawing/2014/main" id="{496E09F0-4374-01BC-98E3-F256086CCC64}"/>
                  </a:ext>
                </a:extLst>
              </p:cNvPr>
              <p:cNvSpPr txBox="1"/>
              <p:nvPr/>
            </p:nvSpPr>
            <p:spPr>
              <a:xfrm>
                <a:off x="12030501" y="4312606"/>
                <a:ext cx="520263"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3</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7</a:t>
                </a:r>
              </a:p>
            </p:txBody>
          </p:sp>
          <p:cxnSp>
            <p:nvCxnSpPr>
              <p:cNvPr id="64" name="Straight Connector 63">
                <a:extLst>
                  <a:ext uri="{FF2B5EF4-FFF2-40B4-BE49-F238E27FC236}">
                    <a16:creationId xmlns:a16="http://schemas.microsoft.com/office/drawing/2014/main" id="{0C9BF2F2-9E91-F5A5-8DF5-B1C3D1265FB2}"/>
                  </a:ext>
                </a:extLst>
              </p:cNvPr>
              <p:cNvCxnSpPr>
                <a:cxnSpLocks/>
              </p:cNvCxnSpPr>
              <p:nvPr/>
            </p:nvCxnSpPr>
            <p:spPr>
              <a:xfrm flipH="1">
                <a:off x="12048141" y="5000150"/>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nvGrpSpPr>
            <p:cNvPr id="54" name="Group 53">
              <a:extLst>
                <a:ext uri="{FF2B5EF4-FFF2-40B4-BE49-F238E27FC236}">
                  <a16:creationId xmlns:a16="http://schemas.microsoft.com/office/drawing/2014/main" id="{298EEF45-2FEC-B272-B359-6A5C787C608B}"/>
                </a:ext>
              </a:extLst>
            </p:cNvPr>
            <p:cNvGrpSpPr/>
            <p:nvPr/>
          </p:nvGrpSpPr>
          <p:grpSpPr>
            <a:xfrm>
              <a:off x="8285067" y="5280465"/>
              <a:ext cx="612239" cy="1369606"/>
              <a:chOff x="12038712" y="4312605"/>
              <a:chExt cx="531200" cy="1369606"/>
            </a:xfrm>
          </p:grpSpPr>
          <p:sp>
            <p:nvSpPr>
              <p:cNvPr id="61" name="TextBox 60">
                <a:extLst>
                  <a:ext uri="{FF2B5EF4-FFF2-40B4-BE49-F238E27FC236}">
                    <a16:creationId xmlns:a16="http://schemas.microsoft.com/office/drawing/2014/main" id="{72DBA8BB-47C5-2259-90AE-1CAE2E1F4A50}"/>
                  </a:ext>
                </a:extLst>
              </p:cNvPr>
              <p:cNvSpPr txBox="1"/>
              <p:nvPr/>
            </p:nvSpPr>
            <p:spPr>
              <a:xfrm>
                <a:off x="12043515" y="4312605"/>
                <a:ext cx="484283"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2</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7</a:t>
                </a:r>
              </a:p>
            </p:txBody>
          </p:sp>
          <p:cxnSp>
            <p:nvCxnSpPr>
              <p:cNvPr id="62" name="Straight Connector 61">
                <a:extLst>
                  <a:ext uri="{FF2B5EF4-FFF2-40B4-BE49-F238E27FC236}">
                    <a16:creationId xmlns:a16="http://schemas.microsoft.com/office/drawing/2014/main" id="{0CBE2A86-503C-075E-619E-F81FCF47305E}"/>
                  </a:ext>
                </a:extLst>
              </p:cNvPr>
              <p:cNvCxnSpPr>
                <a:cxnSpLocks/>
              </p:cNvCxnSpPr>
              <p:nvPr/>
            </p:nvCxnSpPr>
            <p:spPr>
              <a:xfrm flipH="1">
                <a:off x="12038712" y="5000152"/>
                <a:ext cx="531200"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55" name="TextBox 54">
              <a:extLst>
                <a:ext uri="{FF2B5EF4-FFF2-40B4-BE49-F238E27FC236}">
                  <a16:creationId xmlns:a16="http://schemas.microsoft.com/office/drawing/2014/main" id="{1B4C3D77-44C9-49E5-4430-2149220DE595}"/>
                </a:ext>
              </a:extLst>
            </p:cNvPr>
            <p:cNvSpPr txBox="1"/>
            <p:nvPr/>
          </p:nvSpPr>
          <p:spPr>
            <a:xfrm>
              <a:off x="7797394" y="5556504"/>
              <a:ext cx="398531" cy="715582"/>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sp>
          <p:nvSpPr>
            <p:cNvPr id="56" name="TextBox 55">
              <a:extLst>
                <a:ext uri="{FF2B5EF4-FFF2-40B4-BE49-F238E27FC236}">
                  <a16:creationId xmlns:a16="http://schemas.microsoft.com/office/drawing/2014/main" id="{FA896C4E-0557-5958-1E0C-9219A98169CA}"/>
                </a:ext>
              </a:extLst>
            </p:cNvPr>
            <p:cNvSpPr txBox="1"/>
            <p:nvPr/>
          </p:nvSpPr>
          <p:spPr>
            <a:xfrm>
              <a:off x="9062241" y="5538653"/>
              <a:ext cx="357413" cy="715582"/>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a:t>
              </a:r>
            </a:p>
          </p:txBody>
        </p:sp>
        <p:grpSp>
          <p:nvGrpSpPr>
            <p:cNvPr id="57" name="Group 56">
              <a:extLst>
                <a:ext uri="{FF2B5EF4-FFF2-40B4-BE49-F238E27FC236}">
                  <a16:creationId xmlns:a16="http://schemas.microsoft.com/office/drawing/2014/main" id="{9F72D429-DDE1-C220-D741-ECBD863CCBA1}"/>
                </a:ext>
              </a:extLst>
            </p:cNvPr>
            <p:cNvGrpSpPr/>
            <p:nvPr/>
          </p:nvGrpSpPr>
          <p:grpSpPr>
            <a:xfrm>
              <a:off x="9468723" y="5282535"/>
              <a:ext cx="630822" cy="1369606"/>
              <a:chOff x="12093747" y="4297658"/>
              <a:chExt cx="573591" cy="1369606"/>
            </a:xfrm>
          </p:grpSpPr>
          <p:sp>
            <p:nvSpPr>
              <p:cNvPr id="59" name="TextBox 58">
                <a:extLst>
                  <a:ext uri="{FF2B5EF4-FFF2-40B4-BE49-F238E27FC236}">
                    <a16:creationId xmlns:a16="http://schemas.microsoft.com/office/drawing/2014/main" id="{50166AB8-6F2C-5330-F873-91A65D254D1E}"/>
                  </a:ext>
                </a:extLst>
              </p:cNvPr>
              <p:cNvSpPr txBox="1"/>
              <p:nvPr/>
            </p:nvSpPr>
            <p:spPr>
              <a:xfrm>
                <a:off x="12093747" y="4297658"/>
                <a:ext cx="539920" cy="1369606"/>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5</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7</a:t>
                </a:r>
              </a:p>
            </p:txBody>
          </p:sp>
          <p:cxnSp>
            <p:nvCxnSpPr>
              <p:cNvPr id="60" name="Straight Connector 59">
                <a:extLst>
                  <a:ext uri="{FF2B5EF4-FFF2-40B4-BE49-F238E27FC236}">
                    <a16:creationId xmlns:a16="http://schemas.microsoft.com/office/drawing/2014/main" id="{F78F34A9-B5D9-41B8-69E9-B5FC265470A5}"/>
                  </a:ext>
                </a:extLst>
              </p:cNvPr>
              <p:cNvCxnSpPr>
                <a:cxnSpLocks/>
              </p:cNvCxnSpPr>
              <p:nvPr/>
            </p:nvCxnSpPr>
            <p:spPr>
              <a:xfrm flipH="1">
                <a:off x="12136136" y="4973516"/>
                <a:ext cx="531202"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sp>
          <p:nvSpPr>
            <p:cNvPr id="58" name="TextBox 57">
              <a:extLst>
                <a:ext uri="{FF2B5EF4-FFF2-40B4-BE49-F238E27FC236}">
                  <a16:creationId xmlns:a16="http://schemas.microsoft.com/office/drawing/2014/main" id="{29BC16E9-918F-1ED2-2C60-A2FE36CB574F}"/>
                </a:ext>
              </a:extLst>
            </p:cNvPr>
            <p:cNvSpPr txBox="1"/>
            <p:nvPr/>
          </p:nvSpPr>
          <p:spPr>
            <a:xfrm>
              <a:off x="10074184" y="5371847"/>
              <a:ext cx="3565551" cy="881588"/>
            </a:xfrm>
            <a:prstGeom prst="rect">
              <a:avLst/>
            </a:prstGeom>
            <a:noFill/>
          </p:spPr>
          <p:txBody>
            <a:bodyPr wrap="square">
              <a:spAutoFit/>
            </a:bodyPr>
            <a:lstStyle/>
            <a:p>
              <a:pPr marL="0" marR="0" lvl="0" indent="0" algn="ctr" defTabSz="609630" eaLnBrk="1" fontAlgn="auto" latinLnBrk="0" hangingPunct="1">
                <a:lnSpc>
                  <a:spcPct val="150000"/>
                </a:lnSpc>
                <a:spcBef>
                  <a:spcPts val="0"/>
                </a:spcBef>
                <a:spcAft>
                  <a:spcPts val="667"/>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đoạn</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đường</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a:t>
              </a:r>
              <a:endParaRPr kumimoji="0" lang="en-VN"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endParaRPr>
            </a:p>
          </p:txBody>
        </p:sp>
      </p:grpSp>
      <p:grpSp>
        <p:nvGrpSpPr>
          <p:cNvPr id="65" name="Group 64">
            <a:extLst>
              <a:ext uri="{FF2B5EF4-FFF2-40B4-BE49-F238E27FC236}">
                <a16:creationId xmlns:a16="http://schemas.microsoft.com/office/drawing/2014/main" id="{CBF87694-67C7-BA79-2F9A-4CE5F65E0831}"/>
              </a:ext>
            </a:extLst>
          </p:cNvPr>
          <p:cNvGrpSpPr/>
          <p:nvPr/>
        </p:nvGrpSpPr>
        <p:grpSpPr>
          <a:xfrm>
            <a:off x="4862721" y="4882151"/>
            <a:ext cx="4618630" cy="913070"/>
            <a:chOff x="6065573" y="6911107"/>
            <a:chExt cx="6372226" cy="1369604"/>
          </a:xfrm>
        </p:grpSpPr>
        <p:sp>
          <p:nvSpPr>
            <p:cNvPr id="66" name="TextBox 65">
              <a:extLst>
                <a:ext uri="{FF2B5EF4-FFF2-40B4-BE49-F238E27FC236}">
                  <a16:creationId xmlns:a16="http://schemas.microsoft.com/office/drawing/2014/main" id="{4D299F15-2C3D-81AA-CEA6-C6D01F18D607}"/>
                </a:ext>
              </a:extLst>
            </p:cNvPr>
            <p:cNvSpPr txBox="1"/>
            <p:nvPr/>
          </p:nvSpPr>
          <p:spPr>
            <a:xfrm>
              <a:off x="6065573" y="6979217"/>
              <a:ext cx="6372226" cy="881587"/>
            </a:xfrm>
            <a:prstGeom prst="rect">
              <a:avLst/>
            </a:prstGeom>
            <a:noFill/>
          </p:spPr>
          <p:txBody>
            <a:bodyPr wrap="square">
              <a:spAutoFit/>
            </a:bodyPr>
            <a:lstStyle/>
            <a:p>
              <a:pPr marL="0" marR="0" lvl="0" indent="0" algn="ctr" defTabSz="609630" eaLnBrk="1" fontAlgn="auto" latinLnBrk="0" hangingPunct="1">
                <a:lnSpc>
                  <a:spcPct val="150000"/>
                </a:lnSpc>
                <a:spcBef>
                  <a:spcPts val="0"/>
                </a:spcBef>
                <a:spcAft>
                  <a:spcPts val="667"/>
                </a:spcAft>
                <a:buClrTx/>
                <a:buSzTx/>
                <a:buFontTx/>
                <a:buNone/>
                <a:tabLst/>
                <a:defRPr/>
              </a:pP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Đáp</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số</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đoạn</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 </a:t>
              </a:r>
              <a:r>
                <a:rPr kumimoji="0" lang="en-US" sz="2500" b="0" i="0" u="none" strike="noStrike" kern="0" cap="none" spc="0" normalizeH="0" baseline="0" noProof="0" dirty="0" err="1">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đường</a:t>
              </a:r>
              <a:r>
                <a:rPr kumimoji="0" lang="en-US" sz="2500" b="0" i="0" u="none" strike="noStrike" kern="0" cap="none" spc="0" normalizeH="0" baseline="0" noProof="0" dirty="0">
                  <a:ln>
                    <a:noFill/>
                  </a:ln>
                  <a:solidFill>
                    <a:prstClr val="black"/>
                  </a:solidFill>
                  <a:effectLst/>
                  <a:uLnTx/>
                  <a:uFillTx/>
                  <a:latin typeface="UTM Avo" panose="02040603050506020204" pitchFamily="18"/>
                  <a:ea typeface="SimSun" panose="02010600030101010101" pitchFamily="2" charset="-122"/>
                  <a:cs typeface="Arial" panose="020B0604020202020204" pitchFamily="34" charset="0"/>
                </a:rPr>
                <a:t>.</a:t>
              </a:r>
              <a:endParaRPr kumimoji="0" lang="en-VN"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endParaRPr>
            </a:p>
          </p:txBody>
        </p:sp>
        <p:grpSp>
          <p:nvGrpSpPr>
            <p:cNvPr id="67" name="Group 66">
              <a:extLst>
                <a:ext uri="{FF2B5EF4-FFF2-40B4-BE49-F238E27FC236}">
                  <a16:creationId xmlns:a16="http://schemas.microsoft.com/office/drawing/2014/main" id="{7387E8A0-4035-F348-B269-30580A48A6B7}"/>
                </a:ext>
              </a:extLst>
            </p:cNvPr>
            <p:cNvGrpSpPr/>
            <p:nvPr/>
          </p:nvGrpSpPr>
          <p:grpSpPr>
            <a:xfrm>
              <a:off x="8347049" y="6911107"/>
              <a:ext cx="620948" cy="1369604"/>
              <a:chOff x="12004188" y="4289389"/>
              <a:chExt cx="564610" cy="1369604"/>
            </a:xfrm>
          </p:grpSpPr>
          <p:sp>
            <p:nvSpPr>
              <p:cNvPr id="68" name="TextBox 67">
                <a:extLst>
                  <a:ext uri="{FF2B5EF4-FFF2-40B4-BE49-F238E27FC236}">
                    <a16:creationId xmlns:a16="http://schemas.microsoft.com/office/drawing/2014/main" id="{08AF9D6E-A12E-EE9F-722A-1D2BFA018C18}"/>
                  </a:ext>
                </a:extLst>
              </p:cNvPr>
              <p:cNvSpPr txBox="1"/>
              <p:nvPr/>
            </p:nvSpPr>
            <p:spPr>
              <a:xfrm>
                <a:off x="12004188" y="4289389"/>
                <a:ext cx="539921" cy="1369604"/>
              </a:xfrm>
              <a:prstGeom prst="rect">
                <a:avLst/>
              </a:prstGeom>
              <a:noFill/>
            </p:spPr>
            <p:txBody>
              <a:bodyPr wrap="square">
                <a:spAutoFit/>
              </a:bodyPr>
              <a:lstStyle/>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5</a:t>
                </a:r>
              </a:p>
              <a:p>
                <a:pPr marL="0" marR="0" lvl="0" indent="0" algn="ctr" defTabSz="609630" eaLnBrk="1" fontAlgn="auto" latinLnBrk="0" hangingPunct="1">
                  <a:lnSpc>
                    <a:spcPct val="100000"/>
                  </a:lnSpc>
                  <a:spcBef>
                    <a:spcPts val="200"/>
                  </a:spcBef>
                  <a:spcAft>
                    <a:spcPts val="200"/>
                  </a:spcAft>
                  <a:buClrTx/>
                  <a:buSzTx/>
                  <a:buFontTx/>
                  <a:buNone/>
                  <a:tabLst/>
                  <a:defRPr/>
                </a:pPr>
                <a:r>
                  <a:rPr kumimoji="0" lang="en-US" sz="25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Arial" panose="020B0604020202020204" pitchFamily="34" charset="0"/>
                  </a:rPr>
                  <a:t>7</a:t>
                </a:r>
              </a:p>
            </p:txBody>
          </p:sp>
          <p:cxnSp>
            <p:nvCxnSpPr>
              <p:cNvPr id="69" name="Straight Connector 68">
                <a:extLst>
                  <a:ext uri="{FF2B5EF4-FFF2-40B4-BE49-F238E27FC236}">
                    <a16:creationId xmlns:a16="http://schemas.microsoft.com/office/drawing/2014/main" id="{0C0C9C8E-8C89-F7D3-822F-8DAFED0DB940}"/>
                  </a:ext>
                </a:extLst>
              </p:cNvPr>
              <p:cNvCxnSpPr>
                <a:cxnSpLocks/>
              </p:cNvCxnSpPr>
              <p:nvPr/>
            </p:nvCxnSpPr>
            <p:spPr>
              <a:xfrm flipH="1">
                <a:off x="12037599" y="4960874"/>
                <a:ext cx="531199" cy="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grpSp>
      </p:grpSp>
      <p:sp>
        <p:nvSpPr>
          <p:cNvPr id="70" name="Freeform 7">
            <a:extLst>
              <a:ext uri="{FF2B5EF4-FFF2-40B4-BE49-F238E27FC236}">
                <a16:creationId xmlns:a16="http://schemas.microsoft.com/office/drawing/2014/main" id="{1023D2B5-E025-3823-4ABC-C1F5560F429E}"/>
              </a:ext>
            </a:extLst>
          </p:cNvPr>
          <p:cNvSpPr/>
          <p:nvPr/>
        </p:nvSpPr>
        <p:spPr>
          <a:xfrm>
            <a:off x="10540361" y="1080945"/>
            <a:ext cx="1456166" cy="2158107"/>
          </a:xfrm>
          <a:custGeom>
            <a:avLst/>
            <a:gdLst/>
            <a:ahLst/>
            <a:cxnLst/>
            <a:rect l="l" t="t" r="r" b="b"/>
            <a:pathLst>
              <a:path w="4684900" h="1552919">
                <a:moveTo>
                  <a:pt x="0" y="0"/>
                </a:moveTo>
                <a:lnTo>
                  <a:pt x="4684899" y="0"/>
                </a:lnTo>
                <a:lnTo>
                  <a:pt x="4684899" y="1552919"/>
                </a:lnTo>
                <a:lnTo>
                  <a:pt x="0" y="1552919"/>
                </a:lnTo>
                <a:lnTo>
                  <a:pt x="0" y="0"/>
                </a:lnTo>
                <a:close/>
              </a:path>
            </a:pathLst>
          </a:custGeom>
          <a:blipFill>
            <a:blip r:embed="rId4"/>
            <a:stretch>
              <a:fillRect l="-495421" t="-111684" r="-117626" b="-13618"/>
            </a:stretch>
          </a:blipFill>
        </p:spPr>
        <p:txBody>
          <a:bodyPr/>
          <a:lstStyle/>
          <a:p>
            <a:endParaRPr lang="en-VN" sz="2500" dirty="0"/>
          </a:p>
        </p:txBody>
      </p:sp>
    </p:spTree>
    <p:extLst>
      <p:ext uri="{BB962C8B-B14F-4D97-AF65-F5344CB8AC3E}">
        <p14:creationId xmlns:p14="http://schemas.microsoft.com/office/powerpoint/2010/main" val="393089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ppt_x"/>
                                          </p:val>
                                        </p:tav>
                                        <p:tav tm="100000">
                                          <p:val>
                                            <p:strVal val="#ppt_x"/>
                                          </p:val>
                                        </p:tav>
                                      </p:tavLst>
                                    </p:anim>
                                    <p:anim calcmode="lin" valueType="num">
                                      <p:cBhvr additive="base">
                                        <p:cTn id="14" dur="500" fill="hold"/>
                                        <p:tgtEl>
                                          <p:spTgt spid="5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wipe(left)">
                                      <p:cBhvr>
                                        <p:cTn id="19" dur="500"/>
                                        <p:tgtEl>
                                          <p:spTgt spid="5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ipe(left)">
                                      <p:cBhvr>
                                        <p:cTn id="24" dur="500"/>
                                        <p:tgtEl>
                                          <p:spTgt spid="5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wipe(left)">
                                      <p:cBhvr>
                                        <p:cTn id="2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35BF518-0267-C096-AA56-93E79746DFBB}"/>
              </a:ext>
            </a:extLst>
          </p:cNvPr>
          <p:cNvGrpSpPr/>
          <p:nvPr/>
        </p:nvGrpSpPr>
        <p:grpSpPr>
          <a:xfrm>
            <a:off x="4727728" y="3010718"/>
            <a:ext cx="2736543" cy="1674349"/>
            <a:chOff x="309542" y="967667"/>
            <a:chExt cx="2878585" cy="1674349"/>
          </a:xfrm>
        </p:grpSpPr>
        <p:pic>
          <p:nvPicPr>
            <p:cNvPr id="3" name="Picture 2">
              <a:hlinkClick r:id="rId3"/>
              <a:extLst>
                <a:ext uri="{FF2B5EF4-FFF2-40B4-BE49-F238E27FC236}">
                  <a16:creationId xmlns:a16="http://schemas.microsoft.com/office/drawing/2014/main" id="{6EE18F05-3AB4-30C7-5AEA-087FACE9CC3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29743" y="1336999"/>
              <a:ext cx="1438182" cy="1305017"/>
            </a:xfrm>
            <a:prstGeom prst="rect">
              <a:avLst/>
            </a:prstGeom>
          </p:spPr>
        </p:pic>
        <p:sp>
          <p:nvSpPr>
            <p:cNvPr id="4" name="TextBox 3">
              <a:extLst>
                <a:ext uri="{FF2B5EF4-FFF2-40B4-BE49-F238E27FC236}">
                  <a16:creationId xmlns:a16="http://schemas.microsoft.com/office/drawing/2014/main" id="{6133567B-EC11-4309-1251-9F3CB2A6AB42}"/>
                </a:ext>
              </a:extLst>
            </p:cNvPr>
            <p:cNvSpPr txBox="1"/>
            <p:nvPr/>
          </p:nvSpPr>
          <p:spPr>
            <a:xfrm>
              <a:off x="309542" y="967667"/>
              <a:ext cx="2878585" cy="369332"/>
            </a:xfrm>
            <a:prstGeom prst="rect">
              <a:avLst/>
            </a:prstGeom>
            <a:noFill/>
          </p:spPr>
          <p:txBody>
            <a:bodyPr wrap="square" rtlCol="0">
              <a:spAutoFit/>
            </a:bodyPr>
            <a:lstStyle/>
            <a:p>
              <a:r>
                <a:rPr lang="en-US" sz="1800" b="1" dirty="0" err="1">
                  <a:solidFill>
                    <a:schemeClr val="accent2"/>
                  </a:solidFill>
                  <a:latin typeface="UTM Avo" panose="02040603050506020204" pitchFamily="18" charset="0"/>
                </a:rPr>
                <a:t>Ấn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để</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đến</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trang</a:t>
              </a:r>
              <a:r>
                <a:rPr lang="en-US" sz="1800" b="1" dirty="0">
                  <a:solidFill>
                    <a:schemeClr val="accent2"/>
                  </a:solidFill>
                  <a:latin typeface="UTM Avo" panose="02040603050506020204" pitchFamily="18" charset="0"/>
                </a:rPr>
                <a:t> </a:t>
              </a:r>
              <a:r>
                <a:rPr lang="en-US" sz="1800" b="1" dirty="0" err="1">
                  <a:solidFill>
                    <a:schemeClr val="accent2"/>
                  </a:solidFill>
                  <a:latin typeface="UTM Avo" panose="02040603050506020204" pitchFamily="18" charset="0"/>
                </a:rPr>
                <a:t>sách</a:t>
              </a:r>
              <a:endParaRPr lang="en-US" sz="18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637584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ẫu Toán 4" id="{2177364B-33F2-4BA7-B4AE-EF27B5C74F07}" vid="{149BD0E7-1910-438F-B179-135423978455}"/>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mẫu Toán 4" id="{2177364B-33F2-4BA7-B4AE-EF27B5C74F07}" vid="{F80FDD4E-B15E-4EB9-BC92-ABD0ED9503EB}"/>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mẫu Toán 4</Template>
  <TotalTime>69</TotalTime>
  <Words>518</Words>
  <PresentationFormat>Widescreen</PresentationFormat>
  <Paragraphs>212</Paragraphs>
  <Slides>15</Slides>
  <Notes>7</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Calibri</vt:lpstr>
      <vt:lpstr>UTM Avo</vt:lpstr>
      <vt:lpstr>Calibri Light</vt:lpstr>
      <vt:lpstr>Arial</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2023-10-24T04:45:10Z</dcterms:created>
  <dcterms:modified xsi:type="dcterms:W3CDTF">2024-01-04T09:20:44Z</dcterms:modified>
</cp:coreProperties>
</file>