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5" r:id="rId15"/>
    <p:sldId id="283" r:id="rId16"/>
    <p:sldId id="277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692A"/>
    <a:srgbClr val="65C7D5"/>
    <a:srgbClr val="D02D33"/>
    <a:srgbClr val="4C4C4C"/>
    <a:srgbClr val="AEC8AA"/>
    <a:srgbClr val="AFF30D"/>
    <a:srgbClr val="B0B2AA"/>
    <a:srgbClr val="F5E262"/>
    <a:srgbClr val="CA3D11"/>
    <a:srgbClr val="9E6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7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2B335C-47AD-410C-AE63-1F6D4EB1050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877E9-C0FE-400C-AC5D-6ED21D71E3C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75360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8066-FE44-4B5B-BD14-5F68DC79BC9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515439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1673-1002-4968-92C6-5F282842C8B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5064449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77E9-287D-4869-BBAC-E4FA3A0AF21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332191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B83F-4CB3-4E23-9E5C-FFDE6F3EC2C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87788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8260-606B-4EF2-B6CB-45206AA1593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688988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67AF-6256-4B1C-923E-75C92255A94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707680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316D-7C07-464E-9CB7-C9CCB2F85DD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61162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F531A1-8F37-48A1-8E78-CB4ED4A59C4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22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A604-F144-47FA-A946-12EBBAB5600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1111829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0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F199F5-01EC-408B-A17D-E0F891A89F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834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C8BA7E87-088E-4DF8-BC2D-AE327F71C3F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4" r:id="rId2"/>
    <p:sldLayoutId id="2147483852" r:id="rId3"/>
    <p:sldLayoutId id="2147483845" r:id="rId4"/>
    <p:sldLayoutId id="2147483846" r:id="rId5"/>
    <p:sldLayoutId id="2147483847" r:id="rId6"/>
    <p:sldLayoutId id="2147483853" r:id="rId7"/>
    <p:sldLayoutId id="2147483848" r:id="rId8"/>
    <p:sldLayoutId id="2147483854" r:id="rId9"/>
    <p:sldLayoutId id="2147483849" r:id="rId10"/>
    <p:sldLayoutId id="2147483850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792162" cy="801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5" name="Picture 8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3247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479" y="2204864"/>
            <a:ext cx="69847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mtClean="0">
                <a:ln/>
                <a:solidFill>
                  <a:schemeClr val="accent3"/>
                </a:solidFill>
              </a:rPr>
              <a:t>ĐỒ DÙNG </a:t>
            </a:r>
          </a:p>
          <a:p>
            <a:pPr algn="ctr"/>
            <a:r>
              <a:rPr lang="en-US" sz="7200" b="1" smtClean="0">
                <a:ln/>
                <a:solidFill>
                  <a:schemeClr val="accent3"/>
                </a:solidFill>
              </a:rPr>
              <a:t>HỌC TẬP</a:t>
            </a:r>
            <a:endParaRPr lang="en-US" sz="7200" b="1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699792" y="4915619"/>
            <a:ext cx="3122182" cy="916137"/>
          </a:xfrm>
          <a:prstGeom prst="flowChartMultidocument">
            <a:avLst/>
          </a:prstGeom>
          <a:solidFill>
            <a:srgbClr val="F5E262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latin typeface="Calibri" panose="020F0502020204030204" pitchFamily="34" charset="0"/>
                <a:cs typeface="Calibri" panose="020F0502020204030204" pitchFamily="34" charset="0"/>
              </a:rPr>
              <a:t>Com-pa</a:t>
            </a:r>
            <a:endParaRPr lang="es-E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20494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0495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0496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7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6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67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174" y="1174158"/>
            <a:ext cx="3817143" cy="35626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059832" y="5000635"/>
            <a:ext cx="2664295" cy="863402"/>
          </a:xfrm>
          <a:prstGeom prst="flowChartMultidocument">
            <a:avLst/>
          </a:prstGeom>
          <a:solidFill>
            <a:srgbClr val="AFF30D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latin typeface="Calibri" panose="020F0502020204030204" pitchFamily="34" charset="0"/>
                <a:cs typeface="Calibri" panose="020F0502020204030204" pitchFamily="34" charset="0"/>
              </a:rPr>
              <a:t>Thước kẻ</a:t>
            </a:r>
            <a:endParaRPr 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519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1520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1511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6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24" b="96552" l="2874" r="100000">
                        <a14:foregroundMark x1="15517" y1="12931" x2="13218" y2="84483"/>
                        <a14:foregroundMark x1="9483" y1="12069" x2="12356" y2="18103"/>
                        <a14:foregroundMark x1="14655" y1="12931" x2="18103" y2="15517"/>
                        <a14:foregroundMark x1="35057" y1="13506" x2="36782" y2="77874"/>
                        <a14:foregroundMark x1="62644" y1="11207" x2="61782" y2="73851"/>
                        <a14:foregroundMark x1="60057" y1="10057" x2="56609" y2="17241"/>
                        <a14:foregroundMark x1="64655" y1="10345" x2="65805" y2="13218"/>
                        <a14:foregroundMark x1="54310" y1="8908" x2="55460" y2="18391"/>
                        <a14:foregroundMark x1="58621" y1="43103" x2="58621" y2="92529"/>
                        <a14:foregroundMark x1="60920" y1="75287" x2="65517" y2="92529"/>
                        <a14:foregroundMark x1="58908" y1="91379" x2="58908" y2="91379"/>
                        <a14:foregroundMark x1="53736" y1="93391" x2="60632" y2="90517"/>
                        <a14:foregroundMark x1="67816" y1="8333" x2="67816" y2="8333"/>
                        <a14:foregroundMark x1="11207" y1="30460" x2="10920" y2="64943"/>
                        <a14:foregroundMark x1="66954" y1="92529" x2="66954" y2="92529"/>
                        <a14:foregroundMark x1="11207" y1="11494" x2="8908" y2="10345"/>
                        <a14:foregroundMark x1="16667" y1="11494" x2="18103" y2="10920"/>
                        <a14:foregroundMark x1="56609" y1="20402" x2="59195" y2="30172"/>
                        <a14:foregroundMark x1="58908" y1="28161" x2="58046" y2="61782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223378"/>
            <a:ext cx="3600400" cy="3600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627970" y="4995862"/>
            <a:ext cx="3448322" cy="952500"/>
          </a:xfrm>
          <a:prstGeom prst="flowChartMultidocument">
            <a:avLst/>
          </a:prstGeom>
          <a:solidFill>
            <a:srgbClr val="AEC8AA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latin typeface="Calibri" panose="020F0502020204030204" pitchFamily="34" charset="0"/>
                <a:cs typeface="Calibri" panose="020F0502020204030204" pitchFamily="34" charset="0"/>
              </a:rPr>
              <a:t>Thước ê-ke</a:t>
            </a:r>
            <a:endParaRPr lang="es-E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22544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2545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2546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643063" y="1500188"/>
            <a:ext cx="5418137" cy="3278187"/>
            <a:chOff x="1111" y="1034"/>
            <a:chExt cx="3413" cy="2065"/>
          </a:xfrm>
        </p:grpSpPr>
        <p:pic>
          <p:nvPicPr>
            <p:cNvPr id="23563" name="Picture 25" descr="Cartabó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11" y="1162"/>
              <a:ext cx="3413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397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3564" name="Picture 26" descr="Escuadr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0276167">
              <a:off x="1752" y="1034"/>
              <a:ext cx="2431" cy="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143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22536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6" descr="Men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5-Point Star 30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2691310" y="4634881"/>
            <a:ext cx="3441703" cy="1023937"/>
          </a:xfrm>
          <a:prstGeom prst="flowChartMultidocument">
            <a:avLst/>
          </a:prstGeom>
          <a:solidFill>
            <a:srgbClr val="4C4C4C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Keo dán</a:t>
            </a:r>
            <a:endParaRPr lang="es-E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2356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356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356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 rot="21119136">
            <a:off x="2685953" y="1236491"/>
            <a:ext cx="3452418" cy="3173214"/>
            <a:chOff x="1247" y="754"/>
            <a:chExt cx="2598" cy="2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587" name="Picture 26" descr="Pegament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7" y="754"/>
              <a:ext cx="25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39700" dir="594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4588" name="Oval 27"/>
            <p:cNvSpPr>
              <a:spLocks noChangeArrowheads="1"/>
            </p:cNvSpPr>
            <p:nvPr/>
          </p:nvSpPr>
          <p:spPr bwMode="auto">
            <a:xfrm rot="-2692965">
              <a:off x="2925" y="2886"/>
              <a:ext cx="757" cy="149"/>
            </a:xfrm>
            <a:prstGeom prst="ellipse">
              <a:avLst/>
            </a:prstGeom>
            <a:solidFill>
              <a:srgbClr val="4D4D4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pic>
        <p:nvPicPr>
          <p:cNvPr id="23560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6" descr="Menú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5-Point Star 30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987824" y="4871626"/>
            <a:ext cx="2592288" cy="844351"/>
          </a:xfrm>
          <a:prstGeom prst="flowChartMultidocument">
            <a:avLst/>
          </a:prstGeom>
          <a:solidFill>
            <a:srgbClr val="D02D33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s-ES" sz="4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25616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5617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5618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5607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6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65421">
            <a:off x="2022724" y="1441628"/>
            <a:ext cx="4915881" cy="3245248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5-Point Star 29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267744" y="5089707"/>
            <a:ext cx="3984403" cy="853711"/>
          </a:xfrm>
          <a:prstGeom prst="flowChartMultidocument">
            <a:avLst/>
          </a:prstGeom>
          <a:solidFill>
            <a:srgbClr val="65C7D5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36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 tính cầm tay</a:t>
            </a:r>
            <a:endParaRPr lang="es-E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3380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3380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380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3799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6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743" y="1118394"/>
            <a:ext cx="3187708" cy="3859212"/>
          </a:xfrm>
          <a:prstGeom prst="rect">
            <a:avLst/>
          </a:prstGeom>
          <a:noFill/>
          <a:effectLst>
            <a:outerShdw blurRad="76200" dist="393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641878" y="5266531"/>
            <a:ext cx="2948930" cy="952500"/>
          </a:xfrm>
          <a:prstGeom prst="flowChartMultidocument">
            <a:avLst/>
          </a:prstGeom>
          <a:solidFill>
            <a:srgbClr val="91692A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 viết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27662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7663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7664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9176" name="Picture 2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8920">
            <a:off x="2799605" y="1333500"/>
            <a:ext cx="2828828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397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7656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6" descr="Men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7956550" y="1246188"/>
            <a:ext cx="1006475" cy="3046412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734502" y="5152731"/>
            <a:ext cx="3240360" cy="1013300"/>
          </a:xfrm>
          <a:prstGeom prst="flowChartMultidocument">
            <a:avLst/>
          </a:prstGeom>
          <a:solidFill>
            <a:srgbClr val="3FBABD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4800" b="1" smtClean="0">
                <a:latin typeface="Calibri" panose="020F0502020204030204" pitchFamily="34" charset="0"/>
                <a:cs typeface="Calibri" panose="020F0502020204030204" pitchFamily="34" charset="0"/>
              </a:rPr>
              <a:t>Ba lô</a:t>
            </a: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27988" y="1341438"/>
            <a:ext cx="792162" cy="819150"/>
            <a:chOff x="748" y="3158"/>
            <a:chExt cx="499" cy="516"/>
          </a:xfrm>
        </p:grpSpPr>
        <p:sp>
          <p:nvSpPr>
            <p:cNvPr id="8204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8205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6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199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28453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351" y="1424362"/>
            <a:ext cx="3673475" cy="364311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121650" y="2416941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50" l="0" r="99219">
                        <a14:foregroundMark x1="69219" y1="35156" x2="26719" y2="42500"/>
                        <a14:foregroundMark x1="59219" y1="28594" x2="43750" y2="39375"/>
                        <a14:foregroundMark x1="34688" y1="68594" x2="72813" y2="69688"/>
                        <a14:foregroundMark x1="74531" y1="49844" x2="64688" y2="69063"/>
                        <a14:foregroundMark x1="76875" y1="42188" x2="62656" y2="56875"/>
                        <a14:foregroundMark x1="26406" y1="43906" x2="32969" y2="61406"/>
                        <a14:foregroundMark x1="28125" y1="71875" x2="37969" y2="75000"/>
                        <a14:foregroundMark x1="71719" y1="32344" x2="64063" y2="47031"/>
                        <a14:foregroundMark x1="66875" y1="30625" x2="61250" y2="34531"/>
                        <a14:foregroundMark x1="67813" y1="32031" x2="67188" y2="3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068" y="959600"/>
            <a:ext cx="3990367" cy="399036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591378" y="4725144"/>
            <a:ext cx="3960813" cy="1008062"/>
          </a:xfrm>
          <a:prstGeom prst="flowChartMultidocument">
            <a:avLst/>
          </a:prstGeom>
          <a:solidFill>
            <a:srgbClr val="FFA2D1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latin typeface="Calibri" panose="020F0502020204030204" pitchFamily="34" charset="0"/>
                <a:cs typeface="Calibri" panose="020F0502020204030204" pitchFamily="34" charset="0"/>
              </a:rPr>
              <a:t>Hộp đựng bút</a:t>
            </a:r>
            <a:endParaRPr lang="es-E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72438" y="798513"/>
            <a:ext cx="792162" cy="819150"/>
            <a:chOff x="748" y="3158"/>
            <a:chExt cx="499" cy="516"/>
          </a:xfrm>
        </p:grpSpPr>
        <p:sp>
          <p:nvSpPr>
            <p:cNvPr id="9230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9231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9232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224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6" descr="Men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5-Point Star 27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843808" y="4869657"/>
            <a:ext cx="3240087" cy="1008062"/>
          </a:xfrm>
          <a:prstGeom prst="flowChartMultidocument">
            <a:avLst/>
          </a:prstGeom>
          <a:solidFill>
            <a:srgbClr val="CD661F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 chì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10254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0255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0256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47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6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8" descr="http://corrupteddevelopment.com/wp-content/uploads/2012/07/vector-pencil-icon.jpg"/>
          <p:cNvPicPr>
            <a:picLocks noChangeAspect="1" noChangeArrowheads="1"/>
          </p:cNvPicPr>
          <p:nvPr/>
        </p:nvPicPr>
        <p:blipFill rotWithShape="1">
          <a:blip r:embed="rId6"/>
          <a:srcRect l="3564" b="4425"/>
          <a:stretch/>
        </p:blipFill>
        <p:spPr bwMode="auto">
          <a:xfrm>
            <a:off x="3006376" y="1349698"/>
            <a:ext cx="3307065" cy="32792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666207" y="4797152"/>
            <a:ext cx="3600450" cy="865187"/>
          </a:xfrm>
          <a:prstGeom prst="flowChartMultidocument">
            <a:avLst/>
          </a:prstGeom>
          <a:solidFill>
            <a:srgbClr val="C2D348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Bút đánh dấu</a:t>
            </a:r>
            <a:endParaRPr lang="es-E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840946">
            <a:off x="2479469" y="887579"/>
            <a:ext cx="3611562" cy="324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13326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3327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3328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320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6" descr="Men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915816" y="4680047"/>
            <a:ext cx="2736850" cy="865188"/>
          </a:xfrm>
          <a:prstGeom prst="flowChartMultidocument">
            <a:avLst/>
          </a:prstGeom>
          <a:solidFill>
            <a:srgbClr val="B5B5B5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latin typeface="Calibri" panose="020F0502020204030204" pitchFamily="34" charset="0"/>
                <a:cs typeface="Calibri" panose="020F0502020204030204" pitchFamily="34" charset="0"/>
              </a:rPr>
              <a:t>Cây bút</a:t>
            </a:r>
            <a:endParaRPr 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14350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4351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4352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343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6" descr="Men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10825"/>
            <a:ext cx="4819089" cy="26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627784" y="4909344"/>
            <a:ext cx="3081338" cy="928687"/>
          </a:xfrm>
          <a:prstGeom prst="flowChartMultidocument">
            <a:avLst/>
          </a:prstGeom>
          <a:solidFill>
            <a:srgbClr val="FBB6B6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latin typeface="Calibri" panose="020F0502020204030204" pitchFamily="34" charset="0"/>
                <a:cs typeface="Calibri" panose="020F0502020204030204" pitchFamily="34" charset="0"/>
              </a:rPr>
              <a:t>Cục tẩy</a:t>
            </a:r>
            <a:endParaRPr 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343" y="1604963"/>
            <a:ext cx="3661040" cy="30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15374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5375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5376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368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6" descr="Men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5-Point Star 27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175" y="1303921"/>
            <a:ext cx="3569131" cy="374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16398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6399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6400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674175" y="5281706"/>
            <a:ext cx="3295650" cy="928687"/>
          </a:xfrm>
          <a:prstGeom prst="flowChartMultidocument">
            <a:avLst/>
          </a:prstGeom>
          <a:solidFill>
            <a:srgbClr val="9E64A6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 màu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92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6" descr="Menú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8027988" y="741363"/>
            <a:ext cx="1008062" cy="4775200"/>
          </a:xfrm>
          <a:prstGeom prst="roundRect">
            <a:avLst>
              <a:gd name="adj" fmla="val 4849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987824" y="4907641"/>
            <a:ext cx="3021337" cy="932094"/>
          </a:xfrm>
          <a:prstGeom prst="flowChartMultidocument">
            <a:avLst/>
          </a:prstGeom>
          <a:solidFill>
            <a:srgbClr val="CA3D11"/>
          </a:solidFill>
          <a:ln w="2857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/>
            <a:r>
              <a:rPr lang="es-ES" sz="4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kéo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6387">
            <a:off x="2412165" y="1057977"/>
            <a:ext cx="3793659" cy="41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66088" y="785813"/>
            <a:ext cx="792162" cy="819150"/>
            <a:chOff x="748" y="3158"/>
            <a:chExt cx="499" cy="516"/>
          </a:xfrm>
        </p:grpSpPr>
        <p:sp>
          <p:nvSpPr>
            <p:cNvPr id="19470" name="Oval 7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9471" name="Group 8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9472" name="Freeform 9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10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11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12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13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14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15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16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17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18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19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464" name="Picture 2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730500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667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6" descr="Menú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45815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8132416" y="1811397"/>
            <a:ext cx="712454" cy="69242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1020</TotalTime>
  <Words>36</Words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Verdana</vt:lpstr>
      <vt:lpstr>Wingdings 2</vt:lpstr>
      <vt:lpstr>Comic Sans MS</vt:lpstr>
      <vt:lpstr>Aspecto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2012-02-21T22:04:44Z</dcterms:created>
  <dcterms:modified xsi:type="dcterms:W3CDTF">2021-06-11T06:53:05Z</dcterms:modified>
</cp:coreProperties>
</file>