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9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0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1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355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6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144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8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374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594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2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21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84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9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1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71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microsoft.com/office/2007/relationships/hdphoto" Target="../media/hdphoto11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microsoft.com/office/2007/relationships/hdphoto" Target="../media/hdphoto14.wdp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19.png"/><Relationship Id="rId22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POW!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1522" y="-330200"/>
            <a:ext cx="6277937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300" y="119762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ếch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370" y="446251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mỏm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bay,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ếch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rậm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300" y="1120818"/>
            <a:ext cx="498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1886" y="4593020"/>
            <a:ext cx="5528542" cy="10968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99641" y="4707505"/>
            <a:ext cx="388883" cy="390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510" y="1229710"/>
            <a:ext cx="8429297" cy="45947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255172" y="2112579"/>
            <a:ext cx="1198180" cy="157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54869" y="2532993"/>
            <a:ext cx="3016469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57600" y="2532993"/>
            <a:ext cx="1797269" cy="2396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54869" y="2532993"/>
            <a:ext cx="767255" cy="875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02924" y="2932386"/>
            <a:ext cx="557048" cy="1902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59972" y="2932386"/>
            <a:ext cx="1135118" cy="1775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3063427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</Words>
  <Application>Microsoft Office PowerPoint</Application>
  <PresentationFormat>Widescreen</PresentationFormat>
  <Paragraphs>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2021-01-19T04:09:51Z</dcterms:created>
  <dcterms:modified xsi:type="dcterms:W3CDTF">2021-01-19T04:14:49Z</dcterms:modified>
</cp:coreProperties>
</file>