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57" r:id="rId2"/>
    <p:sldId id="256" r:id="rId3"/>
    <p:sldId id="263" r:id="rId4"/>
    <p:sldId id="308" r:id="rId5"/>
    <p:sldId id="271" r:id="rId6"/>
    <p:sldId id="260" r:id="rId7"/>
    <p:sldId id="301" r:id="rId8"/>
    <p:sldId id="304" r:id="rId9"/>
    <p:sldId id="258" r:id="rId10"/>
    <p:sldId id="269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 Math" panose="02040503050406030204" pitchFamily="18" charset="0"/>
      <p:regular r:id="rId17"/>
    </p:embeddedFont>
    <p:embeddedFont>
      <p:font typeface="Gill Sans MT" panose="020B0502020104020203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103" autoAdjust="0"/>
  </p:normalViewPr>
  <p:slideViewPr>
    <p:cSldViewPr>
      <p:cViewPr varScale="1">
        <p:scale>
          <a:sx n="57" d="100"/>
          <a:sy n="57" d="100"/>
        </p:scale>
        <p:origin x="45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3DC79-1F9E-4EE1-82D5-4973BF2725B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DD517-68FC-4A63-A08E-FD122F82A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5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D517-68FC-4A63-A08E-FD122F82A9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9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D517-68FC-4A63-A08E-FD122F82A9C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8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77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19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25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1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24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14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90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98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1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41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53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61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43200" y="2600638"/>
            <a:ext cx="13106400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7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CHÀO MỪNG CÁC EM </a:t>
            </a:r>
            <a:br>
              <a:rPr lang="en-US" sz="7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</a:br>
            <a:r>
              <a:rPr lang="en-US" sz="7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ĐẾN VỚI TIẾT HỌC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7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HÔM NAY!</a:t>
            </a:r>
            <a:endParaRPr lang="en-US" sz="75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800" y="4061014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24400" y="3467100"/>
            <a:ext cx="8763000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</a:p>
          <a:p>
            <a:pPr algn="ctr">
              <a:lnSpc>
                <a:spcPct val="150000"/>
              </a:lnSpc>
            </a:pPr>
            <a:r>
              <a:rPr lang="en-US" sz="7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 CHƯƠNG IX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444240" y="3467100"/>
            <a:ext cx="11658600" cy="1834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7500" b="1" dirty="0">
                <a:solidFill>
                  <a:srgbClr val="4C5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57200" y="495300"/>
            <a:ext cx="6226857" cy="1108694"/>
            <a:chOff x="6019800" y="377206"/>
            <a:chExt cx="6226857" cy="1108694"/>
          </a:xfrm>
        </p:grpSpPr>
        <p:grpSp>
          <p:nvGrpSpPr>
            <p:cNvPr id="24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34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5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7" name="TextBox 26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9.36 (SGK – tr</a:t>
              </a: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p:pic>
        <p:nvPicPr>
          <p:cNvPr id="3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168788">
            <a:off x="289051" y="9103027"/>
            <a:ext cx="974039" cy="837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03714" y="514095"/>
                <a:ext cx="155448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 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714" y="514095"/>
                <a:ext cx="15544800" cy="1046633"/>
              </a:xfrm>
              <a:prstGeom prst="rect">
                <a:avLst/>
              </a:prstGeom>
              <a:blipFill>
                <a:blip r:embed="rId8"/>
                <a:stretch>
                  <a:fillRect l="-1373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Callout 20"/>
          <p:cNvSpPr/>
          <p:nvPr/>
        </p:nvSpPr>
        <p:spPr>
          <a:xfrm>
            <a:off x="11549149" y="334964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4" y="3695700"/>
            <a:ext cx="6163326" cy="4484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906335" y="4881457"/>
                <a:ext cx="10972800" cy="4052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𝐴𝐸𝐷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𝐷𝐸𝐶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DC &gt; DE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DEC). (1)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335" y="4881457"/>
                <a:ext cx="10972800" cy="4052776"/>
              </a:xfrm>
              <a:prstGeom prst="rect">
                <a:avLst/>
              </a:prstGeom>
              <a:blipFill>
                <a:blip r:embed="rId10"/>
                <a:stretch>
                  <a:fillRect l="-2000" r="-1944" b="-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75028" y="1640093"/>
            <a:ext cx="16785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(H.9.51).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DE &lt; 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8093214"/>
            <a:ext cx="2039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(H.9.51)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5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1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Callout 20"/>
          <p:cNvSpPr/>
          <p:nvPr/>
        </p:nvSpPr>
        <p:spPr>
          <a:xfrm>
            <a:off x="8229600" y="571500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0" y="1781422"/>
            <a:ext cx="5943600" cy="3809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3400" y="1808965"/>
                <a:ext cx="10972800" cy="6207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,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𝐵𝐷𝐶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BC &gt; DC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BDC) (2)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BC &gt; DE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808965"/>
                <a:ext cx="10972800" cy="6207212"/>
              </a:xfrm>
              <a:prstGeom prst="rect">
                <a:avLst/>
              </a:prstGeom>
              <a:blipFill>
                <a:blip r:embed="rId9"/>
                <a:stretch>
                  <a:fillRect l="-2000" r="-1111" b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25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144871" y="417219"/>
            <a:ext cx="6226857" cy="1108694"/>
            <a:chOff x="6019800" y="377206"/>
            <a:chExt cx="6226857" cy="1108694"/>
          </a:xfrm>
        </p:grpSpPr>
        <p:grpSp>
          <p:nvGrpSpPr>
            <p:cNvPr id="20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22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3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1" name="TextBox 20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9.37 (SGK – tr</a:t>
              </a: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43000" y="2205956"/>
                <a:ext cx="15849600" cy="462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( AB&gt; AC).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BC,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C, 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E, BD = BA, CE= CA ( H.9.52)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So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𝐴𝐸𝐷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AE.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205956"/>
                <a:ext cx="15849600" cy="4625882"/>
              </a:xfrm>
              <a:prstGeom prst="rect">
                <a:avLst/>
              </a:prstGeom>
              <a:blipFill>
                <a:blip r:embed="rId4"/>
                <a:stretch>
                  <a:fillRect l="-1385" r="-1346" b="-4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657600" y="7302634"/>
            <a:ext cx="1795246" cy="2414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Callout 15"/>
          <p:cNvSpPr/>
          <p:nvPr/>
        </p:nvSpPr>
        <p:spPr>
          <a:xfrm>
            <a:off x="8382000" y="72178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51399" y="1831346"/>
                <a:ext cx="8534400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AB &gt; AC</a:t>
                </a:r>
                <a:endParaRPr lang="en-US" sz="4000" dirty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(quan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99" y="1831346"/>
                <a:ext cx="8534400" cy="2995885"/>
              </a:xfrm>
              <a:prstGeom prst="rect">
                <a:avLst/>
              </a:prstGeom>
              <a:blipFill>
                <a:blip r:embed="rId4"/>
                <a:stretch>
                  <a:fillRect l="-2571" r="-2500" b="-3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84799" y="4776322"/>
                <a:ext cx="13335000" cy="2206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180° 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180° 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799" y="4776322"/>
                <a:ext cx="13335000" cy="2206117"/>
              </a:xfrm>
              <a:prstGeom prst="rect">
                <a:avLst/>
              </a:prstGeom>
              <a:blipFill>
                <a:blip r:embed="rId5"/>
                <a:stretch>
                  <a:fillRect b="-1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/>
          <p:cNvSpPr/>
          <p:nvPr/>
        </p:nvSpPr>
        <p:spPr>
          <a:xfrm>
            <a:off x="10714452" y="2915098"/>
            <a:ext cx="334547" cy="38612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201400" y="4659526"/>
                <a:ext cx="6112379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4659526"/>
                <a:ext cx="6112379" cy="728533"/>
              </a:xfrm>
              <a:prstGeom prst="rect">
                <a:avLst/>
              </a:prstGeom>
              <a:blipFill>
                <a:blip r:embed="rId6"/>
                <a:stretch>
                  <a:fillRect l="-3593" t="-141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2655163" y="5767965"/>
                <a:ext cx="3361626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5163" y="5767965"/>
                <a:ext cx="3361626" cy="728533"/>
              </a:xfrm>
              <a:prstGeom prst="rect">
                <a:avLst/>
              </a:prstGeom>
              <a:blipFill>
                <a:blip r:embed="rId7"/>
                <a:stretch>
                  <a:fillRect l="-6534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38199" y="6895431"/>
                <a:ext cx="15178589" cy="3201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 BD = BA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CE = CA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ACE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 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𝐴𝐸𝐶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6895431"/>
                <a:ext cx="15178589" cy="3201069"/>
              </a:xfrm>
              <a:prstGeom prst="rect">
                <a:avLst/>
              </a:prstGeom>
              <a:blipFill>
                <a:blip r:embed="rId8"/>
                <a:stretch>
                  <a:fillRect l="-1406" b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016143" y="7054406"/>
                <a:ext cx="4939109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143" y="7054406"/>
                <a:ext cx="4939109" cy="728533"/>
              </a:xfrm>
              <a:prstGeom prst="rect">
                <a:avLst/>
              </a:prstGeom>
              <a:blipFill>
                <a:blip r:embed="rId9"/>
                <a:stretch>
                  <a:fillRect l="-4321" t="-141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0016143" y="8069467"/>
                <a:ext cx="4821513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143" y="8069467"/>
                <a:ext cx="4821513" cy="728533"/>
              </a:xfrm>
              <a:prstGeom prst="rect">
                <a:avLst/>
              </a:prstGeom>
              <a:blipFill>
                <a:blip r:embed="rId10"/>
                <a:stretch>
                  <a:fillRect l="-4425" t="-14286" b="-34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838492" y="9122606"/>
                <a:ext cx="3362908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492" y="9122606"/>
                <a:ext cx="3362908" cy="728533"/>
              </a:xfrm>
              <a:prstGeom prst="rect">
                <a:avLst/>
              </a:prstGeom>
              <a:blipFill>
                <a:blip r:embed="rId11"/>
                <a:stretch>
                  <a:fillRect l="-6522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28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/>
      <p:bldP spid="23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444240" y="3467100"/>
            <a:ext cx="11658600" cy="1834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7500" b="1">
                <a:solidFill>
                  <a:srgbClr val="4C5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09726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>
            <a:off x="8153400" y="4500111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44871" y="190500"/>
            <a:ext cx="6226857" cy="1108694"/>
            <a:chOff x="6019800" y="377206"/>
            <a:chExt cx="6226857" cy="1108694"/>
          </a:xfrm>
        </p:grpSpPr>
        <p:grpSp>
          <p:nvGrpSpPr>
            <p:cNvPr id="16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19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1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8" name="TextBox 17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9.38 (SGK – tr</a:t>
              </a: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04899" y="1519689"/>
                <a:ext cx="16306800" cy="3242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AI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a) AI &lt;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(AB + AC)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	            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AM &lt;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(AB + AC)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899" y="1519689"/>
                <a:ext cx="16306800" cy="3242811"/>
              </a:xfrm>
              <a:prstGeom prst="rect">
                <a:avLst/>
              </a:prstGeom>
              <a:blipFill>
                <a:blip r:embed="rId4"/>
                <a:stretch>
                  <a:fillRect l="-1308" r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70" y="5718810"/>
            <a:ext cx="4748630" cy="3506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34000" y="5676900"/>
                <a:ext cx="12877800" cy="4166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huyền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⇒ AI &lt; AB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huyền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AI &lt; AC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Cộng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vế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 2 AI &lt; AB + AC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                                           ⇒ AI &lt;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(AB + AC)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676900"/>
                <a:ext cx="12877800" cy="4166140"/>
              </a:xfrm>
              <a:prstGeom prst="rect">
                <a:avLst/>
              </a:prstGeom>
              <a:blipFill>
                <a:blip r:embed="rId6"/>
                <a:stretch>
                  <a:fillRect l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480</TotalTime>
  <Words>491</Words>
  <PresentationFormat>Custom</PresentationFormat>
  <Paragraphs>49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Cambria Math</vt:lpstr>
      <vt:lpstr>Calibri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2022-11-28T07:12:30Z</dcterms:modified>
  <dc:identifier>DAFOPxnPWEw</dc:identifier>
</cp:coreProperties>
</file>