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2" autoAdjust="0"/>
    <p:restoredTop sz="94660"/>
  </p:normalViewPr>
  <p:slideViewPr>
    <p:cSldViewPr snapToGrid="0">
      <p:cViewPr varScale="1">
        <p:scale>
          <a:sx n="64" d="100"/>
          <a:sy n="64" d="100"/>
        </p:scale>
        <p:origin x="680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C5AE4B-0DF6-46D3-BC6E-8270F50788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2C12F5A-00A1-4530-88BF-3D12EB4FFD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000023-EA23-4150-BDA7-5930DBA1E8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5F212-BE27-41CF-91FF-3010F33DF90B}" type="datetimeFigureOut">
              <a:rPr lang="en-US" smtClean="0"/>
              <a:t>10/23/2022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69FD34-C048-4535-9CF0-FD7DD0A4C0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257D8B-C23E-448C-AB43-C039A0ADDF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9A44B-6356-4324-BACA-C1B2DE5364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2956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27761A-B14D-460F-AF84-DC76A82B2A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DE6F5D3-5382-489B-B8D9-CE095DE59D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4AAC2B-C9FD-49C0-AC89-07A4BAACF6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5F212-BE27-41CF-91FF-3010F33DF90B}" type="datetimeFigureOut">
              <a:rPr lang="en-US" smtClean="0"/>
              <a:t>10/23/2022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040642-62CA-40EC-B32B-5979B0E6DD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12F8FF-3EE1-4783-B41F-C6D7BB9ECF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9A44B-6356-4324-BACA-C1B2DE5364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6076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A6F2F65-CC17-47AC-8A04-02904D509EE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78061F7-2A6E-44C3-BE1B-D59F8FAB91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DBB6DE-3B32-4F80-B381-DF11B9444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5F212-BE27-41CF-91FF-3010F33DF90B}" type="datetimeFigureOut">
              <a:rPr lang="en-US" smtClean="0"/>
              <a:t>10/23/2022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D020C1-6EEB-48CA-AC98-2810D7E7A4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4A224F-D13B-4142-8C32-6582B63B45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9A44B-6356-4324-BACA-C1B2DE5364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58024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039011-BEF2-4C2B-A151-F351C01148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28F1ED-6BBF-4EE8-A3A3-1280568AE6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AD56C1-5905-427B-986E-CFF28BD336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5F212-BE27-41CF-91FF-3010F33DF90B}" type="datetimeFigureOut">
              <a:rPr lang="en-US" smtClean="0"/>
              <a:t>10/23/2022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338C5C-7837-4464-A3F0-3314CC5820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22E109-6D5A-4508-A52F-1C8320C9E4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9A44B-6356-4324-BACA-C1B2DE5364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59529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FC3273-4AE5-4D02-A83C-F3703F1B50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928772C-6B2B-4ED1-8DEC-DBF8400503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1C8EA2-04C2-48D8-A1F1-02E32C81D3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5F212-BE27-41CF-91FF-3010F33DF90B}" type="datetimeFigureOut">
              <a:rPr lang="en-US" smtClean="0"/>
              <a:t>10/23/2022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024B33-7BF4-4A6D-96B5-E26004325D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E7002F-0ECA-4562-8499-5B7A3928D0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9A44B-6356-4324-BACA-C1B2DE5364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3766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30706C-9D42-457E-86DE-FCD069DA5A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8B8128-DE8E-4E24-B6D1-BBDFE899783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B11B982-460E-4D33-B8F3-35B66AE61D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E0B35AF-8294-4938-BBE8-4E0BCBB0C9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5F212-BE27-41CF-91FF-3010F33DF90B}" type="datetimeFigureOut">
              <a:rPr lang="en-US" smtClean="0"/>
              <a:t>10/23/2022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0C32CD8-F9E3-4134-9BAB-E7ABBCF934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FF48DCC-20EE-44CE-92B0-40F086D8B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9A44B-6356-4324-BACA-C1B2DE5364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1537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041BD7-E33A-4C1A-A014-5030CD46FD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098780-3693-4414-8114-4E94684AC8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3000B0F-EABC-410C-A63A-963E722C94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967EFB0-FB52-4019-9EA1-F208F0A97F8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FB35137-8A92-4D17-8139-63E8770D8BA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1835BC8-909D-4347-8346-60A7BAA1D0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5F212-BE27-41CF-91FF-3010F33DF90B}" type="datetimeFigureOut">
              <a:rPr lang="en-US" smtClean="0"/>
              <a:t>10/23/2022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A52C2CD-8991-450D-A847-B2A84ABCC6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9F19866-06B0-4D39-8DD7-52B2CD5FA4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9A44B-6356-4324-BACA-C1B2DE5364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0786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BE8966-B1FB-4A75-87AC-2FB2EFBE65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F6E3AEE-2DED-4F17-A876-BE31560452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5F212-BE27-41CF-91FF-3010F33DF90B}" type="datetimeFigureOut">
              <a:rPr lang="en-US" smtClean="0"/>
              <a:t>10/23/2022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C74C4AF-435B-4680-B78F-23872ADEB9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AFBD371-46EC-40A4-AF0C-B46CFA4357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9A44B-6356-4324-BACA-C1B2DE5364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69594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3C73FB4-BEF1-4E3B-806E-98F452D518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5F212-BE27-41CF-91FF-3010F33DF90B}" type="datetimeFigureOut">
              <a:rPr lang="en-US" smtClean="0"/>
              <a:t>10/23/2022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157E3B9-822E-48AC-9272-ABC8061B08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A5E9F7-63D1-4316-928F-0A248F378B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9A44B-6356-4324-BACA-C1B2DE5364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03633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FB1F9A-37FC-4F00-A241-820BFF96AF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8E19A2-50F9-44D3-AFD1-AF8F1AC2A3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8C0A7CC-C9BB-4D95-B700-64F2AA4AFA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5015189-55BD-4A0A-87E9-CEB150CFBF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5F212-BE27-41CF-91FF-3010F33DF90B}" type="datetimeFigureOut">
              <a:rPr lang="en-US" smtClean="0"/>
              <a:t>10/23/2022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85EC2BF-8B7E-423F-AE89-BB68B06692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F6BE590-98EE-4453-A92C-3A1B8F0696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9A44B-6356-4324-BACA-C1B2DE5364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2447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FFBB46-FE4B-4B0F-A61E-16F72B3E68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B94954D-0040-44BF-8921-556CEC78924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5D0A224-7CA0-4AF9-B1B3-932F9D3DDE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DABA6F8-057F-4CEF-8B60-87F628D2B2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5F212-BE27-41CF-91FF-3010F33DF90B}" type="datetimeFigureOut">
              <a:rPr lang="en-US" smtClean="0"/>
              <a:t>10/23/2022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5A787F-71B5-4D22-9771-0E9EAB58A7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2D694F4-F2F9-4C0B-851F-FD36286C0F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9A44B-6356-4324-BACA-C1B2DE5364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18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833FEDD-3A9F-42E4-B6D2-6AA2531876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AA1E4B-7935-4894-9FC8-FFF20F105D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03A06C-4EE1-4576-9ED7-0E584D0C9A3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25F212-BE27-41CF-91FF-3010F33DF90B}" type="datetimeFigureOut">
              <a:rPr lang="en-US" smtClean="0"/>
              <a:t>10/23/2022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0E8210-F932-47B6-ADA6-8CBEF15AAD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7C6E98-9735-4868-8FDE-A3A05EA9ED8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A9A44B-6356-4324-BACA-C1B2DE5364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1877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F4FB7E5-7325-4BBF-8946-7B58AA4044D3}"/>
              </a:ext>
            </a:extLst>
          </p:cNvPr>
          <p:cNvSpPr txBox="1"/>
          <p:nvPr/>
        </p:nvSpPr>
        <p:spPr>
          <a:xfrm>
            <a:off x="486888" y="1122910"/>
            <a:ext cx="1154281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 TÍNH TRỌNG SỐ THỜI GIAN TRONG MA TRẬN ĐỀ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5ADBBE0-A4F5-49BF-9F6D-DFDF153B2C69}"/>
              </a:ext>
            </a:extLst>
          </p:cNvPr>
          <p:cNvSpPr txBox="1"/>
          <p:nvPr/>
        </p:nvSpPr>
        <p:spPr>
          <a:xfrm>
            <a:off x="1788913" y="2253663"/>
            <a:ext cx="1065216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KT: 90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phút</a:t>
            </a:r>
            <a:endParaRPr lang="en-US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Tỉ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lệ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TN : TL = 40% : 60%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3152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F4FB7E5-7325-4BBF-8946-7B58AA4044D3}"/>
              </a:ext>
            </a:extLst>
          </p:cNvPr>
          <p:cNvSpPr txBox="1"/>
          <p:nvPr/>
        </p:nvSpPr>
        <p:spPr>
          <a:xfrm>
            <a:off x="486888" y="144021"/>
            <a:ext cx="1154281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 TÍNH TRỌNG SỐ THỜI GIAN TRONG MA TRẬN ĐỀ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2CDFF87-A567-4210-B5BF-661695101F9A}"/>
              </a:ext>
            </a:extLst>
          </p:cNvPr>
          <p:cNvSpPr txBox="1"/>
          <p:nvPr/>
        </p:nvSpPr>
        <p:spPr>
          <a:xfrm>
            <a:off x="486887" y="681415"/>
            <a:ext cx="11542815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TN/ ý TL: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TN/ ý TL: 40</a:t>
            </a: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- 90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phút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 40 = 2,25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phút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TN: 2,25 .16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36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phút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TL: 2,25. 24 ý = 54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phút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-=&gt;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tương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xong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TN. </a:t>
            </a:r>
          </a:p>
          <a:p>
            <a:pPr algn="just"/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tương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 ý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dự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HS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2,25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phút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.4 = 9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phút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Lưu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ý: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thang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dung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0,5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vẫn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giữ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thang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0,5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trận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 ý. </a:t>
            </a:r>
          </a:p>
          <a:p>
            <a:pPr marL="285750" indent="-285750" algn="just">
              <a:buFont typeface="Symbol" panose="05050102010706020507" pitchFamily="18" charset="2"/>
              <a:buChar char="Þ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Căn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cứ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ý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rải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đạt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mức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bao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phủ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rộng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KT.     </a:t>
            </a:r>
          </a:p>
          <a:p>
            <a:pPr algn="just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+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Nhìn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trận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trọng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dành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TL.</a:t>
            </a:r>
          </a:p>
        </p:txBody>
      </p:sp>
    </p:spTree>
    <p:extLst>
      <p:ext uri="{BB962C8B-B14F-4D97-AF65-F5344CB8AC3E}">
        <p14:creationId xmlns:p14="http://schemas.microsoft.com/office/powerpoint/2010/main" val="21580962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242</Words>
  <PresentationFormat>Widescreen</PresentationFormat>
  <Paragraphs>14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Symbol</vt:lpstr>
      <vt:lpstr>Times New Roman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2022-10-23T00:58:51Z</dcterms:created>
  <dcterms:modified xsi:type="dcterms:W3CDTF">2022-10-23T01:27:28Z</dcterms:modified>
</cp:coreProperties>
</file>