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3" r:id="rId2"/>
    <p:sldMasterId id="2147483714" r:id="rId3"/>
  </p:sldMasterIdLst>
  <p:notesMasterIdLst>
    <p:notesMasterId r:id="rId34"/>
  </p:notesMasterIdLst>
  <p:handoutMasterIdLst>
    <p:handoutMasterId r:id="rId35"/>
  </p:handoutMasterIdLst>
  <p:sldIdLst>
    <p:sldId id="266" r:id="rId4"/>
    <p:sldId id="267" r:id="rId5"/>
    <p:sldId id="268" r:id="rId6"/>
    <p:sldId id="269" r:id="rId7"/>
    <p:sldId id="270" r:id="rId8"/>
    <p:sldId id="271" r:id="rId9"/>
    <p:sldId id="273" r:id="rId10"/>
    <p:sldId id="274" r:id="rId11"/>
    <p:sldId id="275" r:id="rId12"/>
    <p:sldId id="272" r:id="rId13"/>
    <p:sldId id="276" r:id="rId14"/>
    <p:sldId id="277" r:id="rId15"/>
    <p:sldId id="278" r:id="rId16"/>
    <p:sldId id="279" r:id="rId17"/>
    <p:sldId id="283" r:id="rId18"/>
    <p:sldId id="284" r:id="rId19"/>
    <p:sldId id="285" r:id="rId20"/>
    <p:sldId id="281" r:id="rId21"/>
    <p:sldId id="286" r:id="rId22"/>
    <p:sldId id="287" r:id="rId23"/>
    <p:sldId id="296" r:id="rId24"/>
    <p:sldId id="297" r:id="rId25"/>
    <p:sldId id="298" r:id="rId26"/>
    <p:sldId id="299" r:id="rId27"/>
    <p:sldId id="300" r:id="rId28"/>
    <p:sldId id="301" r:id="rId29"/>
    <p:sldId id="303" r:id="rId30"/>
    <p:sldId id="280" r:id="rId31"/>
    <p:sldId id="302"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0" d="100"/>
          <a:sy n="110" d="100"/>
        </p:scale>
        <p:origin x="1950" y="108"/>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23/09/2020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23/09/2020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3400147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58477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521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5226224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492353" y="2001839"/>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414248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679385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8943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7075608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71645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DF8C6-02E4-4EB6-9E85-71210FC59CCD}"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3108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DF8C6-02E4-4EB6-9E85-71210FC59CCD}"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0057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DF8C6-02E4-4EB6-9E85-71210FC59CCD}"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96207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67481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46187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63546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6168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1461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1136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1921784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B14AD-9FF7-4BB4-B913-B934D8D44A62}" type="datetime1">
              <a:rPr lang="en-ID" smtClean="0"/>
              <a:t>23/09/2020</a:t>
            </a:fld>
            <a:endParaRPr lang="en-ID"/>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8967363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B14AD-9FF7-4BB4-B913-B934D8D44A62}" type="datetime1">
              <a:rPr lang="en-ID" smtClean="0"/>
              <a:t>23/09/2020</a:t>
            </a:fld>
            <a:endParaRPr lang="en-ID"/>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2224939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B14AD-9FF7-4BB4-B913-B934D8D44A62}" type="datetime1">
              <a:rPr lang="en-ID" smtClean="0"/>
              <a:t>23/09/2020</a:t>
            </a:fld>
            <a:endParaRPr lang="en-ID"/>
          </a:p>
        </p:txBody>
      </p:sp>
      <p:sp>
        <p:nvSpPr>
          <p:cNvPr id="3" name="Footer Placeholder 2"/>
          <p:cNvSpPr>
            <a:spLocks noGrp="1"/>
          </p:cNvSpPr>
          <p:nvPr>
            <p:ph type="ftr" sz="quarter" idx="11"/>
          </p:nvPr>
        </p:nvSpPr>
        <p:spPr/>
        <p:txBody>
          <a:bodyPr/>
          <a:lstStyle/>
          <a:p>
            <a:endParaRPr lang="en-ID" dirty="0"/>
          </a:p>
        </p:txBody>
      </p:sp>
      <p:sp>
        <p:nvSpPr>
          <p:cNvPr id="4" name="Slide Number Placeholder 3"/>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477357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23/09/2020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686" r:id="rId21"/>
    <p:sldLayoutId id="2147483685" r:id="rId22"/>
    <p:sldLayoutId id="2147483688"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7" y="4012021"/>
            <a:ext cx="1364383"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36926"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ASTEL 01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PASTEL 01 DARK">
      <a:dk1>
        <a:srgbClr val="FFFFFF"/>
      </a:dk1>
      <a:lt1>
        <a:srgbClr val="32363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29789</TotalTime>
  <Words>1865</Words>
  <Application>Microsoft Office PowerPoint</Application>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Caveat</vt:lpstr>
      <vt:lpstr>Fira Sans</vt:lpstr>
      <vt:lpstr>Open Sans</vt:lpstr>
      <vt:lpstr>Verdana</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hilmius akbar</cp:lastModifiedBy>
  <cp:revision>1267</cp:revision>
  <dcterms:created xsi:type="dcterms:W3CDTF">2018-12-05T18:19:15Z</dcterms:created>
  <dcterms:modified xsi:type="dcterms:W3CDTF">2020-09-23T07:16:59Z</dcterms:modified>
</cp:coreProperties>
</file>