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409" r:id="rId2"/>
    <p:sldId id="373" r:id="rId3"/>
    <p:sldId id="264" r:id="rId4"/>
    <p:sldId id="260" r:id="rId5"/>
    <p:sldId id="261" r:id="rId6"/>
    <p:sldId id="317" r:id="rId7"/>
    <p:sldId id="262" r:id="rId8"/>
    <p:sldId id="263" r:id="rId9"/>
    <p:sldId id="376" r:id="rId10"/>
    <p:sldId id="319" r:id="rId11"/>
    <p:sldId id="374" r:id="rId12"/>
    <p:sldId id="321" r:id="rId13"/>
    <p:sldId id="320" r:id="rId14"/>
    <p:sldId id="375" r:id="rId15"/>
    <p:sldId id="377" r:id="rId16"/>
    <p:sldId id="378" r:id="rId17"/>
    <p:sldId id="398" r:id="rId18"/>
    <p:sldId id="400" r:id="rId19"/>
    <p:sldId id="401" r:id="rId20"/>
    <p:sldId id="363" r:id="rId21"/>
    <p:sldId id="364" r:id="rId22"/>
    <p:sldId id="335" r:id="rId23"/>
    <p:sldId id="379" r:id="rId24"/>
    <p:sldId id="402" r:id="rId25"/>
    <p:sldId id="380" r:id="rId26"/>
    <p:sldId id="381" r:id="rId27"/>
    <p:sldId id="382" r:id="rId28"/>
    <p:sldId id="396" r:id="rId29"/>
    <p:sldId id="393" r:id="rId30"/>
    <p:sldId id="383" r:id="rId31"/>
    <p:sldId id="271" r:id="rId32"/>
    <p:sldId id="372" r:id="rId33"/>
    <p:sldId id="272" r:id="rId34"/>
    <p:sldId id="385" r:id="rId35"/>
    <p:sldId id="386" r:id="rId36"/>
    <p:sldId id="277" r:id="rId37"/>
    <p:sldId id="387" r:id="rId38"/>
    <p:sldId id="388" r:id="rId39"/>
    <p:sldId id="403" r:id="rId40"/>
    <p:sldId id="404" r:id="rId41"/>
    <p:sldId id="356" r:id="rId42"/>
    <p:sldId id="357" r:id="rId43"/>
    <p:sldId id="370" r:id="rId44"/>
    <p:sldId id="371" r:id="rId45"/>
    <p:sldId id="390" r:id="rId46"/>
    <p:sldId id="391" r:id="rId47"/>
    <p:sldId id="389" r:id="rId48"/>
    <p:sldId id="347" r:id="rId49"/>
    <p:sldId id="348" r:id="rId50"/>
    <p:sldId id="349" r:id="rId51"/>
    <p:sldId id="351" r:id="rId52"/>
    <p:sldId id="392" r:id="rId53"/>
    <p:sldId id="293" r:id="rId54"/>
    <p:sldId id="290" r:id="rId55"/>
    <p:sldId id="405" r:id="rId56"/>
    <p:sldId id="289" r:id="rId57"/>
    <p:sldId id="397" r:id="rId58"/>
    <p:sldId id="294" r:id="rId59"/>
    <p:sldId id="407" r:id="rId60"/>
    <p:sldId id="406" r:id="rId61"/>
  </p:sldIdLst>
  <p:sldSz cx="9144000" cy="5143500" type="screen16x9"/>
  <p:notesSz cx="6858000" cy="9144000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ACACA"/>
    <a:srgbClr val="F2F2F2"/>
    <a:srgbClr val="EE3C23"/>
    <a:srgbClr val="D9D9D9"/>
    <a:srgbClr val="212E3A"/>
    <a:srgbClr val="739A28"/>
    <a:srgbClr val="56741E"/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95" d="100"/>
          <a:sy n="95" d="100"/>
        </p:scale>
        <p:origin x="-648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8-4853-8DDA-3AE4D17287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FFFF">
                <a:alpha val="25098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8-4853-8DDA-3AE4D17287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B8-4853-8DDA-3AE4D1728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25536"/>
        <c:axId val="209427072"/>
      </c:barChart>
      <c:catAx>
        <c:axId val="2094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427072"/>
        <c:crosses val="autoZero"/>
        <c:auto val="1"/>
        <c:lblAlgn val="ctr"/>
        <c:lblOffset val="100"/>
        <c:noMultiLvlLbl val="0"/>
      </c:catAx>
      <c:valAx>
        <c:axId val="209427072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10196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10196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425536"/>
        <c:crosses val="autoZero"/>
        <c:crossBetween val="between"/>
      </c:valAx>
      <c:spPr>
        <a:ln>
          <a:solidFill>
            <a:srgbClr val="CACACA">
              <a:alpha val="10196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FFFF">
                  <a:alpha val="25098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2</c:v>
                </c:pt>
                <c:pt idx="4">
                  <c:v>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z</c:v>
                </c:pt>
              </c:strCache>
            </c:strRef>
          </c:tx>
          <c:spPr>
            <a:ln>
              <a:solidFill>
                <a:srgbClr val="FFFFFF">
                  <a:alpha val="10196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Лист1!$C$2:$C$7</c:f>
              <c:numCache>
                <c:formatCode>General</c:formatCode>
                <c:ptCount val="6"/>
                <c:pt idx="0">
                  <c:v>2</c:v>
                </c:pt>
                <c:pt idx="1">
                  <c:v>2.5</c:v>
                </c:pt>
                <c:pt idx="2">
                  <c:v>1</c:v>
                </c:pt>
                <c:pt idx="3">
                  <c:v>3</c:v>
                </c:pt>
                <c:pt idx="4">
                  <c:v>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w</c:v>
                </c:pt>
              </c:strCache>
            </c:strRef>
          </c:tx>
          <c:spPr>
            <a:ln>
              <a:solidFill>
                <a:srgbClr val="FFFFFF">
                  <a:alpha val="4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Лист1!$D$2:$D$7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v</c:v>
                </c:pt>
              </c:strCache>
            </c:strRef>
          </c:tx>
          <c:spPr>
            <a:ln>
              <a:solidFill>
                <a:srgbClr val="FFFFFF">
                  <a:alpha val="60000"/>
                </a:srgbClr>
              </a:solidFill>
            </a:ln>
          </c:spPr>
          <c:marker>
            <c:symbol val="none"/>
          </c:marker>
          <c:xVal>
            <c:numRef>
              <c:f>Лист1!$A$2:$A$7</c:f>
              <c:numCache>
                <c:formatCode>General</c:formatCode>
                <c:ptCount val="6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Лист1!$E$2:$E$7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32288"/>
        <c:axId val="210342272"/>
      </c:scatterChart>
      <c:valAx>
        <c:axId val="2103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0342272"/>
        <c:crosses val="autoZero"/>
        <c:crossBetween val="midCat"/>
      </c:valAx>
      <c:valAx>
        <c:axId val="210342272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0332288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1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9C-4EA3-ADFD-BBB1D281DD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9C-4EA3-ADFD-BBB1D281DD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20</c:v>
                </c:pt>
                <c:pt idx="3">
                  <c:v>10</c:v>
                </c:pt>
                <c:pt idx="4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9C-4EA3-ADFD-BBB1D281DD2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  <a:ln w="25400">
              <a:noFill/>
            </a:ln>
          </c:spPr>
          <c:cat>
            <c:numRef>
              <c:f>Лист1!$A$2:$A$6</c:f>
              <c:numCache>
                <c:formatCode>m/d/yyyy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45</c:v>
                </c:pt>
                <c:pt idx="1">
                  <c:v>30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9C-4EA3-ADFD-BBB1D281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241408"/>
        <c:axId val="210242944"/>
      </c:areaChart>
      <c:dateAx>
        <c:axId val="2102414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10242944"/>
        <c:crosses val="autoZero"/>
        <c:auto val="1"/>
        <c:lblOffset val="100"/>
        <c:baseTimeUnit val="days"/>
      </c:dateAx>
      <c:valAx>
        <c:axId val="210242944"/>
        <c:scaling>
          <c:orientation val="minMax"/>
        </c:scaling>
        <c:delete val="0"/>
        <c:axPos val="l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10241408"/>
        <c:crosses val="autoZero"/>
        <c:crossBetween val="midCat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rgbClr val="FFFFFF">
                <a:alpha val="30196"/>
              </a:srgbClr>
            </a:solidFill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rgbClr val="FFFFFF">
                <a:alpha val="60000"/>
              </a:srgbClr>
            </a:solidFill>
            <a:ln w="25400">
              <a:noFill/>
            </a:ln>
          </c:spPr>
          <c:invertIfNegative val="0"/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5</c:v>
                </c:pt>
              </c:numCache>
            </c:numRef>
          </c:yVal>
          <c:bubbleSize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3</c:v>
                </c:pt>
                <c:pt idx="2">
                  <c:v>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10405632"/>
        <c:axId val="210407424"/>
      </c:bubbleChart>
      <c:valAx>
        <c:axId val="21040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07424"/>
        <c:crosses val="autoZero"/>
        <c:crossBetween val="midCat"/>
      </c:valAx>
      <c:valAx>
        <c:axId val="210407424"/>
        <c:scaling>
          <c:orientation val="minMax"/>
        </c:scaling>
        <c:delete val="0"/>
        <c:axPos val="l"/>
        <c:majorGridlines>
          <c:spPr>
            <a:ln>
              <a:solidFill>
                <a:srgbClr val="FFFFFF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ln>
                  <a:noFill/>
                </a:ln>
                <a:solidFill>
                  <a:schemeClr val="bg1"/>
                </a:solidFill>
              </a:defRPr>
            </a:pPr>
            <a:endParaRPr lang="ru-RU"/>
          </a:p>
        </c:txPr>
        <c:crossAx val="210405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060992"/>
        <c:axId val="209062528"/>
      </c:barChart>
      <c:catAx>
        <c:axId val="2090609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062528"/>
        <c:crosses val="autoZero"/>
        <c:auto val="1"/>
        <c:lblAlgn val="ctr"/>
        <c:lblOffset val="100"/>
        <c:noMultiLvlLbl val="0"/>
      </c:catAx>
      <c:valAx>
        <c:axId val="209062528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060992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C6-4CFF-91CF-367F5A36D9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FFFF">
                <a:alpha val="20000"/>
              </a:srgbClr>
            </a:solidFill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C6-4CFF-91CF-367F5A36D9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4C6-4CFF-91CF-367F5A36D9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09760"/>
        <c:axId val="209111296"/>
      </c:barChart>
      <c:catAx>
        <c:axId val="209109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rgbClr val="CACACA">
                <a:alpha val="2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111296"/>
        <c:crosses val="autoZero"/>
        <c:auto val="1"/>
        <c:lblAlgn val="ctr"/>
        <c:lblOffset val="100"/>
        <c:noMultiLvlLbl val="0"/>
      </c:catAx>
      <c:valAx>
        <c:axId val="209111296"/>
        <c:scaling>
          <c:orientation val="minMax"/>
        </c:scaling>
        <c:delete val="0"/>
        <c:axPos val="b"/>
        <c:majorGridlines>
          <c:spPr>
            <a:ln>
              <a:solidFill>
                <a:srgbClr val="CACACA">
                  <a:alpha val="2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109760"/>
        <c:crosses val="autoZero"/>
        <c:crossBetween val="between"/>
      </c:valAx>
      <c:spPr>
        <a:ln>
          <a:solidFill>
            <a:srgbClr val="CACACA">
              <a:alpha val="20000"/>
            </a:srgbClr>
          </a:solidFill>
        </a:ln>
      </c:spPr>
    </c:plotArea>
    <c:plotVisOnly val="1"/>
    <c:dispBlanksAs val="gap"/>
    <c:showDLblsOverMax val="0"/>
  </c:chart>
  <c:spPr>
    <a:ln>
      <a:solidFill>
        <a:srgbClr val="CACACA">
          <a:alpha val="20000"/>
        </a:srgb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FFFF">
                  <a:alpha val="10196"/>
                </a:srgbClr>
              </a:solidFill>
            </c:spPr>
          </c:dPt>
          <c:dPt>
            <c:idx val="1"/>
            <c:bubble3D val="0"/>
            <c:spPr>
              <a:solidFill>
                <a:srgbClr val="FFFFFF">
                  <a:alpha val="20000"/>
                </a:srgbClr>
              </a:solidFill>
            </c:spPr>
          </c:dPt>
          <c:dPt>
            <c:idx val="2"/>
            <c:bubble3D val="0"/>
            <c:spPr>
              <a:solidFill>
                <a:srgbClr val="FFFFFF">
                  <a:alpha val="30196"/>
                </a:srgbClr>
              </a:solidFill>
            </c:spPr>
          </c:dPt>
          <c:dPt>
            <c:idx val="3"/>
            <c:bubble3D val="0"/>
            <c:spPr>
              <a:solidFill>
                <a:srgbClr val="FFFFFF">
                  <a:alpha val="40000"/>
                </a:srgbClr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A09C9-DC5C-4AFD-9195-144CF0F9E524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6BD2-CC38-4B7C-9E1E-D3A80D35D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44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83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49" y="3148460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73224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3147814"/>
            <a:ext cx="1439863" cy="143986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40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313184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9163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13184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2931790"/>
            <a:ext cx="1439862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5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411413" y="1203325"/>
            <a:ext cx="3600450" cy="2305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086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6156325" y="1995686"/>
            <a:ext cx="1152525" cy="1152327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71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41962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286107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971552" y="285978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6" hasCustomPrompt="1"/>
          </p:nvPr>
        </p:nvSpPr>
        <p:spPr>
          <a:xfrm>
            <a:off x="385192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7" hasCustomPrompt="1"/>
          </p:nvPr>
        </p:nvSpPr>
        <p:spPr>
          <a:xfrm>
            <a:off x="6732243" y="2860427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4" name="Рисунок 3"/>
          <p:cNvSpPr>
            <a:spLocks noGrp="1"/>
          </p:cNvSpPr>
          <p:nvPr>
            <p:ph type="pic" sz="quarter" idx="18" hasCustomPrompt="1"/>
          </p:nvPr>
        </p:nvSpPr>
        <p:spPr>
          <a:xfrm>
            <a:off x="2411763" y="142026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19" hasCustomPrompt="1"/>
          </p:nvPr>
        </p:nvSpPr>
        <p:spPr>
          <a:xfrm>
            <a:off x="5292131" y="1420912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2" y="185102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3" y="3291831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131" y="3292476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3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2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2"/>
            <a:ext cx="2160240" cy="2160239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78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250826" y="1851026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745232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169168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3131840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161" y="1851670"/>
            <a:ext cx="1441451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7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692275" y="1779588"/>
            <a:ext cx="3600450" cy="2232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8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011863" y="1131888"/>
            <a:ext cx="1873250" cy="2663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7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78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133164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1" hasCustomPrompt="1"/>
          </p:nvPr>
        </p:nvSpPr>
        <p:spPr>
          <a:xfrm>
            <a:off x="637220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3851920" y="1491630"/>
            <a:ext cx="1440160" cy="144016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824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419225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01216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491880" y="1419623"/>
            <a:ext cx="2160588" cy="1728192"/>
          </a:xfrm>
          <a:prstGeom prst="round2SameRect">
            <a:avLst>
              <a:gd name="adj1" fmla="val 38546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600" y="1779662"/>
            <a:ext cx="2879725" cy="24479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3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1187624" y="2067694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6228184" y="1995686"/>
            <a:ext cx="1728192" cy="172819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2160588" cy="216058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6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 hasCustomPrompt="1"/>
          </p:nvPr>
        </p:nvSpPr>
        <p:spPr>
          <a:xfrm>
            <a:off x="97155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1" hasCustomPrompt="1"/>
          </p:nvPr>
        </p:nvSpPr>
        <p:spPr>
          <a:xfrm>
            <a:off x="241176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3851870" y="1851025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3" hasCustomPrompt="1"/>
          </p:nvPr>
        </p:nvSpPr>
        <p:spPr>
          <a:xfrm>
            <a:off x="5292080" y="257175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6732240" y="1851670"/>
            <a:ext cx="1439863" cy="14414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908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 hasCustomPrompt="1"/>
          </p:nvPr>
        </p:nvSpPr>
        <p:spPr>
          <a:xfrm>
            <a:off x="971500" y="1564234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4571951" y="156393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 hasCustomPrompt="1"/>
          </p:nvPr>
        </p:nvSpPr>
        <p:spPr>
          <a:xfrm>
            <a:off x="3131790" y="3004096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  <p:sp>
        <p:nvSpPr>
          <p:cNvPr id="11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6732240" y="3003798"/>
            <a:ext cx="1439863" cy="1439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z="1000" dirty="0" smtClean="0"/>
              <a:t>photo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40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0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2" r:id="rId3"/>
    <p:sldLayoutId id="2147483678" r:id="rId4"/>
    <p:sldLayoutId id="2147483679" r:id="rId5"/>
    <p:sldLayoutId id="2147483663" r:id="rId6"/>
    <p:sldLayoutId id="2147483655" r:id="rId7"/>
    <p:sldLayoutId id="2147483680" r:id="rId8"/>
    <p:sldLayoutId id="2147483657" r:id="rId9"/>
    <p:sldLayoutId id="2147483656" r:id="rId10"/>
    <p:sldLayoutId id="2147483681" r:id="rId11"/>
    <p:sldLayoutId id="2147483675" r:id="rId12"/>
    <p:sldLayoutId id="2147483677" r:id="rId13"/>
    <p:sldLayoutId id="2147483664" r:id="rId14"/>
    <p:sldLayoutId id="2147483665" r:id="rId15"/>
    <p:sldLayoutId id="2147483682" r:id="rId16"/>
    <p:sldLayoutId id="2147483668" r:id="rId17"/>
    <p:sldLayoutId id="2147483650" r:id="rId18"/>
    <p:sldLayoutId id="2147483659" r:id="rId19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8.jpe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jpeg"/><Relationship Id="rId5" Type="http://schemas.openxmlformats.org/officeDocument/2006/relationships/image" Target="../media/image59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84" y="1635646"/>
            <a:ext cx="1152128" cy="778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4058" y="2571750"/>
            <a:ext cx="4515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BLUR PRESENTATION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8"/>
    </mc:Choice>
    <mc:Fallback xmlns="">
      <p:transition spd="slow" advTm="23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749714" y="2302988"/>
            <a:ext cx="4422686" cy="1629395"/>
            <a:chOff x="3749714" y="2302988"/>
            <a:chExt cx="4422686" cy="1629395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49714" y="2302988"/>
              <a:ext cx="29158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200" dirty="0" smtClean="0">
                  <a:solidFill>
                    <a:schemeClr val="bg1"/>
                  </a:solidFill>
                </a:rPr>
                <a:t>Something about me that you should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5" name="Овал 4"/>
          <p:cNvSpPr/>
          <p:nvPr/>
        </p:nvSpPr>
        <p:spPr>
          <a:xfrm>
            <a:off x="899592" y="1779662"/>
            <a:ext cx="2304256" cy="230425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714" y="1950083"/>
            <a:ext cx="1563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Lorem ipsum</a:t>
            </a:r>
            <a:endParaRPr lang="id-ID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277302"/>
      </p:ext>
    </p:extLst>
  </p:cSld>
  <p:clrMapOvr>
    <a:masterClrMapping/>
  </p:clrMapOvr>
  <p:transition advTm="42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10" grpId="0"/>
      <p:bldP spid="11" grpId="0"/>
      <p:bldP spid="12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r="169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9770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r="202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8" b="117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126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037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8980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8095" y="1614159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8158" y="3630384"/>
            <a:ext cx="1460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elit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46313947"/>
      </p:ext>
    </p:extLst>
  </p:cSld>
  <p:clrMapOvr>
    <a:masterClrMapping/>
  </p:clrMapOvr>
  <p:transition advTm="66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  <p:bldP spid="11" grpId="0"/>
      <p:bldP spid="16" grpId="0"/>
      <p:bldP spid="17" grpId="0"/>
      <p:bldP spid="18" grpId="0"/>
      <p:bldP spid="19" grpId="0"/>
      <p:bldP spid="22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612763" y="136815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3421075" y="1347613"/>
            <a:ext cx="2304256" cy="1563636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29387" y="1347616"/>
            <a:ext cx="2304256" cy="1584007"/>
          </a:xfrm>
          <a:prstGeom prst="wedgeEllipseCallou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4771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3083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1395" y="1707654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endParaRPr lang="ru-RU" sz="1200" dirty="0">
              <a:solidFill>
                <a:schemeClr val="bg1"/>
              </a:solidFill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63641008"/>
      </p:ext>
    </p:extLst>
  </p:cSld>
  <p:clrMapOvr>
    <a:masterClrMapping/>
  </p:clrMapOvr>
  <p:transition advTm="721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4" grpId="0"/>
      <p:bldP spid="20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2420434" y="1685029"/>
            <a:ext cx="2160240" cy="1042563"/>
            <a:chOff x="2420434" y="1685029"/>
            <a:chExt cx="2160240" cy="1042563"/>
          </a:xfrm>
        </p:grpSpPr>
        <p:sp>
          <p:nvSpPr>
            <p:cNvPr id="7" name="TextBox 6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092842" y="1685029"/>
            <a:ext cx="2160240" cy="1042563"/>
            <a:chOff x="6092842" y="1685029"/>
            <a:chExt cx="2160240" cy="1042563"/>
          </a:xfrm>
        </p:grpSpPr>
        <p:sp>
          <p:nvSpPr>
            <p:cNvPr id="12" name="TextBox 11"/>
            <p:cNvSpPr txBox="1"/>
            <p:nvPr/>
          </p:nvSpPr>
          <p:spPr>
            <a:xfrm>
              <a:off x="6092842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52882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08266" y="3125189"/>
            <a:ext cx="2160240" cy="1042563"/>
            <a:chOff x="908266" y="3125189"/>
            <a:chExt cx="2160240" cy="1042563"/>
          </a:xfrm>
        </p:grpSpPr>
        <p:sp>
          <p:nvSpPr>
            <p:cNvPr id="13" name="TextBox 12"/>
            <p:cNvSpPr txBox="1"/>
            <p:nvPr/>
          </p:nvSpPr>
          <p:spPr>
            <a:xfrm>
              <a:off x="908266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403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580674" y="3125189"/>
            <a:ext cx="2160240" cy="1042563"/>
            <a:chOff x="4580674" y="3125189"/>
            <a:chExt cx="2160240" cy="1042563"/>
          </a:xfrm>
        </p:grpSpPr>
        <p:sp>
          <p:nvSpPr>
            <p:cNvPr id="14" name="TextBox 13"/>
            <p:cNvSpPr txBox="1"/>
            <p:nvPr/>
          </p:nvSpPr>
          <p:spPr>
            <a:xfrm>
              <a:off x="4580674" y="345986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40714" y="312518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2" r="1666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sp>
        <p:nvSpPr>
          <p:cNvPr id="18" name="TextBox 1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68372898"/>
      </p:ext>
    </p:extLst>
  </p:cSld>
  <p:clrMapOvr>
    <a:masterClrMapping/>
  </p:clrMapOvr>
  <p:transition advTm="74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/>
      <p:bldP spid="20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r="1645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5" b="9815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r="1972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0" b="11750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954146" y="285916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2546" y="1672115"/>
            <a:ext cx="2160240" cy="1042563"/>
            <a:chOff x="2420434" y="1685029"/>
            <a:chExt cx="2160240" cy="1042563"/>
          </a:xfrm>
        </p:grpSpPr>
        <p:sp>
          <p:nvSpPr>
            <p:cNvPr id="15" name="TextBox 14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2546" y="3147814"/>
            <a:ext cx="2160240" cy="1042563"/>
            <a:chOff x="2420434" y="1685029"/>
            <a:chExt cx="2160240" cy="1042563"/>
          </a:xfrm>
        </p:grpSpPr>
        <p:sp>
          <p:nvSpPr>
            <p:cNvPr id="18" name="TextBox 17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00192" y="1672565"/>
            <a:ext cx="2160240" cy="1042563"/>
            <a:chOff x="2420434" y="1685029"/>
            <a:chExt cx="2160240" cy="1042563"/>
          </a:xfrm>
        </p:grpSpPr>
        <p:sp>
          <p:nvSpPr>
            <p:cNvPr id="21" name="TextBox 20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00192" y="3148264"/>
            <a:ext cx="2160240" cy="1042563"/>
            <a:chOff x="2420434" y="1685029"/>
            <a:chExt cx="2160240" cy="1042563"/>
          </a:xfrm>
        </p:grpSpPr>
        <p:sp>
          <p:nvSpPr>
            <p:cNvPr id="24" name="TextBox 23"/>
            <p:cNvSpPr txBox="1"/>
            <p:nvPr/>
          </p:nvSpPr>
          <p:spPr>
            <a:xfrm>
              <a:off x="2420434" y="2019706"/>
              <a:ext cx="21602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0474" y="16850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06254082"/>
      </p:ext>
    </p:extLst>
  </p:cSld>
  <p:clrMapOvr>
    <a:masterClrMapping/>
  </p:clrMapOvr>
  <p:transition advTm="61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/>
      <p:bldP spid="9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5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8857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19" y="2223028"/>
            <a:ext cx="789240" cy="69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93116"/>
      </p:ext>
    </p:extLst>
  </p:cSld>
  <p:clrMapOvr>
    <a:masterClrMapping/>
  </p:clrMapOvr>
  <p:transition advTm="260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19872" y="1779662"/>
            <a:ext cx="2304256" cy="2304256"/>
            <a:chOff x="3419872" y="1779662"/>
            <a:chExt cx="2304256" cy="2304256"/>
          </a:xfrm>
        </p:grpSpPr>
        <p:sp>
          <p:nvSpPr>
            <p:cNvPr id="6" name="Овал 5"/>
            <p:cNvSpPr/>
            <p:nvPr/>
          </p:nvSpPr>
          <p:spPr>
            <a:xfrm>
              <a:off x="3491880" y="1851670"/>
              <a:ext cx="2160240" cy="2160240"/>
            </a:xfrm>
            <a:prstGeom prst="ellipse">
              <a:avLst/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419872" y="1779662"/>
              <a:ext cx="2304256" cy="230425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9" name="Прямая соединительная линия 8"/>
          <p:cNvCxnSpPr>
            <a:endCxn id="7" idx="2"/>
          </p:cNvCxnSpPr>
          <p:nvPr/>
        </p:nvCxnSpPr>
        <p:spPr>
          <a:xfrm>
            <a:off x="2411760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6"/>
          </p:cNvCxnSpPr>
          <p:nvPr/>
        </p:nvCxnSpPr>
        <p:spPr>
          <a:xfrm>
            <a:off x="5724128" y="2931790"/>
            <a:ext cx="1008112" cy="0"/>
          </a:xfrm>
          <a:prstGeom prst="line">
            <a:avLst/>
          </a:prstGeom>
          <a:ln w="19050"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69168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732240" y="25717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91" y="2687889"/>
            <a:ext cx="488258" cy="487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28" y="2812813"/>
            <a:ext cx="475903" cy="2379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3888" y="260055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61" y="2098809"/>
            <a:ext cx="508677" cy="38547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10" y="346083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4167" y="34772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90992122"/>
      </p:ext>
    </p:extLst>
  </p:cSld>
  <p:clrMapOvr>
    <a:masterClrMapping/>
  </p:clrMapOvr>
  <p:transition advTm="86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0" grpId="0" animBg="1"/>
      <p:bldP spid="10" grpId="0"/>
      <p:bldP spid="11" grpId="0"/>
      <p:bldP spid="15" grpId="0"/>
      <p:bldP spid="17" grpId="0"/>
      <p:bldP spid="18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013518" y="1491630"/>
            <a:ext cx="2160240" cy="3136676"/>
            <a:chOff x="1013518" y="1491630"/>
            <a:chExt cx="2160240" cy="3136676"/>
          </a:xfrm>
        </p:grpSpPr>
        <p:sp>
          <p:nvSpPr>
            <p:cNvPr id="2" name="Овал 1"/>
            <p:cNvSpPr/>
            <p:nvPr/>
          </p:nvSpPr>
          <p:spPr>
            <a:xfrm>
              <a:off x="1013518" y="1491630"/>
              <a:ext cx="2160240" cy="2160240"/>
            </a:xfrm>
            <a:prstGeom prst="ellipse">
              <a:avLst/>
            </a:prstGeom>
            <a:noFill/>
            <a:ln w="76200">
              <a:solidFill>
                <a:srgbClr val="FFFFFF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Блок-схема: знак завершения 2"/>
            <p:cNvSpPr/>
            <p:nvPr/>
          </p:nvSpPr>
          <p:spPr>
            <a:xfrm>
              <a:off x="1589583" y="3723878"/>
              <a:ext cx="1008112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знак завершения 5"/>
            <p:cNvSpPr/>
            <p:nvPr/>
          </p:nvSpPr>
          <p:spPr>
            <a:xfrm>
              <a:off x="1661590" y="3984735"/>
              <a:ext cx="864096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знак завершения 6"/>
            <p:cNvSpPr/>
            <p:nvPr/>
          </p:nvSpPr>
          <p:spPr>
            <a:xfrm>
              <a:off x="1733597" y="4245147"/>
              <a:ext cx="720081" cy="216024"/>
            </a:xfrm>
            <a:prstGeom prst="flowChartTerminator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ирог 12"/>
            <p:cNvSpPr/>
            <p:nvPr/>
          </p:nvSpPr>
          <p:spPr>
            <a:xfrm>
              <a:off x="1949621" y="4330878"/>
              <a:ext cx="288032" cy="297428"/>
            </a:xfrm>
            <a:prstGeom prst="pie">
              <a:avLst>
                <a:gd name="adj1" fmla="val 0"/>
                <a:gd name="adj2" fmla="val 10787656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1542289" y="2931790"/>
            <a:ext cx="720080" cy="720080"/>
          </a:xfrm>
          <a:prstGeom prst="ellips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50286" y="2823778"/>
            <a:ext cx="606155" cy="606155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10935" y="2319722"/>
            <a:ext cx="504056" cy="504056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4874" y="1851670"/>
            <a:ext cx="720080" cy="72008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983428" y="2368510"/>
            <a:ext cx="606155" cy="606155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042589" y="1377998"/>
            <a:ext cx="504056" cy="504056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94448" y="1648430"/>
            <a:ext cx="720080" cy="720080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04866" y="1982840"/>
            <a:ext cx="360040" cy="3600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284886" y="2556599"/>
            <a:ext cx="288033" cy="288033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9714" y="1950083"/>
            <a:ext cx="4422686" cy="1982300"/>
            <a:chOff x="3749714" y="1950083"/>
            <a:chExt cx="4422686" cy="1982300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3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3145585"/>
      </p:ext>
    </p:extLst>
  </p:cSld>
  <p:clrMapOvr>
    <a:masterClrMapping/>
  </p:clrMapOvr>
  <p:transition advTm="942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0690" y="2931790"/>
            <a:ext cx="2232248" cy="1077218"/>
            <a:chOff x="750690" y="2931790"/>
            <a:chExt cx="2232248" cy="1077218"/>
          </a:xfrm>
        </p:grpSpPr>
        <p:sp>
          <p:nvSpPr>
            <p:cNvPr id="24" name="TextBox 23"/>
            <p:cNvSpPr txBox="1"/>
            <p:nvPr/>
          </p:nvSpPr>
          <p:spPr>
            <a:xfrm>
              <a:off x="75069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502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459900" y="2931790"/>
            <a:ext cx="2232248" cy="1077218"/>
            <a:chOff x="3459900" y="2931790"/>
            <a:chExt cx="2232248" cy="1077218"/>
          </a:xfrm>
        </p:grpSpPr>
        <p:sp>
          <p:nvSpPr>
            <p:cNvPr id="26" name="TextBox 25"/>
            <p:cNvSpPr txBox="1"/>
            <p:nvPr/>
          </p:nvSpPr>
          <p:spPr>
            <a:xfrm>
              <a:off x="3459900" y="3301122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54230" y="293179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124196" y="2940429"/>
            <a:ext cx="2232248" cy="1077218"/>
            <a:chOff x="6124196" y="2940429"/>
            <a:chExt cx="2232248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6124196" y="3309761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8526" y="2940429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971600" y="1626337"/>
            <a:ext cx="1876828" cy="1886137"/>
            <a:chOff x="1691680" y="1131590"/>
            <a:chExt cx="2808312" cy="2822241"/>
          </a:xfrm>
        </p:grpSpPr>
        <p:sp>
          <p:nvSpPr>
            <p:cNvPr id="2" name="Арка 1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Арка 2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" name="Арка 3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1517469" y="2398336"/>
            <a:ext cx="536561" cy="305776"/>
            <a:chOff x="1517469" y="2398336"/>
            <a:chExt cx="536561" cy="305776"/>
          </a:xfrm>
          <a:solidFill>
            <a:schemeClr val="bg1"/>
          </a:solidFill>
        </p:grpSpPr>
        <p:sp>
          <p:nvSpPr>
            <p:cNvPr id="14" name="Овал 13"/>
            <p:cNvSpPr/>
            <p:nvPr/>
          </p:nvSpPr>
          <p:spPr>
            <a:xfrm>
              <a:off x="1765998" y="2416080"/>
              <a:ext cx="288032" cy="2880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Блок-схема: извлечение 29"/>
            <p:cNvSpPr/>
            <p:nvPr/>
          </p:nvSpPr>
          <p:spPr>
            <a:xfrm rot="18000000">
              <a:off x="1693990" y="2221815"/>
              <a:ext cx="144016" cy="497057"/>
            </a:xfrm>
            <a:prstGeom prst="flowChartExtra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635896" y="1621682"/>
            <a:ext cx="1876828" cy="1886137"/>
            <a:chOff x="1691680" y="1131590"/>
            <a:chExt cx="2808312" cy="2822241"/>
          </a:xfrm>
        </p:grpSpPr>
        <p:sp>
          <p:nvSpPr>
            <p:cNvPr id="11" name="Арка 10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Арка 11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Арка 12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30294" y="2159912"/>
            <a:ext cx="288032" cy="544200"/>
            <a:chOff x="4430294" y="2159912"/>
            <a:chExt cx="288032" cy="544200"/>
          </a:xfrm>
        </p:grpSpPr>
        <p:sp>
          <p:nvSpPr>
            <p:cNvPr id="15" name="Овал 14"/>
            <p:cNvSpPr/>
            <p:nvPr/>
          </p:nvSpPr>
          <p:spPr>
            <a:xfrm>
              <a:off x="4430294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Блок-схема: извлечение 30"/>
            <p:cNvSpPr/>
            <p:nvPr/>
          </p:nvSpPr>
          <p:spPr>
            <a:xfrm>
              <a:off x="4499992" y="2159912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300192" y="1585341"/>
            <a:ext cx="1876828" cy="1886137"/>
            <a:chOff x="1691680" y="1131590"/>
            <a:chExt cx="2808312" cy="2822241"/>
          </a:xfrm>
        </p:grpSpPr>
        <p:sp>
          <p:nvSpPr>
            <p:cNvPr id="7" name="Арка 6"/>
            <p:cNvSpPr/>
            <p:nvPr/>
          </p:nvSpPr>
          <p:spPr>
            <a:xfrm>
              <a:off x="1691680" y="1131590"/>
              <a:ext cx="2808312" cy="2808312"/>
            </a:xfrm>
            <a:prstGeom prst="blockArc">
              <a:avLst>
                <a:gd name="adj1" fmla="val 10786147"/>
                <a:gd name="adj2" fmla="val 13465450"/>
                <a:gd name="adj3" fmla="val 23636"/>
              </a:avLst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>
              <a:off x="1691680" y="1144808"/>
              <a:ext cx="2808312" cy="2808312"/>
            </a:xfrm>
            <a:prstGeom prst="blockArc">
              <a:avLst>
                <a:gd name="adj1" fmla="val 19109828"/>
                <a:gd name="adj2" fmla="val 54224"/>
                <a:gd name="adj3" fmla="val 24030"/>
              </a:avLst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>
              <a:off x="1691680" y="1145519"/>
              <a:ext cx="2808312" cy="2808312"/>
            </a:xfrm>
            <a:prstGeom prst="blockArc">
              <a:avLst>
                <a:gd name="adj1" fmla="val 13562068"/>
                <a:gd name="adj2" fmla="val 19068467"/>
                <a:gd name="adj3" fmla="val 23723"/>
              </a:avLst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094590" y="2396441"/>
            <a:ext cx="536560" cy="307671"/>
            <a:chOff x="7094590" y="2396441"/>
            <a:chExt cx="536560" cy="307671"/>
          </a:xfrm>
        </p:grpSpPr>
        <p:sp>
          <p:nvSpPr>
            <p:cNvPr id="16" name="Овал 15"/>
            <p:cNvSpPr/>
            <p:nvPr/>
          </p:nvSpPr>
          <p:spPr>
            <a:xfrm>
              <a:off x="7094590" y="24160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Блок-схема: извлечение 31"/>
            <p:cNvSpPr/>
            <p:nvPr/>
          </p:nvSpPr>
          <p:spPr>
            <a:xfrm rot="3600000">
              <a:off x="7310614" y="2219920"/>
              <a:ext cx="144016" cy="497057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66956732"/>
      </p:ext>
    </p:extLst>
  </p:cSld>
  <p:clrMapOvr>
    <a:masterClrMapping/>
  </p:clrMapOvr>
  <p:transition advTm="66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2" grpId="0"/>
      <p:bldP spid="2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971600" y="1779662"/>
            <a:ext cx="1584176" cy="1584176"/>
            <a:chOff x="1619672" y="1779662"/>
            <a:chExt cx="1584176" cy="1584176"/>
          </a:xfrm>
        </p:grpSpPr>
        <p:sp>
          <p:nvSpPr>
            <p:cNvPr id="2" name="Пирог 1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6216" y="1779662"/>
            <a:ext cx="1584176" cy="1584176"/>
            <a:chOff x="1619672" y="1779662"/>
            <a:chExt cx="1584176" cy="1584176"/>
          </a:xfrm>
        </p:grpSpPr>
        <p:sp>
          <p:nvSpPr>
            <p:cNvPr id="7" name="Пирог 6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9912" y="1780630"/>
            <a:ext cx="1584176" cy="1584176"/>
            <a:chOff x="1619672" y="1779662"/>
            <a:chExt cx="1584176" cy="1584176"/>
          </a:xfrm>
        </p:grpSpPr>
        <p:sp>
          <p:nvSpPr>
            <p:cNvPr id="10" name="Пирог 9"/>
            <p:cNvSpPr/>
            <p:nvPr/>
          </p:nvSpPr>
          <p:spPr>
            <a:xfrm>
              <a:off x="1691680" y="1779662"/>
              <a:ext cx="1440160" cy="1512168"/>
            </a:xfrm>
            <a:prstGeom prst="pie">
              <a:avLst>
                <a:gd name="adj1" fmla="val 0"/>
                <a:gd name="adj2" fmla="val 10796724"/>
              </a:avLst>
            </a:prstGeom>
            <a:solidFill>
              <a:srgbClr val="FFFFFF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779662"/>
              <a:ext cx="1584176" cy="1584176"/>
            </a:xfrm>
            <a:prstGeom prst="ellipse">
              <a:avLst/>
            </a:prstGeom>
            <a:noFill/>
            <a:ln>
              <a:solidFill>
                <a:srgbClr val="FF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5020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206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9712" y="207100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91880" y="365187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9672" y="365086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2357" y="271311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669" y="2723852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96973" y="2733148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0 000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55273917"/>
      </p:ext>
    </p:extLst>
  </p:cSld>
  <p:clrMapOvr>
    <a:masterClrMapping/>
  </p:clrMapOvr>
  <p:transition advTm="89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" grpId="0"/>
      <p:bldP spid="25" grpId="0"/>
      <p:bldP spid="26" grpId="0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555776" y="2067694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24771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87" y="2340924"/>
            <a:ext cx="662106" cy="5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0108"/>
      </p:ext>
    </p:extLst>
  </p:cSld>
  <p:clrMapOvr>
    <a:masterClrMapping/>
  </p:clrMapOvr>
  <p:transition advTm="20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>
            <a:off x="1691680" y="2189063"/>
            <a:ext cx="1440160" cy="1440160"/>
          </a:xfrm>
          <a:prstGeom prst="blockArc">
            <a:avLst>
              <a:gd name="adj1" fmla="val 9770061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Арка 3"/>
          <p:cNvSpPr/>
          <p:nvPr/>
        </p:nvSpPr>
        <p:spPr>
          <a:xfrm>
            <a:off x="1547664" y="2045047"/>
            <a:ext cx="1728192" cy="1728192"/>
          </a:xfrm>
          <a:prstGeom prst="blockArc">
            <a:avLst>
              <a:gd name="adj1" fmla="val 6702330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Арка 4"/>
          <p:cNvSpPr/>
          <p:nvPr/>
        </p:nvSpPr>
        <p:spPr>
          <a:xfrm>
            <a:off x="1403648" y="1901031"/>
            <a:ext cx="2016224" cy="2016224"/>
          </a:xfrm>
          <a:prstGeom prst="blockArc">
            <a:avLst>
              <a:gd name="adj1" fmla="val 8146719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Арка 5"/>
          <p:cNvSpPr/>
          <p:nvPr/>
        </p:nvSpPr>
        <p:spPr>
          <a:xfrm>
            <a:off x="1259632" y="1757015"/>
            <a:ext cx="2304256" cy="2304256"/>
          </a:xfrm>
          <a:prstGeom prst="blockArc">
            <a:avLst>
              <a:gd name="adj1" fmla="val 5278129"/>
              <a:gd name="adj2" fmla="val 16221631"/>
              <a:gd name="adj3" fmla="val 5976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Арка 8"/>
          <p:cNvSpPr/>
          <p:nvPr/>
        </p:nvSpPr>
        <p:spPr>
          <a:xfrm>
            <a:off x="5292080" y="2189063"/>
            <a:ext cx="1440160" cy="1440160"/>
          </a:xfrm>
          <a:prstGeom prst="blockArc">
            <a:avLst>
              <a:gd name="adj1" fmla="val 9432336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>
            <a:off x="5148064" y="2045047"/>
            <a:ext cx="1728192" cy="1728192"/>
          </a:xfrm>
          <a:prstGeom prst="blockArc">
            <a:avLst>
              <a:gd name="adj1" fmla="val 760184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Арка 10"/>
          <p:cNvSpPr/>
          <p:nvPr/>
        </p:nvSpPr>
        <p:spPr>
          <a:xfrm>
            <a:off x="5004048" y="1901031"/>
            <a:ext cx="2016224" cy="2016224"/>
          </a:xfrm>
          <a:prstGeom prst="blockArc">
            <a:avLst>
              <a:gd name="adj1" fmla="val 6119128"/>
              <a:gd name="adj2" fmla="val 16254277"/>
              <a:gd name="adj3" fmla="val 6647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>
            <a:off x="4860032" y="1757015"/>
            <a:ext cx="2304256" cy="2304256"/>
          </a:xfrm>
          <a:prstGeom prst="blockArc">
            <a:avLst>
              <a:gd name="adj1" fmla="val 4116856"/>
              <a:gd name="adj2" fmla="val 16221631"/>
              <a:gd name="adj3" fmla="val 5976"/>
            </a:avLst>
          </a:prstGeom>
          <a:solidFill>
            <a:srgbClr val="D9D9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14336" y="1629548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2015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1629547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9544" y="25552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43697005"/>
      </p:ext>
    </p:extLst>
  </p:cSld>
  <p:clrMapOvr>
    <a:masterClrMapping/>
  </p:clrMapOvr>
  <p:transition advTm="774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" grpId="0"/>
      <p:bldP spid="16" grpId="0"/>
      <p:bldP spid="17" grpId="0"/>
      <p:bldP spid="18" grpId="0"/>
      <p:bldP spid="19" grpId="0"/>
      <p:bldP spid="22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Арка 2"/>
          <p:cNvSpPr/>
          <p:nvPr/>
        </p:nvSpPr>
        <p:spPr>
          <a:xfrm flipH="1">
            <a:off x="3865422" y="2211710"/>
            <a:ext cx="1485165" cy="1440160"/>
          </a:xfrm>
          <a:prstGeom prst="blockArc">
            <a:avLst>
              <a:gd name="adj1" fmla="val 5919522"/>
              <a:gd name="adj2" fmla="val 16261578"/>
              <a:gd name="adj3" fmla="val 9888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" name="Арка 3"/>
          <p:cNvSpPr/>
          <p:nvPr/>
        </p:nvSpPr>
        <p:spPr>
          <a:xfrm flipH="1">
            <a:off x="3716905" y="2067694"/>
            <a:ext cx="1782198" cy="1728192"/>
          </a:xfrm>
          <a:prstGeom prst="blockArc">
            <a:avLst>
              <a:gd name="adj1" fmla="val 816021"/>
              <a:gd name="adj2" fmla="val 16253815"/>
              <a:gd name="adj3" fmla="val 7969"/>
            </a:avLst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Арка 4"/>
          <p:cNvSpPr/>
          <p:nvPr/>
        </p:nvSpPr>
        <p:spPr>
          <a:xfrm flipH="1">
            <a:off x="3568389" y="1923678"/>
            <a:ext cx="2079231" cy="2016224"/>
          </a:xfrm>
          <a:prstGeom prst="blockArc">
            <a:avLst>
              <a:gd name="adj1" fmla="val 3200391"/>
              <a:gd name="adj2" fmla="val 16254277"/>
              <a:gd name="adj3" fmla="val 6647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Арка 5"/>
          <p:cNvSpPr/>
          <p:nvPr/>
        </p:nvSpPr>
        <p:spPr>
          <a:xfrm flipH="1">
            <a:off x="3419872" y="1779662"/>
            <a:ext cx="2376264" cy="2304256"/>
          </a:xfrm>
          <a:prstGeom prst="blockArc">
            <a:avLst>
              <a:gd name="adj1" fmla="val 21519879"/>
              <a:gd name="adj2" fmla="val 16255789"/>
              <a:gd name="adj3" fmla="val 6059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83216" y="1652194"/>
            <a:ext cx="1435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2016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2577847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34382707"/>
      </p:ext>
    </p:extLst>
  </p:cSld>
  <p:clrMapOvr>
    <a:masterClrMapping/>
  </p:clrMapOvr>
  <p:transition advTm="61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6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Капля 1"/>
          <p:cNvSpPr/>
          <p:nvPr/>
        </p:nvSpPr>
        <p:spPr>
          <a:xfrm>
            <a:off x="3635896" y="2941082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flipH="1">
            <a:off x="4644008" y="2941082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flipV="1">
            <a:off x="3635896" y="2004978"/>
            <a:ext cx="1008112" cy="936104"/>
          </a:xfrm>
          <a:prstGeom prst="teardrop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апля 18"/>
          <p:cNvSpPr/>
          <p:nvPr/>
        </p:nvSpPr>
        <p:spPr>
          <a:xfrm flipH="1" flipV="1">
            <a:off x="4644008" y="2004978"/>
            <a:ext cx="1008112" cy="936104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83" y="2247375"/>
            <a:ext cx="512538" cy="4513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75" y="2238265"/>
            <a:ext cx="370577" cy="4745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13" y="3194023"/>
            <a:ext cx="471699" cy="4302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79" y="3194023"/>
            <a:ext cx="523796" cy="354106"/>
          </a:xfrm>
          <a:prstGeom prst="rect">
            <a:avLst/>
          </a:prstGeom>
        </p:spPr>
      </p:pic>
      <p:sp>
        <p:nvSpPr>
          <p:cNvPr id="2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4459121"/>
      </p:ext>
    </p:extLst>
  </p:cSld>
  <p:clrMapOvr>
    <a:masterClrMapping/>
  </p:clrMapOvr>
  <p:transition advTm="90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5" grpId="0" animBg="1"/>
      <p:bldP spid="17" grpId="0" animBg="1"/>
      <p:bldP spid="19" grpId="0" animBg="1"/>
      <p:bldP spid="21" grpId="0"/>
      <p:bldP spid="23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771800" y="1995686"/>
            <a:ext cx="2160240" cy="2160240"/>
          </a:xfrm>
          <a:prstGeom prst="ellipse">
            <a:avLst/>
          </a:prstGeom>
          <a:noFill/>
          <a:ln w="5715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851920" y="4227934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331640" y="4587974"/>
            <a:ext cx="252028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31640" y="4011910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851920" y="1563638"/>
            <a:ext cx="0" cy="36004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851920" y="1563638"/>
            <a:ext cx="2880320" cy="0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732240" y="1563638"/>
            <a:ext cx="0" cy="576064"/>
          </a:xfrm>
          <a:prstGeom prst="line">
            <a:avLst/>
          </a:prstGeom>
          <a:ln w="1270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621258" y="2865260"/>
            <a:ext cx="2232248" cy="1040830"/>
            <a:chOff x="5621258" y="2865260"/>
            <a:chExt cx="2232248" cy="1040830"/>
          </a:xfrm>
        </p:grpSpPr>
        <p:sp>
          <p:nvSpPr>
            <p:cNvPr id="21" name="TextBox 20"/>
            <p:cNvSpPr txBox="1"/>
            <p:nvPr/>
          </p:nvSpPr>
          <p:spPr>
            <a:xfrm>
              <a:off x="5621258" y="319820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15588" y="2865260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9238" y="2856578"/>
            <a:ext cx="2232248" cy="1053532"/>
            <a:chOff x="289238" y="2856578"/>
            <a:chExt cx="2232248" cy="1053532"/>
          </a:xfrm>
        </p:grpSpPr>
        <p:sp>
          <p:nvSpPr>
            <p:cNvPr id="23" name="TextBox 22"/>
            <p:cNvSpPr txBox="1"/>
            <p:nvPr/>
          </p:nvSpPr>
          <p:spPr>
            <a:xfrm>
              <a:off x="289238" y="3202224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3568" y="2856578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80" y="2401611"/>
            <a:ext cx="455320" cy="4549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539" y="2356032"/>
            <a:ext cx="488258" cy="487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43808" y="272186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787" y="2315458"/>
            <a:ext cx="620265" cy="310133"/>
          </a:xfrm>
          <a:prstGeom prst="rect">
            <a:avLst/>
          </a:prstGeom>
        </p:spPr>
      </p:pic>
      <p:sp>
        <p:nvSpPr>
          <p:cNvPr id="28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37877881"/>
      </p:ext>
    </p:extLst>
  </p:cSld>
  <p:clrMapOvr>
    <a:masterClrMapping/>
  </p:clrMapOvr>
  <p:transition advTm="38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/>
      <p:bldP spid="16" grpId="0"/>
      <p:bldP spid="26" grpId="0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431007" y="1995756"/>
            <a:ext cx="1753737" cy="1432399"/>
            <a:chOff x="6431007" y="1859501"/>
            <a:chExt cx="1753737" cy="1432399"/>
          </a:xfrm>
        </p:grpSpPr>
        <p:sp>
          <p:nvSpPr>
            <p:cNvPr id="162" name="Овал 161"/>
            <p:cNvSpPr/>
            <p:nvPr/>
          </p:nvSpPr>
          <p:spPr>
            <a:xfrm>
              <a:off x="6431007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6591529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Овал 163"/>
            <p:cNvSpPr/>
            <p:nvPr/>
          </p:nvSpPr>
          <p:spPr>
            <a:xfrm>
              <a:off x="6752556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6914108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6" name="Овал 165"/>
            <p:cNvSpPr/>
            <p:nvPr/>
          </p:nvSpPr>
          <p:spPr>
            <a:xfrm>
              <a:off x="707424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Овал 166"/>
            <p:cNvSpPr/>
            <p:nvPr/>
          </p:nvSpPr>
          <p:spPr>
            <a:xfrm>
              <a:off x="7234675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Овал 167"/>
            <p:cNvSpPr/>
            <p:nvPr/>
          </p:nvSpPr>
          <p:spPr>
            <a:xfrm>
              <a:off x="7393770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Овал 168"/>
            <p:cNvSpPr/>
            <p:nvPr/>
          </p:nvSpPr>
          <p:spPr>
            <a:xfrm>
              <a:off x="7554292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Овал 169"/>
            <p:cNvSpPr/>
            <p:nvPr/>
          </p:nvSpPr>
          <p:spPr>
            <a:xfrm>
              <a:off x="7713311" y="314770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Овал 170"/>
            <p:cNvSpPr/>
            <p:nvPr/>
          </p:nvSpPr>
          <p:spPr>
            <a:xfrm>
              <a:off x="7876871" y="314788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8040728" y="314781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Овал 172"/>
            <p:cNvSpPr/>
            <p:nvPr/>
          </p:nvSpPr>
          <p:spPr>
            <a:xfrm>
              <a:off x="6431007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Овал 173"/>
            <p:cNvSpPr/>
            <p:nvPr/>
          </p:nvSpPr>
          <p:spPr>
            <a:xfrm>
              <a:off x="6591529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6752556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6914108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Овал 176"/>
            <p:cNvSpPr/>
            <p:nvPr/>
          </p:nvSpPr>
          <p:spPr>
            <a:xfrm>
              <a:off x="707424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Овал 177"/>
            <p:cNvSpPr/>
            <p:nvPr/>
          </p:nvSpPr>
          <p:spPr>
            <a:xfrm>
              <a:off x="7234675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7393770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7554292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Овал 180"/>
            <p:cNvSpPr/>
            <p:nvPr/>
          </p:nvSpPr>
          <p:spPr>
            <a:xfrm>
              <a:off x="7713311" y="293969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Овал 181"/>
            <p:cNvSpPr/>
            <p:nvPr/>
          </p:nvSpPr>
          <p:spPr>
            <a:xfrm>
              <a:off x="7876871" y="293987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8040728" y="293980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6431007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Овал 184"/>
            <p:cNvSpPr/>
            <p:nvPr/>
          </p:nvSpPr>
          <p:spPr>
            <a:xfrm>
              <a:off x="6591529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Овал 185"/>
            <p:cNvSpPr/>
            <p:nvPr/>
          </p:nvSpPr>
          <p:spPr>
            <a:xfrm>
              <a:off x="6752556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6914108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707424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9" name="Овал 188"/>
            <p:cNvSpPr/>
            <p:nvPr/>
          </p:nvSpPr>
          <p:spPr>
            <a:xfrm>
              <a:off x="7234675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Овал 189"/>
            <p:cNvSpPr/>
            <p:nvPr/>
          </p:nvSpPr>
          <p:spPr>
            <a:xfrm>
              <a:off x="7393770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Овал 190"/>
            <p:cNvSpPr/>
            <p:nvPr/>
          </p:nvSpPr>
          <p:spPr>
            <a:xfrm>
              <a:off x="7554292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Овал 191"/>
            <p:cNvSpPr/>
            <p:nvPr/>
          </p:nvSpPr>
          <p:spPr>
            <a:xfrm>
              <a:off x="7713311" y="272366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Овал 192"/>
            <p:cNvSpPr/>
            <p:nvPr/>
          </p:nvSpPr>
          <p:spPr>
            <a:xfrm>
              <a:off x="7876871" y="272384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Овал 193"/>
            <p:cNvSpPr/>
            <p:nvPr/>
          </p:nvSpPr>
          <p:spPr>
            <a:xfrm>
              <a:off x="8040728" y="272377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6431007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6" name="Овал 195"/>
            <p:cNvSpPr/>
            <p:nvPr/>
          </p:nvSpPr>
          <p:spPr>
            <a:xfrm>
              <a:off x="6591529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Овал 196"/>
            <p:cNvSpPr/>
            <p:nvPr/>
          </p:nvSpPr>
          <p:spPr>
            <a:xfrm>
              <a:off x="6752556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Овал 197"/>
            <p:cNvSpPr/>
            <p:nvPr/>
          </p:nvSpPr>
          <p:spPr>
            <a:xfrm>
              <a:off x="6914108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707424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99"/>
            <p:cNvSpPr/>
            <p:nvPr/>
          </p:nvSpPr>
          <p:spPr>
            <a:xfrm>
              <a:off x="7234675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7393770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Овал 201"/>
            <p:cNvSpPr/>
            <p:nvPr/>
          </p:nvSpPr>
          <p:spPr>
            <a:xfrm>
              <a:off x="7554292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Овал 202"/>
            <p:cNvSpPr/>
            <p:nvPr/>
          </p:nvSpPr>
          <p:spPr>
            <a:xfrm>
              <a:off x="7713311" y="250764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7876871" y="250782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5" name="Овал 204"/>
            <p:cNvSpPr/>
            <p:nvPr/>
          </p:nvSpPr>
          <p:spPr>
            <a:xfrm>
              <a:off x="8040728" y="250775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Овал 205"/>
            <p:cNvSpPr/>
            <p:nvPr/>
          </p:nvSpPr>
          <p:spPr>
            <a:xfrm>
              <a:off x="6431007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6591529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/>
            <p:cNvSpPr/>
            <p:nvPr/>
          </p:nvSpPr>
          <p:spPr>
            <a:xfrm>
              <a:off x="6752556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Овал 208"/>
            <p:cNvSpPr/>
            <p:nvPr/>
          </p:nvSpPr>
          <p:spPr>
            <a:xfrm>
              <a:off x="6914108" y="229197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Овал 209"/>
            <p:cNvSpPr/>
            <p:nvPr/>
          </p:nvSpPr>
          <p:spPr>
            <a:xfrm>
              <a:off x="7074248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Овал 210"/>
            <p:cNvSpPr/>
            <p:nvPr/>
          </p:nvSpPr>
          <p:spPr>
            <a:xfrm>
              <a:off x="7234675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Овал 211"/>
            <p:cNvSpPr/>
            <p:nvPr/>
          </p:nvSpPr>
          <p:spPr>
            <a:xfrm>
              <a:off x="7393770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Овал 212"/>
            <p:cNvSpPr/>
            <p:nvPr/>
          </p:nvSpPr>
          <p:spPr>
            <a:xfrm>
              <a:off x="7554292" y="229190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4" name="Овал 213"/>
            <p:cNvSpPr/>
            <p:nvPr/>
          </p:nvSpPr>
          <p:spPr>
            <a:xfrm>
              <a:off x="771331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7876871" y="229179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Овал 215"/>
            <p:cNvSpPr/>
            <p:nvPr/>
          </p:nvSpPr>
          <p:spPr>
            <a:xfrm>
              <a:off x="8040728" y="229172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6431007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6591529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6752556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Овал 219"/>
            <p:cNvSpPr/>
            <p:nvPr/>
          </p:nvSpPr>
          <p:spPr>
            <a:xfrm>
              <a:off x="6914108" y="20757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Овал 220"/>
            <p:cNvSpPr/>
            <p:nvPr/>
          </p:nvSpPr>
          <p:spPr>
            <a:xfrm>
              <a:off x="7074248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7234675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Овал 222"/>
            <p:cNvSpPr/>
            <p:nvPr/>
          </p:nvSpPr>
          <p:spPr>
            <a:xfrm>
              <a:off x="7393770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Овал 223"/>
            <p:cNvSpPr/>
            <p:nvPr/>
          </p:nvSpPr>
          <p:spPr>
            <a:xfrm>
              <a:off x="7554292" y="20757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Овал 224"/>
            <p:cNvSpPr/>
            <p:nvPr/>
          </p:nvSpPr>
          <p:spPr>
            <a:xfrm>
              <a:off x="771331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7876871" y="20755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8040728" y="207552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6431007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6591529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229"/>
            <p:cNvSpPr/>
            <p:nvPr/>
          </p:nvSpPr>
          <p:spPr>
            <a:xfrm>
              <a:off x="6752556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6914108" y="185975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7074248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7234675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7393770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/>
            <p:nvPr/>
          </p:nvSpPr>
          <p:spPr>
            <a:xfrm>
              <a:off x="7554292" y="185968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/>
            <p:nvPr/>
          </p:nvSpPr>
          <p:spPr>
            <a:xfrm>
              <a:off x="771331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7876871" y="185957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8040728" y="185950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07530" y="1987637"/>
            <a:ext cx="1753737" cy="1432399"/>
            <a:chOff x="3707530" y="1851382"/>
            <a:chExt cx="1753737" cy="1432399"/>
          </a:xfrm>
        </p:grpSpPr>
        <p:sp>
          <p:nvSpPr>
            <p:cNvPr id="85" name="Овал 84"/>
            <p:cNvSpPr/>
            <p:nvPr/>
          </p:nvSpPr>
          <p:spPr>
            <a:xfrm>
              <a:off x="370753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3868052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029079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4190631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435077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511198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670293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30815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89834" y="313958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153394" y="313976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5317251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370753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3868052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4029079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4190631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435077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4511198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670293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4830815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4989834" y="293157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153394" y="293175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17251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370753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3868052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029079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190631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35077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4511198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4670293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830815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4989834" y="2715548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5153394" y="271572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5317251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3707530" y="2499812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3868052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029079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4190631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Овал 121"/>
            <p:cNvSpPr/>
            <p:nvPr/>
          </p:nvSpPr>
          <p:spPr>
            <a:xfrm>
              <a:off x="435077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Овал 122"/>
            <p:cNvSpPr/>
            <p:nvPr/>
          </p:nvSpPr>
          <p:spPr>
            <a:xfrm>
              <a:off x="4511198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4670293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4830815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89834" y="249952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5153394" y="249970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Овал 127"/>
            <p:cNvSpPr/>
            <p:nvPr/>
          </p:nvSpPr>
          <p:spPr>
            <a:xfrm>
              <a:off x="5317251" y="2499633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Овал 128"/>
            <p:cNvSpPr/>
            <p:nvPr/>
          </p:nvSpPr>
          <p:spPr>
            <a:xfrm>
              <a:off x="370753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3868052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4029079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4190631" y="228385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4350771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Овал 133"/>
            <p:cNvSpPr/>
            <p:nvPr/>
          </p:nvSpPr>
          <p:spPr>
            <a:xfrm>
              <a:off x="4511198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4670293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4830815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>
              <a:off x="498983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/>
            <p:cNvSpPr/>
            <p:nvPr/>
          </p:nvSpPr>
          <p:spPr>
            <a:xfrm>
              <a:off x="5153394" y="228367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/>
            <p:cNvSpPr/>
            <p:nvPr/>
          </p:nvSpPr>
          <p:spPr>
            <a:xfrm>
              <a:off x="5317251" y="2283609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370753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Овал 140"/>
            <p:cNvSpPr/>
            <p:nvPr/>
          </p:nvSpPr>
          <p:spPr>
            <a:xfrm>
              <a:off x="3868052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Овал 141"/>
            <p:cNvSpPr/>
            <p:nvPr/>
          </p:nvSpPr>
          <p:spPr>
            <a:xfrm>
              <a:off x="4029079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Овал 142"/>
            <p:cNvSpPr/>
            <p:nvPr/>
          </p:nvSpPr>
          <p:spPr>
            <a:xfrm>
              <a:off x="4190631" y="206765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Овал 143"/>
            <p:cNvSpPr/>
            <p:nvPr/>
          </p:nvSpPr>
          <p:spPr>
            <a:xfrm>
              <a:off x="4350771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Овал 144"/>
            <p:cNvSpPr/>
            <p:nvPr/>
          </p:nvSpPr>
          <p:spPr>
            <a:xfrm>
              <a:off x="4511198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4670293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4830815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498983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5153394" y="206747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5317251" y="2067406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70753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3868052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4029079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4190631" y="185163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4350771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4511198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4670293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4830815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498983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5153394" y="185145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5317251" y="185138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54146" y="1987746"/>
            <a:ext cx="1753737" cy="1432399"/>
            <a:chOff x="954146" y="1851491"/>
            <a:chExt cx="1753737" cy="1432399"/>
          </a:xfrm>
        </p:grpSpPr>
        <p:sp>
          <p:nvSpPr>
            <p:cNvPr id="7" name="Овал 6"/>
            <p:cNvSpPr/>
            <p:nvPr/>
          </p:nvSpPr>
          <p:spPr>
            <a:xfrm>
              <a:off x="954146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1114668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275695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37247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9738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757814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916909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2077431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2236450" y="3139695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400010" y="313987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563867" y="3139804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954146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114668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275695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37247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159738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1757814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916909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077431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236450" y="2931681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400010" y="293186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63867" y="2931790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54146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114668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1275695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437247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59738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757814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1916909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077431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236450" y="2715657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400010" y="271583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563867" y="2715766"/>
              <a:ext cx="144016" cy="144016"/>
            </a:xfrm>
            <a:prstGeom prst="ellipse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954146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14668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275695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437247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59738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57814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16909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2077431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236450" y="2499633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400010" y="249981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563867" y="2499742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954146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1114668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275695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37247" y="228396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1597387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757814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16909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077431" y="2283897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23645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00010" y="228378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563867" y="2283718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954146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1114668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1275695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1437247" y="206776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1597387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757814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1916909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2077431" y="2067694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223645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2400010" y="206758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563867" y="2067515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954146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1114668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1275695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437247" y="185174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597387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757814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916909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2077431" y="1851670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223645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2400010" y="185156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563867" y="1851491"/>
              <a:ext cx="144016" cy="14401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954146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706337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29814" y="3644109"/>
            <a:ext cx="17537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1098162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878403" y="148386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6591529" y="14838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619463777"/>
      </p:ext>
    </p:extLst>
  </p:cSld>
  <p:clrMapOvr>
    <a:masterClrMapping/>
  </p:clrMapOvr>
  <p:transition advTm="67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6" grpId="0"/>
      <p:bldP spid="2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1920" y="258454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72000" y="1864466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31840" y="331169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864466"/>
            <a:ext cx="2160239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991403" y="3304626"/>
            <a:ext cx="2160240" cy="72008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77" y="2807635"/>
            <a:ext cx="530166" cy="2739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232" y="3463838"/>
            <a:ext cx="401295" cy="4016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93" y="2016569"/>
            <a:ext cx="472293" cy="4158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71601" y="18766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1403" y="330462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9" idx="7"/>
            <a:endCxn id="10" idx="3"/>
          </p:cNvCxnSpPr>
          <p:nvPr/>
        </p:nvCxnSpPr>
        <p:spPr>
          <a:xfrm flipV="1">
            <a:off x="4466547" y="247909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735971" y="3199173"/>
            <a:ext cx="210906" cy="210906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851920" y="3687724"/>
            <a:ext cx="2025159" cy="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877079" y="3311692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75857" y="2234392"/>
            <a:ext cx="1296143" cy="89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3275856" y="1884880"/>
            <a:ext cx="1" cy="70082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9341886"/>
      </p:ext>
    </p:extLst>
  </p:cSld>
  <p:clrMapOvr>
    <a:masterClrMapping/>
  </p:clrMapOvr>
  <p:transition advTm="101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1" grpId="0"/>
      <p:bldP spid="13" grpId="0"/>
      <p:bldP spid="18" grpId="0"/>
      <p:bldP spid="19" grpId="0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/>
          <p:cNvSpPr/>
          <p:nvPr/>
        </p:nvSpPr>
        <p:spPr>
          <a:xfrm>
            <a:off x="4572000" y="4011910"/>
            <a:ext cx="360040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>
            <a:off x="4860032" y="3579862"/>
            <a:ext cx="302433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5143456" y="3147814"/>
            <a:ext cx="2452880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5431488" y="2715766"/>
            <a:ext cx="1876816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5719520" y="2283718"/>
            <a:ext cx="1300752" cy="360040"/>
          </a:xfrm>
          <a:prstGeom prst="trapezoid">
            <a:avLst>
              <a:gd name="adj" fmla="val 67329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12160" y="1635646"/>
            <a:ext cx="720080" cy="576064"/>
          </a:xfrm>
          <a:prstGeom prst="triangl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397184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4457" y="353979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310774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3648" y="267569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224364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78075186"/>
      </p:ext>
    </p:extLst>
  </p:cSld>
  <p:clrMapOvr>
    <a:masterClrMapping/>
  </p:clrMapOvr>
  <p:transition advTm="76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971600" y="2355726"/>
            <a:ext cx="1152127" cy="1152128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03648" y="170765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403648" y="386789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123379" y="3651870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83768" y="314781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123379" y="1963117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483768" y="2427734"/>
            <a:ext cx="288032" cy="28803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91" y="2665296"/>
            <a:ext cx="703344" cy="532988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851920" y="1950083"/>
            <a:ext cx="4422686" cy="1982300"/>
            <a:chOff x="3749714" y="1950083"/>
            <a:chExt cx="4422686" cy="198230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3749714" y="1950083"/>
              <a:ext cx="4422686" cy="1982300"/>
              <a:chOff x="3749714" y="1950083"/>
              <a:chExt cx="4422686" cy="198230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49714" y="2608944"/>
                <a:ext cx="442268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ad minim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veniam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quis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nostrud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exercitation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ullamco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nisi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aliquip</a:t>
                </a:r>
                <a:r>
                  <a:rPr lang="en-US" sz="1000" dirty="0">
                    <a:solidFill>
                      <a:schemeClr val="bg1"/>
                    </a:solidFill>
                  </a:rPr>
                  <a:t> ex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commodo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consequat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Duis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aute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irure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dolor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reprehenderit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voluptate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velit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esse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cillum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eu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fugiat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nulla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pariatur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.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Excepteur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sint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occaecat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cupidatat</a:t>
                </a:r>
                <a:r>
                  <a:rPr lang="en-US" sz="1000" dirty="0">
                    <a:solidFill>
                      <a:schemeClr val="bg1"/>
                    </a:solidFill>
                  </a:rPr>
                  <a:t> non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proident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in culpa qui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officia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deserunt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mollit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anim</a:t>
                </a:r>
                <a:r>
                  <a:rPr lang="en-US" sz="1000" dirty="0">
                    <a:solidFill>
                      <a:schemeClr val="bg1"/>
                    </a:solidFill>
                  </a:rPr>
                  <a:t> id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est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laborum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>
                    <a:solidFill>
                      <a:schemeClr val="bg1"/>
                    </a:solidFill>
                  </a:rPr>
                  <a:t>Lorem ipsum dolor sit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amet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consectetur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adipisicing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elit</a:t>
                </a:r>
                <a:r>
                  <a:rPr lang="en-US" sz="1000" dirty="0">
                    <a:solidFill>
                      <a:schemeClr val="bg1"/>
                    </a:solidFill>
                  </a:rPr>
                  <a:t>,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sed</a:t>
                </a:r>
                <a:r>
                  <a:rPr lang="en-US" sz="1000" dirty="0">
                    <a:solidFill>
                      <a:schemeClr val="bg1"/>
                    </a:solidFill>
                  </a:rPr>
                  <a:t> do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eiusmod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tempor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incididunt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ut</a:t>
                </a:r>
                <a:r>
                  <a:rPr lang="en-US" sz="1000" dirty="0">
                    <a:solidFill>
                      <a:schemeClr val="bg1"/>
                    </a:solidFill>
                  </a:rPr>
                  <a:t>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labore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et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dolore</a:t>
                </a:r>
                <a:r>
                  <a:rPr lang="en-US" sz="1000" dirty="0">
                    <a:solidFill>
                      <a:schemeClr val="bg1"/>
                    </a:solidFill>
                  </a:rPr>
                  <a:t> magna </a:t>
                </a:r>
                <a:r>
                  <a:rPr lang="en-US" sz="1000" dirty="0" err="1">
                    <a:solidFill>
                      <a:schemeClr val="bg1"/>
                    </a:solidFill>
                  </a:rPr>
                  <a:t>aliqua</a:t>
                </a:r>
                <a:r>
                  <a:rPr lang="en-US" sz="1000" dirty="0">
                    <a:solidFill>
                      <a:schemeClr val="bg1"/>
                    </a:solidFill>
                  </a:rPr>
                  <a:t>.</a:t>
                </a:r>
                <a:r>
                  <a:rPr lang="ru-RU" sz="10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9714" y="1950083"/>
                <a:ext cx="15638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bg1"/>
                    </a:solidFill>
                    <a:latin typeface="+mj-lt"/>
                  </a:rPr>
                  <a:t>Lorem ipsum</a:t>
                </a:r>
                <a:endParaRPr lang="id-ID" sz="2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49714" y="2308585"/>
              <a:ext cx="21951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400" dirty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id-ID" sz="1400" dirty="0" smtClean="0">
                  <a:solidFill>
                    <a:schemeClr val="bg1"/>
                  </a:solidFill>
                  <a:latin typeface="+mj-lt"/>
                </a:rPr>
                <a:t>ut your great subtitle here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3779912" y="1851670"/>
            <a:ext cx="0" cy="216024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9299" y="2931790"/>
            <a:ext cx="630613" cy="0"/>
          </a:xfrm>
          <a:prstGeom prst="line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14935312"/>
      </p:ext>
    </p:extLst>
  </p:cSld>
  <p:clrMapOvr>
    <a:masterClrMapping/>
  </p:clrMapOvr>
  <p:transition advTm="642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1" grpId="0"/>
      <p:bldP spid="13" grpId="0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015236" y="1686051"/>
            <a:ext cx="1437084" cy="2448272"/>
            <a:chOff x="3059832" y="1707654"/>
            <a:chExt cx="1656184" cy="2448272"/>
          </a:xfrm>
        </p:grpSpPr>
        <p:sp>
          <p:nvSpPr>
            <p:cNvPr id="2" name="Блок-схема: сопоставление 1"/>
            <p:cNvSpPr/>
            <p:nvPr/>
          </p:nvSpPr>
          <p:spPr>
            <a:xfrm>
              <a:off x="3131840" y="1851670"/>
              <a:ext cx="1512168" cy="2160240"/>
            </a:xfrm>
            <a:prstGeom prst="flowChartCollat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3059832" y="1707654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3059832" y="4011910"/>
              <a:ext cx="1656184" cy="144016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Блок-схема: объединение 4"/>
            <p:cNvSpPr/>
            <p:nvPr/>
          </p:nvSpPr>
          <p:spPr>
            <a:xfrm>
              <a:off x="3563888" y="2324322"/>
              <a:ext cx="664144" cy="5354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10248"/>
                <a:gd name="connsiteY0" fmla="*/ 318 h 10318"/>
                <a:gd name="connsiteX1" fmla="*/ 10248 w 10248"/>
                <a:gd name="connsiteY1" fmla="*/ 0 h 10318"/>
                <a:gd name="connsiteX2" fmla="*/ 5000 w 10248"/>
                <a:gd name="connsiteY2" fmla="*/ 10318 h 10318"/>
                <a:gd name="connsiteX3" fmla="*/ 0 w 10248"/>
                <a:gd name="connsiteY3" fmla="*/ 318 h 10318"/>
                <a:gd name="connsiteX0" fmla="*/ 0 w 10248"/>
                <a:gd name="connsiteY0" fmla="*/ 376 h 10376"/>
                <a:gd name="connsiteX1" fmla="*/ 10248 w 10248"/>
                <a:gd name="connsiteY1" fmla="*/ 58 h 10376"/>
                <a:gd name="connsiteX2" fmla="*/ 5000 w 10248"/>
                <a:gd name="connsiteY2" fmla="*/ 10376 h 10376"/>
                <a:gd name="connsiteX3" fmla="*/ 0 w 10248"/>
                <a:gd name="connsiteY3" fmla="*/ 376 h 10376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347 h 10347"/>
                <a:gd name="connsiteX1" fmla="*/ 10248 w 10248"/>
                <a:gd name="connsiteY1" fmla="*/ 29 h 10347"/>
                <a:gd name="connsiteX2" fmla="*/ 5000 w 10248"/>
                <a:gd name="connsiteY2" fmla="*/ 10347 h 10347"/>
                <a:gd name="connsiteX3" fmla="*/ 0 w 10248"/>
                <a:gd name="connsiteY3" fmla="*/ 347 h 10347"/>
                <a:gd name="connsiteX0" fmla="*/ 0 w 10248"/>
                <a:gd name="connsiteY0" fmla="*/ 623 h 10623"/>
                <a:gd name="connsiteX1" fmla="*/ 10248 w 10248"/>
                <a:gd name="connsiteY1" fmla="*/ 305 h 10623"/>
                <a:gd name="connsiteX2" fmla="*/ 5000 w 10248"/>
                <a:gd name="connsiteY2" fmla="*/ 10623 h 10623"/>
                <a:gd name="connsiteX3" fmla="*/ 0 w 10248"/>
                <a:gd name="connsiteY3" fmla="*/ 623 h 1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48" h="10623">
                  <a:moveTo>
                    <a:pt x="0" y="623"/>
                  </a:moveTo>
                  <a:cubicBezTo>
                    <a:pt x="4777" y="1154"/>
                    <a:pt x="6275" y="-703"/>
                    <a:pt x="10248" y="305"/>
                  </a:cubicBezTo>
                  <a:lnTo>
                    <a:pt x="5000" y="10623"/>
                  </a:lnTo>
                  <a:lnTo>
                    <a:pt x="0" y="62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Трапеция 6"/>
            <p:cNvSpPr/>
            <p:nvPr/>
          </p:nvSpPr>
          <p:spPr>
            <a:xfrm>
              <a:off x="3278932" y="3395444"/>
              <a:ext cx="1224136" cy="544458"/>
            </a:xfrm>
            <a:custGeom>
              <a:avLst/>
              <a:gdLst>
                <a:gd name="connsiteX0" fmla="*/ 0 w 1224136"/>
                <a:gd name="connsiteY0" fmla="*/ 504056 h 504056"/>
                <a:gd name="connsiteX1" fmla="*/ 322530 w 1224136"/>
                <a:gd name="connsiteY1" fmla="*/ 0 h 504056"/>
                <a:gd name="connsiteX2" fmla="*/ 901606 w 1224136"/>
                <a:gd name="connsiteY2" fmla="*/ 0 h 504056"/>
                <a:gd name="connsiteX3" fmla="*/ 1224136 w 1224136"/>
                <a:gd name="connsiteY3" fmla="*/ 504056 h 504056"/>
                <a:gd name="connsiteX4" fmla="*/ 0 w 1224136"/>
                <a:gd name="connsiteY4" fmla="*/ 504056 h 504056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27822 h 527822"/>
                <a:gd name="connsiteX1" fmla="*/ 322530 w 1224136"/>
                <a:gd name="connsiteY1" fmla="*/ 23766 h 527822"/>
                <a:gd name="connsiteX2" fmla="*/ 901606 w 1224136"/>
                <a:gd name="connsiteY2" fmla="*/ 23766 h 527822"/>
                <a:gd name="connsiteX3" fmla="*/ 1224136 w 1224136"/>
                <a:gd name="connsiteY3" fmla="*/ 527822 h 527822"/>
                <a:gd name="connsiteX4" fmla="*/ 0 w 1224136"/>
                <a:gd name="connsiteY4" fmla="*/ 527822 h 527822"/>
                <a:gd name="connsiteX0" fmla="*/ 0 w 1224136"/>
                <a:gd name="connsiteY0" fmla="*/ 544458 h 544458"/>
                <a:gd name="connsiteX1" fmla="*/ 322530 w 1224136"/>
                <a:gd name="connsiteY1" fmla="*/ 40402 h 544458"/>
                <a:gd name="connsiteX2" fmla="*/ 901606 w 1224136"/>
                <a:gd name="connsiteY2" fmla="*/ 40402 h 544458"/>
                <a:gd name="connsiteX3" fmla="*/ 1224136 w 1224136"/>
                <a:gd name="connsiteY3" fmla="*/ 544458 h 544458"/>
                <a:gd name="connsiteX4" fmla="*/ 0 w 1224136"/>
                <a:gd name="connsiteY4" fmla="*/ 544458 h 54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4136" h="544458">
                  <a:moveTo>
                    <a:pt x="0" y="544458"/>
                  </a:moveTo>
                  <a:lnTo>
                    <a:pt x="322530" y="40402"/>
                  </a:lnTo>
                  <a:cubicBezTo>
                    <a:pt x="552986" y="-50503"/>
                    <a:pt x="633718" y="40402"/>
                    <a:pt x="901606" y="40402"/>
                  </a:cubicBezTo>
                  <a:lnTo>
                    <a:pt x="1224136" y="544458"/>
                  </a:lnTo>
                  <a:lnTo>
                    <a:pt x="0" y="544458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937956" y="2340987"/>
            <a:ext cx="4422686" cy="1732792"/>
            <a:chOff x="3749714" y="2199591"/>
            <a:chExt cx="4422686" cy="1732792"/>
          </a:xfrm>
        </p:grpSpPr>
        <p:sp>
          <p:nvSpPr>
            <p:cNvPr id="16" name="TextBox 15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10" y="1847579"/>
            <a:ext cx="488258" cy="487800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5692291"/>
      </p:ext>
    </p:extLst>
  </p:cSld>
  <p:clrMapOvr>
    <a:masterClrMapping/>
  </p:clrMapOvr>
  <p:transition advTm="414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" grpId="0"/>
      <p:bldP spid="12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ятиугольник 3"/>
          <p:cNvSpPr/>
          <p:nvPr/>
        </p:nvSpPr>
        <p:spPr>
          <a:xfrm>
            <a:off x="-4534" y="1491465"/>
            <a:ext cx="3851920" cy="432048"/>
          </a:xfrm>
          <a:prstGeom prst="homePlate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>
            <a:off x="-4534" y="2006316"/>
            <a:ext cx="3136374" cy="432048"/>
          </a:xfrm>
          <a:prstGeom prst="homePlat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9068" y="2499577"/>
            <a:ext cx="2420828" cy="432048"/>
          </a:xfrm>
          <a:prstGeom prst="homePlat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-6934" y="3006338"/>
            <a:ext cx="3851920" cy="432048"/>
          </a:xfrm>
          <a:prstGeom prst="homePlat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-9068" y="3511808"/>
            <a:ext cx="3140908" cy="432048"/>
          </a:xfrm>
          <a:prstGeom prst="homePlat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>
            <a:off x="-9068" y="4011745"/>
            <a:ext cx="2420828" cy="432048"/>
          </a:xfrm>
          <a:prstGeom prst="homePlat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54146" y="285916"/>
            <a:ext cx="1821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Infographic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9287" y="150097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9287" y="2022285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287" y="2515546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59287" y="302230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9287" y="3527777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287" y="402771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74458802"/>
      </p:ext>
    </p:extLst>
  </p:cSld>
  <p:clrMapOvr>
    <a:masterClrMapping/>
  </p:clrMapOvr>
  <p:transition advTm="82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3219822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Lorem ipsum dolor </a:t>
            </a:r>
            <a:r>
              <a:rPr lang="en-US" sz="1600" dirty="0">
                <a:solidFill>
                  <a:schemeClr val="bg1"/>
                </a:solidFill>
              </a:rPr>
              <a:t>sit </a:t>
            </a:r>
            <a:r>
              <a:rPr lang="en-US" sz="1600" dirty="0" err="1">
                <a:solidFill>
                  <a:schemeClr val="bg1"/>
                </a:solidFill>
              </a:rPr>
              <a:t>amet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consectetur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adipisicing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elit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sed</a:t>
            </a:r>
            <a:r>
              <a:rPr lang="en-US" sz="1600" dirty="0">
                <a:solidFill>
                  <a:schemeClr val="bg1"/>
                </a:solidFill>
              </a:rPr>
              <a:t> do </a:t>
            </a:r>
            <a:r>
              <a:rPr lang="en-US" sz="1600" dirty="0" err="1">
                <a:solidFill>
                  <a:schemeClr val="bg1"/>
                </a:solidFill>
              </a:rPr>
              <a:t>eiusmod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tempor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incididunt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labore</a:t>
            </a:r>
            <a:r>
              <a:rPr lang="en-US" sz="1600" dirty="0">
                <a:solidFill>
                  <a:schemeClr val="bg1"/>
                </a:solidFill>
              </a:rPr>
              <a:t> et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magna </a:t>
            </a:r>
            <a:r>
              <a:rPr lang="en-US" sz="1600" dirty="0" err="1">
                <a:solidFill>
                  <a:schemeClr val="bg1"/>
                </a:solidFill>
              </a:rPr>
              <a:t>aliqua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ad minim </a:t>
            </a:r>
            <a:r>
              <a:rPr lang="en-US" sz="1600" dirty="0" err="1">
                <a:solidFill>
                  <a:schemeClr val="bg1"/>
                </a:solidFill>
              </a:rPr>
              <a:t>veniam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nostrud</a:t>
            </a:r>
            <a:r>
              <a:rPr lang="en-US" sz="1600" dirty="0">
                <a:solidFill>
                  <a:schemeClr val="bg1"/>
                </a:solidFill>
              </a:rPr>
              <a:t> exercitation </a:t>
            </a:r>
            <a:r>
              <a:rPr lang="en-US" sz="1600" dirty="0" err="1">
                <a:solidFill>
                  <a:schemeClr val="bg1"/>
                </a:solidFill>
              </a:rPr>
              <a:t>ullamco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laboris</a:t>
            </a:r>
            <a:r>
              <a:rPr lang="en-US" sz="1600" dirty="0">
                <a:solidFill>
                  <a:schemeClr val="bg1"/>
                </a:solidFill>
              </a:rPr>
              <a:t> nisi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aliquip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ea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commodo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consequat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Duis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aute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irure</a:t>
            </a:r>
            <a:r>
              <a:rPr lang="en-US" sz="1600" dirty="0">
                <a:solidFill>
                  <a:schemeClr val="bg1"/>
                </a:solidFill>
              </a:rPr>
              <a:t> dolor in </a:t>
            </a:r>
            <a:r>
              <a:rPr lang="en-US" sz="1600" dirty="0" err="1">
                <a:solidFill>
                  <a:schemeClr val="bg1"/>
                </a:solidFill>
              </a:rPr>
              <a:t>reprehenderit</a:t>
            </a:r>
            <a:r>
              <a:rPr lang="en-US" sz="1600" dirty="0">
                <a:solidFill>
                  <a:schemeClr val="bg1"/>
                </a:solidFill>
              </a:rPr>
              <a:t> in </a:t>
            </a:r>
            <a:r>
              <a:rPr lang="en-US" sz="1600" dirty="0" err="1">
                <a:solidFill>
                  <a:schemeClr val="bg1"/>
                </a:solidFill>
              </a:rPr>
              <a:t>voluptate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velit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cillum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dolore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fugiat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nulla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pariatur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Excepteur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sint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occaecat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cupidatat</a:t>
            </a:r>
            <a:r>
              <a:rPr lang="en-US" sz="1600" dirty="0">
                <a:solidFill>
                  <a:schemeClr val="bg1"/>
                </a:solidFill>
              </a:rPr>
              <a:t> non </a:t>
            </a:r>
            <a:r>
              <a:rPr lang="en-US" sz="1600" dirty="0" err="1">
                <a:solidFill>
                  <a:schemeClr val="bg1"/>
                </a:solidFill>
              </a:rPr>
              <a:t>proident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sunt</a:t>
            </a:r>
            <a:r>
              <a:rPr lang="en-US" sz="1600" dirty="0">
                <a:solidFill>
                  <a:schemeClr val="bg1"/>
                </a:solidFill>
              </a:rPr>
              <a:t> in culpa qui </a:t>
            </a:r>
            <a:r>
              <a:rPr lang="en-US" sz="1600" dirty="0" err="1">
                <a:solidFill>
                  <a:schemeClr val="bg1"/>
                </a:solidFill>
              </a:rPr>
              <a:t>officia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deserunt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mollit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anim</a:t>
            </a:r>
            <a:r>
              <a:rPr lang="en-US" sz="1600" dirty="0">
                <a:solidFill>
                  <a:schemeClr val="bg1"/>
                </a:solidFill>
              </a:rPr>
              <a:t> id </a:t>
            </a:r>
            <a:r>
              <a:rPr lang="en-US" sz="1600" dirty="0" err="1">
                <a:solidFill>
                  <a:schemeClr val="bg1"/>
                </a:solidFill>
              </a:rPr>
              <a:t>est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laborum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6" r="16586"/>
          <a:stretch>
            <a:fillRect/>
          </a:stretch>
        </p:blipFill>
        <p:spPr/>
      </p:pic>
      <p:sp>
        <p:nvSpPr>
          <p:cNvPr id="9" name="Овал 8"/>
          <p:cNvSpPr/>
          <p:nvPr/>
        </p:nvSpPr>
        <p:spPr>
          <a:xfrm>
            <a:off x="125963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77991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00192" y="1419622"/>
            <a:ext cx="1584176" cy="1584176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6433569"/>
      </p:ext>
    </p:extLst>
  </p:cSld>
  <p:clrMapOvr>
    <a:masterClrMapping/>
  </p:clrMapOvr>
  <p:transition advTm="70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15" grpId="0" animBg="1"/>
      <p:bldP spid="18" grpId="0" animBg="1"/>
      <p:bldP spid="19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69" y="2270573"/>
            <a:ext cx="618742" cy="6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943"/>
      </p:ext>
    </p:extLst>
  </p:cSld>
  <p:clrMapOvr>
    <a:masterClrMapping/>
  </p:clrMapOvr>
  <p:transition advTm="24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0434090"/>
              </p:ext>
            </p:extLst>
          </p:nvPr>
        </p:nvGraphicFramePr>
        <p:xfrm>
          <a:off x="954146" y="1347614"/>
          <a:ext cx="7200800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54831" y="3992162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5238058"/>
      </p:ext>
    </p:extLst>
  </p:cSld>
  <p:clrMapOvr>
    <a:masterClrMapping/>
  </p:clrMapOvr>
  <p:transition advTm="47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89620958"/>
              </p:ext>
            </p:extLst>
          </p:nvPr>
        </p:nvGraphicFramePr>
        <p:xfrm>
          <a:off x="971600" y="1419622"/>
          <a:ext cx="72008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213628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25483560"/>
      </p:ext>
    </p:extLst>
  </p:cSld>
  <p:clrMapOvr>
    <a:masterClrMapping/>
  </p:clrMapOvr>
  <p:transition advTm="6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/>
      <p:bldP spid="7" grpId="0"/>
      <p:bldP spid="10" grpId="0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9000268"/>
              </p:ext>
            </p:extLst>
          </p:nvPr>
        </p:nvGraphicFramePr>
        <p:xfrm>
          <a:off x="971600" y="1347614"/>
          <a:ext cx="7200800" cy="252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3" y="3883901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64669181"/>
      </p:ext>
    </p:extLst>
  </p:cSld>
  <p:clrMapOvr>
    <a:masterClrMapping/>
  </p:clrMapOvr>
  <p:transition advTm="54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Sub>
          <a:bldChart bld="series"/>
        </p:bldSub>
      </p:bldGraphic>
      <p:bldP spid="6" grpId="0"/>
      <p:bldP spid="7" grpId="0"/>
      <p:bldP spid="10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28196225"/>
              </p:ext>
            </p:extLst>
          </p:nvPr>
        </p:nvGraphicFramePr>
        <p:xfrm>
          <a:off x="971600" y="1347614"/>
          <a:ext cx="7200800" cy="2574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392183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69411622"/>
      </p:ext>
    </p:extLst>
  </p:cSld>
  <p:clrMapOvr>
    <a:masterClrMapping/>
  </p:clrMapOvr>
  <p:transition advTm="42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Chart bld="series"/>
        </p:bldSub>
      </p:bldGraphic>
      <p:bldP spid="5" grpId="0"/>
      <p:bldP spid="6" grpId="0"/>
      <p:bldP spid="7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5129848"/>
              </p:ext>
            </p:extLst>
          </p:nvPr>
        </p:nvGraphicFramePr>
        <p:xfrm>
          <a:off x="971600" y="1563638"/>
          <a:ext cx="3048000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59763"/>
            <a:ext cx="750461" cy="74987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139952" y="1975525"/>
            <a:ext cx="4422686" cy="1732792"/>
            <a:chOff x="3749714" y="2199591"/>
            <a:chExt cx="4422686" cy="1732792"/>
          </a:xfrm>
        </p:grpSpPr>
        <p:sp>
          <p:nvSpPr>
            <p:cNvPr id="9" name="TextBox 8"/>
            <p:cNvSpPr txBox="1"/>
            <p:nvPr/>
          </p:nvSpPr>
          <p:spPr>
            <a:xfrm>
              <a:off x="3749714" y="2608944"/>
              <a:ext cx="44226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en-US" sz="1000" dirty="0">
                  <a:solidFill>
                    <a:schemeClr val="bg1"/>
                  </a:solidFill>
                </a:rPr>
                <a:t> 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Duis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aute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irure</a:t>
              </a:r>
              <a:r>
                <a:rPr lang="en-US" sz="1000" dirty="0">
                  <a:solidFill>
                    <a:schemeClr val="bg1"/>
                  </a:solidFill>
                </a:rPr>
                <a:t> dolor in </a:t>
              </a:r>
              <a:r>
                <a:rPr lang="en-US" sz="1000" dirty="0" err="1">
                  <a:solidFill>
                    <a:schemeClr val="bg1"/>
                  </a:solidFill>
                </a:rPr>
                <a:t>reprehenderit</a:t>
              </a:r>
              <a:r>
                <a:rPr lang="en-US" sz="1000" dirty="0">
                  <a:solidFill>
                    <a:schemeClr val="bg1"/>
                  </a:solidFill>
                </a:rPr>
                <a:t> in </a:t>
              </a:r>
              <a:r>
                <a:rPr lang="en-US" sz="1000" dirty="0" err="1">
                  <a:solidFill>
                    <a:schemeClr val="bg1"/>
                  </a:solidFill>
                </a:rPr>
                <a:t>voluptate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velit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esse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cillum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eu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fugiat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nulla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pariatur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r>
                <a:rPr lang="en-US" sz="1000" dirty="0" err="1">
                  <a:solidFill>
                    <a:schemeClr val="bg1"/>
                  </a:solidFill>
                </a:rPr>
                <a:t>Excepteur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sint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occaecat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cupidatat</a:t>
              </a:r>
              <a:r>
                <a:rPr lang="en-US" sz="1000" dirty="0">
                  <a:solidFill>
                    <a:schemeClr val="bg1"/>
                  </a:solidFill>
                </a:rPr>
                <a:t> non </a:t>
              </a:r>
              <a:r>
                <a:rPr lang="en-US" sz="1000" dirty="0" err="1">
                  <a:solidFill>
                    <a:schemeClr val="bg1"/>
                  </a:solidFill>
                </a:rPr>
                <a:t>proident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sunt</a:t>
              </a:r>
              <a:r>
                <a:rPr lang="en-US" sz="1000" dirty="0">
                  <a:solidFill>
                    <a:schemeClr val="bg1"/>
                  </a:solidFill>
                </a:rPr>
                <a:t> in culpa qui </a:t>
              </a:r>
              <a:r>
                <a:rPr lang="en-US" sz="1000" dirty="0" err="1">
                  <a:solidFill>
                    <a:schemeClr val="bg1"/>
                  </a:solidFill>
                </a:rPr>
                <a:t>officia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deserunt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mollit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anim</a:t>
              </a:r>
              <a:r>
                <a:rPr lang="en-US" sz="1000" dirty="0">
                  <a:solidFill>
                    <a:schemeClr val="bg1"/>
                  </a:solidFill>
                </a:rPr>
                <a:t> id </a:t>
              </a:r>
              <a:r>
                <a:rPr lang="en-US" sz="1000" dirty="0" err="1">
                  <a:solidFill>
                    <a:schemeClr val="bg1"/>
                  </a:solidFill>
                </a:rPr>
                <a:t>est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9112" y="2199591"/>
              <a:ext cx="15638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+mj-lt"/>
                </a:rPr>
                <a:t>Lorem ipsum</a:t>
              </a:r>
              <a:endParaRPr lang="id-ID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5355970"/>
      </p:ext>
    </p:extLst>
  </p:cSld>
  <p:clrMapOvr>
    <a:masterClrMapping/>
  </p:clrMapOvr>
  <p:transition advTm="50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4" grpId="0">
        <p:bldAsOne/>
      </p:bldGraphic>
      <p:bldP spid="5" grpId="0"/>
      <p:bldP spid="6" grpId="0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52305648"/>
              </p:ext>
            </p:extLst>
          </p:nvPr>
        </p:nvGraphicFramePr>
        <p:xfrm>
          <a:off x="970288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0291" y="386789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88170428"/>
              </p:ext>
            </p:extLst>
          </p:nvPr>
        </p:nvGraphicFramePr>
        <p:xfrm>
          <a:off x="4714704" y="1563638"/>
          <a:ext cx="3600400" cy="2182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8999431"/>
      </p:ext>
    </p:extLst>
  </p:cSld>
  <p:clrMapOvr>
    <a:masterClrMapping/>
  </p:clrMapOvr>
  <p:transition advTm="74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Graphic spid="3" grpId="0">
        <p:bldSub>
          <a:bldChart bld="category"/>
        </p:bldSub>
      </p:bldGraphic>
      <p:bldP spid="7" grpId="0"/>
      <p:bldGraphic spid="11" grpId="0">
        <p:bldSub>
          <a:bldChart bld="category"/>
        </p:bldSub>
      </p:bldGraphic>
      <p:bldP spid="8" grpId="0"/>
      <p:bldP spid="12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39243714"/>
              </p:ext>
            </p:extLst>
          </p:nvPr>
        </p:nvGraphicFramePr>
        <p:xfrm>
          <a:off x="2807804" y="1347614"/>
          <a:ext cx="352839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4146" y="285916"/>
            <a:ext cx="131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Graphic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3075806"/>
            <a:ext cx="2232248" cy="1077218"/>
            <a:chOff x="899592" y="3075806"/>
            <a:chExt cx="2232248" cy="1077218"/>
          </a:xfrm>
        </p:grpSpPr>
        <p:sp>
          <p:nvSpPr>
            <p:cNvPr id="8" name="TextBox 7"/>
            <p:cNvSpPr txBox="1"/>
            <p:nvPr/>
          </p:nvSpPr>
          <p:spPr>
            <a:xfrm>
              <a:off x="899592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3922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99592" y="1635646"/>
            <a:ext cx="2232248" cy="1077218"/>
            <a:chOff x="899592" y="1635646"/>
            <a:chExt cx="2232248" cy="1077218"/>
          </a:xfrm>
        </p:grpSpPr>
        <p:sp>
          <p:nvSpPr>
            <p:cNvPr id="11" name="TextBox 10"/>
            <p:cNvSpPr txBox="1"/>
            <p:nvPr/>
          </p:nvSpPr>
          <p:spPr>
            <a:xfrm>
              <a:off x="899592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3922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84168" y="1635646"/>
            <a:ext cx="2232248" cy="1077218"/>
            <a:chOff x="6084168" y="1635646"/>
            <a:chExt cx="2232248" cy="1077218"/>
          </a:xfrm>
        </p:grpSpPr>
        <p:sp>
          <p:nvSpPr>
            <p:cNvPr id="14" name="TextBox 13"/>
            <p:cNvSpPr txBox="1"/>
            <p:nvPr/>
          </p:nvSpPr>
          <p:spPr>
            <a:xfrm>
              <a:off x="6084168" y="200497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78498" y="16356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84168" y="3075806"/>
            <a:ext cx="2232248" cy="1077218"/>
            <a:chOff x="6084168" y="3075806"/>
            <a:chExt cx="2232248" cy="1077218"/>
          </a:xfrm>
        </p:grpSpPr>
        <p:sp>
          <p:nvSpPr>
            <p:cNvPr id="17" name="TextBox 16"/>
            <p:cNvSpPr txBox="1"/>
            <p:nvPr/>
          </p:nvSpPr>
          <p:spPr>
            <a:xfrm>
              <a:off x="6084168" y="3445138"/>
              <a:ext cx="22322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8498" y="307580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08134499"/>
      </p:ext>
    </p:extLst>
  </p:cSld>
  <p:clrMapOvr>
    <a:masterClrMapping/>
  </p:clrMapOvr>
  <p:transition advTm="629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Sub>
          <a:bldChart bld="category"/>
        </p:bldSub>
      </p:bldGraphic>
      <p:bldP spid="5" grpId="0"/>
      <p:bldP spid="6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29" y="2255320"/>
            <a:ext cx="633422" cy="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90711"/>
      </p:ext>
    </p:extLst>
  </p:cSld>
  <p:clrMapOvr>
    <a:masterClrMapping/>
  </p:clrMapOvr>
  <p:transition advTm="19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>
            <a:off x="5429638" y="-790640"/>
            <a:ext cx="720080" cy="6705311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2969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4328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2534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1121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686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850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313" y="2404595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141" y="2446885"/>
            <a:ext cx="445694" cy="2302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34" y="2404594"/>
            <a:ext cx="356280" cy="314840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937470"/>
      </p:ext>
    </p:extLst>
  </p:cSld>
  <p:clrMapOvr>
    <a:masterClrMapping/>
  </p:clrMapOvr>
  <p:transition advTm="766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71603" y="2553166"/>
            <a:ext cx="2160241" cy="1692771"/>
            <a:chOff x="971603" y="2553166"/>
            <a:chExt cx="2160241" cy="1692771"/>
          </a:xfrm>
        </p:grpSpPr>
        <p:sp>
          <p:nvSpPr>
            <p:cNvPr id="9" name="TextBox 8"/>
            <p:cNvSpPr txBox="1"/>
            <p:nvPr/>
          </p:nvSpPr>
          <p:spPr>
            <a:xfrm>
              <a:off x="97160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3164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91883" y="2553166"/>
            <a:ext cx="2160241" cy="1692771"/>
            <a:chOff x="3491883" y="2553166"/>
            <a:chExt cx="2160241" cy="1692771"/>
          </a:xfrm>
        </p:grpSpPr>
        <p:sp>
          <p:nvSpPr>
            <p:cNvPr id="10" name="TextBox 9"/>
            <p:cNvSpPr txBox="1"/>
            <p:nvPr/>
          </p:nvSpPr>
          <p:spPr>
            <a:xfrm>
              <a:off x="349188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5192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12163" y="2553166"/>
            <a:ext cx="2160241" cy="1692771"/>
            <a:chOff x="6012163" y="2553166"/>
            <a:chExt cx="2160241" cy="1692771"/>
          </a:xfrm>
        </p:grpSpPr>
        <p:sp>
          <p:nvSpPr>
            <p:cNvPr id="11" name="TextBox 10"/>
            <p:cNvSpPr txBox="1"/>
            <p:nvPr/>
          </p:nvSpPr>
          <p:spPr>
            <a:xfrm>
              <a:off x="6012163" y="2922498"/>
              <a:ext cx="21602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000" dirty="0" err="1">
                  <a:solidFill>
                    <a:schemeClr val="bg1"/>
                  </a:solidFill>
                </a:rPr>
                <a:t>amet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consectetur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adipisicing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elit</a:t>
              </a:r>
              <a:r>
                <a:rPr lang="en-US" sz="1000" dirty="0">
                  <a:solidFill>
                    <a:schemeClr val="bg1"/>
                  </a:solidFill>
                </a:rPr>
                <a:t>,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do </a:t>
              </a:r>
              <a:r>
                <a:rPr lang="en-US" sz="1000" dirty="0" err="1">
                  <a:solidFill>
                    <a:schemeClr val="bg1"/>
                  </a:solidFill>
                </a:rPr>
                <a:t>eiusmod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tempor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incididunt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labore</a:t>
              </a:r>
              <a:r>
                <a:rPr lang="en-US" sz="1000" dirty="0">
                  <a:solidFill>
                    <a:schemeClr val="bg1"/>
                  </a:solidFill>
                </a:rPr>
                <a:t> et </a:t>
              </a:r>
              <a:r>
                <a:rPr lang="en-US" sz="1000" dirty="0" err="1">
                  <a:solidFill>
                    <a:schemeClr val="bg1"/>
                  </a:solidFill>
                </a:rPr>
                <a:t>dolore</a:t>
              </a:r>
              <a:r>
                <a:rPr lang="en-US" sz="1000" dirty="0">
                  <a:solidFill>
                    <a:schemeClr val="bg1"/>
                  </a:solidFill>
                </a:rPr>
                <a:t> magna </a:t>
              </a:r>
              <a:r>
                <a:rPr lang="en-US" sz="1000" dirty="0" err="1">
                  <a:solidFill>
                    <a:schemeClr val="bg1"/>
                  </a:solidFill>
                </a:rPr>
                <a:t>aliqua</a:t>
              </a:r>
              <a:r>
                <a:rPr lang="en-US" sz="1000" dirty="0">
                  <a:solidFill>
                    <a:schemeClr val="bg1"/>
                  </a:solidFill>
                </a:rPr>
                <a:t>. </a:t>
              </a:r>
              <a:endParaRPr lang="ru-RU" sz="10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enim</a:t>
              </a:r>
              <a:r>
                <a:rPr lang="en-US" sz="1000" dirty="0">
                  <a:solidFill>
                    <a:schemeClr val="bg1"/>
                  </a:solidFill>
                </a:rPr>
                <a:t> ad minim </a:t>
              </a:r>
              <a:r>
                <a:rPr lang="en-US" sz="1000" dirty="0" err="1">
                  <a:solidFill>
                    <a:schemeClr val="bg1"/>
                  </a:solidFill>
                </a:rPr>
                <a:t>veniam</a:t>
              </a:r>
              <a:r>
                <a:rPr lang="en-US" sz="1000" dirty="0">
                  <a:solidFill>
                    <a:schemeClr val="bg1"/>
                  </a:solidFill>
                </a:rPr>
                <a:t>, </a:t>
              </a:r>
              <a:r>
                <a:rPr lang="en-US" sz="1000" dirty="0" err="1">
                  <a:solidFill>
                    <a:schemeClr val="bg1"/>
                  </a:solidFill>
                </a:rPr>
                <a:t>quis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nostrud</a:t>
              </a:r>
              <a:r>
                <a:rPr lang="en-US" sz="1000" dirty="0">
                  <a:solidFill>
                    <a:schemeClr val="bg1"/>
                  </a:solidFill>
                </a:rPr>
                <a:t> exercitation </a:t>
              </a:r>
              <a:r>
                <a:rPr lang="en-US" sz="1000" dirty="0" err="1">
                  <a:solidFill>
                    <a:schemeClr val="bg1"/>
                  </a:solidFill>
                </a:rPr>
                <a:t>ullamco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laboris</a:t>
              </a:r>
              <a:r>
                <a:rPr lang="ru-RU" sz="1000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</a:rPr>
                <a:t>nisi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aliquip</a:t>
              </a:r>
              <a:r>
                <a:rPr lang="en-US" sz="1000" dirty="0">
                  <a:solidFill>
                    <a:schemeClr val="bg1"/>
                  </a:solidFill>
                </a:rPr>
                <a:t> ex </a:t>
              </a:r>
              <a:r>
                <a:rPr lang="en-US" sz="1000" dirty="0" err="1">
                  <a:solidFill>
                    <a:schemeClr val="bg1"/>
                  </a:solidFill>
                </a:rPr>
                <a:t>ea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commodo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consequat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72203" y="2553166"/>
              <a:ext cx="1403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Lorem ipsum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21160" y="1626354"/>
            <a:ext cx="864096" cy="864096"/>
            <a:chOff x="1621160" y="1626354"/>
            <a:chExt cx="864096" cy="864096"/>
          </a:xfrm>
        </p:grpSpPr>
        <p:sp>
          <p:nvSpPr>
            <p:cNvPr id="19" name="Овал 18"/>
            <p:cNvSpPr/>
            <p:nvPr/>
          </p:nvSpPr>
          <p:spPr>
            <a:xfrm>
              <a:off x="162116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62" y="1830918"/>
              <a:ext cx="455320" cy="454967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4141440" y="1626354"/>
            <a:ext cx="864096" cy="864096"/>
            <a:chOff x="4141440" y="1626354"/>
            <a:chExt cx="864096" cy="864096"/>
          </a:xfrm>
        </p:grpSpPr>
        <p:sp>
          <p:nvSpPr>
            <p:cNvPr id="6" name="Овал 5"/>
            <p:cNvSpPr/>
            <p:nvPr/>
          </p:nvSpPr>
          <p:spPr>
            <a:xfrm>
              <a:off x="414144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219" y="1851670"/>
              <a:ext cx="512538" cy="451310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61720" y="1626354"/>
            <a:ext cx="864096" cy="864096"/>
            <a:chOff x="6661720" y="1626354"/>
            <a:chExt cx="864096" cy="864096"/>
          </a:xfrm>
        </p:grpSpPr>
        <p:sp>
          <p:nvSpPr>
            <p:cNvPr id="18" name="Овал 17"/>
            <p:cNvSpPr/>
            <p:nvPr/>
          </p:nvSpPr>
          <p:spPr>
            <a:xfrm>
              <a:off x="6661720" y="1626354"/>
              <a:ext cx="864096" cy="86409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1870" y="1881348"/>
              <a:ext cx="523796" cy="354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18041"/>
      </p:ext>
    </p:extLst>
  </p:cSld>
  <p:clrMapOvr>
    <a:masterClrMapping/>
  </p:clrMapOvr>
  <p:transition advTm="59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" grpId="0" animBg="1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с двумя скругленными соседними углами 1"/>
          <p:cNvSpPr/>
          <p:nvPr/>
        </p:nvSpPr>
        <p:spPr>
          <a:xfrm rot="16200000" flipV="1">
            <a:off x="2982707" y="-780732"/>
            <a:ext cx="720080" cy="6685497"/>
          </a:xfrm>
          <a:prstGeom prst="round2SameRect">
            <a:avLst>
              <a:gd name="adj1" fmla="val 50000"/>
              <a:gd name="adj2" fmla="val 0"/>
            </a:avLst>
          </a:prstGeom>
          <a:noFill/>
          <a:ln w="38100">
            <a:solidFill>
              <a:srgbClr val="FFFFFF">
                <a:alpha val="3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27402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22040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23054" y="2267668"/>
            <a:ext cx="595292" cy="588694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08924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4576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3562" y="336383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33" y="2402929"/>
            <a:ext cx="326830" cy="3181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15" y="2387228"/>
            <a:ext cx="334170" cy="3338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20" y="2456783"/>
            <a:ext cx="420931" cy="210466"/>
          </a:xfrm>
          <a:prstGeom prst="rect">
            <a:avLst/>
          </a:prstGeo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26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5"/>
    </mc:Choice>
    <mc:Fallback xmlns="">
      <p:transition spd="slow" advTm="7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851920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499992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31840" y="221171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131840" y="367377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372200" y="296588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240" y="264375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560" y="22898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1600" y="192367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1560" y="3711923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71600" y="336383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2414330"/>
            <a:ext cx="358046" cy="31484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73" y="3176700"/>
            <a:ext cx="445694" cy="2302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7" y="3854490"/>
            <a:ext cx="356280" cy="314840"/>
          </a:xfrm>
          <a:prstGeom prst="rect">
            <a:avLst/>
          </a:prstGeom>
        </p:spPr>
      </p:pic>
      <p:sp>
        <p:nvSpPr>
          <p:cNvPr id="3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71015932"/>
      </p:ext>
    </p:extLst>
  </p:cSld>
  <p:clrMapOvr>
    <a:masterClrMapping/>
  </p:clrMapOvr>
  <p:transition advTm="106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0" grpId="0" animBg="1"/>
      <p:bldP spid="15" grpId="0" animBg="1"/>
      <p:bldP spid="18" grpId="0" animBg="1"/>
      <p:bldP spid="25" grpId="0" animBg="1"/>
      <p:bldP spid="26" grpId="0" animBg="1"/>
      <p:bldP spid="27" grpId="0" animBg="1"/>
      <p:bldP spid="32" grpId="0"/>
      <p:bldP spid="33" grpId="0"/>
      <p:bldP spid="35" grpId="0"/>
      <p:bldP spid="36" grpId="0"/>
      <p:bldP spid="38" grpId="0"/>
      <p:bldP spid="39" grpId="0"/>
      <p:bldP spid="22" grpId="0"/>
      <p:bldP spid="23" grpId="0"/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851920" y="113159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572000" y="113159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4499992" y="105958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85167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185167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499992" y="177966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851920" y="257175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257175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329183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499992" y="249974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9992" y="321982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1840" y="77155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92080" y="149163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131840" y="2233612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92080" y="2931790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1560" y="84965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48351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560" y="235572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20270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63564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32240" y="12663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2200" y="3075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32240" y="27471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143467" y="3661798"/>
            <a:ext cx="720080" cy="72008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577141" y="3291830"/>
            <a:ext cx="0" cy="72008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857061" y="4011910"/>
            <a:ext cx="72008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05133" y="3939902"/>
            <a:ext cx="144016" cy="144016"/>
          </a:xfrm>
          <a:prstGeom prst="ellipse">
            <a:avLst/>
          </a:pr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647564" y="370515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7604" y="337647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465" y="972503"/>
            <a:ext cx="326830" cy="31817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35" y="1684733"/>
            <a:ext cx="334170" cy="33387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41" y="3916605"/>
            <a:ext cx="420931" cy="21046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37" y="2389444"/>
            <a:ext cx="262140" cy="40841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089" y="3166473"/>
            <a:ext cx="394062" cy="306138"/>
          </a:xfrm>
          <a:prstGeom prst="rect">
            <a:avLst/>
          </a:prstGeom>
        </p:spPr>
      </p:pic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5075167"/>
      </p:ext>
    </p:extLst>
  </p:cSld>
  <p:clrMapOvr>
    <a:masterClrMapping/>
  </p:clrMapOvr>
  <p:transition spd="slow" advTm="1550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5" grpId="0"/>
      <p:bldP spid="26" grpId="0"/>
      <p:bldP spid="28" grpId="0"/>
      <p:bldP spid="29" grpId="0"/>
      <p:bldP spid="31" grpId="0"/>
      <p:bldP spid="32" grpId="0"/>
      <p:bldP spid="27" grpId="0" animBg="1"/>
      <p:bldP spid="34" grpId="0" animBg="1"/>
      <p:bldP spid="36" grpId="0"/>
      <p:bldP spid="37" grpId="0"/>
      <p:bldP spid="4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Капля 10"/>
          <p:cNvSpPr/>
          <p:nvPr/>
        </p:nvSpPr>
        <p:spPr>
          <a:xfrm rot="8100000">
            <a:off x="133164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4211964" y="2904445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апля 12"/>
          <p:cNvSpPr/>
          <p:nvPr/>
        </p:nvSpPr>
        <p:spPr>
          <a:xfrm rot="8100000">
            <a:off x="7092284" y="2904663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524328" y="4014777"/>
            <a:ext cx="1631031" cy="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1703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44517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29" y="3107065"/>
            <a:ext cx="358046" cy="3148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155" y="3149573"/>
            <a:ext cx="445694" cy="2302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80" y="3107283"/>
            <a:ext cx="356280" cy="314840"/>
          </a:xfrm>
          <a:prstGeom prst="rect">
            <a:avLst/>
          </a:prstGeom>
        </p:spPr>
      </p:pic>
      <p:sp>
        <p:nvSpPr>
          <p:cNvPr id="2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78198163"/>
      </p:ext>
    </p:extLst>
  </p:cSld>
  <p:clrMapOvr>
    <a:masterClrMapping/>
  </p:clrMapOvr>
  <p:transition advTm="108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5" grpId="0"/>
      <p:bldP spid="18" grpId="0"/>
      <p:bldP spid="21" grpId="0"/>
      <p:bldP spid="17" grpId="0"/>
      <p:bldP spid="19" grpId="0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80312" y="3947415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99992" y="3934437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6"/>
            <a:endCxn id="7" idx="2"/>
          </p:cNvCxnSpPr>
          <p:nvPr/>
        </p:nvCxnSpPr>
        <p:spPr>
          <a:xfrm flipV="1">
            <a:off x="1763688" y="40064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644008" y="4000945"/>
            <a:ext cx="2736304" cy="7561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Капля 9"/>
          <p:cNvSpPr/>
          <p:nvPr/>
        </p:nvSpPr>
        <p:spPr>
          <a:xfrm rot="8100000">
            <a:off x="133164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апля 10"/>
          <p:cNvSpPr/>
          <p:nvPr/>
        </p:nvSpPr>
        <p:spPr>
          <a:xfrm rot="8100000">
            <a:off x="4211962" y="2905858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 rot="8100000">
            <a:off x="7092282" y="2906076"/>
            <a:ext cx="720076" cy="720080"/>
          </a:xfrm>
          <a:prstGeom prst="teardrop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4019423"/>
            <a:ext cx="1658820" cy="0"/>
          </a:xfrm>
          <a:prstGeom prst="line">
            <a:avLst/>
          </a:prstGeom>
          <a:ln w="19050"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3988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759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6196" y="192367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941998"/>
            <a:ext cx="144016" cy="144016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37" y="3106811"/>
            <a:ext cx="326830" cy="3181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915" y="3091111"/>
            <a:ext cx="334170" cy="333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54" y="3152814"/>
            <a:ext cx="420931" cy="210466"/>
          </a:xfrm>
          <a:prstGeom prst="rect">
            <a:avLst/>
          </a:prstGeom>
        </p:spPr>
      </p:pic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918687"/>
      </p:ext>
    </p:extLst>
  </p:cSld>
  <p:clrMapOvr>
    <a:masterClrMapping/>
  </p:clrMapOvr>
  <p:transition spd="slow" advTm="11372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/>
      <p:bldP spid="17" grpId="0"/>
      <p:bldP spid="20" grpId="0"/>
      <p:bldP spid="5" grpId="0" animBg="1"/>
      <p:bldP spid="22" grpId="0"/>
      <p:bldP spid="23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173579" y="270898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353047" y="34290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513287" y="41491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оединительная линия уступом 6"/>
          <p:cNvCxnSpPr>
            <a:stCxn id="22" idx="6"/>
            <a:endCxn id="23" idx="2"/>
          </p:cNvCxnSpPr>
          <p:nvPr/>
        </p:nvCxnSpPr>
        <p:spPr>
          <a:xfrm>
            <a:off x="2605627" y="2925010"/>
            <a:ext cx="1747420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23" idx="6"/>
            <a:endCxn id="24" idx="2"/>
          </p:cNvCxnSpPr>
          <p:nvPr/>
        </p:nvCxnSpPr>
        <p:spPr>
          <a:xfrm>
            <a:off x="4785095" y="36450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74634" y="185213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5361" y="2554767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74263" y="325080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35" y="1468310"/>
            <a:ext cx="358046" cy="3148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38" y="2290674"/>
            <a:ext cx="445694" cy="2302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47" y="2884669"/>
            <a:ext cx="356280" cy="314840"/>
          </a:xfrm>
          <a:prstGeom prst="rect">
            <a:avLst/>
          </a:prstGeom>
        </p:spPr>
      </p:pic>
      <p:sp>
        <p:nvSpPr>
          <p:cNvPr id="21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1496947"/>
      </p:ext>
    </p:extLst>
  </p:cSld>
  <p:clrMapOvr>
    <a:masterClrMapping/>
  </p:clrMapOvr>
  <p:transition advTm="968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  <p:bldP spid="5" grpId="0"/>
      <p:bldP spid="22" grpId="0" animBg="1"/>
      <p:bldP spid="23" grpId="0" animBg="1"/>
      <p:bldP spid="24" grpId="0" animBg="1"/>
      <p:bldP spid="13" grpId="0"/>
      <p:bldP spid="15" grpId="0"/>
      <p:bldP spid="16" grpId="0"/>
      <p:bldP spid="2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495194" y="271576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334954" y="343584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74714" y="4155926"/>
            <a:ext cx="432048" cy="432048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Соединительная линия уступом 3"/>
          <p:cNvCxnSpPr>
            <a:stCxn id="6" idx="2"/>
            <a:endCxn id="7" idx="6"/>
          </p:cNvCxnSpPr>
          <p:nvPr/>
        </p:nvCxnSpPr>
        <p:spPr>
          <a:xfrm rot="10800000" flipV="1">
            <a:off x="4767002" y="293179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7" idx="2"/>
            <a:endCxn id="8" idx="6"/>
          </p:cNvCxnSpPr>
          <p:nvPr/>
        </p:nvCxnSpPr>
        <p:spPr>
          <a:xfrm rot="10800000" flipV="1">
            <a:off x="2606762" y="3651870"/>
            <a:ext cx="1728192" cy="720080"/>
          </a:xfrm>
          <a:prstGeom prst="bentConnector3">
            <a:avLst/>
          </a:prstGeom>
          <a:ln>
            <a:solidFill>
              <a:srgbClr val="FFFFFF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54146" y="285916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Timeline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828" y="25053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8609" y="3233291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0076" y="181581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03" y="1463114"/>
            <a:ext cx="326830" cy="31817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893" y="2146293"/>
            <a:ext cx="334170" cy="333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14" y="2964414"/>
            <a:ext cx="420931" cy="210466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29322660"/>
      </p:ext>
    </p:extLst>
  </p:cSld>
  <p:clrMapOvr>
    <a:masterClrMapping/>
  </p:clrMapOvr>
  <p:transition advTm="83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18702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16" y="2235337"/>
            <a:ext cx="431848" cy="67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10145"/>
      </p:ext>
    </p:extLst>
  </p:cSld>
  <p:clrMapOvr>
    <a:masterClrMapping/>
  </p:clrMapOvr>
  <p:transition advTm="22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3638"/>
            <a:ext cx="5184577" cy="28646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0031" y="20603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3521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217" y="2993175"/>
            <a:ext cx="334170" cy="333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308" y="1719054"/>
            <a:ext cx="445694" cy="230259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3148"/>
          <a:stretch>
            <a:fillRect/>
          </a:stretch>
        </p:blipFill>
        <p:spPr>
          <a:xfrm>
            <a:off x="1116013" y="1719263"/>
            <a:ext cx="3743325" cy="2341562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890226"/>
      </p:ext>
    </p:extLst>
  </p:cSld>
  <p:clrMapOvr>
    <a:masterClrMapping/>
  </p:clrMapOvr>
  <p:transition advTm="533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/>
      <p:bldP spid="7" grpId="0"/>
      <p:bldP spid="10" grpId="0"/>
      <p:bldP spid="12" grpId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96639"/>
            <a:ext cx="1656184" cy="3270301"/>
          </a:xfrm>
          <a:prstGeom prst="rect">
            <a:avLst/>
          </a:prstGeom>
          <a:effectLst/>
        </p:spPr>
      </p:pic>
      <p:sp>
        <p:nvSpPr>
          <p:cNvPr id="9" name="TextBox 8"/>
          <p:cNvSpPr txBox="1"/>
          <p:nvPr/>
        </p:nvSpPr>
        <p:spPr>
          <a:xfrm>
            <a:off x="1339512" y="1851669"/>
            <a:ext cx="4320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3694" y="2931790"/>
            <a:ext cx="3796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3694" y="3723878"/>
            <a:ext cx="379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55" y="2993171"/>
            <a:ext cx="347945" cy="3387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61" y="3849391"/>
            <a:ext cx="420931" cy="21046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2870"/>
          <a:stretch>
            <a:fillRect/>
          </a:stretch>
        </p:blipFill>
        <p:spPr>
          <a:xfrm>
            <a:off x="6127675" y="1618132"/>
            <a:ext cx="1569169" cy="2627313"/>
          </a:xfrm>
        </p:spPr>
      </p:pic>
      <p:sp>
        <p:nvSpPr>
          <p:cNvPr id="1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9031505"/>
      </p:ext>
    </p:extLst>
  </p:cSld>
  <p:clrMapOvr>
    <a:masterClrMapping/>
  </p:clrMapOvr>
  <p:transition advTm="751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8" grpId="0"/>
      <p:bldP spid="12" grpId="0"/>
      <p:bldP spid="10" grpId="0"/>
      <p:bldP spid="13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56" y="3075807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91936" y="3075807"/>
            <a:ext cx="217522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12216" y="3075808"/>
            <a:ext cx="2160241" cy="1440160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5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93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216" y="3120007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enim</a:t>
            </a:r>
            <a:r>
              <a:rPr lang="en-US" sz="1000" dirty="0">
                <a:solidFill>
                  <a:schemeClr val="bg1"/>
                </a:solidFill>
              </a:rPr>
              <a:t> ad minim </a:t>
            </a:r>
            <a:r>
              <a:rPr lang="en-US" sz="1000" dirty="0" err="1">
                <a:solidFill>
                  <a:schemeClr val="bg1"/>
                </a:solidFill>
              </a:rPr>
              <a:t>veniam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quis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nostrud</a:t>
            </a:r>
            <a:r>
              <a:rPr lang="en-US" sz="1000" dirty="0">
                <a:solidFill>
                  <a:schemeClr val="bg1"/>
                </a:solidFill>
              </a:rPr>
              <a:t> exercitation </a:t>
            </a:r>
            <a:r>
              <a:rPr lang="en-US" sz="1000" dirty="0" err="1">
                <a:solidFill>
                  <a:schemeClr val="bg1"/>
                </a:solidFill>
              </a:rPr>
              <a:t>ullamco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laboris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nisi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aliquip</a:t>
            </a:r>
            <a:r>
              <a:rPr lang="en-US" sz="1000" dirty="0">
                <a:solidFill>
                  <a:schemeClr val="bg1"/>
                </a:solidFill>
              </a:rPr>
              <a:t> ex </a:t>
            </a:r>
            <a:r>
              <a:rPr lang="en-US" sz="1000" dirty="0" err="1">
                <a:solidFill>
                  <a:schemeClr val="bg1"/>
                </a:solidFill>
              </a:rPr>
              <a:t>ea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commodo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consequat</a:t>
            </a:r>
            <a:r>
              <a:rPr lang="en-US" sz="1000" dirty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>
          <a:xfrm>
            <a:off x="971550" y="1347788"/>
            <a:ext cx="2160588" cy="1728787"/>
          </a:xfrm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r="8292"/>
          <a:stretch>
            <a:fillRect/>
          </a:stretch>
        </p:blipFill>
        <p:spPr>
          <a:xfrm>
            <a:off x="6011863" y="1347788"/>
            <a:ext cx="2160587" cy="1728787"/>
          </a:xfrm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r="8341"/>
          <a:stretch>
            <a:fillRect/>
          </a:stretch>
        </p:blipFill>
        <p:spPr>
          <a:xfrm>
            <a:off x="3492500" y="1347788"/>
            <a:ext cx="2160588" cy="1728787"/>
          </a:xfrm>
        </p:spPr>
      </p:pic>
      <p:sp>
        <p:nvSpPr>
          <p:cNvPr id="13" name="TextBox 1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74149974"/>
      </p:ext>
    </p:extLst>
  </p:cSld>
  <p:clrMapOvr>
    <a:masterClrMapping/>
  </p:clrMapOvr>
  <p:transition advTm="642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 animBg="1"/>
      <p:bldP spid="14" grpId="0" animBg="1"/>
      <p:bldP spid="17" grpId="0" animBg="1"/>
      <p:bldP spid="6" grpId="0"/>
      <p:bldP spid="8" grpId="0"/>
      <p:bldP spid="9" grpId="0"/>
      <p:bldP spid="13" grpId="0"/>
      <p:bldP spid="15" grpId="0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2878" y="640891"/>
            <a:ext cx="2957873" cy="4608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06" y="218022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927" y="3472082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1783150"/>
            <a:ext cx="358046" cy="314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99" y="3103434"/>
            <a:ext cx="356280" cy="314840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r="5891"/>
          <a:stretch>
            <a:fillRect/>
          </a:stretch>
        </p:blipFill>
        <p:spPr>
          <a:xfrm>
            <a:off x="3851275" y="1563638"/>
            <a:ext cx="3744913" cy="2808337"/>
          </a:xfrm>
        </p:spPr>
      </p:pic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33671865"/>
      </p:ext>
    </p:extLst>
  </p:cSld>
  <p:clrMapOvr>
    <a:masterClrMapping/>
  </p:clrMapOvr>
  <p:transition advTm="46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12" grpId="0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77993"/>
            <a:ext cx="2520280" cy="3678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3" y="2211710"/>
            <a:ext cx="5040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146" y="285916"/>
            <a:ext cx="1371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Mockup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190" y="1724952"/>
            <a:ext cx="805326" cy="416056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>
          <a:xfrm>
            <a:off x="6732588" y="2541588"/>
            <a:ext cx="1152525" cy="1152525"/>
          </a:xfrm>
        </p:spPr>
      </p:pic>
      <p:sp>
        <p:nvSpPr>
          <p:cNvPr id="1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58019167"/>
      </p:ext>
    </p:extLst>
  </p:cSld>
  <p:clrMapOvr>
    <a:masterClrMapping/>
  </p:clrMapOvr>
  <p:transition advTm="35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9" grpId="0"/>
      <p:bldP spid="10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9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8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465" y="2337617"/>
            <a:ext cx="602750" cy="46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58881"/>
      </p:ext>
    </p:extLst>
  </p:cSld>
  <p:clrMapOvr>
    <a:masterClrMapping/>
  </p:clrMapOvr>
  <p:transition advTm="27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65241" y="355359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adipisicing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sed</a:t>
            </a:r>
            <a:r>
              <a:rPr lang="en-US" sz="1400" dirty="0">
                <a:solidFill>
                  <a:schemeClr val="bg1"/>
                </a:solidFill>
              </a:rPr>
              <a:t> do </a:t>
            </a:r>
            <a:r>
              <a:rPr lang="en-US" sz="1400" dirty="0" err="1">
                <a:solidFill>
                  <a:schemeClr val="bg1"/>
                </a:solidFill>
              </a:rPr>
              <a:t>eiusmod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tempor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incididunt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labore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magna </a:t>
            </a:r>
            <a:r>
              <a:rPr lang="en-US" sz="1400" dirty="0" err="1">
                <a:solidFill>
                  <a:schemeClr val="bg1"/>
                </a:solidFill>
              </a:rPr>
              <a:t>aliqua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enim</a:t>
            </a:r>
            <a:r>
              <a:rPr lang="en-US" sz="1400" dirty="0">
                <a:solidFill>
                  <a:schemeClr val="bg1"/>
                </a:solidFill>
              </a:rPr>
              <a:t> ad minim </a:t>
            </a:r>
            <a:r>
              <a:rPr lang="en-US" sz="1400" dirty="0" err="1">
                <a:solidFill>
                  <a:schemeClr val="bg1"/>
                </a:solidFill>
              </a:rPr>
              <a:t>veniam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nostrud</a:t>
            </a:r>
            <a:r>
              <a:rPr lang="en-US" sz="1400" dirty="0">
                <a:solidFill>
                  <a:schemeClr val="bg1"/>
                </a:solidFill>
              </a:rPr>
              <a:t> exercitation </a:t>
            </a:r>
            <a:r>
              <a:rPr lang="en-US" sz="1400" dirty="0" err="1">
                <a:solidFill>
                  <a:schemeClr val="bg1"/>
                </a:solidFill>
              </a:rPr>
              <a:t>ullamco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laboris</a:t>
            </a:r>
            <a:r>
              <a:rPr lang="en-US" sz="1400" dirty="0">
                <a:solidFill>
                  <a:schemeClr val="bg1"/>
                </a:solidFill>
              </a:rPr>
              <a:t> nisi </a:t>
            </a:r>
            <a:r>
              <a:rPr lang="en-US" sz="1400" dirty="0" err="1">
                <a:solidFill>
                  <a:schemeClr val="bg1"/>
                </a:solidFill>
              </a:rPr>
              <a:t>ut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aliquip</a:t>
            </a:r>
            <a:r>
              <a:rPr lang="en-US" sz="1400" dirty="0">
                <a:solidFill>
                  <a:schemeClr val="bg1"/>
                </a:solidFill>
              </a:rPr>
              <a:t> ex </a:t>
            </a:r>
            <a:r>
              <a:rPr lang="en-US" sz="1400" dirty="0" err="1">
                <a:solidFill>
                  <a:schemeClr val="bg1"/>
                </a:solidFill>
              </a:rPr>
              <a:t>ea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commodo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consequat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Duis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aute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irure</a:t>
            </a:r>
            <a:r>
              <a:rPr lang="en-US" sz="1400" dirty="0">
                <a:solidFill>
                  <a:schemeClr val="bg1"/>
                </a:solidFill>
              </a:rPr>
              <a:t> dolor in </a:t>
            </a:r>
            <a:r>
              <a:rPr lang="en-US" sz="1400" dirty="0" err="1">
                <a:solidFill>
                  <a:schemeClr val="bg1"/>
                </a:solidFill>
              </a:rPr>
              <a:t>reprehenderit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voluptate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velit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cillum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dolore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fugiat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nulla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pariatur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Excepteur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occaecat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cupidatat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proident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sunt</a:t>
            </a:r>
            <a:r>
              <a:rPr lang="en-US" sz="1400" dirty="0">
                <a:solidFill>
                  <a:schemeClr val="bg1"/>
                </a:solidFill>
              </a:rPr>
              <a:t> in culpa qui </a:t>
            </a:r>
            <a:r>
              <a:rPr lang="en-US" sz="1400" dirty="0" err="1">
                <a:solidFill>
                  <a:schemeClr val="bg1"/>
                </a:solidFill>
              </a:rPr>
              <a:t>officia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deserunt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mollit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anim</a:t>
            </a:r>
            <a:r>
              <a:rPr lang="en-US" sz="1400" dirty="0">
                <a:solidFill>
                  <a:schemeClr val="bg1"/>
                </a:solidFill>
              </a:rPr>
              <a:t> id </a:t>
            </a:r>
            <a:r>
              <a:rPr lang="en-US" sz="1400" dirty="0" err="1">
                <a:solidFill>
                  <a:schemeClr val="bg1"/>
                </a:solidFill>
              </a:rPr>
              <a:t>est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laborum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9" r="16529"/>
          <a:stretch>
            <a:fillRect/>
          </a:stretch>
        </p:blipFill>
        <p:spPr/>
      </p:pic>
      <p:pic>
        <p:nvPicPr>
          <p:cNvPr id="2" name="Рисунок 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pic>
        <p:nvPicPr>
          <p:cNvPr id="21" name="Рисунок 20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6679"/>
          <a:stretch>
            <a:fillRect/>
          </a:stretch>
        </p:blipFill>
        <p:spPr/>
      </p:pic>
      <p:pic>
        <p:nvPicPr>
          <p:cNvPr id="22" name="Рисунок 21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3" name="Рисунок 2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647"/>
          <a:stretch>
            <a:fillRect/>
          </a:stretch>
        </p:blipFill>
        <p:spPr/>
      </p:pic>
      <p:sp>
        <p:nvSpPr>
          <p:cNvPr id="14" name="TextBox 1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8664981"/>
      </p:ext>
    </p:extLst>
  </p:cSld>
  <p:clrMapOvr>
    <a:masterClrMapping/>
  </p:clrMapOvr>
  <p:transition advTm="25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  <p:bldP spid="16" grpId="0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7160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5192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92080" y="158896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732240" y="3029126"/>
            <a:ext cx="1440160" cy="1440160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7160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6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18" y="3395263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2" y="195510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32242" y="3386341"/>
            <a:ext cx="1440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tempor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71550" y="1606550"/>
            <a:ext cx="1439863" cy="1441450"/>
          </a:xfrm>
        </p:spPr>
      </p:pic>
      <p:pic>
        <p:nvPicPr>
          <p:cNvPr id="18" name="Рисунок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411413" y="3048000"/>
            <a:ext cx="1439862" cy="1441450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51275" y="1608138"/>
            <a:ext cx="1439863" cy="1441450"/>
          </a:xfrm>
        </p:spPr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92725" y="3048000"/>
            <a:ext cx="1439863" cy="1441450"/>
          </a:xfrm>
        </p:spPr>
      </p:pic>
      <p:pic>
        <p:nvPicPr>
          <p:cNvPr id="30" name="Рисунок 2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32588" y="1608138"/>
            <a:ext cx="1439862" cy="1441450"/>
          </a:xfrm>
        </p:spPr>
      </p:pic>
      <p:sp>
        <p:nvSpPr>
          <p:cNvPr id="28" name="TextBox 27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59511287"/>
      </p:ext>
    </p:extLst>
  </p:cSld>
  <p:clrMapOvr>
    <a:masterClrMapping/>
  </p:clrMapOvr>
  <p:transition advTm="79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/>
      <p:bldP spid="22" grpId="0"/>
      <p:bldP spid="23" grpId="0"/>
      <p:bldP spid="24" grpId="0"/>
      <p:bldP spid="25" grpId="0"/>
      <p:bldP spid="28" grpId="0"/>
      <p:bldP spid="29" grpId="0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 r="16671"/>
          <a:stretch>
            <a:fillRect/>
          </a:stretch>
        </p:blipFill>
        <p:spPr/>
      </p:pic>
      <p:pic>
        <p:nvPicPr>
          <p:cNvPr id="26" name="Рисунок 2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2682"/>
          <a:stretch>
            <a:fillRect/>
          </a:stretch>
        </p:blipFill>
        <p:spPr/>
      </p:pic>
      <p:pic>
        <p:nvPicPr>
          <p:cNvPr id="25" name="Рисунок 24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6" r="16786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99592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19871" y="1350492"/>
            <a:ext cx="2304256" cy="2301378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8006" y="1347614"/>
            <a:ext cx="2304256" cy="2304256"/>
          </a:xfrm>
          <a:prstGeom prst="ellipse">
            <a:avLst/>
          </a:prstGeom>
          <a:noFill/>
          <a:ln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971602" y="3795886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79" y="379588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0014" y="3795884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8350034"/>
      </p:ext>
    </p:extLst>
  </p:cSld>
  <p:clrMapOvr>
    <a:masterClrMapping/>
  </p:clrMapOvr>
  <p:transition advTm="39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  <p:bldP spid="5" grpId="0"/>
      <p:bldP spid="22" grpId="0"/>
      <p:bldP spid="23" grpId="0"/>
      <p:bldP spid="24" grpId="0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957263" y="1563688"/>
            <a:ext cx="1439862" cy="1441450"/>
          </a:xfrm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2397125" y="3003550"/>
            <a:ext cx="1439863" cy="1441450"/>
          </a:xfrm>
        </p:spPr>
      </p:pic>
      <p:pic>
        <p:nvPicPr>
          <p:cNvPr id="38" name="Рисунок 37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3836988" y="1563688"/>
            <a:ext cx="1439862" cy="1441450"/>
          </a:xfr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5276850" y="3005138"/>
            <a:ext cx="1439863" cy="1441450"/>
          </a:xfrm>
        </p:spPr>
      </p:pic>
      <p:pic>
        <p:nvPicPr>
          <p:cNvPr id="40" name="Рисунок 39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6718300" y="1563688"/>
            <a:ext cx="1439863" cy="1441450"/>
          </a:xfrm>
        </p:spPr>
      </p:pic>
      <p:pic>
        <p:nvPicPr>
          <p:cNvPr id="45" name="Рисунок 44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6" r="16716"/>
          <a:stretch>
            <a:fillRect/>
          </a:stretch>
        </p:blipFill>
        <p:spPr>
          <a:xfrm>
            <a:off x="957263" y="3003550"/>
            <a:ext cx="1439862" cy="1441450"/>
          </a:xfr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2699"/>
          <a:stretch>
            <a:fillRect/>
          </a:stretch>
        </p:blipFill>
        <p:spPr>
          <a:xfrm>
            <a:off x="3836988" y="3003550"/>
            <a:ext cx="1439862" cy="1441450"/>
          </a:xfrm>
        </p:spPr>
      </p:pic>
      <p:pic>
        <p:nvPicPr>
          <p:cNvPr id="41" name="Рисунок 40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6" r="16566"/>
          <a:stretch>
            <a:fillRect/>
          </a:stretch>
        </p:blipFill>
        <p:spPr>
          <a:xfrm>
            <a:off x="6718300" y="3003550"/>
            <a:ext cx="1439863" cy="1441450"/>
          </a:xfrm>
        </p:spPr>
      </p:pic>
      <p:pic>
        <p:nvPicPr>
          <p:cNvPr id="37" name="Рисунок 36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2" r="16822"/>
          <a:stretch>
            <a:fillRect/>
          </a:stretch>
        </p:blipFill>
        <p:spPr>
          <a:xfrm>
            <a:off x="2397125" y="1563688"/>
            <a:ext cx="1439863" cy="1441450"/>
          </a:xfrm>
        </p:spPr>
      </p:pic>
      <p:pic>
        <p:nvPicPr>
          <p:cNvPr id="39" name="Рисунок 38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r="16708"/>
          <a:stretch>
            <a:fillRect/>
          </a:stretch>
        </p:blipFill>
        <p:spPr>
          <a:xfrm>
            <a:off x="5276850" y="1563688"/>
            <a:ext cx="1439863" cy="1441450"/>
          </a:xfrm>
        </p:spPr>
      </p:pic>
      <p:sp>
        <p:nvSpPr>
          <p:cNvPr id="15" name="TextBox 14"/>
          <p:cNvSpPr txBox="1"/>
          <p:nvPr/>
        </p:nvSpPr>
        <p:spPr>
          <a:xfrm>
            <a:off x="954146" y="285916"/>
            <a:ext cx="1441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Portfolio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2877027"/>
      </p:ext>
    </p:extLst>
  </p:cSld>
  <p:clrMapOvr>
    <a:masterClrMapping/>
  </p:clrMapOvr>
  <p:transition advTm="25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/>
      <p:bldP spid="18" grpId="0"/>
      <p:bldP spid="2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6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5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16" y="2379983"/>
            <a:ext cx="767048" cy="3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90078"/>
      </p:ext>
    </p:extLst>
  </p:cSld>
  <p:clrMapOvr>
    <a:masterClrMapping/>
  </p:clrMapOvr>
  <p:transition advTm="237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966340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2866379" y="1566042"/>
            <a:ext cx="1440160" cy="720080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82764" y="1566042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соседними углами 5"/>
          <p:cNvSpPr/>
          <p:nvPr/>
        </p:nvSpPr>
        <p:spPr>
          <a:xfrm>
            <a:off x="6726980" y="1546993"/>
            <a:ext cx="1440160" cy="739129"/>
          </a:xfrm>
          <a:prstGeom prst="round2Same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66340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66379" y="3707233"/>
            <a:ext cx="1440160" cy="720080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2764" y="3707233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26980" y="3688184"/>
            <a:ext cx="1440160" cy="739129"/>
          </a:xfrm>
          <a:prstGeom prst="round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065237" y="2316013"/>
            <a:ext cx="1242366" cy="1201844"/>
            <a:chOff x="1681565" y="2788580"/>
            <a:chExt cx="1242366" cy="1201844"/>
          </a:xfrm>
        </p:grpSpPr>
        <p:sp>
          <p:nvSpPr>
            <p:cNvPr id="19" name="TextBox 18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965276" y="2316013"/>
            <a:ext cx="1242366" cy="1201844"/>
            <a:chOff x="1681565" y="2788580"/>
            <a:chExt cx="1242366" cy="1201844"/>
          </a:xfrm>
        </p:grpSpPr>
        <p:sp>
          <p:nvSpPr>
            <p:cNvPr id="23" name="TextBox 22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81661" y="2335224"/>
            <a:ext cx="1242366" cy="1201844"/>
            <a:chOff x="1681565" y="2788580"/>
            <a:chExt cx="1242366" cy="1201844"/>
          </a:xfrm>
        </p:grpSpPr>
        <p:sp>
          <p:nvSpPr>
            <p:cNvPr id="27" name="TextBox 26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825877" y="2351010"/>
            <a:ext cx="1242366" cy="1201844"/>
            <a:chOff x="1681565" y="2788580"/>
            <a:chExt cx="1242366" cy="1201844"/>
          </a:xfrm>
        </p:grpSpPr>
        <p:sp>
          <p:nvSpPr>
            <p:cNvPr id="31" name="TextBox 30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4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763688" y="3651870"/>
              <a:ext cx="10676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1600" dirty="0">
                  <a:solidFill>
                    <a:schemeClr val="bg1"/>
                  </a:solidFill>
                </a:rPr>
                <a:t>per month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41314" y="3909021"/>
            <a:ext cx="1290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9414" y="3909021"/>
            <a:ext cx="140686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Business Plan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48050" y="3909021"/>
            <a:ext cx="119853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4950" y="3928070"/>
            <a:ext cx="111242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>
                <a:solidFill>
                  <a:schemeClr val="bg1"/>
                </a:solidFill>
              </a:rPr>
              <a:t>Get </a:t>
            </a:r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85135" y="1748781"/>
            <a:ext cx="10026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Private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43236" y="1748781"/>
            <a:ext cx="11192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333" dirty="0" smtClean="0">
                <a:solidFill>
                  <a:schemeClr val="bg1"/>
                </a:solidFill>
              </a:rPr>
              <a:t>Business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91871" y="1748781"/>
            <a:ext cx="9108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Mega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68770" y="1767830"/>
            <a:ext cx="8247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dirty="0" smtClean="0">
                <a:solidFill>
                  <a:schemeClr val="bg1"/>
                </a:solidFill>
              </a:rPr>
              <a:t>Easy</a:t>
            </a:r>
            <a:r>
              <a:rPr lang="id-ID" sz="1333" dirty="0" smtClean="0">
                <a:solidFill>
                  <a:schemeClr val="bg1"/>
                </a:solidFill>
              </a:rPr>
              <a:t> </a:t>
            </a:r>
            <a:r>
              <a:rPr lang="id-ID" sz="1333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2977987"/>
      </p:ext>
    </p:extLst>
  </p:cSld>
  <p:clrMapOvr>
    <a:masterClrMapping/>
  </p:clrMapOvr>
  <p:transition advTm="1105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2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340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66379" y="1566042"/>
            <a:ext cx="1440160" cy="28779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82764" y="1566042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726980" y="1546993"/>
            <a:ext cx="1440160" cy="295404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0483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4869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21254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965470" y="2075698"/>
            <a:ext cx="963180" cy="970268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7514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84664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01009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45265" y="1672578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64" name="Группа 63"/>
          <p:cNvGrpSpPr/>
          <p:nvPr/>
        </p:nvGrpSpPr>
        <p:grpSpPr>
          <a:xfrm>
            <a:off x="2895166" y="3203690"/>
            <a:ext cx="1332420" cy="646332"/>
            <a:chOff x="2895166" y="3203690"/>
            <a:chExt cx="1332420" cy="64633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9516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9517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89517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4836636" y="3203690"/>
            <a:ext cx="1332420" cy="646332"/>
            <a:chOff x="4836636" y="3203690"/>
            <a:chExt cx="1332420" cy="64633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36636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36640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836640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816438" y="3203690"/>
            <a:ext cx="1332420" cy="646332"/>
            <a:chOff x="6816438" y="3203690"/>
            <a:chExt cx="1332420" cy="64633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816438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16442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816442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46322" y="3203690"/>
            <a:ext cx="1332420" cy="646332"/>
            <a:chOff x="1046322" y="3203690"/>
            <a:chExt cx="1332420" cy="64633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046322" y="3203690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6326" y="3419134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6326" y="3634578"/>
              <a:ext cx="133241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800" dirty="0" err="1">
                  <a:solidFill>
                    <a:schemeClr val="bg1"/>
                  </a:solidFill>
                </a:rPr>
                <a:t>amet</a:t>
              </a:r>
              <a:endParaRPr lang="ru-RU" sz="8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228984" y="2145333"/>
            <a:ext cx="967092" cy="830997"/>
            <a:chOff x="1785760" y="2788580"/>
            <a:chExt cx="967092" cy="830997"/>
          </a:xfrm>
        </p:grpSpPr>
        <p:sp>
          <p:nvSpPr>
            <p:cNvPr id="31" name="TextBox 30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48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3104869" y="2146149"/>
            <a:ext cx="967092" cy="830997"/>
            <a:chOff x="1785760" y="2788580"/>
            <a:chExt cx="967092" cy="830997"/>
          </a:xfrm>
        </p:grpSpPr>
        <p:sp>
          <p:nvSpPr>
            <p:cNvPr id="47" name="TextBox 46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2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027351" y="2146149"/>
            <a:ext cx="967092" cy="830997"/>
            <a:chOff x="1785760" y="2788580"/>
            <a:chExt cx="967092" cy="830997"/>
          </a:xfrm>
        </p:grpSpPr>
        <p:sp>
          <p:nvSpPr>
            <p:cNvPr id="50" name="TextBox 49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3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965470" y="2147091"/>
            <a:ext cx="967092" cy="830997"/>
            <a:chOff x="1785760" y="2788580"/>
            <a:chExt cx="967092" cy="830997"/>
          </a:xfrm>
        </p:grpSpPr>
        <p:sp>
          <p:nvSpPr>
            <p:cNvPr id="53" name="TextBox 52"/>
            <p:cNvSpPr txBox="1"/>
            <p:nvPr/>
          </p:nvSpPr>
          <p:spPr>
            <a:xfrm>
              <a:off x="1785760" y="2788580"/>
              <a:ext cx="809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</a:rPr>
                <a:t>4</a:t>
              </a:r>
              <a:r>
                <a:rPr lang="id-ID" sz="4800" b="1" dirty="0" smtClean="0">
                  <a:solidFill>
                    <a:schemeClr val="bg1"/>
                  </a:solidFill>
                </a:rPr>
                <a:t>0</a:t>
              </a:r>
              <a:endParaRPr lang="id-ID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438342" y="300402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1228984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091861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033290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977546" y="3939902"/>
            <a:ext cx="939026" cy="360040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21444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063289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007867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948974" y="398142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68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8625406"/>
      </p:ext>
    </p:extLst>
  </p:cSld>
  <p:clrMapOvr>
    <a:masterClrMapping/>
  </p:clrMapOvr>
  <p:transition advTm="108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55" grpId="0" animBg="1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779662"/>
            <a:ext cx="4320480" cy="24482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1941969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exercitation </a:t>
            </a:r>
            <a:r>
              <a:rPr lang="en-US" sz="1200" dirty="0" err="1">
                <a:solidFill>
                  <a:schemeClr val="bg1"/>
                </a:solidFill>
              </a:rPr>
              <a:t>ullamco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laboris</a:t>
            </a:r>
            <a:r>
              <a:rPr lang="en-US" sz="1200" dirty="0">
                <a:solidFill>
                  <a:schemeClr val="bg1"/>
                </a:solidFill>
              </a:rPr>
              <a:t> nisi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reprehenderit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voluptate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esse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cillum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pariatur</a:t>
            </a:r>
            <a:r>
              <a:rPr lang="en-US" sz="1200" dirty="0">
                <a:solidFill>
                  <a:schemeClr val="bg1"/>
                </a:solidFill>
              </a:rPr>
              <a:t>. </a:t>
            </a:r>
            <a:r>
              <a:rPr lang="en-US" sz="1200" dirty="0" err="1">
                <a:solidFill>
                  <a:schemeClr val="bg1"/>
                </a:solidFill>
              </a:rPr>
              <a:t>Excepteur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sint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occaecat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cupidatat</a:t>
            </a:r>
            <a:r>
              <a:rPr lang="en-US" sz="1200" dirty="0">
                <a:solidFill>
                  <a:schemeClr val="bg1"/>
                </a:solidFill>
              </a:rPr>
              <a:t> non </a:t>
            </a:r>
            <a:r>
              <a:rPr lang="en-US" sz="1200" dirty="0" err="1">
                <a:solidFill>
                  <a:schemeClr val="bg1"/>
                </a:solidFill>
              </a:rPr>
              <a:t>proident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sunt</a:t>
            </a:r>
            <a:r>
              <a:rPr lang="en-US" sz="1200" dirty="0">
                <a:solidFill>
                  <a:schemeClr val="bg1"/>
                </a:solidFill>
              </a:rPr>
              <a:t> in culpa qui </a:t>
            </a:r>
            <a:r>
              <a:rPr lang="en-US" sz="1200" dirty="0" err="1">
                <a:solidFill>
                  <a:schemeClr val="bg1"/>
                </a:solidFill>
              </a:rPr>
              <a:t>officia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deserunt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mollit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anim</a:t>
            </a:r>
            <a:r>
              <a:rPr lang="en-US" sz="1200" dirty="0">
                <a:solidFill>
                  <a:schemeClr val="bg1"/>
                </a:solidFill>
              </a:rPr>
              <a:t> id </a:t>
            </a:r>
            <a:r>
              <a:rPr lang="en-US" sz="1200" dirty="0" err="1">
                <a:solidFill>
                  <a:schemeClr val="bg1"/>
                </a:solidFill>
              </a:rPr>
              <a:t>est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laborum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adipisicing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sed</a:t>
            </a:r>
            <a:r>
              <a:rPr lang="en-US" sz="1200" dirty="0">
                <a:solidFill>
                  <a:schemeClr val="bg1"/>
                </a:solidFill>
              </a:rPr>
              <a:t> do </a:t>
            </a:r>
            <a:r>
              <a:rPr lang="en-US" sz="1200" dirty="0" err="1">
                <a:solidFill>
                  <a:schemeClr val="bg1"/>
                </a:solidFill>
              </a:rPr>
              <a:t>eiusmod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tempor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incididunt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labore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dolore</a:t>
            </a:r>
            <a:r>
              <a:rPr lang="en-US" sz="1200" dirty="0">
                <a:solidFill>
                  <a:schemeClr val="bg1"/>
                </a:solidFill>
              </a:rPr>
              <a:t> magna </a:t>
            </a:r>
            <a:r>
              <a:rPr lang="en-US" sz="1200" dirty="0" err="1">
                <a:solidFill>
                  <a:schemeClr val="bg1"/>
                </a:solidFill>
              </a:rPr>
              <a:t>aliqua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r="10764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2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75">
        <p:fade/>
      </p:transition>
    </mc:Choice>
    <mc:Fallback xmlns="">
      <p:transition spd="med" advTm="56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7" grpId="0"/>
      <p:bldP spid="9" grpId="0"/>
      <p:bldP spid="10" grpId="0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4146" y="285916"/>
            <a:ext cx="1756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Price Table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4147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74424" y="1491630"/>
            <a:ext cx="2195152" cy="295232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4147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74424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2139702"/>
            <a:ext cx="2195152" cy="79208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49927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70205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7941" y="1635646"/>
            <a:ext cx="1403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</a:t>
            </a:r>
            <a:r>
              <a:rPr lang="en-US" dirty="0" smtClean="0">
                <a:solidFill>
                  <a:schemeClr val="bg1"/>
                </a:solidFill>
              </a:rPr>
              <a:t>ipsum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1098798" y="3028820"/>
            <a:ext cx="1924004" cy="867368"/>
            <a:chOff x="1098798" y="3028820"/>
            <a:chExt cx="1924004" cy="86736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098801" y="302882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116959" y="334219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98798" y="3619189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619073" y="3065191"/>
            <a:ext cx="1905848" cy="867368"/>
            <a:chOff x="3619073" y="3065191"/>
            <a:chExt cx="1905848" cy="86736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19074" y="306519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19078" y="3378561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619073" y="3655560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156811" y="3101562"/>
            <a:ext cx="1905849" cy="843541"/>
            <a:chOff x="6156811" y="3101562"/>
            <a:chExt cx="1905849" cy="8435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156811" y="3101562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156817" y="3389688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156817" y="3668104"/>
              <a:ext cx="19058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endParaRPr lang="ru-RU" sz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147565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5936" y="4014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33668" y="4003806"/>
            <a:ext cx="1152128" cy="307853"/>
          </a:xfrm>
          <a:prstGeom prst="round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87846" y="1997137"/>
            <a:ext cx="1242366" cy="1077218"/>
            <a:chOff x="1681565" y="2788580"/>
            <a:chExt cx="1242366" cy="1077218"/>
          </a:xfrm>
        </p:grpSpPr>
        <p:sp>
          <p:nvSpPr>
            <p:cNvPr id="28" name="TextBox 27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6400" b="1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46984" y="1997137"/>
            <a:ext cx="1242366" cy="1077218"/>
            <a:chOff x="1681565" y="2788580"/>
            <a:chExt cx="1242366" cy="1077218"/>
          </a:xfrm>
        </p:grpSpPr>
        <p:sp>
          <p:nvSpPr>
            <p:cNvPr id="32" name="TextBox 31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2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4028" y="1997137"/>
            <a:ext cx="1242366" cy="1077218"/>
            <a:chOff x="1681565" y="2788580"/>
            <a:chExt cx="1242366" cy="1077218"/>
          </a:xfrm>
        </p:grpSpPr>
        <p:sp>
          <p:nvSpPr>
            <p:cNvPr id="35" name="TextBox 34"/>
            <p:cNvSpPr txBox="1"/>
            <p:nvPr/>
          </p:nvSpPr>
          <p:spPr>
            <a:xfrm>
              <a:off x="1681565" y="2788580"/>
              <a:ext cx="101822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400" b="1" dirty="0">
                  <a:solidFill>
                    <a:schemeClr val="bg1"/>
                  </a:solidFill>
                </a:rPr>
                <a:t>3</a:t>
              </a:r>
              <a:r>
                <a:rPr lang="id-ID" sz="6400" b="1" dirty="0" smtClean="0">
                  <a:solidFill>
                    <a:schemeClr val="bg1"/>
                  </a:solidFill>
                </a:rPr>
                <a:t>0</a:t>
              </a:r>
              <a:endParaRPr lang="id-ID" sz="6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66141" y="3075806"/>
              <a:ext cx="357790" cy="502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sz="2667" b="1" dirty="0">
                  <a:solidFill>
                    <a:schemeClr val="bg1"/>
                  </a:solidFill>
                </a:rPr>
                <a:t>$</a:t>
              </a: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1551417" y="4030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073915" y="4030231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15056" y="4019232"/>
            <a:ext cx="99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Lorem </a:t>
            </a:r>
            <a:r>
              <a:rPr lang="en-US" sz="1200" dirty="0" smtClean="0">
                <a:solidFill>
                  <a:schemeClr val="bg1"/>
                </a:solidFill>
              </a:rPr>
              <a:t>ipsum</a:t>
            </a:r>
            <a:endParaRPr lang="ru-RU" sz="1200" dirty="0"/>
          </a:p>
        </p:txBody>
      </p:sp>
      <p:sp>
        <p:nvSpPr>
          <p:cNvPr id="44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78387794"/>
      </p:ext>
    </p:extLst>
  </p:cSld>
  <p:clrMapOvr>
    <a:masterClrMapping/>
  </p:clrMapOvr>
  <p:transition advTm="9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4" grpId="0" animBg="1"/>
      <p:bldP spid="25" grpId="0" animBg="1"/>
      <p:bldP spid="26" grpId="0" animBg="1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sp>
        <p:nvSpPr>
          <p:cNvPr id="8" name="Овал 7"/>
          <p:cNvSpPr/>
          <p:nvPr/>
        </p:nvSpPr>
        <p:spPr>
          <a:xfrm>
            <a:off x="3707904" y="2067694"/>
            <a:ext cx="1728192" cy="1728192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15616" y="199568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1989606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1923678"/>
            <a:ext cx="1872208" cy="1872208"/>
          </a:xfrm>
          <a:prstGeom prst="ellipse">
            <a:avLst/>
          </a:prstGeom>
          <a:noFill/>
          <a:ln w="12700">
            <a:solidFill>
              <a:srgbClr val="FF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3908" y="2643758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73" y="2251280"/>
            <a:ext cx="331053" cy="291105"/>
          </a:xfrm>
          <a:prstGeom prst="rect">
            <a:avLst/>
          </a:prstGeom>
        </p:spPr>
      </p:pic>
      <p:sp>
        <p:nvSpPr>
          <p:cNvPr id="20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3017001"/>
      </p:ext>
    </p:extLst>
  </p:cSld>
  <p:clrMapOvr>
    <a:masterClrMapping/>
  </p:clrMapOvr>
  <p:transition advTm="70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5" grpId="0" animBg="1"/>
      <p:bldP spid="16" grpId="0" animBg="1"/>
      <p:bldP spid="11" grpId="0"/>
      <p:bldP spid="12" grpId="0"/>
      <p:bldP spid="17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Блок-схема: данные 21"/>
          <p:cNvSpPr/>
          <p:nvPr/>
        </p:nvSpPr>
        <p:spPr>
          <a:xfrm>
            <a:off x="0" y="-10030"/>
            <a:ext cx="4788024" cy="108855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93 h 10093"/>
              <a:gd name="connsiteX1" fmla="*/ 6 w 10000"/>
              <a:gd name="connsiteY1" fmla="*/ 0 h 10093"/>
              <a:gd name="connsiteX2" fmla="*/ 10000 w 10000"/>
              <a:gd name="connsiteY2" fmla="*/ 93 h 10093"/>
              <a:gd name="connsiteX3" fmla="*/ 8000 w 10000"/>
              <a:gd name="connsiteY3" fmla="*/ 10093 h 10093"/>
              <a:gd name="connsiteX4" fmla="*/ 0 w 10000"/>
              <a:gd name="connsiteY4" fmla="*/ 10093 h 1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93">
                <a:moveTo>
                  <a:pt x="0" y="10093"/>
                </a:moveTo>
                <a:cubicBezTo>
                  <a:pt x="2" y="6729"/>
                  <a:pt x="4" y="3364"/>
                  <a:pt x="6" y="0"/>
                </a:cubicBezTo>
                <a:lnTo>
                  <a:pt x="10000" y="93"/>
                </a:lnTo>
                <a:lnTo>
                  <a:pt x="8000" y="10093"/>
                </a:lnTo>
                <a:lnTo>
                  <a:pt x="0" y="10093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1259632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724128" y="1488728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491880" y="1489359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259632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24128" y="2975291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491880" y="2975923"/>
            <a:ext cx="2160240" cy="1440160"/>
          </a:xfrm>
          <a:prstGeom prst="flowChartProcess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1967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0152" y="1895802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0152" y="3432944"/>
            <a:ext cx="1656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</a:rPr>
              <a:t>amet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consectetur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adipisicing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elit</a:t>
            </a:r>
            <a:r>
              <a:rPr lang="en-US" sz="1000" dirty="0">
                <a:solidFill>
                  <a:schemeClr val="bg1"/>
                </a:solidFill>
              </a:rPr>
              <a:t>,</a:t>
            </a:r>
            <a:endParaRPr lang="ru-RU" sz="10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sed</a:t>
            </a:r>
            <a:r>
              <a:rPr lang="en-US" sz="1000" dirty="0">
                <a:solidFill>
                  <a:schemeClr val="bg1"/>
                </a:solidFill>
              </a:rPr>
              <a:t> do </a:t>
            </a:r>
            <a:r>
              <a:rPr lang="en-US" sz="1000" dirty="0" err="1">
                <a:solidFill>
                  <a:schemeClr val="bg1"/>
                </a:solidFill>
              </a:rPr>
              <a:t>eiusmod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tempor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incididunt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labore</a:t>
            </a:r>
            <a:r>
              <a:rPr lang="en-US" sz="1000" dirty="0">
                <a:solidFill>
                  <a:schemeClr val="bg1"/>
                </a:solidFill>
              </a:rPr>
              <a:t> et </a:t>
            </a:r>
            <a:r>
              <a:rPr lang="en-US" sz="1000" dirty="0" err="1">
                <a:solidFill>
                  <a:schemeClr val="bg1"/>
                </a:solidFill>
              </a:rPr>
              <a:t>dolore</a:t>
            </a:r>
            <a:r>
              <a:rPr lang="en-US" sz="1000" dirty="0">
                <a:solidFill>
                  <a:schemeClr val="bg1"/>
                </a:solidFill>
              </a:rPr>
              <a:t> magna </a:t>
            </a:r>
            <a:r>
              <a:rPr lang="en-US" sz="1000" dirty="0" err="1">
                <a:solidFill>
                  <a:schemeClr val="bg1"/>
                </a:solidFill>
              </a:rPr>
              <a:t>aliqua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192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152647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69168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2160" y="3063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146" y="285916"/>
            <a:ext cx="253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About Company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146" y="770744"/>
            <a:ext cx="2195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400" dirty="0">
                <a:solidFill>
                  <a:schemeClr val="bg1"/>
                </a:solidFill>
                <a:latin typeface="+mj-lt"/>
              </a:rPr>
              <a:t>p</a:t>
            </a:r>
            <a:r>
              <a:rPr lang="id-ID" sz="1400" dirty="0" smtClean="0">
                <a:solidFill>
                  <a:schemeClr val="bg1"/>
                </a:solidFill>
                <a:latin typeface="+mj-lt"/>
              </a:rPr>
              <a:t>ut your great subtitle here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Блок-схема: данные 33"/>
          <p:cNvSpPr/>
          <p:nvPr/>
        </p:nvSpPr>
        <p:spPr>
          <a:xfrm>
            <a:off x="6444209" y="4723752"/>
            <a:ext cx="2724051" cy="4215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7539"/>
              <a:gd name="connsiteY0" fmla="*/ 10000 h 10000"/>
              <a:gd name="connsiteX1" fmla="*/ 2000 w 17539"/>
              <a:gd name="connsiteY1" fmla="*/ 0 h 10000"/>
              <a:gd name="connsiteX2" fmla="*/ 17539 w 17539"/>
              <a:gd name="connsiteY2" fmla="*/ 0 h 10000"/>
              <a:gd name="connsiteX3" fmla="*/ 8000 w 17539"/>
              <a:gd name="connsiteY3" fmla="*/ 10000 h 10000"/>
              <a:gd name="connsiteX4" fmla="*/ 0 w 17539"/>
              <a:gd name="connsiteY4" fmla="*/ 10000 h 10000"/>
              <a:gd name="connsiteX0" fmla="*/ 0 w 17618"/>
              <a:gd name="connsiteY0" fmla="*/ 10000 h 10244"/>
              <a:gd name="connsiteX1" fmla="*/ 2000 w 17618"/>
              <a:gd name="connsiteY1" fmla="*/ 0 h 10244"/>
              <a:gd name="connsiteX2" fmla="*/ 17539 w 17618"/>
              <a:gd name="connsiteY2" fmla="*/ 0 h 10244"/>
              <a:gd name="connsiteX3" fmla="*/ 17618 w 17618"/>
              <a:gd name="connsiteY3" fmla="*/ 10244 h 10244"/>
              <a:gd name="connsiteX4" fmla="*/ 0 w 17618"/>
              <a:gd name="connsiteY4" fmla="*/ 10000 h 10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8" h="10244">
                <a:moveTo>
                  <a:pt x="0" y="10000"/>
                </a:moveTo>
                <a:lnTo>
                  <a:pt x="2000" y="0"/>
                </a:lnTo>
                <a:lnTo>
                  <a:pt x="17539" y="0"/>
                </a:lnTo>
                <a:cubicBezTo>
                  <a:pt x="17565" y="3415"/>
                  <a:pt x="17592" y="6829"/>
                  <a:pt x="17618" y="10244"/>
                </a:cubicBezTo>
                <a:lnTo>
                  <a:pt x="0" y="10000"/>
                </a:lnTo>
                <a:close/>
              </a:path>
            </a:pathLst>
          </a:cu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www.company.ru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87336348"/>
      </p:ext>
    </p:extLst>
  </p:cSld>
  <p:clrMapOvr>
    <a:masterClrMapping/>
  </p:clrMapOvr>
  <p:transition advTm="11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2" grpId="0"/>
      <p:bldP spid="24" grpId="0"/>
      <p:bldP spid="26" grpId="0"/>
      <p:bldP spid="28" grpId="0"/>
      <p:bldP spid="23" grpId="0"/>
      <p:bldP spid="25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55776" y="2007008"/>
            <a:ext cx="1152128" cy="1129481"/>
          </a:xfrm>
          <a:prstGeom prst="ellipse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2187027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</a:rPr>
              <a:t>amet</a:t>
            </a:r>
            <a:r>
              <a:rPr lang="en-US" sz="1100" dirty="0">
                <a:solidFill>
                  <a:schemeClr val="bg1"/>
                </a:solidFill>
              </a:rPr>
              <a:t>, </a:t>
            </a:r>
            <a:r>
              <a:rPr lang="en-US" sz="1100" dirty="0" err="1">
                <a:solidFill>
                  <a:schemeClr val="bg1"/>
                </a:solidFill>
              </a:rPr>
              <a:t>consectetur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adipisicing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elit</a:t>
            </a:r>
            <a:r>
              <a:rPr lang="en-US" sz="1100" dirty="0">
                <a:solidFill>
                  <a:schemeClr val="bg1"/>
                </a:solidFill>
              </a:rPr>
              <a:t>,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sed</a:t>
            </a:r>
            <a:r>
              <a:rPr lang="en-US" sz="1100" dirty="0">
                <a:solidFill>
                  <a:schemeClr val="bg1"/>
                </a:solidFill>
              </a:rPr>
              <a:t> do </a:t>
            </a:r>
            <a:r>
              <a:rPr lang="en-US" sz="1100" dirty="0" err="1">
                <a:solidFill>
                  <a:schemeClr val="bg1"/>
                </a:solidFill>
              </a:rPr>
              <a:t>eiusmod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tempor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incididunt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ut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labore</a:t>
            </a:r>
            <a:r>
              <a:rPr lang="en-US" sz="1100" dirty="0">
                <a:solidFill>
                  <a:schemeClr val="bg1"/>
                </a:solidFill>
              </a:rPr>
              <a:t> et </a:t>
            </a:r>
            <a:r>
              <a:rPr lang="en-US" sz="1100" dirty="0" err="1">
                <a:solidFill>
                  <a:schemeClr val="bg1"/>
                </a:solidFill>
              </a:rPr>
              <a:t>dolore</a:t>
            </a:r>
            <a:r>
              <a:rPr lang="en-US" sz="1100" dirty="0">
                <a:solidFill>
                  <a:schemeClr val="bg1"/>
                </a:solidFill>
              </a:rPr>
              <a:t> magna </a:t>
            </a:r>
            <a:r>
              <a:rPr lang="en-US" sz="1100" dirty="0" err="1">
                <a:solidFill>
                  <a:schemeClr val="bg1"/>
                </a:solidFill>
              </a:rPr>
              <a:t>aliqua</a:t>
            </a:r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86" y="2353650"/>
            <a:ext cx="844307" cy="4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57656"/>
      </p:ext>
    </p:extLst>
  </p:cSld>
  <p:clrMapOvr>
    <a:masterClrMapping/>
  </p:clrMapOvr>
  <p:transition advTm="20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Nova 1">
      <a:dk1>
        <a:srgbClr val="2C2C2C"/>
      </a:dk1>
      <a:lt1>
        <a:srgbClr val="FFFFFF"/>
      </a:lt1>
      <a:dk2>
        <a:srgbClr val="3F3F3F"/>
      </a:dk2>
      <a:lt2>
        <a:srgbClr val="F2F2F2"/>
      </a:lt2>
      <a:accent1>
        <a:srgbClr val="BF1E2D"/>
      </a:accent1>
      <a:accent2>
        <a:srgbClr val="EE3C23"/>
      </a:accent2>
      <a:accent3>
        <a:srgbClr val="F7941E"/>
      </a:accent3>
      <a:accent4>
        <a:srgbClr val="F5EE30"/>
      </a:accent4>
      <a:accent5>
        <a:srgbClr val="D7DF21"/>
      </a:accent5>
      <a:accent6>
        <a:srgbClr val="BCBC1D"/>
      </a:accent6>
      <a:hlink>
        <a:srgbClr val="92D050"/>
      </a:hlink>
      <a:folHlink>
        <a:srgbClr val="F5EE3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8153</TotalTime>
  <Words>4537</Words>
  <Application>Microsoft Office PowerPoint</Application>
  <PresentationFormat>Экран (16:9)</PresentationFormat>
  <Paragraphs>537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379</cp:revision>
  <dcterms:created xsi:type="dcterms:W3CDTF">2015-10-23T10:30:51Z</dcterms:created>
  <dcterms:modified xsi:type="dcterms:W3CDTF">2015-11-23T20:23:10Z</dcterms:modified>
</cp:coreProperties>
</file>