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69" r:id="rId3"/>
    <p:sldId id="311" r:id="rId4"/>
    <p:sldId id="314" r:id="rId5"/>
    <p:sldId id="307" r:id="rId6"/>
    <p:sldId id="262" r:id="rId7"/>
    <p:sldId id="312" r:id="rId8"/>
    <p:sldId id="259" r:id="rId9"/>
    <p:sldId id="268" r:id="rId10"/>
    <p:sldId id="313" r:id="rId11"/>
    <p:sldId id="287" r:id="rId12"/>
    <p:sldId id="30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5362B0"/>
    <a:srgbClr val="F8B047"/>
    <a:srgbClr val="FC4D6A"/>
    <a:srgbClr val="322F46"/>
    <a:srgbClr val="652FBD"/>
    <a:srgbClr val="3CB3B3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8123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a2505cf01b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a2505cf01b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a2505cf01b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a2505cf01b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01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a2505cf01b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a2505cf01b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80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70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c04a6c33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c04a6c33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4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720003" y="1846400"/>
            <a:ext cx="2810800" cy="1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960013" y="3429000"/>
            <a:ext cx="3570800" cy="18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2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2255800" y="3069067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2255800" y="4403051"/>
            <a:ext cx="7680400" cy="72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2255800" y="1727733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21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879145"/>
            <a:ext cx="102720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960000" y="4198345"/>
            <a:ext cx="102720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2655400" y="4122151"/>
            <a:ext cx="6881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33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2655400" y="1972233"/>
            <a:ext cx="6881200" cy="21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8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5" r:id="rId8"/>
    <p:sldLayoutId id="2147483674" r:id="rId9"/>
    <p:sldLayoutId id="2147483675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32"/>
          <p:cNvGrpSpPr/>
          <p:nvPr/>
        </p:nvGrpSpPr>
        <p:grpSpPr>
          <a:xfrm>
            <a:off x="6099540" y="1441479"/>
            <a:ext cx="3948685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229" name="Google Shape;1229;p32"/>
          <p:cNvSpPr txBox="1">
            <a:spLocks noGrp="1"/>
          </p:cNvSpPr>
          <p:nvPr>
            <p:ph type="ctrTitle"/>
          </p:nvPr>
        </p:nvSpPr>
        <p:spPr>
          <a:xfrm>
            <a:off x="82536" y="997447"/>
            <a:ext cx="6000912" cy="20918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</a:t>
            </a:r>
            <a:endParaRPr sz="3733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" name="Google Shape;1230;p32"/>
          <p:cNvSpPr txBox="1">
            <a:spLocks noGrp="1"/>
          </p:cNvSpPr>
          <p:nvPr>
            <p:ph type="subTitle" idx="1"/>
          </p:nvPr>
        </p:nvSpPr>
        <p:spPr>
          <a:xfrm>
            <a:off x="875917" y="4982396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" name="Google Shape;1231;p32"/>
          <p:cNvGrpSpPr/>
          <p:nvPr/>
        </p:nvGrpSpPr>
        <p:grpSpPr>
          <a:xfrm>
            <a:off x="5497550" y="4308048"/>
            <a:ext cx="1870009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36299" y="2866144"/>
            <a:ext cx="2799775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19678" y="427043"/>
            <a:ext cx="4087345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370" name="Google Shape;1229;p32">
            <a:extLst>
              <a:ext uri="{FF2B5EF4-FFF2-40B4-BE49-F238E27FC236}">
                <a16:creationId xmlns:a16="http://schemas.microsoft.com/office/drawing/2014/main" xmlns="" id="{737F993B-ED52-4CE4-AF5A-DC459E6173A8}"/>
              </a:ext>
            </a:extLst>
          </p:cNvPr>
          <p:cNvSpPr txBox="1">
            <a:spLocks/>
          </p:cNvSpPr>
          <p:nvPr/>
        </p:nvSpPr>
        <p:spPr>
          <a:xfrm>
            <a:off x="57517" y="3049183"/>
            <a:ext cx="6000912" cy="121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3733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/>
      <p:bldP spid="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xmlns="" id="{5155BED0-0A39-45E7-947B-54C801C677C9}"/>
              </a:ext>
            </a:extLst>
          </p:cNvPr>
          <p:cNvSpPr/>
          <p:nvPr/>
        </p:nvSpPr>
        <p:spPr>
          <a:xfrm>
            <a:off x="4704091" y="1539198"/>
            <a:ext cx="7045220" cy="3965012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720073" algn="l"/>
              </a:tabLst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19" name="Google Shape;2319;p44"/>
          <p:cNvGrpSpPr/>
          <p:nvPr/>
        </p:nvGrpSpPr>
        <p:grpSpPr>
          <a:xfrm>
            <a:off x="9047749" y="10875"/>
            <a:ext cx="3159568" cy="1798675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D18B035-6448-4E93-92DF-AEB6C733BA35}"/>
              </a:ext>
            </a:extLst>
          </p:cNvPr>
          <p:cNvGrpSpPr/>
          <p:nvPr/>
        </p:nvGrpSpPr>
        <p:grpSpPr>
          <a:xfrm>
            <a:off x="308599" y="-59780"/>
            <a:ext cx="3939359" cy="3171165"/>
            <a:chOff x="2632547" y="1739830"/>
            <a:chExt cx="4102100" cy="319557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319557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FD3E5C-C152-4976-B06C-B53E3D57E368}"/>
                </a:ext>
              </a:extLst>
            </p:cNvPr>
            <p:cNvSpPr txBox="1"/>
            <p:nvPr/>
          </p:nvSpPr>
          <p:spPr>
            <a:xfrm>
              <a:off x="2772176" y="3018356"/>
              <a:ext cx="3638736" cy="125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2DC2563-081B-4610-9F86-A9E66D2F4A71}"/>
              </a:ext>
            </a:extLst>
          </p:cNvPr>
          <p:cNvGrpSpPr/>
          <p:nvPr/>
        </p:nvGrpSpPr>
        <p:grpSpPr>
          <a:xfrm>
            <a:off x="308599" y="2442690"/>
            <a:ext cx="3939359" cy="3573972"/>
            <a:chOff x="7049885" y="4098871"/>
            <a:chExt cx="4102100" cy="372161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49885" y="4098871"/>
              <a:ext cx="4102100" cy="372161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F1C427B-E2C9-4600-94D1-484AF6C69EAF}"/>
                </a:ext>
              </a:extLst>
            </p:cNvPr>
            <p:cNvSpPr txBox="1"/>
            <p:nvPr/>
          </p:nvSpPr>
          <p:spPr>
            <a:xfrm>
              <a:off x="7349877" y="5564857"/>
              <a:ext cx="3318006" cy="189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3446451" y="2048603"/>
            <a:ext cx="861415" cy="103282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3446450" y="4991232"/>
            <a:ext cx="861415" cy="10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042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8" name="Google Shape;4908;p63"/>
          <p:cNvGrpSpPr/>
          <p:nvPr/>
        </p:nvGrpSpPr>
        <p:grpSpPr>
          <a:xfrm>
            <a:off x="959933" y="3335662"/>
            <a:ext cx="5400256" cy="2814697"/>
            <a:chOff x="719950" y="2542884"/>
            <a:chExt cx="4050192" cy="2111023"/>
          </a:xfrm>
        </p:grpSpPr>
        <p:sp>
          <p:nvSpPr>
            <p:cNvPr id="4909" name="Google Shape;4909;p63"/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910" name="Google Shape;4910;p63"/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4911" name="Google Shape;4911;p63"/>
            <p:cNvGrpSpPr/>
            <p:nvPr/>
          </p:nvGrpSpPr>
          <p:grpSpPr>
            <a:xfrm>
              <a:off x="719950" y="2542884"/>
              <a:ext cx="4050192" cy="2060619"/>
              <a:chOff x="-1685572" y="1610345"/>
              <a:chExt cx="1004661" cy="511142"/>
            </a:xfrm>
          </p:grpSpPr>
          <p:sp>
            <p:nvSpPr>
              <p:cNvPr id="4912" name="Google Shape;4912;p63"/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3" name="Google Shape;4913;p63"/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4" name="Google Shape;4914;p63"/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5" name="Google Shape;4915;p63"/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6" name="Google Shape;4916;p63"/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7" name="Google Shape;4917;p63"/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8" name="Google Shape;4918;p63"/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9" name="Google Shape;4919;p63"/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0" name="Google Shape;4920;p63"/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1" name="Google Shape;4921;p63"/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2" name="Google Shape;4922;p63"/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3" name="Google Shape;4923;p63"/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4" name="Google Shape;4924;p63"/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5" name="Google Shape;4925;p63"/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6" name="Google Shape;4926;p63"/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7" name="Google Shape;4927;p63"/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8" name="Google Shape;4928;p63"/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9" name="Google Shape;4929;p63"/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0" name="Google Shape;4930;p63"/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1" name="Google Shape;4931;p63"/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2" name="Google Shape;4932;p63"/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3" name="Google Shape;4933;p63"/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4" name="Google Shape;4934;p63"/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5" name="Google Shape;4935;p63"/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6" name="Google Shape;4936;p63"/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7" name="Google Shape;4937;p63"/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8" name="Google Shape;4938;p63"/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9" name="Google Shape;4939;p63"/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0" name="Google Shape;4940;p63"/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1" name="Google Shape;4941;p63"/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2" name="Google Shape;4942;p63"/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3" name="Google Shape;4943;p63"/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4" name="Google Shape;4944;p63"/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5" name="Google Shape;4945;p63"/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6" name="Google Shape;4946;p63"/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7" name="Google Shape;4947;p63"/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8" name="Google Shape;4948;p63"/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9" name="Google Shape;4949;p63"/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0" name="Google Shape;4950;p63"/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1" name="Google Shape;4951;p63"/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2" name="Google Shape;4952;p63"/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3" name="Google Shape;4953;p63"/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4" name="Google Shape;4954;p63"/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5" name="Google Shape;4955;p63"/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6" name="Google Shape;4956;p63"/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7" name="Google Shape;4957;p63"/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8" name="Google Shape;4958;p63"/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9" name="Google Shape;4959;p63"/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0" name="Google Shape;4960;p63"/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1" name="Google Shape;4961;p63"/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2" name="Google Shape;4962;p63"/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3" name="Google Shape;4963;p63"/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4" name="Google Shape;4964;p63"/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5" name="Google Shape;4965;p63"/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6" name="Google Shape;4966;p63"/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7" name="Google Shape;4967;p63"/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8" name="Google Shape;4968;p63"/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9" name="Google Shape;4969;p63"/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0" name="Google Shape;4970;p63"/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1" name="Google Shape;4971;p63"/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2" name="Google Shape;4972;p63"/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3" name="Google Shape;4973;p63"/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4" name="Google Shape;4974;p63"/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5" name="Google Shape;4975;p63"/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6" name="Google Shape;4976;p63"/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7" name="Google Shape;4977;p63"/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8" name="Google Shape;4978;p63"/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9" name="Google Shape;4979;p63"/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0" name="Google Shape;4980;p63"/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1" name="Google Shape;4981;p63"/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2" name="Google Shape;4982;p63"/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3" name="Google Shape;4983;p63"/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4" name="Google Shape;4984;p63"/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5" name="Google Shape;4985;p63"/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6" name="Google Shape;4986;p63"/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7" name="Google Shape;4987;p63"/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8" name="Google Shape;4988;p63"/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9" name="Google Shape;4989;p63"/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0" name="Google Shape;4990;p63"/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1" name="Google Shape;4991;p63"/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2" name="Google Shape;4992;p63"/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3" name="Google Shape;4993;p63"/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4" name="Google Shape;4994;p63"/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5" name="Google Shape;4995;p63"/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6" name="Google Shape;4996;p63"/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7" name="Google Shape;4997;p63"/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8" name="Google Shape;4998;p63"/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9" name="Google Shape;4999;p63"/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0" name="Google Shape;5000;p63"/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1" name="Google Shape;5001;p63"/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2" name="Google Shape;5002;p63"/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3" name="Google Shape;5003;p63"/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4" name="Google Shape;5004;p63"/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5" name="Google Shape;5005;p63"/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6" name="Google Shape;5006;p63"/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7" name="Google Shape;5007;p63"/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8" name="Google Shape;5008;p63"/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9" name="Google Shape;5009;p63"/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0" name="Google Shape;5010;p63"/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1" name="Google Shape;5011;p63"/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2" name="Google Shape;5012;p63"/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3" name="Google Shape;5013;p63"/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4" name="Google Shape;5014;p63"/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5" name="Google Shape;5015;p63"/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6" name="Google Shape;5016;p63"/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7" name="Google Shape;5017;p63"/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8" name="Google Shape;5018;p63"/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9" name="Google Shape;5019;p63"/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0" name="Google Shape;5020;p63"/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1" name="Google Shape;5021;p63"/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2" name="Google Shape;5022;p63"/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3" name="Google Shape;5023;p63"/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4" name="Google Shape;5024;p63"/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5" name="Google Shape;5025;p63"/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6" name="Google Shape;5026;p63"/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7" name="Google Shape;5027;p63"/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8" name="Google Shape;5028;p63"/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9" name="Google Shape;5029;p63"/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0" name="Google Shape;5030;p63"/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grpSp>
        <p:nvGrpSpPr>
          <p:cNvPr id="5031" name="Google Shape;5031;p63"/>
          <p:cNvGrpSpPr/>
          <p:nvPr/>
        </p:nvGrpSpPr>
        <p:grpSpPr>
          <a:xfrm>
            <a:off x="8749377" y="3324598"/>
            <a:ext cx="2317396" cy="2836861"/>
            <a:chOff x="6685957" y="2450061"/>
            <a:chExt cx="1738047" cy="2127646"/>
          </a:xfrm>
        </p:grpSpPr>
        <p:sp>
          <p:nvSpPr>
            <p:cNvPr id="5032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5033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5034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5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6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7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8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9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0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1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2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3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4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5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6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7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8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9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0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1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2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3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4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5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6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7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8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9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0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1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2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3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4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5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6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7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8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9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0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1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2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3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4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5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6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7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8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9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0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1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2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3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4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5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6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7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8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9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0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1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2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3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4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5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6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7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8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9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0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1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2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3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4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5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6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7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8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9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0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1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2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3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4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5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6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7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8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9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0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1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2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grpSp>
        <p:nvGrpSpPr>
          <p:cNvPr id="5123" name="Google Shape;5123;p63"/>
          <p:cNvGrpSpPr/>
          <p:nvPr/>
        </p:nvGrpSpPr>
        <p:grpSpPr>
          <a:xfrm>
            <a:off x="6527588" y="3477869"/>
            <a:ext cx="2054397" cy="2672507"/>
            <a:chOff x="5038641" y="2573327"/>
            <a:chExt cx="1540798" cy="2004380"/>
          </a:xfrm>
        </p:grpSpPr>
        <p:sp>
          <p:nvSpPr>
            <p:cNvPr id="5124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5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6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7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8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9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0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1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2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3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4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5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6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7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8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9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0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1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2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3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4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5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6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7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8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9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0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1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2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8106" y="0"/>
            <a:ext cx="5237021" cy="1184959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280FC1CA-279C-448A-8526-A12E70F97FD1}"/>
              </a:ext>
            </a:extLst>
          </p:cNvPr>
          <p:cNvSpPr txBox="1"/>
          <p:nvPr/>
        </p:nvSpPr>
        <p:spPr>
          <a:xfrm>
            <a:off x="0" y="1305195"/>
            <a:ext cx="12192000" cy="1655390"/>
          </a:xfrm>
          <a:prstGeom prst="rect">
            <a:avLst/>
          </a:prstGeom>
          <a:solidFill>
            <a:srgbClr val="F8B047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5599075" y="4633646"/>
            <a:ext cx="1659459" cy="1765764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6133287" y="2089854"/>
            <a:ext cx="3504064" cy="418456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8650620" y="3354101"/>
            <a:ext cx="2484520" cy="3045083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562" name="Rectangle 561"/>
          <p:cNvSpPr/>
          <p:nvPr/>
        </p:nvSpPr>
        <p:spPr>
          <a:xfrm>
            <a:off x="1521041" y="585830"/>
            <a:ext cx="9805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6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các em. </a:t>
            </a:r>
          </a:p>
          <a:p>
            <a:pPr algn="ctr"/>
            <a:r>
              <a:rPr lang="en-US" altLang="vi-VN" sz="3600" b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luôn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45"/>
          <p:cNvSpPr txBox="1">
            <a:spLocks noGrp="1"/>
          </p:cNvSpPr>
          <p:nvPr>
            <p:ph type="title"/>
          </p:nvPr>
        </p:nvSpPr>
        <p:spPr>
          <a:xfrm>
            <a:off x="960000" y="323388"/>
            <a:ext cx="10272000" cy="21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2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7200" b="1" dirty="0">
              <a:solidFill>
                <a:srgbClr val="322F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61" name="Google Shape;2361;p45"/>
          <p:cNvGrpSpPr/>
          <p:nvPr/>
        </p:nvGrpSpPr>
        <p:grpSpPr>
          <a:xfrm>
            <a:off x="4727957" y="3531000"/>
            <a:ext cx="2486891" cy="1186417"/>
            <a:chOff x="3380718" y="2648249"/>
            <a:chExt cx="1865168" cy="889813"/>
          </a:xfrm>
        </p:grpSpPr>
        <p:sp>
          <p:nvSpPr>
            <p:cNvPr id="2362" name="Google Shape;2362;p45"/>
            <p:cNvSpPr/>
            <p:nvPr/>
          </p:nvSpPr>
          <p:spPr>
            <a:xfrm rot="899977">
              <a:off x="3431122" y="2810816"/>
              <a:ext cx="1330587" cy="564680"/>
            </a:xfrm>
            <a:custGeom>
              <a:avLst/>
              <a:gdLst/>
              <a:ahLst/>
              <a:cxnLst/>
              <a:rect l="l" t="t" r="r" b="b"/>
              <a:pathLst>
                <a:path w="10929" h="4638" extrusionOk="0">
                  <a:moveTo>
                    <a:pt x="5942" y="133"/>
                  </a:moveTo>
                  <a:cubicBezTo>
                    <a:pt x="6111" y="133"/>
                    <a:pt x="6531" y="186"/>
                    <a:pt x="6691" y="695"/>
                  </a:cubicBezTo>
                  <a:cubicBezTo>
                    <a:pt x="6870" y="1239"/>
                    <a:pt x="6843" y="1836"/>
                    <a:pt x="6638" y="2327"/>
                  </a:cubicBezTo>
                  <a:cubicBezTo>
                    <a:pt x="5210" y="2006"/>
                    <a:pt x="5121" y="1346"/>
                    <a:pt x="5148" y="748"/>
                  </a:cubicBezTo>
                  <a:cubicBezTo>
                    <a:pt x="5166" y="400"/>
                    <a:pt x="5496" y="177"/>
                    <a:pt x="5826" y="141"/>
                  </a:cubicBezTo>
                  <a:cubicBezTo>
                    <a:pt x="5862" y="133"/>
                    <a:pt x="5897" y="133"/>
                    <a:pt x="5942" y="133"/>
                  </a:cubicBezTo>
                  <a:close/>
                  <a:moveTo>
                    <a:pt x="5932" y="0"/>
                  </a:moveTo>
                  <a:cubicBezTo>
                    <a:pt x="5889" y="0"/>
                    <a:pt x="5848" y="3"/>
                    <a:pt x="5808" y="8"/>
                  </a:cubicBezTo>
                  <a:cubicBezTo>
                    <a:pt x="5433" y="61"/>
                    <a:pt x="5041" y="329"/>
                    <a:pt x="5014" y="748"/>
                  </a:cubicBezTo>
                  <a:cubicBezTo>
                    <a:pt x="4969" y="1685"/>
                    <a:pt x="5424" y="2184"/>
                    <a:pt x="6584" y="2452"/>
                  </a:cubicBezTo>
                  <a:cubicBezTo>
                    <a:pt x="6495" y="2630"/>
                    <a:pt x="6379" y="2791"/>
                    <a:pt x="6236" y="2925"/>
                  </a:cubicBezTo>
                  <a:cubicBezTo>
                    <a:pt x="5984" y="3165"/>
                    <a:pt x="5582" y="3397"/>
                    <a:pt x="4970" y="3397"/>
                  </a:cubicBezTo>
                  <a:cubicBezTo>
                    <a:pt x="4650" y="3397"/>
                    <a:pt x="4272" y="3334"/>
                    <a:pt x="3828" y="3175"/>
                  </a:cubicBezTo>
                  <a:cubicBezTo>
                    <a:pt x="3503" y="3058"/>
                    <a:pt x="3183" y="3008"/>
                    <a:pt x="2875" y="3008"/>
                  </a:cubicBezTo>
                  <a:cubicBezTo>
                    <a:pt x="1435" y="3008"/>
                    <a:pt x="244" y="4093"/>
                    <a:pt x="9" y="4548"/>
                  </a:cubicBezTo>
                  <a:cubicBezTo>
                    <a:pt x="0" y="4566"/>
                    <a:pt x="0" y="4584"/>
                    <a:pt x="9" y="4593"/>
                  </a:cubicBezTo>
                  <a:cubicBezTo>
                    <a:pt x="9" y="4611"/>
                    <a:pt x="27" y="4629"/>
                    <a:pt x="36" y="4638"/>
                  </a:cubicBezTo>
                  <a:lnTo>
                    <a:pt x="72" y="4638"/>
                  </a:lnTo>
                  <a:cubicBezTo>
                    <a:pt x="90" y="4638"/>
                    <a:pt x="116" y="4629"/>
                    <a:pt x="125" y="4611"/>
                  </a:cubicBezTo>
                  <a:cubicBezTo>
                    <a:pt x="353" y="4170"/>
                    <a:pt x="1491" y="3134"/>
                    <a:pt x="2873" y="3134"/>
                  </a:cubicBezTo>
                  <a:cubicBezTo>
                    <a:pt x="3168" y="3134"/>
                    <a:pt x="3473" y="3181"/>
                    <a:pt x="3783" y="3291"/>
                  </a:cubicBezTo>
                  <a:cubicBezTo>
                    <a:pt x="4209" y="3444"/>
                    <a:pt x="4609" y="3521"/>
                    <a:pt x="4973" y="3521"/>
                  </a:cubicBezTo>
                  <a:cubicBezTo>
                    <a:pt x="5516" y="3521"/>
                    <a:pt x="5978" y="3351"/>
                    <a:pt x="6325" y="3014"/>
                  </a:cubicBezTo>
                  <a:cubicBezTo>
                    <a:pt x="6486" y="2862"/>
                    <a:pt x="6611" y="2684"/>
                    <a:pt x="6709" y="2479"/>
                  </a:cubicBezTo>
                  <a:cubicBezTo>
                    <a:pt x="6941" y="2523"/>
                    <a:pt x="7191" y="2559"/>
                    <a:pt x="7476" y="2586"/>
                  </a:cubicBezTo>
                  <a:cubicBezTo>
                    <a:pt x="7668" y="2607"/>
                    <a:pt x="7852" y="2616"/>
                    <a:pt x="8028" y="2616"/>
                  </a:cubicBezTo>
                  <a:cubicBezTo>
                    <a:pt x="8909" y="2616"/>
                    <a:pt x="9589" y="2381"/>
                    <a:pt x="10028" y="2158"/>
                  </a:cubicBezTo>
                  <a:cubicBezTo>
                    <a:pt x="10599" y="1872"/>
                    <a:pt x="10902" y="1569"/>
                    <a:pt x="10911" y="1551"/>
                  </a:cubicBezTo>
                  <a:cubicBezTo>
                    <a:pt x="10920" y="1542"/>
                    <a:pt x="10929" y="1524"/>
                    <a:pt x="10929" y="1506"/>
                  </a:cubicBezTo>
                  <a:cubicBezTo>
                    <a:pt x="10929" y="1489"/>
                    <a:pt x="10920" y="1471"/>
                    <a:pt x="10911" y="1462"/>
                  </a:cubicBezTo>
                  <a:cubicBezTo>
                    <a:pt x="10897" y="1448"/>
                    <a:pt x="10880" y="1442"/>
                    <a:pt x="10863" y="1442"/>
                  </a:cubicBezTo>
                  <a:cubicBezTo>
                    <a:pt x="10846" y="1442"/>
                    <a:pt x="10831" y="1448"/>
                    <a:pt x="10822" y="1462"/>
                  </a:cubicBezTo>
                  <a:cubicBezTo>
                    <a:pt x="10813" y="1471"/>
                    <a:pt x="10518" y="1774"/>
                    <a:pt x="9965" y="2051"/>
                  </a:cubicBezTo>
                  <a:cubicBezTo>
                    <a:pt x="9539" y="2260"/>
                    <a:pt x="8874" y="2488"/>
                    <a:pt x="8008" y="2488"/>
                  </a:cubicBezTo>
                  <a:cubicBezTo>
                    <a:pt x="7841" y="2488"/>
                    <a:pt x="7667" y="2480"/>
                    <a:pt x="7485" y="2461"/>
                  </a:cubicBezTo>
                  <a:cubicBezTo>
                    <a:pt x="7226" y="2434"/>
                    <a:pt x="6986" y="2398"/>
                    <a:pt x="6763" y="2354"/>
                  </a:cubicBezTo>
                  <a:cubicBezTo>
                    <a:pt x="6977" y="1836"/>
                    <a:pt x="6995" y="1221"/>
                    <a:pt x="6816" y="650"/>
                  </a:cubicBezTo>
                  <a:cubicBezTo>
                    <a:pt x="6666" y="167"/>
                    <a:pt x="6269" y="0"/>
                    <a:pt x="5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3" name="Google Shape;2363;p45"/>
            <p:cNvSpPr/>
            <p:nvPr/>
          </p:nvSpPr>
          <p:spPr>
            <a:xfrm rot="899977">
              <a:off x="4994005" y="2939444"/>
              <a:ext cx="246662" cy="72807"/>
            </a:xfrm>
            <a:custGeom>
              <a:avLst/>
              <a:gdLst/>
              <a:ahLst/>
              <a:cxnLst/>
              <a:rect l="l" t="t" r="r" b="b"/>
              <a:pathLst>
                <a:path w="2026" h="598" extrusionOk="0">
                  <a:moveTo>
                    <a:pt x="545" y="0"/>
                  </a:moveTo>
                  <a:lnTo>
                    <a:pt x="1" y="286"/>
                  </a:lnTo>
                  <a:lnTo>
                    <a:pt x="2026" y="598"/>
                  </a:lnTo>
                  <a:lnTo>
                    <a:pt x="2026" y="598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4" name="Google Shape;2364;p45"/>
            <p:cNvSpPr/>
            <p:nvPr/>
          </p:nvSpPr>
          <p:spPr>
            <a:xfrm rot="899977">
              <a:off x="4960048" y="2952384"/>
              <a:ext cx="278195" cy="60875"/>
            </a:xfrm>
            <a:custGeom>
              <a:avLst/>
              <a:gdLst/>
              <a:ahLst/>
              <a:cxnLst/>
              <a:rect l="l" t="t" r="r" b="b"/>
              <a:pathLst>
                <a:path w="2285" h="500" extrusionOk="0">
                  <a:moveTo>
                    <a:pt x="108" y="0"/>
                  </a:moveTo>
                  <a:lnTo>
                    <a:pt x="1" y="500"/>
                  </a:lnTo>
                  <a:lnTo>
                    <a:pt x="2285" y="45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7D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5" name="Google Shape;2365;p45"/>
            <p:cNvSpPr/>
            <p:nvPr/>
          </p:nvSpPr>
          <p:spPr>
            <a:xfrm rot="899977">
              <a:off x="4845826" y="2992766"/>
              <a:ext cx="335782" cy="210872"/>
            </a:xfrm>
            <a:custGeom>
              <a:avLst/>
              <a:gdLst/>
              <a:ahLst/>
              <a:cxnLst/>
              <a:rect l="l" t="t" r="r" b="b"/>
              <a:pathLst>
                <a:path w="2758" h="1732" extrusionOk="0">
                  <a:moveTo>
                    <a:pt x="2757" y="1"/>
                  </a:moveTo>
                  <a:lnTo>
                    <a:pt x="1" y="1214"/>
                  </a:lnTo>
                  <a:lnTo>
                    <a:pt x="170" y="1731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6" name="Google Shape;2366;p45"/>
            <p:cNvSpPr/>
            <p:nvPr/>
          </p:nvSpPr>
          <p:spPr>
            <a:xfrm rot="899977">
              <a:off x="4825576" y="2980215"/>
              <a:ext cx="385699" cy="192366"/>
            </a:xfrm>
            <a:custGeom>
              <a:avLst/>
              <a:gdLst/>
              <a:ahLst/>
              <a:cxnLst/>
              <a:rect l="l" t="t" r="r" b="b"/>
              <a:pathLst>
                <a:path w="3168" h="1580" extrusionOk="0">
                  <a:moveTo>
                    <a:pt x="670" y="1"/>
                  </a:moveTo>
                  <a:lnTo>
                    <a:pt x="1" y="1580"/>
                  </a:lnTo>
                  <a:lnTo>
                    <a:pt x="3168" y="81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2367" name="Google Shape;2367;p45"/>
          <p:cNvGrpSpPr/>
          <p:nvPr/>
        </p:nvGrpSpPr>
        <p:grpSpPr>
          <a:xfrm>
            <a:off x="1500158" y="3878376"/>
            <a:ext cx="2644519" cy="2280923"/>
            <a:chOff x="23993" y="2908782"/>
            <a:chExt cx="1983389" cy="1710692"/>
          </a:xfrm>
        </p:grpSpPr>
        <p:sp>
          <p:nvSpPr>
            <p:cNvPr id="2368" name="Google Shape;2368;p45"/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9" name="Google Shape;2369;p45"/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0" name="Google Shape;2370;p45"/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1" name="Google Shape;2371;p45"/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2" name="Google Shape;2372;p45"/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3" name="Google Shape;2373;p45"/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4" name="Google Shape;2374;p45"/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5" name="Google Shape;2375;p45"/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6" name="Google Shape;2376;p45"/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7" name="Google Shape;2377;p45"/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8" name="Google Shape;2378;p45"/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9" name="Google Shape;2379;p45"/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0" name="Google Shape;2380;p45"/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1" name="Google Shape;2381;p45"/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2" name="Google Shape;2382;p45"/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3" name="Google Shape;2383;p45"/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4" name="Google Shape;2384;p45"/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5" name="Google Shape;2385;p45"/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6" name="Google Shape;2386;p45"/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7" name="Google Shape;2387;p45"/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8" name="Google Shape;2388;p45"/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9" name="Google Shape;2389;p45"/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0" name="Google Shape;2390;p45"/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1" name="Google Shape;2391;p45"/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2" name="Google Shape;2392;p45"/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3" name="Google Shape;2393;p45"/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4" name="Google Shape;2394;p45"/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5" name="Google Shape;2395;p45"/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6" name="Google Shape;2396;p45"/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2397" name="Google Shape;2397;p45"/>
          <p:cNvGrpSpPr/>
          <p:nvPr/>
        </p:nvGrpSpPr>
        <p:grpSpPr>
          <a:xfrm>
            <a:off x="7798125" y="3090514"/>
            <a:ext cx="2893695" cy="3226700"/>
            <a:chOff x="5226818" y="2317885"/>
            <a:chExt cx="2170271" cy="2420025"/>
          </a:xfrm>
        </p:grpSpPr>
        <p:sp>
          <p:nvSpPr>
            <p:cNvPr id="2398" name="Google Shape;2398;p45"/>
            <p:cNvSpPr/>
            <p:nvPr/>
          </p:nvSpPr>
          <p:spPr>
            <a:xfrm flipH="1">
              <a:off x="6416169" y="2317885"/>
              <a:ext cx="450831" cy="252997"/>
            </a:xfrm>
            <a:custGeom>
              <a:avLst/>
              <a:gdLst/>
              <a:ahLst/>
              <a:cxnLst/>
              <a:rect l="l" t="t" r="r" b="b"/>
              <a:pathLst>
                <a:path w="3703" h="2078" extrusionOk="0">
                  <a:moveTo>
                    <a:pt x="3569" y="1"/>
                  </a:moveTo>
                  <a:lnTo>
                    <a:pt x="125" y="45"/>
                  </a:lnTo>
                  <a:cubicBezTo>
                    <a:pt x="54" y="54"/>
                    <a:pt x="0" y="108"/>
                    <a:pt x="0" y="179"/>
                  </a:cubicBezTo>
                  <a:lnTo>
                    <a:pt x="0" y="1535"/>
                  </a:lnTo>
                  <a:cubicBezTo>
                    <a:pt x="0" y="1606"/>
                    <a:pt x="54" y="1660"/>
                    <a:pt x="125" y="1660"/>
                  </a:cubicBezTo>
                  <a:lnTo>
                    <a:pt x="1437" y="1660"/>
                  </a:lnTo>
                  <a:cubicBezTo>
                    <a:pt x="1472" y="1660"/>
                    <a:pt x="1508" y="1678"/>
                    <a:pt x="1526" y="1705"/>
                  </a:cubicBezTo>
                  <a:lnTo>
                    <a:pt x="1838" y="2052"/>
                  </a:lnTo>
                  <a:cubicBezTo>
                    <a:pt x="1851" y="2069"/>
                    <a:pt x="1870" y="2077"/>
                    <a:pt x="1889" y="2077"/>
                  </a:cubicBezTo>
                  <a:cubicBezTo>
                    <a:pt x="1920" y="2077"/>
                    <a:pt x="1952" y="2056"/>
                    <a:pt x="1963" y="2017"/>
                  </a:cubicBezTo>
                  <a:lnTo>
                    <a:pt x="2025" y="1740"/>
                  </a:lnTo>
                  <a:cubicBezTo>
                    <a:pt x="2043" y="1687"/>
                    <a:pt x="2088" y="1642"/>
                    <a:pt x="2150" y="1642"/>
                  </a:cubicBezTo>
                  <a:lnTo>
                    <a:pt x="3578" y="1642"/>
                  </a:lnTo>
                  <a:cubicBezTo>
                    <a:pt x="3640" y="1642"/>
                    <a:pt x="3703" y="1589"/>
                    <a:pt x="3703" y="1517"/>
                  </a:cubicBezTo>
                  <a:lnTo>
                    <a:pt x="3703" y="134"/>
                  </a:lnTo>
                  <a:cubicBezTo>
                    <a:pt x="3703" y="63"/>
                    <a:pt x="3640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9" name="Google Shape;2399;p45"/>
            <p:cNvSpPr/>
            <p:nvPr/>
          </p:nvSpPr>
          <p:spPr>
            <a:xfrm flipH="1">
              <a:off x="6719199" y="2401528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0" name="Google Shape;2400;p45"/>
            <p:cNvSpPr/>
            <p:nvPr/>
          </p:nvSpPr>
          <p:spPr>
            <a:xfrm flipH="1">
              <a:off x="6629106" y="2401528"/>
              <a:ext cx="28245" cy="28368"/>
            </a:xfrm>
            <a:custGeom>
              <a:avLst/>
              <a:gdLst/>
              <a:ahLst/>
              <a:cxnLst/>
              <a:rect l="l" t="t" r="r" b="b"/>
              <a:pathLst>
                <a:path w="232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8" y="232"/>
                    <a:pt x="232" y="179"/>
                    <a:pt x="232" y="117"/>
                  </a:cubicBezTo>
                  <a:cubicBezTo>
                    <a:pt x="232" y="54"/>
                    <a:pt x="178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1" name="Google Shape;2401;p45"/>
            <p:cNvSpPr/>
            <p:nvPr/>
          </p:nvSpPr>
          <p:spPr>
            <a:xfrm flipH="1">
              <a:off x="6528055" y="2401528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2" name="Google Shape;2402;p45"/>
            <p:cNvSpPr/>
            <p:nvPr/>
          </p:nvSpPr>
          <p:spPr>
            <a:xfrm flipH="1">
              <a:off x="5226818" y="4528135"/>
              <a:ext cx="2170271" cy="209775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3" name="Google Shape;2403;p45"/>
            <p:cNvSpPr/>
            <p:nvPr/>
          </p:nvSpPr>
          <p:spPr>
            <a:xfrm flipH="1">
              <a:off x="6530247" y="4140483"/>
              <a:ext cx="706014" cy="507332"/>
            </a:xfrm>
            <a:custGeom>
              <a:avLst/>
              <a:gdLst/>
              <a:ahLst/>
              <a:cxnLst/>
              <a:rect l="l" t="t" r="r" b="b"/>
              <a:pathLst>
                <a:path w="5799" h="4167" extrusionOk="0">
                  <a:moveTo>
                    <a:pt x="2364" y="0"/>
                  </a:moveTo>
                  <a:cubicBezTo>
                    <a:pt x="2364" y="0"/>
                    <a:pt x="2043" y="107"/>
                    <a:pt x="1651" y="241"/>
                  </a:cubicBezTo>
                  <a:cubicBezTo>
                    <a:pt x="1249" y="384"/>
                    <a:pt x="776" y="553"/>
                    <a:pt x="518" y="678"/>
                  </a:cubicBezTo>
                  <a:cubicBezTo>
                    <a:pt x="0" y="928"/>
                    <a:pt x="2337" y="4166"/>
                    <a:pt x="2337" y="4166"/>
                  </a:cubicBezTo>
                  <a:cubicBezTo>
                    <a:pt x="2337" y="4166"/>
                    <a:pt x="3408" y="3783"/>
                    <a:pt x="4291" y="3506"/>
                  </a:cubicBezTo>
                  <a:cubicBezTo>
                    <a:pt x="4809" y="3337"/>
                    <a:pt x="5264" y="3212"/>
                    <a:pt x="5406" y="3203"/>
                  </a:cubicBezTo>
                  <a:cubicBezTo>
                    <a:pt x="5799" y="3185"/>
                    <a:pt x="2364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4" name="Google Shape;2404;p45"/>
            <p:cNvSpPr/>
            <p:nvPr/>
          </p:nvSpPr>
          <p:spPr>
            <a:xfrm flipH="1">
              <a:off x="6883193" y="4201601"/>
              <a:ext cx="449735" cy="480669"/>
            </a:xfrm>
            <a:custGeom>
              <a:avLst/>
              <a:gdLst/>
              <a:ahLst/>
              <a:cxnLst/>
              <a:rect l="l" t="t" r="r" b="b"/>
              <a:pathLst>
                <a:path w="3694" h="3948" extrusionOk="0">
                  <a:moveTo>
                    <a:pt x="1278" y="1"/>
                  </a:moveTo>
                  <a:cubicBezTo>
                    <a:pt x="1070" y="1"/>
                    <a:pt x="877" y="47"/>
                    <a:pt x="714" y="149"/>
                  </a:cubicBezTo>
                  <a:cubicBezTo>
                    <a:pt x="696" y="167"/>
                    <a:pt x="678" y="176"/>
                    <a:pt x="660" y="185"/>
                  </a:cubicBezTo>
                  <a:cubicBezTo>
                    <a:pt x="0" y="676"/>
                    <a:pt x="134" y="1978"/>
                    <a:pt x="705" y="2888"/>
                  </a:cubicBezTo>
                  <a:cubicBezTo>
                    <a:pt x="1121" y="3561"/>
                    <a:pt x="1786" y="3948"/>
                    <a:pt x="2395" y="3948"/>
                  </a:cubicBezTo>
                  <a:cubicBezTo>
                    <a:pt x="2634" y="3948"/>
                    <a:pt x="2865" y="3888"/>
                    <a:pt x="3069" y="3762"/>
                  </a:cubicBezTo>
                  <a:cubicBezTo>
                    <a:pt x="3479" y="3495"/>
                    <a:pt x="3693" y="3013"/>
                    <a:pt x="3685" y="2469"/>
                  </a:cubicBezTo>
                  <a:cubicBezTo>
                    <a:pt x="3676" y="2076"/>
                    <a:pt x="3551" y="1648"/>
                    <a:pt x="3301" y="1256"/>
                  </a:cubicBezTo>
                  <a:cubicBezTo>
                    <a:pt x="2853" y="533"/>
                    <a:pt x="1981" y="1"/>
                    <a:pt x="1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5" name="Google Shape;2405;p45"/>
            <p:cNvSpPr/>
            <p:nvPr/>
          </p:nvSpPr>
          <p:spPr>
            <a:xfrm flipH="1">
              <a:off x="6912534" y="4359146"/>
              <a:ext cx="307534" cy="273329"/>
            </a:xfrm>
            <a:custGeom>
              <a:avLst/>
              <a:gdLst/>
              <a:ahLst/>
              <a:cxnLst/>
              <a:rect l="l" t="t" r="r" b="b"/>
              <a:pathLst>
                <a:path w="2526" h="2245" extrusionOk="0">
                  <a:moveTo>
                    <a:pt x="885" y="1"/>
                  </a:moveTo>
                  <a:cubicBezTo>
                    <a:pt x="673" y="1"/>
                    <a:pt x="484" y="64"/>
                    <a:pt x="358" y="220"/>
                  </a:cubicBezTo>
                  <a:cubicBezTo>
                    <a:pt x="1" y="648"/>
                    <a:pt x="251" y="1612"/>
                    <a:pt x="706" y="1987"/>
                  </a:cubicBezTo>
                  <a:cubicBezTo>
                    <a:pt x="915" y="2159"/>
                    <a:pt x="1169" y="2245"/>
                    <a:pt x="1415" y="2245"/>
                  </a:cubicBezTo>
                  <a:cubicBezTo>
                    <a:pt x="1703" y="2245"/>
                    <a:pt x="1981" y="2128"/>
                    <a:pt x="2169" y="1897"/>
                  </a:cubicBezTo>
                  <a:cubicBezTo>
                    <a:pt x="2526" y="1469"/>
                    <a:pt x="2436" y="818"/>
                    <a:pt x="1981" y="434"/>
                  </a:cubicBezTo>
                  <a:cubicBezTo>
                    <a:pt x="1692" y="196"/>
                    <a:pt x="1254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6" name="Google Shape;2406;p45"/>
            <p:cNvSpPr/>
            <p:nvPr/>
          </p:nvSpPr>
          <p:spPr>
            <a:xfrm flipH="1">
              <a:off x="7177578" y="4277330"/>
              <a:ext cx="66352" cy="72198"/>
            </a:xfrm>
            <a:custGeom>
              <a:avLst/>
              <a:gdLst/>
              <a:ahLst/>
              <a:cxnLst/>
              <a:rect l="l" t="t" r="r" b="b"/>
              <a:pathLst>
                <a:path w="545" h="593" extrusionOk="0">
                  <a:moveTo>
                    <a:pt x="185" y="0"/>
                  </a:moveTo>
                  <a:cubicBezTo>
                    <a:pt x="158" y="0"/>
                    <a:pt x="132" y="6"/>
                    <a:pt x="108" y="18"/>
                  </a:cubicBezTo>
                  <a:cubicBezTo>
                    <a:pt x="10" y="71"/>
                    <a:pt x="1" y="250"/>
                    <a:pt x="90" y="402"/>
                  </a:cubicBezTo>
                  <a:cubicBezTo>
                    <a:pt x="158" y="518"/>
                    <a:pt x="264" y="592"/>
                    <a:pt x="353" y="592"/>
                  </a:cubicBezTo>
                  <a:cubicBezTo>
                    <a:pt x="380" y="592"/>
                    <a:pt x="406" y="586"/>
                    <a:pt x="429" y="571"/>
                  </a:cubicBezTo>
                  <a:cubicBezTo>
                    <a:pt x="536" y="518"/>
                    <a:pt x="545" y="348"/>
                    <a:pt x="456" y="187"/>
                  </a:cubicBezTo>
                  <a:cubicBezTo>
                    <a:pt x="386" y="70"/>
                    <a:pt x="279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7" name="Google Shape;2407;p45"/>
            <p:cNvSpPr/>
            <p:nvPr/>
          </p:nvSpPr>
          <p:spPr>
            <a:xfrm flipH="1">
              <a:off x="7206919" y="4359268"/>
              <a:ext cx="82667" cy="54057"/>
            </a:xfrm>
            <a:custGeom>
              <a:avLst/>
              <a:gdLst/>
              <a:ahLst/>
              <a:cxnLst/>
              <a:rect l="l" t="t" r="r" b="b"/>
              <a:pathLst>
                <a:path w="679" h="444" extrusionOk="0">
                  <a:moveTo>
                    <a:pt x="265" y="0"/>
                  </a:moveTo>
                  <a:cubicBezTo>
                    <a:pt x="155" y="0"/>
                    <a:pt x="62" y="45"/>
                    <a:pt x="37" y="121"/>
                  </a:cubicBezTo>
                  <a:cubicBezTo>
                    <a:pt x="1" y="228"/>
                    <a:pt x="108" y="362"/>
                    <a:pt x="278" y="415"/>
                  </a:cubicBezTo>
                  <a:cubicBezTo>
                    <a:pt x="328" y="435"/>
                    <a:pt x="379" y="444"/>
                    <a:pt x="426" y="444"/>
                  </a:cubicBezTo>
                  <a:cubicBezTo>
                    <a:pt x="531" y="444"/>
                    <a:pt x="619" y="400"/>
                    <a:pt x="643" y="326"/>
                  </a:cubicBezTo>
                  <a:cubicBezTo>
                    <a:pt x="679" y="210"/>
                    <a:pt x="572" y="76"/>
                    <a:pt x="402" y="23"/>
                  </a:cubicBezTo>
                  <a:cubicBezTo>
                    <a:pt x="356" y="8"/>
                    <a:pt x="309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8" name="Google Shape;2408;p45"/>
            <p:cNvSpPr/>
            <p:nvPr/>
          </p:nvSpPr>
          <p:spPr>
            <a:xfrm flipH="1">
              <a:off x="7097225" y="4258093"/>
              <a:ext cx="60874" cy="76581"/>
            </a:xfrm>
            <a:custGeom>
              <a:avLst/>
              <a:gdLst/>
              <a:ahLst/>
              <a:cxnLst/>
              <a:rect l="l" t="t" r="r" b="b"/>
              <a:pathLst>
                <a:path w="500" h="629" extrusionOk="0">
                  <a:moveTo>
                    <a:pt x="210" y="0"/>
                  </a:moveTo>
                  <a:cubicBezTo>
                    <a:pt x="196" y="0"/>
                    <a:pt x="183" y="2"/>
                    <a:pt x="170" y="6"/>
                  </a:cubicBezTo>
                  <a:cubicBezTo>
                    <a:pt x="54" y="33"/>
                    <a:pt x="0" y="194"/>
                    <a:pt x="45" y="372"/>
                  </a:cubicBezTo>
                  <a:cubicBezTo>
                    <a:pt x="84" y="521"/>
                    <a:pt x="192" y="628"/>
                    <a:pt x="290" y="628"/>
                  </a:cubicBezTo>
                  <a:cubicBezTo>
                    <a:pt x="304" y="628"/>
                    <a:pt x="317" y="626"/>
                    <a:pt x="331" y="622"/>
                  </a:cubicBezTo>
                  <a:cubicBezTo>
                    <a:pt x="446" y="595"/>
                    <a:pt x="500" y="435"/>
                    <a:pt x="455" y="265"/>
                  </a:cubicBezTo>
                  <a:cubicBezTo>
                    <a:pt x="408" y="109"/>
                    <a:pt x="306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9" name="Google Shape;2409;p45"/>
            <p:cNvSpPr/>
            <p:nvPr/>
          </p:nvSpPr>
          <p:spPr>
            <a:xfrm flipH="1">
              <a:off x="5366949" y="4140483"/>
              <a:ext cx="705040" cy="507332"/>
            </a:xfrm>
            <a:custGeom>
              <a:avLst/>
              <a:gdLst/>
              <a:ahLst/>
              <a:cxnLst/>
              <a:rect l="l" t="t" r="r" b="b"/>
              <a:pathLst>
                <a:path w="5791" h="4167" extrusionOk="0">
                  <a:moveTo>
                    <a:pt x="3426" y="0"/>
                  </a:moveTo>
                  <a:cubicBezTo>
                    <a:pt x="3426" y="0"/>
                    <a:pt x="0" y="3185"/>
                    <a:pt x="384" y="3203"/>
                  </a:cubicBezTo>
                  <a:cubicBezTo>
                    <a:pt x="536" y="3212"/>
                    <a:pt x="991" y="3337"/>
                    <a:pt x="1499" y="3506"/>
                  </a:cubicBezTo>
                  <a:cubicBezTo>
                    <a:pt x="2391" y="3783"/>
                    <a:pt x="3453" y="4166"/>
                    <a:pt x="3453" y="4166"/>
                  </a:cubicBezTo>
                  <a:cubicBezTo>
                    <a:pt x="3453" y="4166"/>
                    <a:pt x="5790" y="928"/>
                    <a:pt x="5282" y="678"/>
                  </a:cubicBezTo>
                  <a:cubicBezTo>
                    <a:pt x="5014" y="553"/>
                    <a:pt x="4541" y="384"/>
                    <a:pt x="4140" y="241"/>
                  </a:cubicBezTo>
                  <a:cubicBezTo>
                    <a:pt x="3747" y="107"/>
                    <a:pt x="3426" y="0"/>
                    <a:pt x="3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0" name="Google Shape;2410;p45"/>
            <p:cNvSpPr/>
            <p:nvPr/>
          </p:nvSpPr>
          <p:spPr>
            <a:xfrm flipH="1">
              <a:off x="5270282" y="4201601"/>
              <a:ext cx="448761" cy="480669"/>
            </a:xfrm>
            <a:custGeom>
              <a:avLst/>
              <a:gdLst/>
              <a:ahLst/>
              <a:cxnLst/>
              <a:rect l="l" t="t" r="r" b="b"/>
              <a:pathLst>
                <a:path w="3686" h="3948" extrusionOk="0">
                  <a:moveTo>
                    <a:pt x="2413" y="1"/>
                  </a:moveTo>
                  <a:cubicBezTo>
                    <a:pt x="1708" y="1"/>
                    <a:pt x="839" y="533"/>
                    <a:pt x="384" y="1256"/>
                  </a:cubicBezTo>
                  <a:cubicBezTo>
                    <a:pt x="135" y="1648"/>
                    <a:pt x="10" y="2076"/>
                    <a:pt x="10" y="2469"/>
                  </a:cubicBezTo>
                  <a:cubicBezTo>
                    <a:pt x="1" y="3013"/>
                    <a:pt x="206" y="3495"/>
                    <a:pt x="625" y="3762"/>
                  </a:cubicBezTo>
                  <a:cubicBezTo>
                    <a:pt x="827" y="3888"/>
                    <a:pt x="1056" y="3948"/>
                    <a:pt x="1294" y="3948"/>
                  </a:cubicBezTo>
                  <a:cubicBezTo>
                    <a:pt x="1900" y="3948"/>
                    <a:pt x="2567" y="3561"/>
                    <a:pt x="2989" y="2888"/>
                  </a:cubicBezTo>
                  <a:cubicBezTo>
                    <a:pt x="3560" y="1978"/>
                    <a:pt x="3685" y="676"/>
                    <a:pt x="3034" y="185"/>
                  </a:cubicBezTo>
                  <a:cubicBezTo>
                    <a:pt x="3016" y="176"/>
                    <a:pt x="2998" y="167"/>
                    <a:pt x="2980" y="149"/>
                  </a:cubicBezTo>
                  <a:cubicBezTo>
                    <a:pt x="2816" y="47"/>
                    <a:pt x="2621" y="1"/>
                    <a:pt x="2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1" name="Google Shape;2411;p45"/>
            <p:cNvSpPr/>
            <p:nvPr/>
          </p:nvSpPr>
          <p:spPr>
            <a:xfrm flipH="1">
              <a:off x="5383264" y="4359146"/>
              <a:ext cx="306438" cy="273329"/>
            </a:xfrm>
            <a:custGeom>
              <a:avLst/>
              <a:gdLst/>
              <a:ahLst/>
              <a:cxnLst/>
              <a:rect l="l" t="t" r="r" b="b"/>
              <a:pathLst>
                <a:path w="2517" h="2245" extrusionOk="0">
                  <a:moveTo>
                    <a:pt x="1635" y="1"/>
                  </a:moveTo>
                  <a:cubicBezTo>
                    <a:pt x="1263" y="1"/>
                    <a:pt x="825" y="196"/>
                    <a:pt x="536" y="434"/>
                  </a:cubicBezTo>
                  <a:cubicBezTo>
                    <a:pt x="81" y="818"/>
                    <a:pt x="1" y="1469"/>
                    <a:pt x="349" y="1897"/>
                  </a:cubicBezTo>
                  <a:cubicBezTo>
                    <a:pt x="541" y="2128"/>
                    <a:pt x="819" y="2245"/>
                    <a:pt x="1105" y="2245"/>
                  </a:cubicBezTo>
                  <a:cubicBezTo>
                    <a:pt x="1350" y="2245"/>
                    <a:pt x="1602" y="2159"/>
                    <a:pt x="1812" y="1987"/>
                  </a:cubicBezTo>
                  <a:cubicBezTo>
                    <a:pt x="2276" y="1612"/>
                    <a:pt x="2516" y="648"/>
                    <a:pt x="2168" y="220"/>
                  </a:cubicBezTo>
                  <a:cubicBezTo>
                    <a:pt x="2039" y="64"/>
                    <a:pt x="1848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2" name="Google Shape;2412;p45"/>
            <p:cNvSpPr/>
            <p:nvPr/>
          </p:nvSpPr>
          <p:spPr>
            <a:xfrm flipH="1">
              <a:off x="5359401" y="4277330"/>
              <a:ext cx="65257" cy="72198"/>
            </a:xfrm>
            <a:custGeom>
              <a:avLst/>
              <a:gdLst/>
              <a:ahLst/>
              <a:cxnLst/>
              <a:rect l="l" t="t" r="r" b="b"/>
              <a:pathLst>
                <a:path w="536" h="593" extrusionOk="0">
                  <a:moveTo>
                    <a:pt x="356" y="0"/>
                  </a:moveTo>
                  <a:cubicBezTo>
                    <a:pt x="266" y="0"/>
                    <a:pt x="159" y="70"/>
                    <a:pt x="90" y="187"/>
                  </a:cubicBezTo>
                  <a:cubicBezTo>
                    <a:pt x="0" y="348"/>
                    <a:pt x="9" y="518"/>
                    <a:pt x="107" y="571"/>
                  </a:cubicBezTo>
                  <a:cubicBezTo>
                    <a:pt x="130" y="586"/>
                    <a:pt x="156" y="592"/>
                    <a:pt x="183" y="592"/>
                  </a:cubicBezTo>
                  <a:cubicBezTo>
                    <a:pt x="273" y="592"/>
                    <a:pt x="378" y="518"/>
                    <a:pt x="446" y="402"/>
                  </a:cubicBezTo>
                  <a:cubicBezTo>
                    <a:pt x="536" y="250"/>
                    <a:pt x="527" y="71"/>
                    <a:pt x="429" y="18"/>
                  </a:cubicBezTo>
                  <a:cubicBezTo>
                    <a:pt x="407" y="6"/>
                    <a:pt x="38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3" name="Google Shape;2413;p45"/>
            <p:cNvSpPr/>
            <p:nvPr/>
          </p:nvSpPr>
          <p:spPr>
            <a:xfrm flipH="1">
              <a:off x="5313746" y="4359268"/>
              <a:ext cx="82667" cy="54057"/>
            </a:xfrm>
            <a:custGeom>
              <a:avLst/>
              <a:gdLst/>
              <a:ahLst/>
              <a:cxnLst/>
              <a:rect l="l" t="t" r="r" b="b"/>
              <a:pathLst>
                <a:path w="679" h="444" extrusionOk="0">
                  <a:moveTo>
                    <a:pt x="418" y="0"/>
                  </a:moveTo>
                  <a:cubicBezTo>
                    <a:pt x="374" y="0"/>
                    <a:pt x="326" y="8"/>
                    <a:pt x="277" y="23"/>
                  </a:cubicBezTo>
                  <a:cubicBezTo>
                    <a:pt x="107" y="76"/>
                    <a:pt x="0" y="210"/>
                    <a:pt x="36" y="326"/>
                  </a:cubicBezTo>
                  <a:cubicBezTo>
                    <a:pt x="61" y="400"/>
                    <a:pt x="149" y="444"/>
                    <a:pt x="256" y="444"/>
                  </a:cubicBezTo>
                  <a:cubicBezTo>
                    <a:pt x="305" y="444"/>
                    <a:pt x="358" y="435"/>
                    <a:pt x="411" y="415"/>
                  </a:cubicBezTo>
                  <a:cubicBezTo>
                    <a:pt x="580" y="362"/>
                    <a:pt x="678" y="228"/>
                    <a:pt x="643" y="121"/>
                  </a:cubicBezTo>
                  <a:cubicBezTo>
                    <a:pt x="617" y="45"/>
                    <a:pt x="528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4" name="Google Shape;2414;p45"/>
            <p:cNvSpPr/>
            <p:nvPr/>
          </p:nvSpPr>
          <p:spPr>
            <a:xfrm flipH="1">
              <a:off x="5445233" y="4258093"/>
              <a:ext cx="59778" cy="76581"/>
            </a:xfrm>
            <a:custGeom>
              <a:avLst/>
              <a:gdLst/>
              <a:ahLst/>
              <a:cxnLst/>
              <a:rect l="l" t="t" r="r" b="b"/>
              <a:pathLst>
                <a:path w="491" h="629" extrusionOk="0">
                  <a:moveTo>
                    <a:pt x="288" y="0"/>
                  </a:moveTo>
                  <a:cubicBezTo>
                    <a:pt x="185" y="0"/>
                    <a:pt x="84" y="109"/>
                    <a:pt x="45" y="265"/>
                  </a:cubicBezTo>
                  <a:cubicBezTo>
                    <a:pt x="0" y="435"/>
                    <a:pt x="54" y="595"/>
                    <a:pt x="161" y="622"/>
                  </a:cubicBezTo>
                  <a:cubicBezTo>
                    <a:pt x="175" y="626"/>
                    <a:pt x="189" y="628"/>
                    <a:pt x="204" y="628"/>
                  </a:cubicBezTo>
                  <a:cubicBezTo>
                    <a:pt x="306" y="628"/>
                    <a:pt x="407" y="521"/>
                    <a:pt x="446" y="372"/>
                  </a:cubicBezTo>
                  <a:cubicBezTo>
                    <a:pt x="491" y="194"/>
                    <a:pt x="437" y="33"/>
                    <a:pt x="330" y="6"/>
                  </a:cubicBezTo>
                  <a:cubicBezTo>
                    <a:pt x="316" y="2"/>
                    <a:pt x="30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5" name="Google Shape;2415;p45"/>
            <p:cNvSpPr/>
            <p:nvPr/>
          </p:nvSpPr>
          <p:spPr>
            <a:xfrm flipH="1">
              <a:off x="6615957" y="2685936"/>
              <a:ext cx="335780" cy="271990"/>
            </a:xfrm>
            <a:custGeom>
              <a:avLst/>
              <a:gdLst/>
              <a:ahLst/>
              <a:cxnLst/>
              <a:rect l="l" t="t" r="r" b="b"/>
              <a:pathLst>
                <a:path w="2758" h="2234" extrusionOk="0">
                  <a:moveTo>
                    <a:pt x="1082" y="0"/>
                  </a:moveTo>
                  <a:cubicBezTo>
                    <a:pt x="855" y="0"/>
                    <a:pt x="643" y="75"/>
                    <a:pt x="473" y="269"/>
                  </a:cubicBezTo>
                  <a:cubicBezTo>
                    <a:pt x="0" y="823"/>
                    <a:pt x="723" y="1492"/>
                    <a:pt x="1312" y="1893"/>
                  </a:cubicBezTo>
                  <a:cubicBezTo>
                    <a:pt x="1614" y="2103"/>
                    <a:pt x="1876" y="2234"/>
                    <a:pt x="1914" y="2234"/>
                  </a:cubicBezTo>
                  <a:cubicBezTo>
                    <a:pt x="1916" y="2234"/>
                    <a:pt x="1918" y="2233"/>
                    <a:pt x="1918" y="2232"/>
                  </a:cubicBezTo>
                  <a:cubicBezTo>
                    <a:pt x="1927" y="2214"/>
                    <a:pt x="2043" y="2027"/>
                    <a:pt x="2177" y="1786"/>
                  </a:cubicBezTo>
                  <a:cubicBezTo>
                    <a:pt x="2320" y="1563"/>
                    <a:pt x="2480" y="1304"/>
                    <a:pt x="2596" y="1108"/>
                  </a:cubicBezTo>
                  <a:cubicBezTo>
                    <a:pt x="2695" y="956"/>
                    <a:pt x="2757" y="849"/>
                    <a:pt x="2757" y="849"/>
                  </a:cubicBezTo>
                  <a:cubicBezTo>
                    <a:pt x="2757" y="849"/>
                    <a:pt x="2588" y="689"/>
                    <a:pt x="2320" y="501"/>
                  </a:cubicBezTo>
                  <a:cubicBezTo>
                    <a:pt x="1987" y="268"/>
                    <a:pt x="1510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6" name="Google Shape;2416;p45"/>
            <p:cNvSpPr/>
            <p:nvPr/>
          </p:nvSpPr>
          <p:spPr>
            <a:xfrm flipH="1">
              <a:off x="6635558" y="2747541"/>
              <a:ext cx="207579" cy="155962"/>
            </a:xfrm>
            <a:custGeom>
              <a:avLst/>
              <a:gdLst/>
              <a:ahLst/>
              <a:cxnLst/>
              <a:rect l="l" t="t" r="r" b="b"/>
              <a:pathLst>
                <a:path w="1705" h="1281" extrusionOk="0">
                  <a:moveTo>
                    <a:pt x="425" y="0"/>
                  </a:moveTo>
                  <a:cubicBezTo>
                    <a:pt x="307" y="0"/>
                    <a:pt x="211" y="38"/>
                    <a:pt x="152" y="129"/>
                  </a:cubicBezTo>
                  <a:cubicBezTo>
                    <a:pt x="1" y="370"/>
                    <a:pt x="295" y="665"/>
                    <a:pt x="652" y="914"/>
                  </a:cubicBezTo>
                  <a:cubicBezTo>
                    <a:pt x="866" y="1057"/>
                    <a:pt x="1107" y="1191"/>
                    <a:pt x="1285" y="1280"/>
                  </a:cubicBezTo>
                  <a:cubicBezTo>
                    <a:pt x="1428" y="1057"/>
                    <a:pt x="1588" y="798"/>
                    <a:pt x="1704" y="602"/>
                  </a:cubicBezTo>
                  <a:cubicBezTo>
                    <a:pt x="1553" y="495"/>
                    <a:pt x="1357" y="370"/>
                    <a:pt x="1160" y="254"/>
                  </a:cubicBezTo>
                  <a:cubicBezTo>
                    <a:pt x="900" y="113"/>
                    <a:pt x="629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7" name="Google Shape;2417;p45"/>
            <p:cNvSpPr/>
            <p:nvPr/>
          </p:nvSpPr>
          <p:spPr>
            <a:xfrm flipH="1">
              <a:off x="6615957" y="2746932"/>
              <a:ext cx="176169" cy="210993"/>
            </a:xfrm>
            <a:custGeom>
              <a:avLst/>
              <a:gdLst/>
              <a:ahLst/>
              <a:cxnLst/>
              <a:rect l="l" t="t" r="r" b="b"/>
              <a:pathLst>
                <a:path w="1447" h="1733" extrusionOk="0">
                  <a:moveTo>
                    <a:pt x="1009" y="0"/>
                  </a:moveTo>
                  <a:cubicBezTo>
                    <a:pt x="929" y="72"/>
                    <a:pt x="839" y="161"/>
                    <a:pt x="741" y="259"/>
                  </a:cubicBezTo>
                  <a:cubicBezTo>
                    <a:pt x="572" y="438"/>
                    <a:pt x="393" y="661"/>
                    <a:pt x="233" y="919"/>
                  </a:cubicBezTo>
                  <a:cubicBezTo>
                    <a:pt x="144" y="1062"/>
                    <a:pt x="63" y="1223"/>
                    <a:pt x="1" y="1392"/>
                  </a:cubicBezTo>
                  <a:cubicBezTo>
                    <a:pt x="303" y="1602"/>
                    <a:pt x="565" y="1733"/>
                    <a:pt x="603" y="1733"/>
                  </a:cubicBezTo>
                  <a:cubicBezTo>
                    <a:pt x="605" y="1733"/>
                    <a:pt x="607" y="1732"/>
                    <a:pt x="607" y="1731"/>
                  </a:cubicBezTo>
                  <a:cubicBezTo>
                    <a:pt x="616" y="1713"/>
                    <a:pt x="732" y="1526"/>
                    <a:pt x="866" y="1285"/>
                  </a:cubicBezTo>
                  <a:cubicBezTo>
                    <a:pt x="1009" y="1062"/>
                    <a:pt x="1169" y="803"/>
                    <a:pt x="1285" y="607"/>
                  </a:cubicBezTo>
                  <a:cubicBezTo>
                    <a:pt x="1384" y="455"/>
                    <a:pt x="1446" y="348"/>
                    <a:pt x="1446" y="348"/>
                  </a:cubicBezTo>
                  <a:cubicBezTo>
                    <a:pt x="1446" y="348"/>
                    <a:pt x="1277" y="188"/>
                    <a:pt x="100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8" name="Google Shape;2418;p45"/>
            <p:cNvSpPr/>
            <p:nvPr/>
          </p:nvSpPr>
          <p:spPr>
            <a:xfrm flipH="1">
              <a:off x="5698224" y="2663047"/>
              <a:ext cx="333588" cy="285139"/>
            </a:xfrm>
            <a:custGeom>
              <a:avLst/>
              <a:gdLst/>
              <a:ahLst/>
              <a:cxnLst/>
              <a:rect l="l" t="t" r="r" b="b"/>
              <a:pathLst>
                <a:path w="2740" h="2342" extrusionOk="0">
                  <a:moveTo>
                    <a:pt x="1672" y="1"/>
                  </a:moveTo>
                  <a:cubicBezTo>
                    <a:pt x="1212" y="1"/>
                    <a:pt x="717" y="373"/>
                    <a:pt x="384" y="681"/>
                  </a:cubicBezTo>
                  <a:cubicBezTo>
                    <a:pt x="152" y="904"/>
                    <a:pt x="1" y="1091"/>
                    <a:pt x="1" y="1091"/>
                  </a:cubicBezTo>
                  <a:cubicBezTo>
                    <a:pt x="1" y="1091"/>
                    <a:pt x="81" y="1180"/>
                    <a:pt x="197" y="1323"/>
                  </a:cubicBezTo>
                  <a:cubicBezTo>
                    <a:pt x="340" y="1501"/>
                    <a:pt x="545" y="1733"/>
                    <a:pt x="705" y="1938"/>
                  </a:cubicBezTo>
                  <a:cubicBezTo>
                    <a:pt x="884" y="2152"/>
                    <a:pt x="1018" y="2322"/>
                    <a:pt x="1026" y="2340"/>
                  </a:cubicBezTo>
                  <a:cubicBezTo>
                    <a:pt x="1027" y="2341"/>
                    <a:pt x="1028" y="2341"/>
                    <a:pt x="1029" y="2341"/>
                  </a:cubicBezTo>
                  <a:cubicBezTo>
                    <a:pt x="1059" y="2341"/>
                    <a:pt x="1307" y="2167"/>
                    <a:pt x="1580" y="1921"/>
                  </a:cubicBezTo>
                  <a:cubicBezTo>
                    <a:pt x="2106" y="1448"/>
                    <a:pt x="2739" y="672"/>
                    <a:pt x="2186" y="199"/>
                  </a:cubicBezTo>
                  <a:cubicBezTo>
                    <a:pt x="2028" y="58"/>
                    <a:pt x="1853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9" name="Google Shape;2419;p45"/>
            <p:cNvSpPr/>
            <p:nvPr/>
          </p:nvSpPr>
          <p:spPr>
            <a:xfrm flipH="1">
              <a:off x="5806823" y="2728426"/>
              <a:ext cx="201127" cy="170694"/>
            </a:xfrm>
            <a:custGeom>
              <a:avLst/>
              <a:gdLst/>
              <a:ahLst/>
              <a:cxnLst/>
              <a:rect l="l" t="t" r="r" b="b"/>
              <a:pathLst>
                <a:path w="1652" h="1402" extrusionOk="0">
                  <a:moveTo>
                    <a:pt x="1249" y="0"/>
                  </a:moveTo>
                  <a:cubicBezTo>
                    <a:pt x="1040" y="0"/>
                    <a:pt x="761" y="166"/>
                    <a:pt x="491" y="367"/>
                  </a:cubicBezTo>
                  <a:cubicBezTo>
                    <a:pt x="313" y="500"/>
                    <a:pt x="144" y="652"/>
                    <a:pt x="1" y="786"/>
                  </a:cubicBezTo>
                  <a:cubicBezTo>
                    <a:pt x="144" y="964"/>
                    <a:pt x="349" y="1196"/>
                    <a:pt x="509" y="1401"/>
                  </a:cubicBezTo>
                  <a:cubicBezTo>
                    <a:pt x="679" y="1285"/>
                    <a:pt x="893" y="1125"/>
                    <a:pt x="1089" y="946"/>
                  </a:cubicBezTo>
                  <a:cubicBezTo>
                    <a:pt x="1410" y="652"/>
                    <a:pt x="1651" y="313"/>
                    <a:pt x="1473" y="99"/>
                  </a:cubicBezTo>
                  <a:cubicBezTo>
                    <a:pt x="1414" y="30"/>
                    <a:pt x="1338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0" name="Google Shape;2420;p45"/>
            <p:cNvSpPr/>
            <p:nvPr/>
          </p:nvSpPr>
          <p:spPr>
            <a:xfrm flipH="1">
              <a:off x="5839451" y="2745837"/>
              <a:ext cx="192361" cy="202349"/>
            </a:xfrm>
            <a:custGeom>
              <a:avLst/>
              <a:gdLst/>
              <a:ahLst/>
              <a:cxnLst/>
              <a:rect l="l" t="t" r="r" b="b"/>
              <a:pathLst>
                <a:path w="1580" h="1662" extrusionOk="0">
                  <a:moveTo>
                    <a:pt x="384" y="1"/>
                  </a:moveTo>
                  <a:cubicBezTo>
                    <a:pt x="152" y="224"/>
                    <a:pt x="1" y="411"/>
                    <a:pt x="1" y="411"/>
                  </a:cubicBezTo>
                  <a:cubicBezTo>
                    <a:pt x="1" y="411"/>
                    <a:pt x="81" y="500"/>
                    <a:pt x="197" y="643"/>
                  </a:cubicBezTo>
                  <a:cubicBezTo>
                    <a:pt x="340" y="821"/>
                    <a:pt x="545" y="1053"/>
                    <a:pt x="705" y="1258"/>
                  </a:cubicBezTo>
                  <a:cubicBezTo>
                    <a:pt x="884" y="1472"/>
                    <a:pt x="1018" y="1642"/>
                    <a:pt x="1026" y="1660"/>
                  </a:cubicBezTo>
                  <a:cubicBezTo>
                    <a:pt x="1027" y="1661"/>
                    <a:pt x="1028" y="1661"/>
                    <a:pt x="1029" y="1661"/>
                  </a:cubicBezTo>
                  <a:cubicBezTo>
                    <a:pt x="1059" y="1661"/>
                    <a:pt x="1307" y="1487"/>
                    <a:pt x="1580" y="1241"/>
                  </a:cubicBezTo>
                  <a:cubicBezTo>
                    <a:pt x="1490" y="1080"/>
                    <a:pt x="1392" y="937"/>
                    <a:pt x="1285" y="803"/>
                  </a:cubicBezTo>
                  <a:cubicBezTo>
                    <a:pt x="1089" y="563"/>
                    <a:pt x="884" y="375"/>
                    <a:pt x="687" y="224"/>
                  </a:cubicBezTo>
                  <a:cubicBezTo>
                    <a:pt x="580" y="134"/>
                    <a:pt x="473" y="63"/>
                    <a:pt x="38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1" name="Google Shape;2421;p45"/>
            <p:cNvSpPr/>
            <p:nvPr/>
          </p:nvSpPr>
          <p:spPr>
            <a:xfrm flipH="1">
              <a:off x="5591817" y="2617269"/>
              <a:ext cx="1472901" cy="1961027"/>
            </a:xfrm>
            <a:custGeom>
              <a:avLst/>
              <a:gdLst/>
              <a:ahLst/>
              <a:cxnLst/>
              <a:rect l="l" t="t" r="r" b="b"/>
              <a:pathLst>
                <a:path w="12098" h="16107" extrusionOk="0">
                  <a:moveTo>
                    <a:pt x="5576" y="1"/>
                  </a:moveTo>
                  <a:cubicBezTo>
                    <a:pt x="5248" y="1"/>
                    <a:pt x="4257" y="299"/>
                    <a:pt x="2980" y="1886"/>
                  </a:cubicBezTo>
                  <a:cubicBezTo>
                    <a:pt x="1437" y="3813"/>
                    <a:pt x="1303" y="6400"/>
                    <a:pt x="777" y="7551"/>
                  </a:cubicBezTo>
                  <a:cubicBezTo>
                    <a:pt x="254" y="8695"/>
                    <a:pt x="233" y="10165"/>
                    <a:pt x="390" y="10165"/>
                  </a:cubicBezTo>
                  <a:cubicBezTo>
                    <a:pt x="391" y="10165"/>
                    <a:pt x="392" y="10165"/>
                    <a:pt x="393" y="10165"/>
                  </a:cubicBezTo>
                  <a:cubicBezTo>
                    <a:pt x="403" y="10164"/>
                    <a:pt x="413" y="10163"/>
                    <a:pt x="422" y="10163"/>
                  </a:cubicBezTo>
                  <a:cubicBezTo>
                    <a:pt x="556" y="10163"/>
                    <a:pt x="508" y="10289"/>
                    <a:pt x="491" y="10415"/>
                  </a:cubicBezTo>
                  <a:cubicBezTo>
                    <a:pt x="482" y="10540"/>
                    <a:pt x="1" y="16071"/>
                    <a:pt x="5362" y="16106"/>
                  </a:cubicBezTo>
                  <a:cubicBezTo>
                    <a:pt x="5399" y="16106"/>
                    <a:pt x="5436" y="16107"/>
                    <a:pt x="5473" y="16107"/>
                  </a:cubicBezTo>
                  <a:cubicBezTo>
                    <a:pt x="10741" y="16107"/>
                    <a:pt x="11341" y="14211"/>
                    <a:pt x="11652" y="12422"/>
                  </a:cubicBezTo>
                  <a:cubicBezTo>
                    <a:pt x="11945" y="10717"/>
                    <a:pt x="11686" y="10222"/>
                    <a:pt x="11751" y="10222"/>
                  </a:cubicBezTo>
                  <a:cubicBezTo>
                    <a:pt x="11755" y="10222"/>
                    <a:pt x="11761" y="10224"/>
                    <a:pt x="11767" y="10227"/>
                  </a:cubicBezTo>
                  <a:cubicBezTo>
                    <a:pt x="11847" y="10276"/>
                    <a:pt x="11927" y="10376"/>
                    <a:pt x="11983" y="10376"/>
                  </a:cubicBezTo>
                  <a:cubicBezTo>
                    <a:pt x="12009" y="10376"/>
                    <a:pt x="12030" y="10355"/>
                    <a:pt x="12044" y="10299"/>
                  </a:cubicBezTo>
                  <a:cubicBezTo>
                    <a:pt x="12098" y="10111"/>
                    <a:pt x="11812" y="8586"/>
                    <a:pt x="11339" y="7266"/>
                  </a:cubicBezTo>
                  <a:cubicBezTo>
                    <a:pt x="10858" y="5954"/>
                    <a:pt x="10858" y="5214"/>
                    <a:pt x="10117" y="3206"/>
                  </a:cubicBezTo>
                  <a:cubicBezTo>
                    <a:pt x="9377" y="1199"/>
                    <a:pt x="7253" y="494"/>
                    <a:pt x="6932" y="477"/>
                  </a:cubicBezTo>
                  <a:cubicBezTo>
                    <a:pt x="6602" y="459"/>
                    <a:pt x="6977" y="325"/>
                    <a:pt x="6959" y="191"/>
                  </a:cubicBezTo>
                  <a:cubicBezTo>
                    <a:pt x="6955" y="162"/>
                    <a:pt x="6904" y="149"/>
                    <a:pt x="6823" y="149"/>
                  </a:cubicBezTo>
                  <a:cubicBezTo>
                    <a:pt x="6560" y="149"/>
                    <a:pt x="5974" y="282"/>
                    <a:pt x="5612" y="405"/>
                  </a:cubicBezTo>
                  <a:cubicBezTo>
                    <a:pt x="5612" y="405"/>
                    <a:pt x="5746" y="129"/>
                    <a:pt x="5692" y="31"/>
                  </a:cubicBezTo>
                  <a:cubicBezTo>
                    <a:pt x="5685" y="14"/>
                    <a:pt x="5645" y="1"/>
                    <a:pt x="5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2" name="Google Shape;2422;p45"/>
            <p:cNvSpPr/>
            <p:nvPr/>
          </p:nvSpPr>
          <p:spPr>
            <a:xfrm flipH="1">
              <a:off x="6510645" y="2882684"/>
              <a:ext cx="41394" cy="77190"/>
            </a:xfrm>
            <a:custGeom>
              <a:avLst/>
              <a:gdLst/>
              <a:ahLst/>
              <a:cxnLst/>
              <a:rect l="l" t="t" r="r" b="b"/>
              <a:pathLst>
                <a:path w="340" h="634" extrusionOk="0">
                  <a:moveTo>
                    <a:pt x="170" y="1"/>
                  </a:moveTo>
                  <a:cubicBezTo>
                    <a:pt x="72" y="1"/>
                    <a:pt x="0" y="134"/>
                    <a:pt x="0" y="313"/>
                  </a:cubicBezTo>
                  <a:cubicBezTo>
                    <a:pt x="0" y="491"/>
                    <a:pt x="72" y="634"/>
                    <a:pt x="170" y="634"/>
                  </a:cubicBezTo>
                  <a:cubicBezTo>
                    <a:pt x="268" y="634"/>
                    <a:pt x="339" y="491"/>
                    <a:pt x="339" y="313"/>
                  </a:cubicBezTo>
                  <a:cubicBezTo>
                    <a:pt x="339" y="134"/>
                    <a:pt x="268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3" name="Google Shape;2423;p45"/>
            <p:cNvSpPr/>
            <p:nvPr/>
          </p:nvSpPr>
          <p:spPr>
            <a:xfrm flipH="1">
              <a:off x="6561658" y="3070544"/>
              <a:ext cx="157663" cy="77311"/>
            </a:xfrm>
            <a:custGeom>
              <a:avLst/>
              <a:gdLst/>
              <a:ahLst/>
              <a:cxnLst/>
              <a:rect l="l" t="t" r="r" b="b"/>
              <a:pathLst>
                <a:path w="1295" h="635" extrusionOk="0">
                  <a:moveTo>
                    <a:pt x="652" y="1"/>
                  </a:moveTo>
                  <a:cubicBezTo>
                    <a:pt x="295" y="1"/>
                    <a:pt x="1" y="144"/>
                    <a:pt x="1" y="322"/>
                  </a:cubicBezTo>
                  <a:cubicBezTo>
                    <a:pt x="1" y="492"/>
                    <a:pt x="295" y="634"/>
                    <a:pt x="652" y="634"/>
                  </a:cubicBezTo>
                  <a:cubicBezTo>
                    <a:pt x="1000" y="634"/>
                    <a:pt x="1294" y="492"/>
                    <a:pt x="1294" y="322"/>
                  </a:cubicBezTo>
                  <a:cubicBezTo>
                    <a:pt x="1294" y="144"/>
                    <a:pt x="1000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4" name="Google Shape;2424;p45"/>
            <p:cNvSpPr/>
            <p:nvPr/>
          </p:nvSpPr>
          <p:spPr>
            <a:xfrm flipH="1">
              <a:off x="6088182" y="2882684"/>
              <a:ext cx="42490" cy="77190"/>
            </a:xfrm>
            <a:custGeom>
              <a:avLst/>
              <a:gdLst/>
              <a:ahLst/>
              <a:cxnLst/>
              <a:rect l="l" t="t" r="r" b="b"/>
              <a:pathLst>
                <a:path w="349" h="634" extrusionOk="0">
                  <a:moveTo>
                    <a:pt x="179" y="1"/>
                  </a:moveTo>
                  <a:cubicBezTo>
                    <a:pt x="81" y="1"/>
                    <a:pt x="1" y="134"/>
                    <a:pt x="1" y="313"/>
                  </a:cubicBezTo>
                  <a:cubicBezTo>
                    <a:pt x="1" y="491"/>
                    <a:pt x="81" y="634"/>
                    <a:pt x="179" y="634"/>
                  </a:cubicBezTo>
                  <a:cubicBezTo>
                    <a:pt x="268" y="634"/>
                    <a:pt x="349" y="491"/>
                    <a:pt x="349" y="313"/>
                  </a:cubicBezTo>
                  <a:cubicBezTo>
                    <a:pt x="349" y="134"/>
                    <a:pt x="26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5" name="Google Shape;2425;p45"/>
            <p:cNvSpPr/>
            <p:nvPr/>
          </p:nvSpPr>
          <p:spPr>
            <a:xfrm flipH="1">
              <a:off x="5921996" y="3070544"/>
              <a:ext cx="156567" cy="77311"/>
            </a:xfrm>
            <a:custGeom>
              <a:avLst/>
              <a:gdLst/>
              <a:ahLst/>
              <a:cxnLst/>
              <a:rect l="l" t="t" r="r" b="b"/>
              <a:pathLst>
                <a:path w="1286" h="635" extrusionOk="0">
                  <a:moveTo>
                    <a:pt x="643" y="1"/>
                  </a:moveTo>
                  <a:cubicBezTo>
                    <a:pt x="286" y="1"/>
                    <a:pt x="1" y="144"/>
                    <a:pt x="1" y="322"/>
                  </a:cubicBezTo>
                  <a:cubicBezTo>
                    <a:pt x="1" y="492"/>
                    <a:pt x="286" y="634"/>
                    <a:pt x="643" y="634"/>
                  </a:cubicBezTo>
                  <a:cubicBezTo>
                    <a:pt x="1000" y="634"/>
                    <a:pt x="1286" y="492"/>
                    <a:pt x="1286" y="322"/>
                  </a:cubicBezTo>
                  <a:cubicBezTo>
                    <a:pt x="1286" y="144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6" name="Google Shape;2426;p45"/>
            <p:cNvSpPr/>
            <p:nvPr/>
          </p:nvSpPr>
          <p:spPr>
            <a:xfrm flipH="1">
              <a:off x="6131645" y="2854438"/>
              <a:ext cx="380217" cy="532291"/>
            </a:xfrm>
            <a:custGeom>
              <a:avLst/>
              <a:gdLst/>
              <a:ahLst/>
              <a:cxnLst/>
              <a:rect l="l" t="t" r="r" b="b"/>
              <a:pathLst>
                <a:path w="3123" h="4372" extrusionOk="0">
                  <a:moveTo>
                    <a:pt x="1562" y="1"/>
                  </a:moveTo>
                  <a:cubicBezTo>
                    <a:pt x="1499" y="1"/>
                    <a:pt x="1437" y="1"/>
                    <a:pt x="1383" y="10"/>
                  </a:cubicBezTo>
                  <a:cubicBezTo>
                    <a:pt x="607" y="134"/>
                    <a:pt x="0" y="1062"/>
                    <a:pt x="0" y="2186"/>
                  </a:cubicBezTo>
                  <a:cubicBezTo>
                    <a:pt x="0" y="3391"/>
                    <a:pt x="696" y="4372"/>
                    <a:pt x="1562" y="4372"/>
                  </a:cubicBezTo>
                  <a:cubicBezTo>
                    <a:pt x="2034" y="4372"/>
                    <a:pt x="2454" y="4086"/>
                    <a:pt x="2739" y="3623"/>
                  </a:cubicBezTo>
                  <a:cubicBezTo>
                    <a:pt x="2980" y="3239"/>
                    <a:pt x="3123" y="2739"/>
                    <a:pt x="3123" y="2186"/>
                  </a:cubicBezTo>
                  <a:cubicBezTo>
                    <a:pt x="3123" y="982"/>
                    <a:pt x="2427" y="1"/>
                    <a:pt x="1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7" name="Google Shape;2427;p45"/>
            <p:cNvSpPr/>
            <p:nvPr/>
          </p:nvSpPr>
          <p:spPr>
            <a:xfrm flipH="1">
              <a:off x="6320598" y="3023914"/>
              <a:ext cx="15340" cy="148900"/>
            </a:xfrm>
            <a:custGeom>
              <a:avLst/>
              <a:gdLst/>
              <a:ahLst/>
              <a:cxnLst/>
              <a:rect l="l" t="t" r="r" b="b"/>
              <a:pathLst>
                <a:path w="126" h="1223" extrusionOk="0">
                  <a:moveTo>
                    <a:pt x="63" y="0"/>
                  </a:moveTo>
                  <a:cubicBezTo>
                    <a:pt x="27" y="0"/>
                    <a:pt x="1" y="36"/>
                    <a:pt x="1" y="63"/>
                  </a:cubicBezTo>
                  <a:lnTo>
                    <a:pt x="1" y="1160"/>
                  </a:lnTo>
                  <a:cubicBezTo>
                    <a:pt x="1" y="1196"/>
                    <a:pt x="27" y="1222"/>
                    <a:pt x="63" y="1222"/>
                  </a:cubicBezTo>
                  <a:cubicBezTo>
                    <a:pt x="99" y="1222"/>
                    <a:pt x="126" y="1196"/>
                    <a:pt x="126" y="1160"/>
                  </a:cubicBezTo>
                  <a:lnTo>
                    <a:pt x="126" y="63"/>
                  </a:lnTo>
                  <a:cubicBezTo>
                    <a:pt x="126" y="36"/>
                    <a:pt x="99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8" name="Google Shape;2428;p45"/>
            <p:cNvSpPr/>
            <p:nvPr/>
          </p:nvSpPr>
          <p:spPr>
            <a:xfrm flipH="1">
              <a:off x="6254367" y="2947820"/>
              <a:ext cx="147801" cy="83764"/>
            </a:xfrm>
            <a:custGeom>
              <a:avLst/>
              <a:gdLst/>
              <a:ahLst/>
              <a:cxnLst/>
              <a:rect l="l" t="t" r="r" b="b"/>
              <a:pathLst>
                <a:path w="1214" h="688" extrusionOk="0">
                  <a:moveTo>
                    <a:pt x="607" y="1"/>
                  </a:moveTo>
                  <a:cubicBezTo>
                    <a:pt x="518" y="1"/>
                    <a:pt x="438" y="10"/>
                    <a:pt x="366" y="28"/>
                  </a:cubicBezTo>
                  <a:cubicBezTo>
                    <a:pt x="152" y="81"/>
                    <a:pt x="0" y="206"/>
                    <a:pt x="0" y="349"/>
                  </a:cubicBezTo>
                  <a:cubicBezTo>
                    <a:pt x="0" y="536"/>
                    <a:pt x="268" y="688"/>
                    <a:pt x="607" y="688"/>
                  </a:cubicBezTo>
                  <a:cubicBezTo>
                    <a:pt x="946" y="688"/>
                    <a:pt x="1214" y="536"/>
                    <a:pt x="1214" y="349"/>
                  </a:cubicBezTo>
                  <a:cubicBezTo>
                    <a:pt x="1214" y="340"/>
                    <a:pt x="1214" y="331"/>
                    <a:pt x="1214" y="331"/>
                  </a:cubicBezTo>
                  <a:cubicBezTo>
                    <a:pt x="1205" y="144"/>
                    <a:pt x="93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9" name="Google Shape;2429;p45"/>
            <p:cNvSpPr/>
            <p:nvPr/>
          </p:nvSpPr>
          <p:spPr>
            <a:xfrm flipH="1">
              <a:off x="6254367" y="2947820"/>
              <a:ext cx="103242" cy="49065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241" y="1"/>
                  </a:moveTo>
                  <a:cubicBezTo>
                    <a:pt x="152" y="1"/>
                    <a:pt x="72" y="10"/>
                    <a:pt x="0" y="28"/>
                  </a:cubicBezTo>
                  <a:cubicBezTo>
                    <a:pt x="9" y="233"/>
                    <a:pt x="241" y="402"/>
                    <a:pt x="535" y="402"/>
                  </a:cubicBezTo>
                  <a:cubicBezTo>
                    <a:pt x="651" y="402"/>
                    <a:pt x="759" y="375"/>
                    <a:pt x="848" y="331"/>
                  </a:cubicBezTo>
                  <a:cubicBezTo>
                    <a:pt x="839" y="144"/>
                    <a:pt x="571" y="1"/>
                    <a:pt x="24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0" name="Google Shape;2430;p45"/>
            <p:cNvSpPr/>
            <p:nvPr/>
          </p:nvSpPr>
          <p:spPr>
            <a:xfrm flipH="1">
              <a:off x="6178275" y="2855533"/>
              <a:ext cx="333588" cy="531195"/>
            </a:xfrm>
            <a:custGeom>
              <a:avLst/>
              <a:gdLst/>
              <a:ahLst/>
              <a:cxnLst/>
              <a:rect l="l" t="t" r="r" b="b"/>
              <a:pathLst>
                <a:path w="2740" h="4363" extrusionOk="0">
                  <a:moveTo>
                    <a:pt x="1383" y="1"/>
                  </a:moveTo>
                  <a:lnTo>
                    <a:pt x="1383" y="1"/>
                  </a:lnTo>
                  <a:cubicBezTo>
                    <a:pt x="607" y="125"/>
                    <a:pt x="0" y="1053"/>
                    <a:pt x="0" y="2177"/>
                  </a:cubicBezTo>
                  <a:cubicBezTo>
                    <a:pt x="0" y="3382"/>
                    <a:pt x="696" y="4363"/>
                    <a:pt x="1562" y="4363"/>
                  </a:cubicBezTo>
                  <a:cubicBezTo>
                    <a:pt x="2034" y="4363"/>
                    <a:pt x="2454" y="4077"/>
                    <a:pt x="2739" y="3614"/>
                  </a:cubicBezTo>
                  <a:lnTo>
                    <a:pt x="2739" y="3614"/>
                  </a:lnTo>
                  <a:cubicBezTo>
                    <a:pt x="2424" y="3797"/>
                    <a:pt x="2108" y="3888"/>
                    <a:pt x="1817" y="3888"/>
                  </a:cubicBezTo>
                  <a:cubicBezTo>
                    <a:pt x="1061" y="3888"/>
                    <a:pt x="469" y="3278"/>
                    <a:pt x="482" y="2106"/>
                  </a:cubicBezTo>
                  <a:cubicBezTo>
                    <a:pt x="500" y="875"/>
                    <a:pt x="1053" y="259"/>
                    <a:pt x="138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1" name="Google Shape;2431;p45"/>
            <p:cNvSpPr/>
            <p:nvPr/>
          </p:nvSpPr>
          <p:spPr>
            <a:xfrm flipH="1">
              <a:off x="5904586" y="3459413"/>
              <a:ext cx="806090" cy="985201"/>
            </a:xfrm>
            <a:custGeom>
              <a:avLst/>
              <a:gdLst/>
              <a:ahLst/>
              <a:cxnLst/>
              <a:rect l="l" t="t" r="r" b="b"/>
              <a:pathLst>
                <a:path w="6621" h="8092" extrusionOk="0">
                  <a:moveTo>
                    <a:pt x="3177" y="1"/>
                  </a:moveTo>
                  <a:cubicBezTo>
                    <a:pt x="929" y="1"/>
                    <a:pt x="295" y="2061"/>
                    <a:pt x="295" y="2061"/>
                  </a:cubicBezTo>
                  <a:lnTo>
                    <a:pt x="63" y="4256"/>
                  </a:lnTo>
                  <a:cubicBezTo>
                    <a:pt x="63" y="4256"/>
                    <a:pt x="1" y="8092"/>
                    <a:pt x="3614" y="8092"/>
                  </a:cubicBezTo>
                  <a:cubicBezTo>
                    <a:pt x="4907" y="8092"/>
                    <a:pt x="5603" y="7378"/>
                    <a:pt x="5969" y="6450"/>
                  </a:cubicBezTo>
                  <a:cubicBezTo>
                    <a:pt x="6620" y="4773"/>
                    <a:pt x="6192" y="2391"/>
                    <a:pt x="6156" y="2159"/>
                  </a:cubicBezTo>
                  <a:cubicBezTo>
                    <a:pt x="6103" y="1794"/>
                    <a:pt x="5425" y="18"/>
                    <a:pt x="3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2" name="Google Shape;2432;p45"/>
            <p:cNvSpPr/>
            <p:nvPr/>
          </p:nvSpPr>
          <p:spPr>
            <a:xfrm flipH="1">
              <a:off x="5983844" y="3459413"/>
              <a:ext cx="726833" cy="985201"/>
            </a:xfrm>
            <a:custGeom>
              <a:avLst/>
              <a:gdLst/>
              <a:ahLst/>
              <a:cxnLst/>
              <a:rect l="l" t="t" r="r" b="b"/>
              <a:pathLst>
                <a:path w="5970" h="8092" extrusionOk="0">
                  <a:moveTo>
                    <a:pt x="3177" y="1"/>
                  </a:moveTo>
                  <a:cubicBezTo>
                    <a:pt x="929" y="1"/>
                    <a:pt x="295" y="2061"/>
                    <a:pt x="295" y="2061"/>
                  </a:cubicBezTo>
                  <a:lnTo>
                    <a:pt x="63" y="4256"/>
                  </a:lnTo>
                  <a:cubicBezTo>
                    <a:pt x="63" y="4256"/>
                    <a:pt x="1" y="8092"/>
                    <a:pt x="3614" y="8092"/>
                  </a:cubicBezTo>
                  <a:cubicBezTo>
                    <a:pt x="4907" y="8092"/>
                    <a:pt x="5603" y="7378"/>
                    <a:pt x="5969" y="6450"/>
                  </a:cubicBezTo>
                  <a:lnTo>
                    <a:pt x="5969" y="6450"/>
                  </a:lnTo>
                  <a:cubicBezTo>
                    <a:pt x="5438" y="6783"/>
                    <a:pt x="4927" y="6935"/>
                    <a:pt x="4459" y="6935"/>
                  </a:cubicBezTo>
                  <a:cubicBezTo>
                    <a:pt x="3033" y="6935"/>
                    <a:pt x="1995" y="5530"/>
                    <a:pt x="1928" y="3569"/>
                  </a:cubicBezTo>
                  <a:cubicBezTo>
                    <a:pt x="1856" y="1624"/>
                    <a:pt x="2650" y="536"/>
                    <a:pt x="320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3" name="Google Shape;2433;p45"/>
            <p:cNvSpPr/>
            <p:nvPr/>
          </p:nvSpPr>
          <p:spPr>
            <a:xfrm flipH="1">
              <a:off x="6543517" y="3748326"/>
              <a:ext cx="353920" cy="484565"/>
            </a:xfrm>
            <a:custGeom>
              <a:avLst/>
              <a:gdLst/>
              <a:ahLst/>
              <a:cxnLst/>
              <a:rect l="l" t="t" r="r" b="b"/>
              <a:pathLst>
                <a:path w="2907" h="3980" extrusionOk="0">
                  <a:moveTo>
                    <a:pt x="839" y="1"/>
                  </a:moveTo>
                  <a:cubicBezTo>
                    <a:pt x="839" y="1"/>
                    <a:pt x="0" y="741"/>
                    <a:pt x="0" y="1437"/>
                  </a:cubicBezTo>
                  <a:cubicBezTo>
                    <a:pt x="0" y="2142"/>
                    <a:pt x="884" y="3970"/>
                    <a:pt x="1919" y="3979"/>
                  </a:cubicBezTo>
                  <a:cubicBezTo>
                    <a:pt x="1925" y="3979"/>
                    <a:pt x="1931" y="3979"/>
                    <a:pt x="1938" y="3979"/>
                  </a:cubicBezTo>
                  <a:cubicBezTo>
                    <a:pt x="2907" y="3979"/>
                    <a:pt x="2739" y="3301"/>
                    <a:pt x="2739" y="3301"/>
                  </a:cubicBezTo>
                  <a:lnTo>
                    <a:pt x="839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4" name="Google Shape;2434;p45"/>
            <p:cNvSpPr/>
            <p:nvPr/>
          </p:nvSpPr>
          <p:spPr>
            <a:xfrm flipH="1">
              <a:off x="6510402" y="3646056"/>
              <a:ext cx="399819" cy="559928"/>
            </a:xfrm>
            <a:custGeom>
              <a:avLst/>
              <a:gdLst/>
              <a:ahLst/>
              <a:cxnLst/>
              <a:rect l="l" t="t" r="r" b="b"/>
              <a:pathLst>
                <a:path w="3284" h="4599" extrusionOk="0">
                  <a:moveTo>
                    <a:pt x="1962" y="0"/>
                  </a:moveTo>
                  <a:cubicBezTo>
                    <a:pt x="1597" y="0"/>
                    <a:pt x="0" y="1509"/>
                    <a:pt x="25" y="2081"/>
                  </a:cubicBezTo>
                  <a:cubicBezTo>
                    <a:pt x="52" y="2696"/>
                    <a:pt x="953" y="4543"/>
                    <a:pt x="2113" y="4596"/>
                  </a:cubicBezTo>
                  <a:cubicBezTo>
                    <a:pt x="2148" y="4598"/>
                    <a:pt x="2183" y="4599"/>
                    <a:pt x="2216" y="4599"/>
                  </a:cubicBezTo>
                  <a:cubicBezTo>
                    <a:pt x="3274" y="4599"/>
                    <a:pt x="3283" y="3784"/>
                    <a:pt x="2782" y="2652"/>
                  </a:cubicBezTo>
                  <a:cubicBezTo>
                    <a:pt x="2273" y="1474"/>
                    <a:pt x="2050" y="64"/>
                    <a:pt x="2024" y="29"/>
                  </a:cubicBezTo>
                  <a:cubicBezTo>
                    <a:pt x="2011" y="10"/>
                    <a:pt x="1990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5" name="Google Shape;2435;p45"/>
            <p:cNvSpPr/>
            <p:nvPr/>
          </p:nvSpPr>
          <p:spPr>
            <a:xfrm flipH="1">
              <a:off x="5730853" y="3748326"/>
              <a:ext cx="353920" cy="484565"/>
            </a:xfrm>
            <a:custGeom>
              <a:avLst/>
              <a:gdLst/>
              <a:ahLst/>
              <a:cxnLst/>
              <a:rect l="l" t="t" r="r" b="b"/>
              <a:pathLst>
                <a:path w="2907" h="3980" extrusionOk="0">
                  <a:moveTo>
                    <a:pt x="2068" y="1"/>
                  </a:moveTo>
                  <a:lnTo>
                    <a:pt x="168" y="3301"/>
                  </a:lnTo>
                  <a:cubicBezTo>
                    <a:pt x="168" y="3301"/>
                    <a:pt x="1" y="3979"/>
                    <a:pt x="970" y="3979"/>
                  </a:cubicBezTo>
                  <a:cubicBezTo>
                    <a:pt x="976" y="3979"/>
                    <a:pt x="982" y="3979"/>
                    <a:pt x="989" y="3979"/>
                  </a:cubicBezTo>
                  <a:cubicBezTo>
                    <a:pt x="2023" y="3970"/>
                    <a:pt x="2907" y="2142"/>
                    <a:pt x="2907" y="1437"/>
                  </a:cubicBezTo>
                  <a:cubicBezTo>
                    <a:pt x="2907" y="741"/>
                    <a:pt x="2068" y="1"/>
                    <a:pt x="206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6" name="Google Shape;2436;p45"/>
            <p:cNvSpPr/>
            <p:nvPr/>
          </p:nvSpPr>
          <p:spPr>
            <a:xfrm flipH="1">
              <a:off x="5718069" y="3646056"/>
              <a:ext cx="399819" cy="559928"/>
            </a:xfrm>
            <a:custGeom>
              <a:avLst/>
              <a:gdLst/>
              <a:ahLst/>
              <a:cxnLst/>
              <a:rect l="l" t="t" r="r" b="b"/>
              <a:pathLst>
                <a:path w="3284" h="4599" extrusionOk="0">
                  <a:moveTo>
                    <a:pt x="1322" y="0"/>
                  </a:moveTo>
                  <a:cubicBezTo>
                    <a:pt x="1294" y="0"/>
                    <a:pt x="1273" y="10"/>
                    <a:pt x="1261" y="29"/>
                  </a:cubicBezTo>
                  <a:cubicBezTo>
                    <a:pt x="1234" y="64"/>
                    <a:pt x="1011" y="1474"/>
                    <a:pt x="493" y="2652"/>
                  </a:cubicBezTo>
                  <a:cubicBezTo>
                    <a:pt x="1" y="3784"/>
                    <a:pt x="2" y="4599"/>
                    <a:pt x="1067" y="4599"/>
                  </a:cubicBezTo>
                  <a:cubicBezTo>
                    <a:pt x="1101" y="4599"/>
                    <a:pt x="1136" y="4598"/>
                    <a:pt x="1171" y="4596"/>
                  </a:cubicBezTo>
                  <a:cubicBezTo>
                    <a:pt x="2331" y="4543"/>
                    <a:pt x="3232" y="2696"/>
                    <a:pt x="3259" y="2081"/>
                  </a:cubicBezTo>
                  <a:cubicBezTo>
                    <a:pt x="3284" y="1509"/>
                    <a:pt x="1687" y="0"/>
                    <a:pt x="1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7" name="Google Shape;2437;p45"/>
            <p:cNvSpPr/>
            <p:nvPr/>
          </p:nvSpPr>
          <p:spPr>
            <a:xfrm flipH="1">
              <a:off x="6883193" y="4224003"/>
              <a:ext cx="449735" cy="458267"/>
            </a:xfrm>
            <a:custGeom>
              <a:avLst/>
              <a:gdLst/>
              <a:ahLst/>
              <a:cxnLst/>
              <a:rect l="l" t="t" r="r" b="b"/>
              <a:pathLst>
                <a:path w="3694" h="3764" extrusionOk="0">
                  <a:moveTo>
                    <a:pt x="660" y="1"/>
                  </a:moveTo>
                  <a:cubicBezTo>
                    <a:pt x="0" y="492"/>
                    <a:pt x="134" y="1794"/>
                    <a:pt x="705" y="2704"/>
                  </a:cubicBezTo>
                  <a:cubicBezTo>
                    <a:pt x="1121" y="3377"/>
                    <a:pt x="1786" y="3764"/>
                    <a:pt x="2395" y="3764"/>
                  </a:cubicBezTo>
                  <a:cubicBezTo>
                    <a:pt x="2634" y="3764"/>
                    <a:pt x="2865" y="3704"/>
                    <a:pt x="3069" y="3578"/>
                  </a:cubicBezTo>
                  <a:cubicBezTo>
                    <a:pt x="3479" y="3311"/>
                    <a:pt x="3693" y="2829"/>
                    <a:pt x="3685" y="2285"/>
                  </a:cubicBezTo>
                  <a:lnTo>
                    <a:pt x="3685" y="2285"/>
                  </a:lnTo>
                  <a:cubicBezTo>
                    <a:pt x="3551" y="2338"/>
                    <a:pt x="3435" y="2392"/>
                    <a:pt x="3319" y="2427"/>
                  </a:cubicBezTo>
                  <a:cubicBezTo>
                    <a:pt x="3095" y="2494"/>
                    <a:pt x="2889" y="2524"/>
                    <a:pt x="2700" y="2524"/>
                  </a:cubicBezTo>
                  <a:cubicBezTo>
                    <a:pt x="1973" y="2524"/>
                    <a:pt x="1496" y="2075"/>
                    <a:pt x="1178" y="1509"/>
                  </a:cubicBezTo>
                  <a:cubicBezTo>
                    <a:pt x="1080" y="1339"/>
                    <a:pt x="999" y="1152"/>
                    <a:pt x="928" y="964"/>
                  </a:cubicBezTo>
                  <a:cubicBezTo>
                    <a:pt x="865" y="813"/>
                    <a:pt x="821" y="670"/>
                    <a:pt x="785" y="527"/>
                  </a:cubicBezTo>
                  <a:cubicBezTo>
                    <a:pt x="732" y="340"/>
                    <a:pt x="687" y="162"/>
                    <a:pt x="66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8" name="Google Shape;2438;p45"/>
            <p:cNvSpPr/>
            <p:nvPr/>
          </p:nvSpPr>
          <p:spPr>
            <a:xfrm flipH="1">
              <a:off x="5270282" y="4224003"/>
              <a:ext cx="448761" cy="458267"/>
            </a:xfrm>
            <a:custGeom>
              <a:avLst/>
              <a:gdLst/>
              <a:ahLst/>
              <a:cxnLst/>
              <a:rect l="l" t="t" r="r" b="b"/>
              <a:pathLst>
                <a:path w="3686" h="3764" extrusionOk="0">
                  <a:moveTo>
                    <a:pt x="3034" y="1"/>
                  </a:moveTo>
                  <a:cubicBezTo>
                    <a:pt x="2998" y="162"/>
                    <a:pt x="2963" y="340"/>
                    <a:pt x="2909" y="527"/>
                  </a:cubicBezTo>
                  <a:cubicBezTo>
                    <a:pt x="2864" y="670"/>
                    <a:pt x="2820" y="813"/>
                    <a:pt x="2766" y="964"/>
                  </a:cubicBezTo>
                  <a:cubicBezTo>
                    <a:pt x="2695" y="1152"/>
                    <a:pt x="2606" y="1339"/>
                    <a:pt x="2508" y="1509"/>
                  </a:cubicBezTo>
                  <a:cubicBezTo>
                    <a:pt x="2189" y="2075"/>
                    <a:pt x="1713" y="2524"/>
                    <a:pt x="990" y="2524"/>
                  </a:cubicBezTo>
                  <a:cubicBezTo>
                    <a:pt x="802" y="2524"/>
                    <a:pt x="598" y="2494"/>
                    <a:pt x="375" y="2427"/>
                  </a:cubicBezTo>
                  <a:cubicBezTo>
                    <a:pt x="260" y="2392"/>
                    <a:pt x="135" y="2338"/>
                    <a:pt x="10" y="2285"/>
                  </a:cubicBezTo>
                  <a:lnTo>
                    <a:pt x="10" y="2285"/>
                  </a:lnTo>
                  <a:cubicBezTo>
                    <a:pt x="1" y="2829"/>
                    <a:pt x="206" y="3311"/>
                    <a:pt x="625" y="3578"/>
                  </a:cubicBezTo>
                  <a:cubicBezTo>
                    <a:pt x="827" y="3704"/>
                    <a:pt x="1056" y="3764"/>
                    <a:pt x="1294" y="3764"/>
                  </a:cubicBezTo>
                  <a:cubicBezTo>
                    <a:pt x="1900" y="3764"/>
                    <a:pt x="2567" y="3377"/>
                    <a:pt x="2989" y="2704"/>
                  </a:cubicBezTo>
                  <a:cubicBezTo>
                    <a:pt x="3560" y="1794"/>
                    <a:pt x="3685" y="492"/>
                    <a:pt x="303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82" name="Title 1"/>
          <p:cNvSpPr txBox="1">
            <a:spLocks/>
          </p:cNvSpPr>
          <p:nvPr/>
        </p:nvSpPr>
        <p:spPr>
          <a:xfrm>
            <a:off x="873940" y="2022539"/>
            <a:ext cx="1080016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38000"/>
          </a:srgbClr>
        </a:solidFill>
        <a:effectLst/>
      </p:bgPr>
    </p:bg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E04A1474-6553-4A75-9363-E752E306A3D2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3339" name="Google Shape;3339;p58"/>
          <p:cNvGrpSpPr/>
          <p:nvPr/>
        </p:nvGrpSpPr>
        <p:grpSpPr>
          <a:xfrm>
            <a:off x="10338747" y="3056820"/>
            <a:ext cx="1693092" cy="2959227"/>
            <a:chOff x="6517072" y="652888"/>
            <a:chExt cx="2222818" cy="3885094"/>
          </a:xfrm>
        </p:grpSpPr>
        <p:grpSp>
          <p:nvGrpSpPr>
            <p:cNvPr id="3340" name="Google Shape;3340;p5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3341" name="Google Shape;3341;p5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2" name="Google Shape;3342;p5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3" name="Google Shape;3343;p5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4" name="Google Shape;3344;p5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5" name="Google Shape;3345;p5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6" name="Google Shape;3346;p5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7" name="Google Shape;3347;p5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3" name="Google Shape;3453;p5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4" name="Google Shape;3454;p5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5" name="Google Shape;3455;p5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6" name="Google Shape;3456;p5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7" name="Google Shape;3457;p5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8" name="Google Shape;3458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9" name="Google Shape;3459;p5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0" name="Google Shape;3460;p5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1" name="Google Shape;3461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2" name="Google Shape;3462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3" name="Google Shape;3463;p5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4" name="Google Shape;3464;p5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5" name="Google Shape;3465;p5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3501" name="Google Shape;3501;p58"/>
              <p:cNvGrpSpPr/>
              <p:nvPr/>
            </p:nvGrpSpPr>
            <p:grpSpPr>
              <a:xfrm flipH="1">
                <a:off x="6821578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3502" name="Google Shape;3502;p5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3" name="Google Shape;3503;p5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4" name="Google Shape;3504;p5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5" name="Google Shape;3505;p5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6" name="Google Shape;3506;p5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7" name="Google Shape;3507;p5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8" name="Google Shape;3508;p5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9" name="Google Shape;3509;p5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0" name="Google Shape;3510;p5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1" name="Google Shape;3511;p5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  <p:sp>
            <p:nvSpPr>
              <p:cNvPr id="3512" name="Google Shape;3512;p5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18" name="Google Shape;3518;p58"/>
            <p:cNvGrpSpPr/>
            <p:nvPr/>
          </p:nvGrpSpPr>
          <p:grpSpPr>
            <a:xfrm>
              <a:off x="6889331" y="652888"/>
              <a:ext cx="312534" cy="297768"/>
              <a:chOff x="6129210" y="2819761"/>
              <a:chExt cx="295066" cy="281125"/>
            </a:xfrm>
          </p:grpSpPr>
          <p:sp>
            <p:nvSpPr>
              <p:cNvPr id="3519" name="Google Shape;3519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6195435" y="2874689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dirty="0"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31" name="Google Shape;3531;p58"/>
            <p:cNvGrpSpPr/>
            <p:nvPr/>
          </p:nvGrpSpPr>
          <p:grpSpPr>
            <a:xfrm>
              <a:off x="7908881" y="1384789"/>
              <a:ext cx="312534" cy="297767"/>
              <a:chOff x="6129210" y="2819761"/>
              <a:chExt cx="295066" cy="281124"/>
            </a:xfrm>
          </p:grpSpPr>
          <p:sp>
            <p:nvSpPr>
              <p:cNvPr id="3532" name="Google Shape;3532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44" name="Google Shape;3544;p58"/>
            <p:cNvGrpSpPr/>
            <p:nvPr/>
          </p:nvGrpSpPr>
          <p:grpSpPr>
            <a:xfrm>
              <a:off x="8427356" y="2806164"/>
              <a:ext cx="312534" cy="297767"/>
              <a:chOff x="6129210" y="2819761"/>
              <a:chExt cx="295066" cy="281124"/>
            </a:xfrm>
          </p:grpSpPr>
          <p:sp>
            <p:nvSpPr>
              <p:cNvPr id="3545" name="Google Shape;3545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229" name="Title 1"/>
          <p:cNvSpPr txBox="1">
            <a:spLocks/>
          </p:cNvSpPr>
          <p:nvPr/>
        </p:nvSpPr>
        <p:spPr>
          <a:xfrm>
            <a:off x="0" y="-17790"/>
            <a:ext cx="12192000" cy="155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B41492-6437-4C83-BFC0-DEA3729437E2}"/>
              </a:ext>
            </a:extLst>
          </p:cNvPr>
          <p:cNvGrpSpPr/>
          <p:nvPr/>
        </p:nvGrpSpPr>
        <p:grpSpPr>
          <a:xfrm>
            <a:off x="3395926" y="1255989"/>
            <a:ext cx="5988615" cy="4616377"/>
            <a:chOff x="925153" y="1402385"/>
            <a:chExt cx="3792504" cy="2996547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E36F0975-29CA-4223-8C79-5E32CE41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153" y="1402385"/>
              <a:ext cx="3792504" cy="299654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BC54D16-6127-42C8-BA8A-D3B35C9CB25A}"/>
                </a:ext>
              </a:extLst>
            </p:cNvPr>
            <p:cNvSpPr/>
            <p:nvPr/>
          </p:nvSpPr>
          <p:spPr>
            <a:xfrm>
              <a:off x="2144389" y="2527482"/>
              <a:ext cx="1440383" cy="7547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225" name="Google Shape;2367;p45">
            <a:extLst>
              <a:ext uri="{FF2B5EF4-FFF2-40B4-BE49-F238E27FC236}">
                <a16:creationId xmlns:a16="http://schemas.microsoft.com/office/drawing/2014/main" xmlns="" id="{26317857-1CB0-431C-8220-DE2CBB990F8D}"/>
              </a:ext>
            </a:extLst>
          </p:cNvPr>
          <p:cNvGrpSpPr/>
          <p:nvPr/>
        </p:nvGrpSpPr>
        <p:grpSpPr>
          <a:xfrm>
            <a:off x="119459" y="3683267"/>
            <a:ext cx="3141871" cy="2709893"/>
            <a:chOff x="23993" y="2908782"/>
            <a:chExt cx="1983389" cy="1710692"/>
          </a:xfrm>
        </p:grpSpPr>
        <p:sp>
          <p:nvSpPr>
            <p:cNvPr id="226" name="Google Shape;2368;p45">
              <a:extLst>
                <a:ext uri="{FF2B5EF4-FFF2-40B4-BE49-F238E27FC236}">
                  <a16:creationId xmlns:a16="http://schemas.microsoft.com/office/drawing/2014/main" xmlns="" id="{85AEE35B-33E5-4E23-86A4-3E18E712CFDF}"/>
                </a:ext>
              </a:extLst>
            </p:cNvPr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7" name="Google Shape;2369;p45">
              <a:extLst>
                <a:ext uri="{FF2B5EF4-FFF2-40B4-BE49-F238E27FC236}">
                  <a16:creationId xmlns:a16="http://schemas.microsoft.com/office/drawing/2014/main" xmlns="" id="{383EB5CC-63FC-40F4-812E-D6EAA408D06C}"/>
                </a:ext>
              </a:extLst>
            </p:cNvPr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8" name="Google Shape;2370;p45">
              <a:extLst>
                <a:ext uri="{FF2B5EF4-FFF2-40B4-BE49-F238E27FC236}">
                  <a16:creationId xmlns:a16="http://schemas.microsoft.com/office/drawing/2014/main" xmlns="" id="{709917D3-07CB-4875-8DF5-1683782666E4}"/>
                </a:ext>
              </a:extLst>
            </p:cNvPr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1" name="Google Shape;2371;p45">
              <a:extLst>
                <a:ext uri="{FF2B5EF4-FFF2-40B4-BE49-F238E27FC236}">
                  <a16:creationId xmlns:a16="http://schemas.microsoft.com/office/drawing/2014/main" xmlns="" id="{0E91C0E5-94F1-45B7-87F8-E384F02B3EC2}"/>
                </a:ext>
              </a:extLst>
            </p:cNvPr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" name="Google Shape;2372;p45">
              <a:extLst>
                <a:ext uri="{FF2B5EF4-FFF2-40B4-BE49-F238E27FC236}">
                  <a16:creationId xmlns:a16="http://schemas.microsoft.com/office/drawing/2014/main" xmlns="" id="{A41B5B17-E876-4007-9EBA-7BBF66850391}"/>
                </a:ext>
              </a:extLst>
            </p:cNvPr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" name="Google Shape;2373;p45">
              <a:extLst>
                <a:ext uri="{FF2B5EF4-FFF2-40B4-BE49-F238E27FC236}">
                  <a16:creationId xmlns:a16="http://schemas.microsoft.com/office/drawing/2014/main" xmlns="" id="{B4F6035F-BC5A-4787-AFFC-DC451D39B4A5}"/>
                </a:ext>
              </a:extLst>
            </p:cNvPr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" name="Google Shape;2374;p45">
              <a:extLst>
                <a:ext uri="{FF2B5EF4-FFF2-40B4-BE49-F238E27FC236}">
                  <a16:creationId xmlns:a16="http://schemas.microsoft.com/office/drawing/2014/main" xmlns="" id="{8C324C4C-D11D-4594-B120-6D0FC588D571}"/>
                </a:ext>
              </a:extLst>
            </p:cNvPr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" name="Google Shape;2375;p45">
              <a:extLst>
                <a:ext uri="{FF2B5EF4-FFF2-40B4-BE49-F238E27FC236}">
                  <a16:creationId xmlns:a16="http://schemas.microsoft.com/office/drawing/2014/main" xmlns="" id="{EC3746C9-4FDB-4F67-A4CC-1EF3640BFD69}"/>
                </a:ext>
              </a:extLst>
            </p:cNvPr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" name="Google Shape;2376;p45">
              <a:extLst>
                <a:ext uri="{FF2B5EF4-FFF2-40B4-BE49-F238E27FC236}">
                  <a16:creationId xmlns:a16="http://schemas.microsoft.com/office/drawing/2014/main" xmlns="" id="{CC396618-E208-4A33-9FDF-AB3EBE0FF48E}"/>
                </a:ext>
              </a:extLst>
            </p:cNvPr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" name="Google Shape;2377;p45">
              <a:extLst>
                <a:ext uri="{FF2B5EF4-FFF2-40B4-BE49-F238E27FC236}">
                  <a16:creationId xmlns:a16="http://schemas.microsoft.com/office/drawing/2014/main" xmlns="" id="{A7DF901C-128E-40D6-87EC-7E53DD2E3F45}"/>
                </a:ext>
              </a:extLst>
            </p:cNvPr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" name="Google Shape;2378;p45">
              <a:extLst>
                <a:ext uri="{FF2B5EF4-FFF2-40B4-BE49-F238E27FC236}">
                  <a16:creationId xmlns:a16="http://schemas.microsoft.com/office/drawing/2014/main" xmlns="" id="{7DEC61FA-2F74-4A0A-A7F8-F7116D7A03E0}"/>
                </a:ext>
              </a:extLst>
            </p:cNvPr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" name="Google Shape;2379;p45">
              <a:extLst>
                <a:ext uri="{FF2B5EF4-FFF2-40B4-BE49-F238E27FC236}">
                  <a16:creationId xmlns:a16="http://schemas.microsoft.com/office/drawing/2014/main" xmlns="" id="{A3666651-A5B9-4D5D-A53E-80C9E3C00B77}"/>
                </a:ext>
              </a:extLst>
            </p:cNvPr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" name="Google Shape;2380;p45">
              <a:extLst>
                <a:ext uri="{FF2B5EF4-FFF2-40B4-BE49-F238E27FC236}">
                  <a16:creationId xmlns:a16="http://schemas.microsoft.com/office/drawing/2014/main" xmlns="" id="{691F0C7E-C8EE-448E-BC34-772D0F7AA945}"/>
                </a:ext>
              </a:extLst>
            </p:cNvPr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" name="Google Shape;2381;p45">
              <a:extLst>
                <a:ext uri="{FF2B5EF4-FFF2-40B4-BE49-F238E27FC236}">
                  <a16:creationId xmlns:a16="http://schemas.microsoft.com/office/drawing/2014/main" xmlns="" id="{1122170D-AA16-4A19-9884-1B2F178CF274}"/>
                </a:ext>
              </a:extLst>
            </p:cNvPr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" name="Google Shape;2382;p45">
              <a:extLst>
                <a:ext uri="{FF2B5EF4-FFF2-40B4-BE49-F238E27FC236}">
                  <a16:creationId xmlns:a16="http://schemas.microsoft.com/office/drawing/2014/main" xmlns="" id="{90D5F3D4-A45A-47EF-907C-9BA98813673E}"/>
                </a:ext>
              </a:extLst>
            </p:cNvPr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" name="Google Shape;2383;p45">
              <a:extLst>
                <a:ext uri="{FF2B5EF4-FFF2-40B4-BE49-F238E27FC236}">
                  <a16:creationId xmlns:a16="http://schemas.microsoft.com/office/drawing/2014/main" xmlns="" id="{0CF4A066-32C5-40AA-B406-5937968A984B}"/>
                </a:ext>
              </a:extLst>
            </p:cNvPr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4" name="Google Shape;2384;p45">
              <a:extLst>
                <a:ext uri="{FF2B5EF4-FFF2-40B4-BE49-F238E27FC236}">
                  <a16:creationId xmlns:a16="http://schemas.microsoft.com/office/drawing/2014/main" xmlns="" id="{9F19A44A-2FBE-47EB-AC2E-2C9FF28716F2}"/>
                </a:ext>
              </a:extLst>
            </p:cNvPr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5" name="Google Shape;2385;p45">
              <a:extLst>
                <a:ext uri="{FF2B5EF4-FFF2-40B4-BE49-F238E27FC236}">
                  <a16:creationId xmlns:a16="http://schemas.microsoft.com/office/drawing/2014/main" xmlns="" id="{1BEA8CDE-7B8B-4605-BF30-E24065592885}"/>
                </a:ext>
              </a:extLst>
            </p:cNvPr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6" name="Google Shape;2386;p45">
              <a:extLst>
                <a:ext uri="{FF2B5EF4-FFF2-40B4-BE49-F238E27FC236}">
                  <a16:creationId xmlns:a16="http://schemas.microsoft.com/office/drawing/2014/main" xmlns="" id="{D51E404A-2A41-4867-8C9D-B894C504D6C4}"/>
                </a:ext>
              </a:extLst>
            </p:cNvPr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7" name="Google Shape;2387;p45">
              <a:extLst>
                <a:ext uri="{FF2B5EF4-FFF2-40B4-BE49-F238E27FC236}">
                  <a16:creationId xmlns:a16="http://schemas.microsoft.com/office/drawing/2014/main" xmlns="" id="{ADB142C6-9B73-4728-B4A9-372E1121FAFA}"/>
                </a:ext>
              </a:extLst>
            </p:cNvPr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8" name="Google Shape;2388;p45">
              <a:extLst>
                <a:ext uri="{FF2B5EF4-FFF2-40B4-BE49-F238E27FC236}">
                  <a16:creationId xmlns:a16="http://schemas.microsoft.com/office/drawing/2014/main" xmlns="" id="{49B97B00-0789-4F76-8655-578BF0AD445F}"/>
                </a:ext>
              </a:extLst>
            </p:cNvPr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9" name="Google Shape;2389;p45">
              <a:extLst>
                <a:ext uri="{FF2B5EF4-FFF2-40B4-BE49-F238E27FC236}">
                  <a16:creationId xmlns:a16="http://schemas.microsoft.com/office/drawing/2014/main" xmlns="" id="{05DA14A8-6256-49A3-8B80-3D893476FAB5}"/>
                </a:ext>
              </a:extLst>
            </p:cNvPr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0" name="Google Shape;2390;p45">
              <a:extLst>
                <a:ext uri="{FF2B5EF4-FFF2-40B4-BE49-F238E27FC236}">
                  <a16:creationId xmlns:a16="http://schemas.microsoft.com/office/drawing/2014/main" xmlns="" id="{EAB7587F-E568-4598-ABFE-845DE0DB03C5}"/>
                </a:ext>
              </a:extLst>
            </p:cNvPr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1" name="Google Shape;2391;p45">
              <a:extLst>
                <a:ext uri="{FF2B5EF4-FFF2-40B4-BE49-F238E27FC236}">
                  <a16:creationId xmlns:a16="http://schemas.microsoft.com/office/drawing/2014/main" xmlns="" id="{BFE917EF-8097-4368-B47A-276C4102F3D6}"/>
                </a:ext>
              </a:extLst>
            </p:cNvPr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2" name="Google Shape;2392;p45">
              <a:extLst>
                <a:ext uri="{FF2B5EF4-FFF2-40B4-BE49-F238E27FC236}">
                  <a16:creationId xmlns:a16="http://schemas.microsoft.com/office/drawing/2014/main" xmlns="" id="{7C4A043E-9D0F-4C5B-86C1-CDB4E2CB528C}"/>
                </a:ext>
              </a:extLst>
            </p:cNvPr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3" name="Google Shape;2393;p45">
              <a:extLst>
                <a:ext uri="{FF2B5EF4-FFF2-40B4-BE49-F238E27FC236}">
                  <a16:creationId xmlns:a16="http://schemas.microsoft.com/office/drawing/2014/main" xmlns="" id="{B423D91E-F320-435E-B4E9-8C5F92473D3E}"/>
                </a:ext>
              </a:extLst>
            </p:cNvPr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4" name="Google Shape;2394;p45">
              <a:extLst>
                <a:ext uri="{FF2B5EF4-FFF2-40B4-BE49-F238E27FC236}">
                  <a16:creationId xmlns:a16="http://schemas.microsoft.com/office/drawing/2014/main" xmlns="" id="{FE5CAADD-253D-4100-9019-BBF8CF5BFE6F}"/>
                </a:ext>
              </a:extLst>
            </p:cNvPr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5" name="Google Shape;2395;p45">
              <a:extLst>
                <a:ext uri="{FF2B5EF4-FFF2-40B4-BE49-F238E27FC236}">
                  <a16:creationId xmlns:a16="http://schemas.microsoft.com/office/drawing/2014/main" xmlns="" id="{D242E14F-C356-4D93-B0BE-F5562EB81914}"/>
                </a:ext>
              </a:extLst>
            </p:cNvPr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2396;p45">
              <a:extLst>
                <a:ext uri="{FF2B5EF4-FFF2-40B4-BE49-F238E27FC236}">
                  <a16:creationId xmlns:a16="http://schemas.microsoft.com/office/drawing/2014/main" xmlns="" id="{8126AF62-9FFB-45D6-A298-FAACABA2CE98}"/>
                </a:ext>
              </a:extLst>
            </p:cNvPr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039004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38000"/>
          </a:srgbClr>
        </a:solidFill>
        <a:effectLst/>
      </p:bgPr>
    </p:bg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BD4CDD-0E08-4D72-98D2-F75524F85514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3339" name="Google Shape;3339;p58"/>
          <p:cNvGrpSpPr/>
          <p:nvPr/>
        </p:nvGrpSpPr>
        <p:grpSpPr>
          <a:xfrm>
            <a:off x="10338747" y="3056820"/>
            <a:ext cx="1693092" cy="2959227"/>
            <a:chOff x="6517072" y="652888"/>
            <a:chExt cx="2222818" cy="3885094"/>
          </a:xfrm>
        </p:grpSpPr>
        <p:grpSp>
          <p:nvGrpSpPr>
            <p:cNvPr id="3340" name="Google Shape;3340;p5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3341" name="Google Shape;3341;p5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2" name="Google Shape;3342;p5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3" name="Google Shape;3343;p5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4" name="Google Shape;3344;p5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5" name="Google Shape;3345;p5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6" name="Google Shape;3346;p5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7" name="Google Shape;3347;p5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3" name="Google Shape;3453;p5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4" name="Google Shape;3454;p5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5" name="Google Shape;3455;p5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6" name="Google Shape;3456;p5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7" name="Google Shape;3457;p5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8" name="Google Shape;3458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9" name="Google Shape;3459;p5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0" name="Google Shape;3460;p5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1" name="Google Shape;3461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2" name="Google Shape;3462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3" name="Google Shape;3463;p5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4" name="Google Shape;3464;p5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5" name="Google Shape;3465;p5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3501" name="Google Shape;3501;p58"/>
              <p:cNvGrpSpPr/>
              <p:nvPr/>
            </p:nvGrpSpPr>
            <p:grpSpPr>
              <a:xfrm flipH="1">
                <a:off x="6821578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3502" name="Google Shape;3502;p5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3" name="Google Shape;3503;p5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4" name="Google Shape;3504;p5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5" name="Google Shape;3505;p5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6" name="Google Shape;3506;p5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7" name="Google Shape;3507;p5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8" name="Google Shape;3508;p5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9" name="Google Shape;3509;p5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0" name="Google Shape;3510;p5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1" name="Google Shape;3511;p5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  <p:sp>
            <p:nvSpPr>
              <p:cNvPr id="3512" name="Google Shape;3512;p5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18" name="Google Shape;3518;p58"/>
            <p:cNvGrpSpPr/>
            <p:nvPr/>
          </p:nvGrpSpPr>
          <p:grpSpPr>
            <a:xfrm>
              <a:off x="6889331" y="652888"/>
              <a:ext cx="312534" cy="297768"/>
              <a:chOff x="6129210" y="2819761"/>
              <a:chExt cx="295066" cy="281125"/>
            </a:xfrm>
          </p:grpSpPr>
          <p:sp>
            <p:nvSpPr>
              <p:cNvPr id="3519" name="Google Shape;3519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6195435" y="2874689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dirty="0"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31" name="Google Shape;3531;p58"/>
            <p:cNvGrpSpPr/>
            <p:nvPr/>
          </p:nvGrpSpPr>
          <p:grpSpPr>
            <a:xfrm>
              <a:off x="7908881" y="1384789"/>
              <a:ext cx="312534" cy="297767"/>
              <a:chOff x="6129210" y="2819761"/>
              <a:chExt cx="295066" cy="281124"/>
            </a:xfrm>
          </p:grpSpPr>
          <p:sp>
            <p:nvSpPr>
              <p:cNvPr id="3532" name="Google Shape;3532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44" name="Google Shape;3544;p58"/>
            <p:cNvGrpSpPr/>
            <p:nvPr/>
          </p:nvGrpSpPr>
          <p:grpSpPr>
            <a:xfrm>
              <a:off x="8427356" y="2806164"/>
              <a:ext cx="312534" cy="297767"/>
              <a:chOff x="6129210" y="2819761"/>
              <a:chExt cx="295066" cy="281124"/>
            </a:xfrm>
          </p:grpSpPr>
          <p:sp>
            <p:nvSpPr>
              <p:cNvPr id="3545" name="Google Shape;3545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229" name="Title 1"/>
          <p:cNvSpPr txBox="1">
            <a:spLocks/>
          </p:cNvSpPr>
          <p:nvPr/>
        </p:nvSpPr>
        <p:spPr>
          <a:xfrm>
            <a:off x="0" y="-17790"/>
            <a:ext cx="12192000" cy="11505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B41492-6437-4C83-BFC0-DEA3729437E2}"/>
              </a:ext>
            </a:extLst>
          </p:cNvPr>
          <p:cNvGrpSpPr/>
          <p:nvPr/>
        </p:nvGrpSpPr>
        <p:grpSpPr>
          <a:xfrm>
            <a:off x="3396537" y="1126981"/>
            <a:ext cx="5988615" cy="4616377"/>
            <a:chOff x="925153" y="1402385"/>
            <a:chExt cx="3792504" cy="2996547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E36F0975-29CA-4223-8C79-5E32CE41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153" y="1402385"/>
              <a:ext cx="3792504" cy="299654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BC54D16-6127-42C8-BA8A-D3B35C9CB25A}"/>
                </a:ext>
              </a:extLst>
            </p:cNvPr>
            <p:cNvSpPr/>
            <p:nvPr/>
          </p:nvSpPr>
          <p:spPr>
            <a:xfrm>
              <a:off x="2144389" y="2527482"/>
              <a:ext cx="1440383" cy="7547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225" name="Google Shape;2367;p45">
            <a:extLst>
              <a:ext uri="{FF2B5EF4-FFF2-40B4-BE49-F238E27FC236}">
                <a16:creationId xmlns:a16="http://schemas.microsoft.com/office/drawing/2014/main" xmlns="" id="{26317857-1CB0-431C-8220-DE2CBB990F8D}"/>
              </a:ext>
            </a:extLst>
          </p:cNvPr>
          <p:cNvGrpSpPr/>
          <p:nvPr/>
        </p:nvGrpSpPr>
        <p:grpSpPr>
          <a:xfrm>
            <a:off x="119459" y="3683267"/>
            <a:ext cx="3141871" cy="2709893"/>
            <a:chOff x="23993" y="2908782"/>
            <a:chExt cx="1983389" cy="1710692"/>
          </a:xfrm>
        </p:grpSpPr>
        <p:sp>
          <p:nvSpPr>
            <p:cNvPr id="226" name="Google Shape;2368;p45">
              <a:extLst>
                <a:ext uri="{FF2B5EF4-FFF2-40B4-BE49-F238E27FC236}">
                  <a16:creationId xmlns:a16="http://schemas.microsoft.com/office/drawing/2014/main" xmlns="" id="{85AEE35B-33E5-4E23-86A4-3E18E712CFDF}"/>
                </a:ext>
              </a:extLst>
            </p:cNvPr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7" name="Google Shape;2369;p45">
              <a:extLst>
                <a:ext uri="{FF2B5EF4-FFF2-40B4-BE49-F238E27FC236}">
                  <a16:creationId xmlns:a16="http://schemas.microsoft.com/office/drawing/2014/main" xmlns="" id="{383EB5CC-63FC-40F4-812E-D6EAA408D06C}"/>
                </a:ext>
              </a:extLst>
            </p:cNvPr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8" name="Google Shape;2370;p45">
              <a:extLst>
                <a:ext uri="{FF2B5EF4-FFF2-40B4-BE49-F238E27FC236}">
                  <a16:creationId xmlns:a16="http://schemas.microsoft.com/office/drawing/2014/main" xmlns="" id="{709917D3-07CB-4875-8DF5-1683782666E4}"/>
                </a:ext>
              </a:extLst>
            </p:cNvPr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1" name="Google Shape;2371;p45">
              <a:extLst>
                <a:ext uri="{FF2B5EF4-FFF2-40B4-BE49-F238E27FC236}">
                  <a16:creationId xmlns:a16="http://schemas.microsoft.com/office/drawing/2014/main" xmlns="" id="{0E91C0E5-94F1-45B7-87F8-E384F02B3EC2}"/>
                </a:ext>
              </a:extLst>
            </p:cNvPr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" name="Google Shape;2372;p45">
              <a:extLst>
                <a:ext uri="{FF2B5EF4-FFF2-40B4-BE49-F238E27FC236}">
                  <a16:creationId xmlns:a16="http://schemas.microsoft.com/office/drawing/2014/main" xmlns="" id="{A41B5B17-E876-4007-9EBA-7BBF66850391}"/>
                </a:ext>
              </a:extLst>
            </p:cNvPr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" name="Google Shape;2373;p45">
              <a:extLst>
                <a:ext uri="{FF2B5EF4-FFF2-40B4-BE49-F238E27FC236}">
                  <a16:creationId xmlns:a16="http://schemas.microsoft.com/office/drawing/2014/main" xmlns="" id="{B4F6035F-BC5A-4787-AFFC-DC451D39B4A5}"/>
                </a:ext>
              </a:extLst>
            </p:cNvPr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" name="Google Shape;2374;p45">
              <a:extLst>
                <a:ext uri="{FF2B5EF4-FFF2-40B4-BE49-F238E27FC236}">
                  <a16:creationId xmlns:a16="http://schemas.microsoft.com/office/drawing/2014/main" xmlns="" id="{8C324C4C-D11D-4594-B120-6D0FC588D571}"/>
                </a:ext>
              </a:extLst>
            </p:cNvPr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" name="Google Shape;2375;p45">
              <a:extLst>
                <a:ext uri="{FF2B5EF4-FFF2-40B4-BE49-F238E27FC236}">
                  <a16:creationId xmlns:a16="http://schemas.microsoft.com/office/drawing/2014/main" xmlns="" id="{EC3746C9-4FDB-4F67-A4CC-1EF3640BFD69}"/>
                </a:ext>
              </a:extLst>
            </p:cNvPr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" name="Google Shape;2376;p45">
              <a:extLst>
                <a:ext uri="{FF2B5EF4-FFF2-40B4-BE49-F238E27FC236}">
                  <a16:creationId xmlns:a16="http://schemas.microsoft.com/office/drawing/2014/main" xmlns="" id="{CC396618-E208-4A33-9FDF-AB3EBE0FF48E}"/>
                </a:ext>
              </a:extLst>
            </p:cNvPr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" name="Google Shape;2377;p45">
              <a:extLst>
                <a:ext uri="{FF2B5EF4-FFF2-40B4-BE49-F238E27FC236}">
                  <a16:creationId xmlns:a16="http://schemas.microsoft.com/office/drawing/2014/main" xmlns="" id="{A7DF901C-128E-40D6-87EC-7E53DD2E3F45}"/>
                </a:ext>
              </a:extLst>
            </p:cNvPr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" name="Google Shape;2378;p45">
              <a:extLst>
                <a:ext uri="{FF2B5EF4-FFF2-40B4-BE49-F238E27FC236}">
                  <a16:creationId xmlns:a16="http://schemas.microsoft.com/office/drawing/2014/main" xmlns="" id="{7DEC61FA-2F74-4A0A-A7F8-F7116D7A03E0}"/>
                </a:ext>
              </a:extLst>
            </p:cNvPr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" name="Google Shape;2379;p45">
              <a:extLst>
                <a:ext uri="{FF2B5EF4-FFF2-40B4-BE49-F238E27FC236}">
                  <a16:creationId xmlns:a16="http://schemas.microsoft.com/office/drawing/2014/main" xmlns="" id="{A3666651-A5B9-4D5D-A53E-80C9E3C00B77}"/>
                </a:ext>
              </a:extLst>
            </p:cNvPr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" name="Google Shape;2380;p45">
              <a:extLst>
                <a:ext uri="{FF2B5EF4-FFF2-40B4-BE49-F238E27FC236}">
                  <a16:creationId xmlns:a16="http://schemas.microsoft.com/office/drawing/2014/main" xmlns="" id="{691F0C7E-C8EE-448E-BC34-772D0F7AA945}"/>
                </a:ext>
              </a:extLst>
            </p:cNvPr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" name="Google Shape;2381;p45">
              <a:extLst>
                <a:ext uri="{FF2B5EF4-FFF2-40B4-BE49-F238E27FC236}">
                  <a16:creationId xmlns:a16="http://schemas.microsoft.com/office/drawing/2014/main" xmlns="" id="{1122170D-AA16-4A19-9884-1B2F178CF274}"/>
                </a:ext>
              </a:extLst>
            </p:cNvPr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" name="Google Shape;2382;p45">
              <a:extLst>
                <a:ext uri="{FF2B5EF4-FFF2-40B4-BE49-F238E27FC236}">
                  <a16:creationId xmlns:a16="http://schemas.microsoft.com/office/drawing/2014/main" xmlns="" id="{90D5F3D4-A45A-47EF-907C-9BA98813673E}"/>
                </a:ext>
              </a:extLst>
            </p:cNvPr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" name="Google Shape;2383;p45">
              <a:extLst>
                <a:ext uri="{FF2B5EF4-FFF2-40B4-BE49-F238E27FC236}">
                  <a16:creationId xmlns:a16="http://schemas.microsoft.com/office/drawing/2014/main" xmlns="" id="{0CF4A066-32C5-40AA-B406-5937968A984B}"/>
                </a:ext>
              </a:extLst>
            </p:cNvPr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4" name="Google Shape;2384;p45">
              <a:extLst>
                <a:ext uri="{FF2B5EF4-FFF2-40B4-BE49-F238E27FC236}">
                  <a16:creationId xmlns:a16="http://schemas.microsoft.com/office/drawing/2014/main" xmlns="" id="{9F19A44A-2FBE-47EB-AC2E-2C9FF28716F2}"/>
                </a:ext>
              </a:extLst>
            </p:cNvPr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5" name="Google Shape;2385;p45">
              <a:extLst>
                <a:ext uri="{FF2B5EF4-FFF2-40B4-BE49-F238E27FC236}">
                  <a16:creationId xmlns:a16="http://schemas.microsoft.com/office/drawing/2014/main" xmlns="" id="{1BEA8CDE-7B8B-4605-BF30-E24065592885}"/>
                </a:ext>
              </a:extLst>
            </p:cNvPr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6" name="Google Shape;2386;p45">
              <a:extLst>
                <a:ext uri="{FF2B5EF4-FFF2-40B4-BE49-F238E27FC236}">
                  <a16:creationId xmlns:a16="http://schemas.microsoft.com/office/drawing/2014/main" xmlns="" id="{D51E404A-2A41-4867-8C9D-B894C504D6C4}"/>
                </a:ext>
              </a:extLst>
            </p:cNvPr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7" name="Google Shape;2387;p45">
              <a:extLst>
                <a:ext uri="{FF2B5EF4-FFF2-40B4-BE49-F238E27FC236}">
                  <a16:creationId xmlns:a16="http://schemas.microsoft.com/office/drawing/2014/main" xmlns="" id="{ADB142C6-9B73-4728-B4A9-372E1121FAFA}"/>
                </a:ext>
              </a:extLst>
            </p:cNvPr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8" name="Google Shape;2388;p45">
              <a:extLst>
                <a:ext uri="{FF2B5EF4-FFF2-40B4-BE49-F238E27FC236}">
                  <a16:creationId xmlns:a16="http://schemas.microsoft.com/office/drawing/2014/main" xmlns="" id="{49B97B00-0789-4F76-8655-578BF0AD445F}"/>
                </a:ext>
              </a:extLst>
            </p:cNvPr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9" name="Google Shape;2389;p45">
              <a:extLst>
                <a:ext uri="{FF2B5EF4-FFF2-40B4-BE49-F238E27FC236}">
                  <a16:creationId xmlns:a16="http://schemas.microsoft.com/office/drawing/2014/main" xmlns="" id="{05DA14A8-6256-49A3-8B80-3D893476FAB5}"/>
                </a:ext>
              </a:extLst>
            </p:cNvPr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0" name="Google Shape;2390;p45">
              <a:extLst>
                <a:ext uri="{FF2B5EF4-FFF2-40B4-BE49-F238E27FC236}">
                  <a16:creationId xmlns:a16="http://schemas.microsoft.com/office/drawing/2014/main" xmlns="" id="{EAB7587F-E568-4598-ABFE-845DE0DB03C5}"/>
                </a:ext>
              </a:extLst>
            </p:cNvPr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1" name="Google Shape;2391;p45">
              <a:extLst>
                <a:ext uri="{FF2B5EF4-FFF2-40B4-BE49-F238E27FC236}">
                  <a16:creationId xmlns:a16="http://schemas.microsoft.com/office/drawing/2014/main" xmlns="" id="{BFE917EF-8097-4368-B47A-276C4102F3D6}"/>
                </a:ext>
              </a:extLst>
            </p:cNvPr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2" name="Google Shape;2392;p45">
              <a:extLst>
                <a:ext uri="{FF2B5EF4-FFF2-40B4-BE49-F238E27FC236}">
                  <a16:creationId xmlns:a16="http://schemas.microsoft.com/office/drawing/2014/main" xmlns="" id="{7C4A043E-9D0F-4C5B-86C1-CDB4E2CB528C}"/>
                </a:ext>
              </a:extLst>
            </p:cNvPr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3" name="Google Shape;2393;p45">
              <a:extLst>
                <a:ext uri="{FF2B5EF4-FFF2-40B4-BE49-F238E27FC236}">
                  <a16:creationId xmlns:a16="http://schemas.microsoft.com/office/drawing/2014/main" xmlns="" id="{B423D91E-F320-435E-B4E9-8C5F92473D3E}"/>
                </a:ext>
              </a:extLst>
            </p:cNvPr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4" name="Google Shape;2394;p45">
              <a:extLst>
                <a:ext uri="{FF2B5EF4-FFF2-40B4-BE49-F238E27FC236}">
                  <a16:creationId xmlns:a16="http://schemas.microsoft.com/office/drawing/2014/main" xmlns="" id="{FE5CAADD-253D-4100-9019-BBF8CF5BFE6F}"/>
                </a:ext>
              </a:extLst>
            </p:cNvPr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5" name="Google Shape;2395;p45">
              <a:extLst>
                <a:ext uri="{FF2B5EF4-FFF2-40B4-BE49-F238E27FC236}">
                  <a16:creationId xmlns:a16="http://schemas.microsoft.com/office/drawing/2014/main" xmlns="" id="{D242E14F-C356-4D93-B0BE-F5562EB81914}"/>
                </a:ext>
              </a:extLst>
            </p:cNvPr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2396;p45">
              <a:extLst>
                <a:ext uri="{FF2B5EF4-FFF2-40B4-BE49-F238E27FC236}">
                  <a16:creationId xmlns:a16="http://schemas.microsoft.com/office/drawing/2014/main" xmlns="" id="{8126AF62-9FFB-45D6-A298-FAACABA2CE98}"/>
                </a:ext>
              </a:extLst>
            </p:cNvPr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22167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945694"/>
            <a:ext cx="10272000" cy="28056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333" dirty="0" err="1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8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ĐỒ DÙNG GIA ĐÌNH</a:t>
            </a:r>
            <a:endParaRPr lang="en-US" sz="4267" dirty="0">
              <a:ln w="22225">
                <a:solidFill>
                  <a:srgbClr val="652FBD"/>
                </a:solidFill>
                <a:prstDash val="solid"/>
              </a:ln>
              <a:solidFill>
                <a:srgbClr val="652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492" y="3650329"/>
            <a:ext cx="10272000" cy="816800"/>
          </a:xfrm>
        </p:spPr>
        <p:txBody>
          <a:bodyPr/>
          <a:lstStyle/>
          <a:p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099498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0D388B-3449-40EA-B613-57776E779110}"/>
              </a:ext>
            </a:extLst>
          </p:cNvPr>
          <p:cNvSpPr/>
          <p:nvPr/>
        </p:nvSpPr>
        <p:spPr>
          <a:xfrm>
            <a:off x="0" y="-30679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388542"/>
            <a:ext cx="12192000" cy="9703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bảo quản đồ dùng gia đình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0594342-B576-4B25-A6A9-46EB3BBBF9C9}"/>
              </a:ext>
            </a:extLst>
          </p:cNvPr>
          <p:cNvGrpSpPr/>
          <p:nvPr/>
        </p:nvGrpSpPr>
        <p:grpSpPr>
          <a:xfrm>
            <a:off x="454906" y="2696467"/>
            <a:ext cx="5634626" cy="1632312"/>
            <a:chOff x="565705" y="2321493"/>
            <a:chExt cx="3801871" cy="108116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B1AD6248-6387-4009-8335-FEB0C0C2225B}"/>
                </a:ext>
              </a:extLst>
            </p:cNvPr>
            <p:cNvSpPr/>
            <p:nvPr/>
          </p:nvSpPr>
          <p:spPr>
            <a:xfrm>
              <a:off x="565705" y="2321493"/>
              <a:ext cx="3801871" cy="1079665"/>
            </a:xfrm>
            <a:prstGeom prst="roundRect">
              <a:avLst/>
            </a:prstGeom>
            <a:noFill/>
            <a:ln w="57150">
              <a:solidFill>
                <a:srgbClr val="7F3D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Google Shape;1894;p38">
              <a:extLst>
                <a:ext uri="{FF2B5EF4-FFF2-40B4-BE49-F238E27FC236}">
                  <a16:creationId xmlns:a16="http://schemas.microsoft.com/office/drawing/2014/main" xmlns="" id="{AC922F7F-DC8D-4861-8AF6-A240F8D8ED93}"/>
                </a:ext>
              </a:extLst>
            </p:cNvPr>
            <p:cNvSpPr txBox="1">
              <a:spLocks/>
            </p:cNvSpPr>
            <p:nvPr/>
          </p:nvSpPr>
          <p:spPr>
            <a:xfrm>
              <a:off x="565706" y="2402157"/>
              <a:ext cx="3801870" cy="1000500"/>
            </a:xfrm>
            <a:prstGeom prst="rect">
              <a:avLst/>
            </a:prstGeom>
            <a:noFill/>
            <a:ln>
              <a:solidFill>
                <a:srgbClr val="7F3DEC"/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Titan One"/>
                <a:buNone/>
                <a:defRPr sz="5100" b="0" i="0" u="none" strike="noStrike" cap="none">
                  <a:solidFill>
                    <a:schemeClr val="dk1"/>
                  </a:solidFill>
                  <a:latin typeface="Titan One"/>
                  <a:ea typeface="Titan One"/>
                  <a:cs typeface="Titan One"/>
                  <a:sym typeface="Titan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F64E7A7-1F7A-4B6B-B9D4-A358F1C367FA}"/>
              </a:ext>
            </a:extLst>
          </p:cNvPr>
          <p:cNvGrpSpPr/>
          <p:nvPr/>
        </p:nvGrpSpPr>
        <p:grpSpPr>
          <a:xfrm>
            <a:off x="6544438" y="1778112"/>
            <a:ext cx="4919655" cy="3887135"/>
            <a:chOff x="6544438" y="1778112"/>
            <a:chExt cx="4919655" cy="38871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7CF24ED-7465-490F-A553-605FB05F0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4438" y="1778112"/>
              <a:ext cx="4919655" cy="3887135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FCB28D6-F9E5-4B09-B77F-6290FC70250C}"/>
                </a:ext>
              </a:extLst>
            </p:cNvPr>
            <p:cNvSpPr/>
            <p:nvPr/>
          </p:nvSpPr>
          <p:spPr>
            <a:xfrm>
              <a:off x="8011828" y="3163811"/>
              <a:ext cx="1876451" cy="11627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7F3DE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42F862-FA05-437C-82CB-52A94C92DA21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0"/>
            <a:ext cx="12192000" cy="9703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làm để bảo quản đồ dùng gia đình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486E4D-48D7-4528-9C49-4C49D5F5D54F}"/>
              </a:ext>
            </a:extLst>
          </p:cNvPr>
          <p:cNvSpPr/>
          <p:nvPr/>
        </p:nvSpPr>
        <p:spPr>
          <a:xfrm>
            <a:off x="5851888" y="1277958"/>
            <a:ext cx="246286" cy="176445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10666" b="1" dirty="0">
              <a:ln w="9525">
                <a:solidFill>
                  <a:schemeClr val="bg1"/>
                </a:solidFill>
                <a:prstDash val="solid"/>
              </a:ln>
              <a:solidFill>
                <a:srgbClr val="FFA50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CFB096-9CD2-4597-A1C0-A5FD066C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349"/>
            <a:ext cx="6183955" cy="4886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64D87B7-6B31-4011-A7A4-2C70B1EEE323}"/>
              </a:ext>
            </a:extLst>
          </p:cNvPr>
          <p:cNvSpPr txBox="1"/>
          <p:nvPr/>
        </p:nvSpPr>
        <p:spPr>
          <a:xfrm>
            <a:off x="6605898" y="1705233"/>
            <a:ext cx="5164158" cy="3416320"/>
          </a:xfrm>
          <a:prstGeom prst="rect">
            <a:avLst/>
          </a:prstGeom>
          <a:noFill/>
          <a:ln w="38100">
            <a:solidFill>
              <a:srgbClr val="7F3DEC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endParaRPr lang="en-US" sz="36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endParaRPr lang="en-US" sz="36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</a:rPr>
              <a:t>…</a:t>
            </a:r>
            <a:endParaRPr lang="en-US" sz="3600" dirty="0">
              <a:solidFill>
                <a:srgbClr val="536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3588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35"/>
          <p:cNvGrpSpPr/>
          <p:nvPr/>
        </p:nvGrpSpPr>
        <p:grpSpPr>
          <a:xfrm>
            <a:off x="1" y="3047234"/>
            <a:ext cx="2734279" cy="3159604"/>
            <a:chOff x="6841700" y="1046625"/>
            <a:chExt cx="410150" cy="473950"/>
          </a:xfrm>
        </p:grpSpPr>
        <p:sp>
          <p:nvSpPr>
            <p:cNvPr id="1654" name="Google Shape;1654;p35"/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0" name="Google Shape;1670;p35"/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53" name="Google Shape;3063;p53"/>
          <p:cNvSpPr txBox="1">
            <a:spLocks noGrp="1"/>
          </p:cNvSpPr>
          <p:nvPr>
            <p:ph type="title"/>
          </p:nvPr>
        </p:nvSpPr>
        <p:spPr>
          <a:xfrm>
            <a:off x="2255800" y="2778879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BÀY TỎ Ý KIẾN</a:t>
            </a:r>
          </a:p>
        </p:txBody>
      </p:sp>
      <p:sp>
        <p:nvSpPr>
          <p:cNvPr id="32" name="Google Shape;2359;p45">
            <a:extLst>
              <a:ext uri="{FF2B5EF4-FFF2-40B4-BE49-F238E27FC236}">
                <a16:creationId xmlns:a16="http://schemas.microsoft.com/office/drawing/2014/main" xmlns="" id="{7EF162F4-E23A-4B75-97EA-F7F214F93E25}"/>
              </a:ext>
            </a:extLst>
          </p:cNvPr>
          <p:cNvSpPr txBox="1">
            <a:spLocks/>
          </p:cNvSpPr>
          <p:nvPr/>
        </p:nvSpPr>
        <p:spPr>
          <a:xfrm>
            <a:off x="1013979" y="993945"/>
            <a:ext cx="10272000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n-US" sz="72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9" name="Google Shape;2319;p44"/>
          <p:cNvGrpSpPr/>
          <p:nvPr/>
        </p:nvGrpSpPr>
        <p:grpSpPr>
          <a:xfrm>
            <a:off x="9268920" y="1"/>
            <a:ext cx="2923080" cy="1773604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xmlns="" id="{5155BED0-0A39-45E7-947B-54C801C677C9}"/>
              </a:ext>
            </a:extLst>
          </p:cNvPr>
          <p:cNvSpPr/>
          <p:nvPr/>
        </p:nvSpPr>
        <p:spPr>
          <a:xfrm>
            <a:off x="-15383" y="53454"/>
            <a:ext cx="9354932" cy="1345044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tabLst>
                <a:tab pos="720073" algn="l"/>
              </a:tabLs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đồng tình hay không đồng tình với việc làm nào dưới đây?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D18B035-6448-4E93-92DF-AEB6C733BA35}"/>
              </a:ext>
            </a:extLst>
          </p:cNvPr>
          <p:cNvGrpSpPr/>
          <p:nvPr/>
        </p:nvGrpSpPr>
        <p:grpSpPr>
          <a:xfrm>
            <a:off x="3772746" y="1442795"/>
            <a:ext cx="3939359" cy="2280614"/>
            <a:chOff x="2632547" y="1739830"/>
            <a:chExt cx="4102100" cy="23748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FD3E5C-C152-4976-B06C-B53E3D57E368}"/>
                </a:ext>
              </a:extLst>
            </p:cNvPr>
            <p:cNvSpPr txBox="1"/>
            <p:nvPr/>
          </p:nvSpPr>
          <p:spPr>
            <a:xfrm>
              <a:off x="2886603" y="2689445"/>
              <a:ext cx="3495673" cy="112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37FADEF-3C3C-41D4-8200-3C62AF27DFBC}"/>
              </a:ext>
            </a:extLst>
          </p:cNvPr>
          <p:cNvGrpSpPr/>
          <p:nvPr/>
        </p:nvGrpSpPr>
        <p:grpSpPr>
          <a:xfrm>
            <a:off x="7860757" y="1465634"/>
            <a:ext cx="3939359" cy="2280615"/>
            <a:chOff x="7052147" y="1701730"/>
            <a:chExt cx="4102100" cy="23748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DC26DBC7-71EB-473C-AC62-AF48C576B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1701730"/>
              <a:ext cx="4102100" cy="237483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382B30E-3454-43E5-8C92-7748E8D43F86}"/>
                </a:ext>
              </a:extLst>
            </p:cNvPr>
            <p:cNvSpPr txBox="1"/>
            <p:nvPr/>
          </p:nvSpPr>
          <p:spPr>
            <a:xfrm>
              <a:off x="7271347" y="2826947"/>
              <a:ext cx="3495673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9762451-DD89-4014-A667-0CBF87EE3DD1}"/>
              </a:ext>
            </a:extLst>
          </p:cNvPr>
          <p:cNvGrpSpPr/>
          <p:nvPr/>
        </p:nvGrpSpPr>
        <p:grpSpPr>
          <a:xfrm>
            <a:off x="783315" y="3492011"/>
            <a:ext cx="3939359" cy="2280615"/>
            <a:chOff x="2632547" y="3696710"/>
            <a:chExt cx="4102100" cy="23748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13065A63-7AC9-4A2F-9ED2-880ED537E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3696710"/>
              <a:ext cx="4102100" cy="237483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5B83414-FBA7-45BE-93AF-B145321F330C}"/>
                </a:ext>
              </a:extLst>
            </p:cNvPr>
            <p:cNvSpPr txBox="1"/>
            <p:nvPr/>
          </p:nvSpPr>
          <p:spPr>
            <a:xfrm>
              <a:off x="3089748" y="4739636"/>
              <a:ext cx="3006251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giường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2DC2563-081B-4610-9F86-A9E66D2F4A71}"/>
              </a:ext>
            </a:extLst>
          </p:cNvPr>
          <p:cNvGrpSpPr/>
          <p:nvPr/>
        </p:nvGrpSpPr>
        <p:grpSpPr>
          <a:xfrm>
            <a:off x="6762177" y="3560486"/>
            <a:ext cx="3939359" cy="2280614"/>
            <a:chOff x="7052147" y="3860730"/>
            <a:chExt cx="4102100" cy="237483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3860730"/>
              <a:ext cx="4102100" cy="23748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F1C427B-E2C9-4600-94D1-484AF6C69EAF}"/>
                </a:ext>
              </a:extLst>
            </p:cNvPr>
            <p:cNvSpPr txBox="1"/>
            <p:nvPr/>
          </p:nvSpPr>
          <p:spPr>
            <a:xfrm>
              <a:off x="7194558" y="4881879"/>
              <a:ext cx="3729936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D18B035-6448-4E93-92DF-AEB6C733BA35}"/>
              </a:ext>
            </a:extLst>
          </p:cNvPr>
          <p:cNvGrpSpPr/>
          <p:nvPr/>
        </p:nvGrpSpPr>
        <p:grpSpPr>
          <a:xfrm>
            <a:off x="-164520" y="1447884"/>
            <a:ext cx="3975243" cy="2272213"/>
            <a:chOff x="2632547" y="1739830"/>
            <a:chExt cx="4102100" cy="237483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33FD3E5C-C152-4976-B06C-B53E3D57E368}"/>
                </a:ext>
              </a:extLst>
            </p:cNvPr>
            <p:cNvSpPr txBox="1"/>
            <p:nvPr/>
          </p:nvSpPr>
          <p:spPr>
            <a:xfrm>
              <a:off x="2806423" y="2729243"/>
              <a:ext cx="3495672" cy="11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833332" y="3055629"/>
            <a:ext cx="1163323" cy="11271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6866006" y="2970876"/>
            <a:ext cx="861415" cy="103282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10885029" y="3016527"/>
            <a:ext cx="1163323" cy="112715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3866007" y="5106830"/>
            <a:ext cx="1163323" cy="11271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9957765" y="5093106"/>
            <a:ext cx="861415" cy="1032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237</Words>
  <PresentationFormat>Custom</PresentationFormat>
  <Paragraphs>36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Covid Outbreak for Kids by Slidesgo</vt:lpstr>
      <vt:lpstr>Chào mừng các em đến với tiết </vt:lpstr>
      <vt:lpstr>KHỞI ĐỘNG</vt:lpstr>
      <vt:lpstr>PowerPoint Presentation</vt:lpstr>
      <vt:lpstr>PowerPoint Presentation</vt:lpstr>
      <vt:lpstr>Bài 9: BẢO QUẢN ĐỒ DÙNG GIA ĐÌNH</vt:lpstr>
      <vt:lpstr>Hoạt động 4:  Thảo luận về cách bảo quản đồ dùng gia đình</vt:lpstr>
      <vt:lpstr>Một số cách làm để bảo quản đồ dùng gia đình</vt:lpstr>
      <vt:lpstr>1. BÀY TỎ Ý KIẾN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2021-08-15T07:01:51Z</dcterms:modified>
</cp:coreProperties>
</file>