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56" r:id="rId2"/>
    <p:sldId id="257" r:id="rId3"/>
    <p:sldId id="258" r:id="rId4"/>
    <p:sldId id="259" r:id="rId5"/>
    <p:sldId id="260" r:id="rId6"/>
    <p:sldId id="270" r:id="rId7"/>
    <p:sldId id="262" r:id="rId8"/>
    <p:sldId id="263" r:id="rId9"/>
    <p:sldId id="271" r:id="rId10"/>
    <p:sldId id="265" r:id="rId11"/>
    <p:sldId id="266" r:id="rId12"/>
    <p:sldId id="272" r:id="rId13"/>
    <p:sldId id="268" r:id="rId14"/>
    <p:sldId id="269" r:id="rId15"/>
    <p:sldId id="273"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DFPOP1-W9" panose="020B0600070205080204" charset="-128"/>
      <p:regular r:id="rId22"/>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8" d="100"/>
          <a:sy n="98" d="100"/>
        </p:scale>
        <p:origin x="5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2017-7-2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390302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089349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31531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91883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121630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639800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170628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17842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403795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209472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131883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32519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40672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191232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1595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47073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402713737"/>
      </p:ext>
    </p:extLst>
  </p:cSld>
  <p:clrMapOvr>
    <a:masterClrMapping/>
  </p:clrMapOvr>
  <p:transition spd="slow"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1283047858"/>
      </p:ext>
    </p:extLst>
  </p:cSld>
  <p:clrMapOvr>
    <a:masterClrMapping/>
  </p:clrMapOvr>
  <p:transition spd="slow"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664549222"/>
      </p:ext>
    </p:extLst>
  </p:cSld>
  <p:clrMapOvr>
    <a:masterClrMapping/>
  </p:clrMapOvr>
  <p:transition spd="slow"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56376000"/>
      </p:ext>
    </p:extLst>
  </p:cSld>
  <p:clrMapOvr>
    <a:masterClrMapping/>
  </p:clrMapOvr>
  <p:transition spd="slow"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096351691"/>
      </p:ext>
    </p:extLst>
  </p:cSld>
  <p:clrMapOvr>
    <a:masterClrMapping/>
  </p:clrMapOvr>
  <p:transition spd="slow"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127906559"/>
      </p:ext>
    </p:extLst>
  </p:cSld>
  <p:clrMapOvr>
    <a:masterClrMapping/>
  </p:clrMapOvr>
  <p:transition spd="slow"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368134684"/>
      </p:ext>
    </p:extLst>
  </p:cSld>
  <p:clrMapOvr>
    <a:masterClrMapping/>
  </p:clrMapOvr>
  <p:transition spd="slow"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93057402"/>
      </p:ext>
    </p:extLst>
  </p:cSld>
  <p:clrMapOvr>
    <a:masterClrMapping/>
  </p:clrMapOvr>
  <p:transition spd="slow" advTm="0">
    <p:comb/>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075375233"/>
      </p:ext>
    </p:extLst>
  </p:cSld>
  <p:clrMapOvr>
    <a:masterClrMapping/>
  </p:clrMapOvr>
  <p:transition spd="slow" advTm="0">
    <p:comb/>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8460597" y="3435861"/>
            <a:ext cx="618427" cy="959575"/>
          </a:xfrm>
          <a:prstGeom prst="rect">
            <a:avLst/>
          </a:prstGeom>
        </p:spPr>
      </p:pic>
    </p:spTree>
    <p:extLst>
      <p:ext uri="{BB962C8B-B14F-4D97-AF65-F5344CB8AC3E}">
        <p14:creationId xmlns:p14="http://schemas.microsoft.com/office/powerpoint/2010/main" val="2423162524"/>
      </p:ext>
    </p:extLst>
  </p:cSld>
  <p:clrMapOvr>
    <a:masterClrMapping/>
  </p:clrMapOvr>
  <p:transition spd="slow" advTm="0">
    <p:comb/>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1022351114"/>
      </p:ext>
    </p:extLst>
  </p:cSld>
  <p:clrMapOvr>
    <a:masterClrMapping/>
  </p:clrMapOvr>
  <p:transition spd="slow" advTm="0">
    <p:comb/>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2017-7-2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20341055"/>
      </p:ext>
    </p:extLst>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2017-7-2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910807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Lst>
  <p:transition spd="slow" advTm="0">
    <p:comb/>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20751" y="2650296"/>
            <a:ext cx="4883538" cy="707775"/>
            <a:chOff x="2281392" y="2724438"/>
            <a:chExt cx="4883538" cy="707775"/>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zh-CN" altLang="en-US"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假期</a:t>
              </a:r>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PPT</a:t>
              </a:r>
              <a:r>
                <a:rPr lang="zh-CN" altLang="en-US"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课件</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95" name="文本框 94"/>
            <p:cNvSpPr txBox="1"/>
            <p:nvPr/>
          </p:nvSpPr>
          <p:spPr>
            <a:xfrm>
              <a:off x="2292129" y="2724438"/>
              <a:ext cx="4872801" cy="687339"/>
            </a:xfrm>
            <a:prstGeom prst="rect">
              <a:avLst/>
            </a:prstGeom>
            <a:noFill/>
          </p:spPr>
          <p:txBody>
            <a:bodyPr wrap="none" rtlCol="0">
              <a:prstTxWarp prst="textDoubleWave1">
                <a:avLst/>
              </a:prstTxWarp>
              <a:spAutoFit/>
            </a:bodyPr>
            <a:lstStyle/>
            <a:p>
              <a:r>
                <a:rPr lang="zh-CN" altLang="en-US" sz="3600" dirty="0" smtClean="0">
                  <a:ln>
                    <a:solidFill>
                      <a:schemeClr val="accent2">
                        <a:lumMod val="75000"/>
                      </a:schemeClr>
                    </a:solidFill>
                  </a:ln>
                  <a:noFill/>
                  <a:cs typeface="+mn-ea"/>
                  <a:sym typeface="+mn-lt"/>
                </a:rPr>
                <a:t>假期</a:t>
              </a:r>
              <a:r>
                <a:rPr lang="en-US" altLang="zh-CN" sz="3600" dirty="0" smtClean="0">
                  <a:ln>
                    <a:solidFill>
                      <a:schemeClr val="accent2">
                        <a:lumMod val="75000"/>
                      </a:schemeClr>
                    </a:solidFill>
                  </a:ln>
                  <a:noFill/>
                  <a:cs typeface="+mn-ea"/>
                  <a:sym typeface="+mn-lt"/>
                </a:rPr>
                <a:t>PPT</a:t>
              </a:r>
              <a:r>
                <a:rPr lang="zh-CN" altLang="en-US" sz="3600" dirty="0" smtClean="0">
                  <a:ln>
                    <a:solidFill>
                      <a:schemeClr val="accent2">
                        <a:lumMod val="75000"/>
                      </a:schemeClr>
                    </a:solidFill>
                  </a:ln>
                  <a:noFill/>
                  <a:cs typeface="+mn-ea"/>
                  <a:sym typeface="+mn-lt"/>
                </a:rPr>
                <a:t>课件</a:t>
              </a:r>
              <a:endParaRPr lang="zh-CN" altLang="en-US" sz="3600" dirty="0">
                <a:ln>
                  <a:solidFill>
                    <a:schemeClr val="accent2">
                      <a:lumMod val="75000"/>
                    </a:schemeClr>
                  </a:solidFill>
                </a:ln>
                <a:noFill/>
                <a:cs typeface="+mn-ea"/>
                <a:sym typeface="+mn-lt"/>
              </a:endParaRPr>
            </a:p>
          </p:txBody>
        </p:sp>
        <p:sp>
          <p:nvSpPr>
            <p:cNvPr id="96" name="文本框 95"/>
            <p:cNvSpPr txBox="1"/>
            <p:nvPr/>
          </p:nvSpPr>
          <p:spPr>
            <a:xfrm>
              <a:off x="2292129" y="2744874"/>
              <a:ext cx="4872801" cy="687339"/>
            </a:xfrm>
            <a:prstGeom prst="rect">
              <a:avLst/>
            </a:prstGeom>
            <a:noFill/>
          </p:spPr>
          <p:txBody>
            <a:bodyPr wrap="none" rtlCol="0">
              <a:prstTxWarp prst="textDoubleWave1">
                <a:avLst/>
              </a:prstTxWarp>
              <a:spAutoFit/>
            </a:bodyPr>
            <a:lstStyle/>
            <a:p>
              <a:r>
                <a:rPr lang="zh-CN" altLang="en-US" sz="3600" dirty="0" smtClean="0">
                  <a:solidFill>
                    <a:srgbClr val="FF6600"/>
                  </a:solidFill>
                  <a:cs typeface="+mn-ea"/>
                  <a:sym typeface="+mn-lt"/>
                </a:rPr>
                <a:t>假期</a:t>
              </a:r>
              <a:r>
                <a:rPr lang="en-US" altLang="zh-CN" sz="3600" dirty="0" smtClean="0">
                  <a:solidFill>
                    <a:srgbClr val="FF6600"/>
                  </a:solidFill>
                  <a:cs typeface="+mn-ea"/>
                  <a:sym typeface="+mn-lt"/>
                </a:rPr>
                <a:t>PPT</a:t>
              </a:r>
              <a:r>
                <a:rPr lang="zh-CN" altLang="en-US" sz="3600" dirty="0" smtClean="0">
                  <a:solidFill>
                    <a:srgbClr val="FF6600"/>
                  </a:solidFill>
                  <a:cs typeface="+mn-ea"/>
                  <a:sym typeface="+mn-lt"/>
                </a:rPr>
                <a:t>课件</a:t>
              </a:r>
              <a:endParaRPr lang="zh-CN" altLang="en-US" sz="3600" dirty="0">
                <a:solidFill>
                  <a:srgbClr val="FF6600"/>
                </a:solidFill>
                <a:cs typeface="+mn-ea"/>
                <a:sym typeface="+mn-lt"/>
              </a:endParaRPr>
            </a:p>
          </p:txBody>
        </p:sp>
      </p:grpSp>
      <p:grpSp>
        <p:nvGrpSpPr>
          <p:cNvPr id="99" name="组合 98"/>
          <p:cNvGrpSpPr/>
          <p:nvPr/>
        </p:nvGrpSpPr>
        <p:grpSpPr>
          <a:xfrm>
            <a:off x="3083760" y="1617792"/>
            <a:ext cx="2968220" cy="955919"/>
            <a:chOff x="3282361" y="1815065"/>
            <a:chExt cx="2968220" cy="955919"/>
          </a:xfrm>
        </p:grpSpPr>
        <p:sp>
          <p:nvSpPr>
            <p:cNvPr id="94" name="矩形 93"/>
            <p:cNvSpPr/>
            <p:nvPr/>
          </p:nvSpPr>
          <p:spPr>
            <a:xfrm>
              <a:off x="3295926" y="1815065"/>
              <a:ext cx="2954655" cy="923330"/>
            </a:xfrm>
            <a:prstGeom prst="rect">
              <a:avLst/>
            </a:prstGeom>
          </p:spPr>
          <p:txBody>
            <a:bodyPr wrap="none">
              <a:spAutoFit/>
            </a:bodyPr>
            <a:lstStyle/>
            <a:p>
              <a:r>
                <a:rPr lang="zh-CN" altLang="en-US" sz="5400" b="1" dirty="0" smtClean="0">
                  <a:ln w="107950">
                    <a:solidFill>
                      <a:schemeClr val="bg1"/>
                    </a:solidFill>
                  </a:ln>
                  <a:solidFill>
                    <a:schemeClr val="bg1"/>
                  </a:solidFill>
                  <a:effectLst>
                    <a:outerShdw blurRad="63500" sx="102000" sy="102000" algn="ctr" rotWithShape="0">
                      <a:prstClr val="black">
                        <a:alpha val="40000"/>
                      </a:prstClr>
                    </a:outerShdw>
                  </a:effectLst>
                  <a:cs typeface="+mn-ea"/>
                  <a:sym typeface="+mn-lt"/>
                </a:rPr>
                <a:t>卡通欢乐</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97" name="矩形 96"/>
            <p:cNvSpPr/>
            <p:nvPr/>
          </p:nvSpPr>
          <p:spPr>
            <a:xfrm>
              <a:off x="3295926" y="1822431"/>
              <a:ext cx="2954655" cy="923330"/>
            </a:xfrm>
            <a:prstGeom prst="rect">
              <a:avLst/>
            </a:prstGeom>
          </p:spPr>
          <p:txBody>
            <a:bodyPr wrap="none">
              <a:spAutoFit/>
            </a:bodyPr>
            <a:lstStyle/>
            <a:p>
              <a:r>
                <a:rPr lang="zh-CN" altLang="en-US" sz="5400" b="1" dirty="0" smtClean="0">
                  <a:ln>
                    <a:solidFill>
                      <a:schemeClr val="accent2">
                        <a:lumMod val="75000"/>
                      </a:schemeClr>
                    </a:solidFill>
                  </a:ln>
                  <a:noFill/>
                  <a:cs typeface="+mn-ea"/>
                  <a:sym typeface="+mn-lt"/>
                </a:rPr>
                <a:t>卡通</a:t>
              </a:r>
              <a:r>
                <a:rPr lang="zh-CN" altLang="en-US" sz="5400" b="1" dirty="0" smtClean="0">
                  <a:ln>
                    <a:solidFill>
                      <a:srgbClr val="920000"/>
                    </a:solidFill>
                  </a:ln>
                  <a:noFill/>
                  <a:cs typeface="+mn-ea"/>
                  <a:sym typeface="+mn-lt"/>
                </a:rPr>
                <a:t>欢</a:t>
              </a:r>
              <a:r>
                <a:rPr lang="zh-CN" altLang="en-US" sz="5400" b="1" dirty="0" smtClean="0">
                  <a:ln>
                    <a:solidFill>
                      <a:schemeClr val="accent2">
                        <a:lumMod val="75000"/>
                      </a:schemeClr>
                    </a:solidFill>
                  </a:ln>
                  <a:noFill/>
                  <a:cs typeface="+mn-ea"/>
                  <a:sym typeface="+mn-lt"/>
                </a:rPr>
                <a:t>乐</a:t>
              </a:r>
              <a:endParaRPr lang="zh-CN" altLang="en-US" sz="4800" b="1" dirty="0">
                <a:ln>
                  <a:solidFill>
                    <a:schemeClr val="accent2">
                      <a:lumMod val="75000"/>
                    </a:schemeClr>
                  </a:solidFill>
                </a:ln>
                <a:noFill/>
                <a:cs typeface="+mn-ea"/>
                <a:sym typeface="+mn-lt"/>
              </a:endParaRPr>
            </a:p>
          </p:txBody>
        </p:sp>
        <p:sp>
          <p:nvSpPr>
            <p:cNvPr id="98" name="矩形 97"/>
            <p:cNvSpPr/>
            <p:nvPr/>
          </p:nvSpPr>
          <p:spPr>
            <a:xfrm>
              <a:off x="3282361" y="1847654"/>
              <a:ext cx="2954655" cy="923330"/>
            </a:xfrm>
            <a:prstGeom prst="rect">
              <a:avLst/>
            </a:prstGeom>
          </p:spPr>
          <p:txBody>
            <a:bodyPr wrap="none">
              <a:spAutoFit/>
            </a:bodyPr>
            <a:lstStyle/>
            <a:p>
              <a:r>
                <a:rPr lang="zh-CN" altLang="en-US" sz="5400" b="1" dirty="0" smtClean="0">
                  <a:solidFill>
                    <a:srgbClr val="FF6600"/>
                  </a:solidFill>
                  <a:cs typeface="+mn-ea"/>
                  <a:sym typeface="+mn-lt"/>
                </a:rPr>
                <a:t>卡通</a:t>
              </a:r>
              <a:r>
                <a:rPr lang="zh-CN" altLang="en-US" sz="5400" b="1" dirty="0" smtClean="0">
                  <a:solidFill>
                    <a:srgbClr val="C00000"/>
                  </a:solidFill>
                  <a:cs typeface="+mn-ea"/>
                  <a:sym typeface="+mn-lt"/>
                </a:rPr>
                <a:t>欢</a:t>
              </a:r>
              <a:r>
                <a:rPr lang="zh-CN" altLang="en-US" sz="5400" b="1" dirty="0" smtClean="0">
                  <a:solidFill>
                    <a:srgbClr val="FF6600"/>
                  </a:solidFill>
                  <a:cs typeface="+mn-ea"/>
                  <a:sym typeface="+mn-lt"/>
                </a:rPr>
                <a:t>乐</a:t>
              </a:r>
              <a:endParaRPr lang="zh-CN" altLang="en-US" sz="4800" b="1" dirty="0">
                <a:solidFill>
                  <a:srgbClr val="FF6600"/>
                </a:solidFill>
                <a:cs typeface="+mn-ea"/>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文本框 3"/>
          <p:cNvSpPr txBox="1"/>
          <p:nvPr/>
        </p:nvSpPr>
        <p:spPr>
          <a:xfrm>
            <a:off x="2801565" y="3822970"/>
            <a:ext cx="3236849" cy="300082"/>
          </a:xfrm>
          <a:prstGeom prst="rect">
            <a:avLst/>
          </a:prstGeom>
          <a:noFill/>
        </p:spPr>
        <p:txBody>
          <a:bodyPr wrap="square" rtlCol="0">
            <a:spAutoFit/>
          </a:bodyPr>
          <a:lstStyle/>
          <a:p>
            <a:r>
              <a:rPr lang="zh-CN" altLang="en-US" dirty="0"/>
              <a:t>汇报人：千库网  </a:t>
            </a:r>
            <a:r>
              <a:rPr lang="zh-CN" altLang="en-US" dirty="0" smtClean="0"/>
              <a:t>汇报</a:t>
            </a:r>
            <a:r>
              <a:rPr lang="zh-CN" altLang="en-US" dirty="0"/>
              <a:t>时间：</a:t>
            </a:r>
            <a:r>
              <a:rPr lang="en-US" altLang="zh-CN" dirty="0"/>
              <a:t>XX</a:t>
            </a:r>
            <a:r>
              <a:rPr lang="zh-CN" altLang="en-US" dirty="0"/>
              <a:t>年</a:t>
            </a:r>
            <a:r>
              <a:rPr lang="en-US" altLang="zh-CN" dirty="0"/>
              <a:t>XX</a:t>
            </a:r>
            <a:r>
              <a:rPr lang="zh-CN" altLang="en-US" dirty="0"/>
              <a:t>月</a:t>
            </a:r>
          </a:p>
        </p:txBody>
      </p:sp>
    </p:spTree>
    <p:extLst>
      <p:ext uri="{BB962C8B-B14F-4D97-AF65-F5344CB8AC3E}">
        <p14:creationId xmlns:p14="http://schemas.microsoft.com/office/powerpoint/2010/main" val="3187707595"/>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67"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par>
                          <p:cTn id="38" fill="hold">
                            <p:stCondLst>
                              <p:cond delay="4000"/>
                            </p:stCondLst>
                            <p:childTnLst>
                              <p:par>
                                <p:cTn id="39" presetID="8" presetClass="emph" presetSubtype="0" fill="hold" nodeType="afterEffect">
                                  <p:stCondLst>
                                    <p:cond delay="0"/>
                                  </p:stCondLst>
                                  <p:childTnLst>
                                    <p:animRot by="21600000">
                                      <p:cBhvr>
                                        <p:cTn id="40" dur="10000" fill="hold"/>
                                        <p:tgtEl>
                                          <p:spTgt spid="23"/>
                                        </p:tgtEl>
                                        <p:attrNameLst>
                                          <p:attrName>r</p:attrName>
                                        </p:attrNameLst>
                                      </p:cBhvr>
                                    </p:animRot>
                                  </p:childTnLst>
                                </p:cTn>
                              </p:par>
                              <p:par>
                                <p:cTn id="41" presetID="22" presetClass="entr" presetSubtype="8" fill="hold" nodeType="with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2" fill="hold" nodeType="withEffect">
                                  <p:stCondLst>
                                    <p:cond delay="500"/>
                                  </p:stCondLst>
                                  <p:childTnLst>
                                    <p:set>
                                      <p:cBhvr>
                                        <p:cTn id="45" dur="1" fill="hold">
                                          <p:stCondLst>
                                            <p:cond delay="0"/>
                                          </p:stCondLst>
                                        </p:cTn>
                                        <p:tgtEl>
                                          <p:spTgt spid="86"/>
                                        </p:tgtEl>
                                        <p:attrNameLst>
                                          <p:attrName>style.visibility</p:attrName>
                                        </p:attrNameLst>
                                      </p:cBhvr>
                                      <p:to>
                                        <p:strVal val="visible"/>
                                      </p:to>
                                    </p:set>
                                    <p:animEffect transition="in" filter="wipe(right)">
                                      <p:cBhvr>
                                        <p:cTn id="46" dur="500"/>
                                        <p:tgtEl>
                                          <p:spTgt spid="86"/>
                                        </p:tgtEl>
                                      </p:cBhvr>
                                    </p:animEffect>
                                  </p:childTnLst>
                                </p:cTn>
                              </p:par>
                              <p:par>
                                <p:cTn id="47" presetID="42" presetClass="entr" presetSubtype="0" fill="hold" nodeType="withEffect">
                                  <p:stCondLst>
                                    <p:cond delay="100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53" presetClass="entr" presetSubtype="528" fill="hold" nodeType="withEffect">
                                  <p:stCondLst>
                                    <p:cond delay="2000"/>
                                  </p:stCondLst>
                                  <p:childTnLst>
                                    <p:set>
                                      <p:cBhvr>
                                        <p:cTn id="58" dur="1" fill="hold">
                                          <p:stCondLst>
                                            <p:cond delay="0"/>
                                          </p:stCondLst>
                                        </p:cTn>
                                        <p:tgtEl>
                                          <p:spTgt spid="2"/>
                                        </p:tgtEl>
                                        <p:attrNameLst>
                                          <p:attrName>style.visibility</p:attrName>
                                        </p:attrNameLst>
                                      </p:cBhvr>
                                      <p:to>
                                        <p:strVal val="visible"/>
                                      </p:to>
                                    </p:set>
                                    <p:anim calcmode="lin" valueType="num">
                                      <p:cBhvr>
                                        <p:cTn id="59" dur="1250" fill="hold"/>
                                        <p:tgtEl>
                                          <p:spTgt spid="2"/>
                                        </p:tgtEl>
                                        <p:attrNameLst>
                                          <p:attrName>ppt_w</p:attrName>
                                        </p:attrNameLst>
                                      </p:cBhvr>
                                      <p:tavLst>
                                        <p:tav tm="0">
                                          <p:val>
                                            <p:fltVal val="0"/>
                                          </p:val>
                                        </p:tav>
                                        <p:tav tm="100000">
                                          <p:val>
                                            <p:strVal val="#ppt_w"/>
                                          </p:val>
                                        </p:tav>
                                      </p:tavLst>
                                    </p:anim>
                                    <p:anim calcmode="lin" valueType="num">
                                      <p:cBhvr>
                                        <p:cTn id="60" dur="1250" fill="hold"/>
                                        <p:tgtEl>
                                          <p:spTgt spid="2"/>
                                        </p:tgtEl>
                                        <p:attrNameLst>
                                          <p:attrName>ppt_h</p:attrName>
                                        </p:attrNameLst>
                                      </p:cBhvr>
                                      <p:tavLst>
                                        <p:tav tm="0">
                                          <p:val>
                                            <p:fltVal val="0"/>
                                          </p:val>
                                        </p:tav>
                                        <p:tav tm="100000">
                                          <p:val>
                                            <p:strVal val="#ppt_h"/>
                                          </p:val>
                                        </p:tav>
                                      </p:tavLst>
                                    </p:anim>
                                    <p:animEffect transition="in" filter="fade">
                                      <p:cBhvr>
                                        <p:cTn id="61" dur="1250"/>
                                        <p:tgtEl>
                                          <p:spTgt spid="2"/>
                                        </p:tgtEl>
                                      </p:cBhvr>
                                    </p:animEffect>
                                    <p:anim calcmode="lin" valueType="num">
                                      <p:cBhvr>
                                        <p:cTn id="62" dur="1250" fill="hold"/>
                                        <p:tgtEl>
                                          <p:spTgt spid="2"/>
                                        </p:tgtEl>
                                        <p:attrNameLst>
                                          <p:attrName>ppt_x</p:attrName>
                                        </p:attrNameLst>
                                      </p:cBhvr>
                                      <p:tavLst>
                                        <p:tav tm="0">
                                          <p:val>
                                            <p:fltVal val="0.5"/>
                                          </p:val>
                                        </p:tav>
                                        <p:tav tm="100000">
                                          <p:val>
                                            <p:strVal val="#ppt_x"/>
                                          </p:val>
                                        </p:tav>
                                      </p:tavLst>
                                    </p:anim>
                                    <p:anim calcmode="lin" valueType="num">
                                      <p:cBhvr>
                                        <p:cTn id="63" dur="1250" fill="hold"/>
                                        <p:tgtEl>
                                          <p:spTgt spid="2"/>
                                        </p:tgtEl>
                                        <p:attrNameLst>
                                          <p:attrName>ppt_y</p:attrName>
                                        </p:attrNameLst>
                                      </p:cBhvr>
                                      <p:tavLst>
                                        <p:tav tm="0">
                                          <p:val>
                                            <p:fltVal val="0.5"/>
                                          </p:val>
                                        </p:tav>
                                        <p:tav tm="100000">
                                          <p:val>
                                            <p:strVal val="#ppt_y"/>
                                          </p:val>
                                        </p:tav>
                                      </p:tavLst>
                                    </p:anim>
                                  </p:childTnLst>
                                </p:cTn>
                              </p:par>
                              <p:par>
                                <p:cTn id="64" presetID="2" presetClass="entr" presetSubtype="8" decel="41000" fill="hold" nodeType="withEffect">
                                  <p:stCondLst>
                                    <p:cond delay="27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4500" fill="hold"/>
                                        <p:tgtEl>
                                          <p:spTgt spid="28"/>
                                        </p:tgtEl>
                                        <p:attrNameLst>
                                          <p:attrName>ppt_x</p:attrName>
                                        </p:attrNameLst>
                                      </p:cBhvr>
                                      <p:tavLst>
                                        <p:tav tm="0">
                                          <p:val>
                                            <p:strVal val="0-#ppt_w/2"/>
                                          </p:val>
                                        </p:tav>
                                        <p:tav tm="100000">
                                          <p:val>
                                            <p:strVal val="#ppt_x"/>
                                          </p:val>
                                        </p:tav>
                                      </p:tavLst>
                                    </p:anim>
                                    <p:anim calcmode="lin" valueType="num">
                                      <p:cBhvr additive="base">
                                        <p:cTn id="67" dur="4500" fill="hold"/>
                                        <p:tgtEl>
                                          <p:spTgt spid="28"/>
                                        </p:tgtEl>
                                        <p:attrNameLst>
                                          <p:attrName>ppt_y</p:attrName>
                                        </p:attrNameLst>
                                      </p:cBhvr>
                                      <p:tavLst>
                                        <p:tav tm="0">
                                          <p:val>
                                            <p:strVal val="#ppt_y"/>
                                          </p:val>
                                        </p:tav>
                                        <p:tav tm="100000">
                                          <p:val>
                                            <p:strVal val="#ppt_y"/>
                                          </p:val>
                                        </p:tav>
                                      </p:tavLst>
                                    </p:anim>
                                  </p:childTnLst>
                                </p:cTn>
                              </p:par>
                              <p:par>
                                <p:cTn id="68" presetID="6" presetClass="emph" presetSubtype="0" repeatCount="14000" autoRev="1" fill="hold" nodeType="withEffect">
                                  <p:stCondLst>
                                    <p:cond delay="2750"/>
                                  </p:stCondLst>
                                  <p:childTnLst>
                                    <p:animScale>
                                      <p:cBhvr>
                                        <p:cTn id="69" dur="250" fill="hold"/>
                                        <p:tgtEl>
                                          <p:spTgt spid="28"/>
                                        </p:tgtEl>
                                      </p:cBhvr>
                                      <p:by x="95000" y="95000"/>
                                    </p:animScale>
                                  </p:childTnLst>
                                </p:cTn>
                              </p:par>
                              <p:par>
                                <p:cTn id="70" presetID="53" presetClass="entr" presetSubtype="16"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 calcmode="lin" valueType="num">
                                      <p:cBhvr>
                                        <p:cTn id="72" dur="1000" fill="hold"/>
                                        <p:tgtEl>
                                          <p:spTgt spid="99"/>
                                        </p:tgtEl>
                                        <p:attrNameLst>
                                          <p:attrName>ppt_w</p:attrName>
                                        </p:attrNameLst>
                                      </p:cBhvr>
                                      <p:tavLst>
                                        <p:tav tm="0">
                                          <p:val>
                                            <p:fltVal val="0"/>
                                          </p:val>
                                        </p:tav>
                                        <p:tav tm="100000">
                                          <p:val>
                                            <p:strVal val="#ppt_w"/>
                                          </p:val>
                                        </p:tav>
                                      </p:tavLst>
                                    </p:anim>
                                    <p:anim calcmode="lin" valueType="num">
                                      <p:cBhvr>
                                        <p:cTn id="73" dur="1000" fill="hold"/>
                                        <p:tgtEl>
                                          <p:spTgt spid="99"/>
                                        </p:tgtEl>
                                        <p:attrNameLst>
                                          <p:attrName>ppt_h</p:attrName>
                                        </p:attrNameLst>
                                      </p:cBhvr>
                                      <p:tavLst>
                                        <p:tav tm="0">
                                          <p:val>
                                            <p:fltVal val="0"/>
                                          </p:val>
                                        </p:tav>
                                        <p:tav tm="100000">
                                          <p:val>
                                            <p:strVal val="#ppt_h"/>
                                          </p:val>
                                        </p:tav>
                                      </p:tavLst>
                                    </p:anim>
                                    <p:animEffect transition="in" filter="fade">
                                      <p:cBhvr>
                                        <p:cTn id="74" dur="1000"/>
                                        <p:tgtEl>
                                          <p:spTgt spid="99"/>
                                        </p:tgtEl>
                                      </p:cBhvr>
                                    </p:animEffect>
                                  </p:childTnLst>
                                </p:cTn>
                              </p:par>
                              <p:par>
                                <p:cTn id="75" presetID="53" presetClass="entr" presetSubtype="16"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1000" fill="hold"/>
                                        <p:tgtEl>
                                          <p:spTgt spid="100"/>
                                        </p:tgtEl>
                                        <p:attrNameLst>
                                          <p:attrName>ppt_w</p:attrName>
                                        </p:attrNameLst>
                                      </p:cBhvr>
                                      <p:tavLst>
                                        <p:tav tm="0">
                                          <p:val>
                                            <p:fltVal val="0"/>
                                          </p:val>
                                        </p:tav>
                                        <p:tav tm="100000">
                                          <p:val>
                                            <p:strVal val="#ppt_w"/>
                                          </p:val>
                                        </p:tav>
                                      </p:tavLst>
                                    </p:anim>
                                    <p:anim calcmode="lin" valueType="num">
                                      <p:cBhvr>
                                        <p:cTn id="78" dur="1000" fill="hold"/>
                                        <p:tgtEl>
                                          <p:spTgt spid="100"/>
                                        </p:tgtEl>
                                        <p:attrNameLst>
                                          <p:attrName>ppt_h</p:attrName>
                                        </p:attrNameLst>
                                      </p:cBhvr>
                                      <p:tavLst>
                                        <p:tav tm="0">
                                          <p:val>
                                            <p:fltVal val="0"/>
                                          </p:val>
                                        </p:tav>
                                        <p:tav tm="100000">
                                          <p:val>
                                            <p:strVal val="#ppt_h"/>
                                          </p:val>
                                        </p:tav>
                                      </p:tavLst>
                                    </p:anim>
                                    <p:animEffect transition="in" filter="fade">
                                      <p:cBhvr>
                                        <p:cTn id="79" dur="1000"/>
                                        <p:tgtEl>
                                          <p:spTgt spid="100"/>
                                        </p:tgtEl>
                                      </p:cBhvr>
                                    </p:animEffect>
                                  </p:childTnLst>
                                </p:cTn>
                              </p:par>
                              <p:par>
                                <p:cTn id="80" presetID="14" presetClass="entr" presetSubtype="5" fill="hold" nodeType="withEffect">
                                  <p:stCondLst>
                                    <p:cond delay="3000"/>
                                  </p:stCondLst>
                                  <p:childTnLst>
                                    <p:set>
                                      <p:cBhvr>
                                        <p:cTn id="81" dur="1" fill="hold">
                                          <p:stCondLst>
                                            <p:cond delay="0"/>
                                          </p:stCondLst>
                                        </p:cTn>
                                        <p:tgtEl>
                                          <p:spTgt spid="99"/>
                                        </p:tgtEl>
                                        <p:attrNameLst>
                                          <p:attrName>style.visibility</p:attrName>
                                        </p:attrNameLst>
                                      </p:cBhvr>
                                      <p:to>
                                        <p:strVal val="visible"/>
                                      </p:to>
                                    </p:set>
                                    <p:animEffect transition="in" filter="randombar(vertical)">
                                      <p:cBhvr>
                                        <p:cTn id="82" dur="1500"/>
                                        <p:tgtEl>
                                          <p:spTgt spid="99"/>
                                        </p:tgtEl>
                                      </p:cBhvr>
                                    </p:animEffect>
                                  </p:childTnLst>
                                </p:cTn>
                              </p:par>
                              <p:par>
                                <p:cTn id="83" presetID="14" presetClass="entr" presetSubtype="5" fill="hold" nodeType="withEffect">
                                  <p:stCondLst>
                                    <p:cond delay="3000"/>
                                  </p:stCondLst>
                                  <p:childTnLst>
                                    <p:set>
                                      <p:cBhvr>
                                        <p:cTn id="84" dur="1" fill="hold">
                                          <p:stCondLst>
                                            <p:cond delay="0"/>
                                          </p:stCondLst>
                                        </p:cTn>
                                        <p:tgtEl>
                                          <p:spTgt spid="100"/>
                                        </p:tgtEl>
                                        <p:attrNameLst>
                                          <p:attrName>style.visibility</p:attrName>
                                        </p:attrNameLst>
                                      </p:cBhvr>
                                      <p:to>
                                        <p:strVal val="visible"/>
                                      </p:to>
                                    </p:set>
                                    <p:animEffect transition="in" filter="randombar(vertical)">
                                      <p:cBhvr>
                                        <p:cTn id="85" dur="1500"/>
                                        <p:tgtEl>
                                          <p:spTgt spid="100"/>
                                        </p:tgtEl>
                                      </p:cBhvr>
                                    </p:animEffect>
                                  </p:childTnLst>
                                </p:cTn>
                              </p:par>
                              <p:par>
                                <p:cTn id="86" presetID="37" presetClass="entr" presetSubtype="0" fill="hold" nodeType="withEffect">
                                  <p:stCondLst>
                                    <p:cond delay="300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750"/>
                                        <p:tgtEl>
                                          <p:spTgt spid="99"/>
                                        </p:tgtEl>
                                      </p:cBhvr>
                                    </p:animEffect>
                                    <p:anim calcmode="lin" valueType="num">
                                      <p:cBhvr>
                                        <p:cTn id="89" dur="750" fill="hold"/>
                                        <p:tgtEl>
                                          <p:spTgt spid="99"/>
                                        </p:tgtEl>
                                        <p:attrNameLst>
                                          <p:attrName>ppt_x</p:attrName>
                                        </p:attrNameLst>
                                      </p:cBhvr>
                                      <p:tavLst>
                                        <p:tav tm="0">
                                          <p:val>
                                            <p:strVal val="#ppt_x"/>
                                          </p:val>
                                        </p:tav>
                                        <p:tav tm="100000">
                                          <p:val>
                                            <p:strVal val="#ppt_x"/>
                                          </p:val>
                                        </p:tav>
                                      </p:tavLst>
                                    </p:anim>
                                    <p:anim calcmode="lin" valueType="num">
                                      <p:cBhvr>
                                        <p:cTn id="90" dur="675" decel="100000" fill="hold"/>
                                        <p:tgtEl>
                                          <p:spTgt spid="99"/>
                                        </p:tgtEl>
                                        <p:attrNameLst>
                                          <p:attrName>ppt_y</p:attrName>
                                        </p:attrNameLst>
                                      </p:cBhvr>
                                      <p:tavLst>
                                        <p:tav tm="0">
                                          <p:val>
                                            <p:strVal val="#ppt_y+1"/>
                                          </p:val>
                                        </p:tav>
                                        <p:tav tm="100000">
                                          <p:val>
                                            <p:strVal val="#ppt_y-.03"/>
                                          </p:val>
                                        </p:tav>
                                      </p:tavLst>
                                    </p:anim>
                                    <p:anim calcmode="lin" valueType="num">
                                      <p:cBhvr>
                                        <p:cTn id="9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92" presetID="37" presetClass="entr" presetSubtype="0" fill="hold" nodeType="withEffect">
                                  <p:stCondLst>
                                    <p:cond delay="3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750"/>
                                        <p:tgtEl>
                                          <p:spTgt spid="100"/>
                                        </p:tgtEl>
                                      </p:cBhvr>
                                    </p:animEffect>
                                    <p:anim calcmode="lin" valueType="num">
                                      <p:cBhvr>
                                        <p:cTn id="95" dur="750" fill="hold"/>
                                        <p:tgtEl>
                                          <p:spTgt spid="100"/>
                                        </p:tgtEl>
                                        <p:attrNameLst>
                                          <p:attrName>ppt_x</p:attrName>
                                        </p:attrNameLst>
                                      </p:cBhvr>
                                      <p:tavLst>
                                        <p:tav tm="0">
                                          <p:val>
                                            <p:strVal val="#ppt_x"/>
                                          </p:val>
                                        </p:tav>
                                        <p:tav tm="100000">
                                          <p:val>
                                            <p:strVal val="#ppt_x"/>
                                          </p:val>
                                        </p:tav>
                                      </p:tavLst>
                                    </p:anim>
                                    <p:anim calcmode="lin" valueType="num">
                                      <p:cBhvr>
                                        <p:cTn id="96" dur="675" decel="100000" fill="hold"/>
                                        <p:tgtEl>
                                          <p:spTgt spid="100"/>
                                        </p:tgtEl>
                                        <p:attrNameLst>
                                          <p:attrName>ppt_y</p:attrName>
                                        </p:attrNameLst>
                                      </p:cBhvr>
                                      <p:tavLst>
                                        <p:tav tm="0">
                                          <p:val>
                                            <p:strVal val="#ppt_y+1"/>
                                          </p:val>
                                        </p:tav>
                                        <p:tav tm="100000">
                                          <p:val>
                                            <p:strVal val="#ppt_y-.03"/>
                                          </p:val>
                                        </p:tav>
                                      </p:tavLst>
                                    </p:anim>
                                    <p:anim calcmode="lin" valueType="num">
                                      <p:cBhvr>
                                        <p:cTn id="9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1000"/>
                                        <p:tgtEl>
                                          <p:spTgt spid="4"/>
                                        </p:tgtEl>
                                      </p:cBhvr>
                                    </p:animEffect>
                                    <p:anim calcmode="lin" valueType="num">
                                      <p:cBhvr>
                                        <p:cTn id="103" dur="1000" fill="hold"/>
                                        <p:tgtEl>
                                          <p:spTgt spid="4"/>
                                        </p:tgtEl>
                                        <p:attrNameLst>
                                          <p:attrName>ppt_x</p:attrName>
                                        </p:attrNameLst>
                                      </p:cBhvr>
                                      <p:tavLst>
                                        <p:tav tm="0">
                                          <p:val>
                                            <p:strVal val="#ppt_x"/>
                                          </p:val>
                                        </p:tav>
                                        <p:tav tm="100000">
                                          <p:val>
                                            <p:strVal val="#ppt_x"/>
                                          </p:val>
                                        </p:tav>
                                      </p:tavLst>
                                    </p:anim>
                                    <p:anim calcmode="lin" valueType="num">
                                      <p:cBhvr>
                                        <p:cTn id="10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05"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1728449" y="1131655"/>
            <a:ext cx="2942704" cy="523220"/>
          </a:xfrm>
          <a:prstGeom prst="rect">
            <a:avLst/>
          </a:prstGeom>
          <a:noFill/>
        </p:spPr>
        <p:txBody>
          <a:bodyPr wrap="square" rtlCol="0">
            <a:spAutoFit/>
          </a:bodyPr>
          <a:lstStyle/>
          <a:p>
            <a:r>
              <a:rPr lang="zh-CN" altLang="en-US" sz="1400" dirty="0" smtClean="0">
                <a:solidFill>
                  <a:srgbClr val="4CA420"/>
                </a:solidFill>
                <a:cs typeface="+mn-ea"/>
                <a:sym typeface="+mn-lt"/>
              </a:rPr>
              <a:t>点击此处添加文本点击此处添加文本点击此处添加</a:t>
            </a:r>
            <a:r>
              <a:rPr lang="zh-CN" altLang="en-US" sz="1400" dirty="0">
                <a:solidFill>
                  <a:srgbClr val="4CA420"/>
                </a:solidFill>
                <a:cs typeface="+mn-ea"/>
                <a:sym typeface="+mn-lt"/>
              </a:rPr>
              <a:t>文</a:t>
            </a:r>
            <a:r>
              <a:rPr lang="zh-CN" altLang="en-US" sz="1400" dirty="0" smtClean="0">
                <a:solidFill>
                  <a:srgbClr val="4CA420"/>
                </a:solidFill>
                <a:cs typeface="+mn-ea"/>
                <a:sym typeface="+mn-lt"/>
              </a:rPr>
              <a:t>本</a:t>
            </a:r>
            <a:endParaRPr lang="zh-CN" altLang="en-US" sz="1400" dirty="0">
              <a:solidFill>
                <a:srgbClr val="4CA420"/>
              </a:solidFill>
              <a:cs typeface="+mn-ea"/>
              <a:sym typeface="+mn-lt"/>
            </a:endParaRPr>
          </a:p>
        </p:txBody>
      </p:sp>
      <p:sp>
        <p:nvSpPr>
          <p:cNvPr id="9" name="矩形 8"/>
          <p:cNvSpPr/>
          <p:nvPr/>
        </p:nvSpPr>
        <p:spPr>
          <a:xfrm>
            <a:off x="1748591" y="1640980"/>
            <a:ext cx="2922561" cy="954107"/>
          </a:xfrm>
          <a:prstGeom prst="rect">
            <a:avLst/>
          </a:prstGeom>
        </p:spPr>
        <p:txBody>
          <a:bodyPr wrap="square">
            <a:spAutoFit/>
          </a:bodyPr>
          <a:lstStyle/>
          <a:p>
            <a:r>
              <a:rPr lang="zh-CN" altLang="en-US" sz="1400" dirty="0">
                <a:solidFill>
                  <a:srgbClr val="4CA420"/>
                </a:solidFill>
                <a:cs typeface="+mn-ea"/>
                <a:sym typeface="+mn-lt"/>
              </a:rPr>
              <a:t>点击此处添加文本点击此处添加文本点击此处添加文本点击此处添加文本点击此处添加文本点击此处添加文本</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extLst>
      <p:ext uri="{BB962C8B-B14F-4D97-AF65-F5344CB8AC3E}">
        <p14:creationId xmlns:p14="http://schemas.microsoft.com/office/powerpoint/2010/main" val="2581619584"/>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4473" b="20330"/>
          <a:stretch/>
        </p:blipFill>
        <p:spPr>
          <a:xfrm flipH="1">
            <a:off x="0" y="41165"/>
            <a:ext cx="7513503" cy="555541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5287818" y="3073706"/>
            <a:ext cx="3856182" cy="208081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9428" t="38768" r="11612"/>
          <a:stretch/>
        </p:blipFill>
        <p:spPr>
          <a:xfrm>
            <a:off x="638977" y="583895"/>
            <a:ext cx="1879894" cy="1918760"/>
          </a:xfrm>
          <a:prstGeom prst="ellipse">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5963" r="6610"/>
          <a:stretch/>
        </p:blipFill>
        <p:spPr>
          <a:xfrm>
            <a:off x="3154197" y="290628"/>
            <a:ext cx="1696598" cy="1707614"/>
          </a:xfrm>
          <a:prstGeom prst="ellipse">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12249" r="12731"/>
          <a:stretch/>
        </p:blipFill>
        <p:spPr>
          <a:xfrm>
            <a:off x="5486121" y="1243649"/>
            <a:ext cx="1509589" cy="1509186"/>
          </a:xfrm>
          <a:prstGeom prst="ellipse">
            <a:avLst/>
          </a:prstGeom>
          <a:solidFill>
            <a:srgbClr val="FFFFFF">
              <a:shade val="85000"/>
            </a:srgbClr>
          </a:solidFill>
          <a:ln w="1587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4375140"/>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25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ppt_w</p:attrName>
                                        </p:attrNameLst>
                                      </p:cBhvr>
                                      <p:tavLst>
                                        <p:tav tm="0">
                                          <p:val>
                                            <p:fltVal val="0"/>
                                          </p:val>
                                        </p:tav>
                                        <p:tav tm="100000">
                                          <p:val>
                                            <p:strVal val="#ppt_w"/>
                                          </p:val>
                                        </p:tav>
                                      </p:tavLst>
                                    </p:anim>
                                    <p:anim calcmode="lin" valueType="num">
                                      <p:cBhvr>
                                        <p:cTn id="17" dur="750" fill="hold"/>
                                        <p:tgtEl>
                                          <p:spTgt spid="10"/>
                                        </p:tgtEl>
                                        <p:attrNameLst>
                                          <p:attrName>ppt_h</p:attrName>
                                        </p:attrNameLst>
                                      </p:cBhvr>
                                      <p:tavLst>
                                        <p:tav tm="0">
                                          <p:val>
                                            <p:fltVal val="0"/>
                                          </p:val>
                                        </p:tav>
                                        <p:tav tm="100000">
                                          <p:val>
                                            <p:strVal val="#ppt_h"/>
                                          </p:val>
                                        </p:tav>
                                      </p:tavLst>
                                    </p:anim>
                                    <p:anim calcmode="lin" valueType="num">
                                      <p:cBhvr>
                                        <p:cTn id="18" dur="750" fill="hold"/>
                                        <p:tgtEl>
                                          <p:spTgt spid="10"/>
                                        </p:tgtEl>
                                        <p:attrNameLst>
                                          <p:attrName>style.rotation</p:attrName>
                                        </p:attrNameLst>
                                      </p:cBhvr>
                                      <p:tavLst>
                                        <p:tav tm="0">
                                          <p:val>
                                            <p:fltVal val="360"/>
                                          </p:val>
                                        </p:tav>
                                        <p:tav tm="100000">
                                          <p:val>
                                            <p:fltVal val="0"/>
                                          </p:val>
                                        </p:tav>
                                      </p:tavLst>
                                    </p:anim>
                                    <p:animEffect transition="in" filter="fade">
                                      <p:cBhvr>
                                        <p:cTn id="19" dur="750"/>
                                        <p:tgtEl>
                                          <p:spTgt spid="10"/>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 calcmode="lin" valueType="num">
                                      <p:cBhvr>
                                        <p:cTn id="24" dur="750" fill="hold"/>
                                        <p:tgtEl>
                                          <p:spTgt spid="9"/>
                                        </p:tgtEl>
                                        <p:attrNameLst>
                                          <p:attrName>style.rotation</p:attrName>
                                        </p:attrNameLst>
                                      </p:cBhvr>
                                      <p:tavLst>
                                        <p:tav tm="0">
                                          <p:val>
                                            <p:fltVal val="360"/>
                                          </p:val>
                                        </p:tav>
                                        <p:tav tm="100000">
                                          <p:val>
                                            <p:fltVal val="0"/>
                                          </p:val>
                                        </p:tav>
                                      </p:tavLst>
                                    </p:anim>
                                    <p:animEffect transition="in" filter="fade">
                                      <p:cBhvr>
                                        <p:cTn id="25" dur="750"/>
                                        <p:tgtEl>
                                          <p:spTgt spid="9"/>
                                        </p:tgtEl>
                                      </p:cBhvr>
                                    </p:animEffect>
                                  </p:childTnLst>
                                </p:cTn>
                              </p:par>
                              <p:par>
                                <p:cTn id="26" presetID="49" presetClass="entr" presetSubtype="0" decel="10000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fltVal val="0"/>
                                          </p:val>
                                        </p:tav>
                                        <p:tav tm="100000">
                                          <p:val>
                                            <p:strVal val="#ppt_h"/>
                                          </p:val>
                                        </p:tav>
                                      </p:tavLst>
                                    </p:anim>
                                    <p:anim calcmode="lin" valueType="num">
                                      <p:cBhvr>
                                        <p:cTn id="30" dur="750" fill="hold"/>
                                        <p:tgtEl>
                                          <p:spTgt spid="6"/>
                                        </p:tgtEl>
                                        <p:attrNameLst>
                                          <p:attrName>style.rotation</p:attrName>
                                        </p:attrNameLst>
                                      </p:cBhvr>
                                      <p:tavLst>
                                        <p:tav tm="0">
                                          <p:val>
                                            <p:fltVal val="360"/>
                                          </p:val>
                                        </p:tav>
                                        <p:tav tm="100000">
                                          <p:val>
                                            <p:fltVal val="0"/>
                                          </p:val>
                                        </p:tav>
                                      </p:tavLst>
                                    </p:anim>
                                    <p:animEffect transition="in" filter="fade">
                                      <p:cBhvr>
                                        <p:cTn id="3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zh-CN" altLang="en-US" sz="3200" dirty="0">
                <a:sym typeface="+mn-lt"/>
              </a:rPr>
              <a:t>点击添加文本</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smtClean="0">
                <a:sym typeface="+mn-lt"/>
              </a:rPr>
              <a:t>04</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17062864"/>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66" y="1696597"/>
            <a:ext cx="2770155" cy="2466401"/>
          </a:xfrm>
          <a:prstGeom prst="rect">
            <a:avLst/>
          </a:prstGeom>
        </p:spPr>
      </p:pic>
      <p:sp>
        <p:nvSpPr>
          <p:cNvPr id="4" name="文本框 3"/>
          <p:cNvSpPr txBox="1"/>
          <p:nvPr/>
        </p:nvSpPr>
        <p:spPr>
          <a:xfrm>
            <a:off x="1299389" y="2593516"/>
            <a:ext cx="1378308" cy="954107"/>
          </a:xfrm>
          <a:prstGeom prst="rect">
            <a:avLst/>
          </a:prstGeom>
          <a:noFill/>
        </p:spPr>
        <p:txBody>
          <a:bodyPr wrap="square" rtlCol="0">
            <a:spAutoFit/>
          </a:bodyPr>
          <a:lstStyle/>
          <a:p>
            <a:r>
              <a:rPr lang="zh-CN" altLang="en-US" sz="1400" dirty="0" smtClean="0">
                <a:solidFill>
                  <a:schemeClr val="bg1"/>
                </a:solidFill>
                <a:cs typeface="+mn-ea"/>
                <a:sym typeface="+mn-lt"/>
              </a:rPr>
              <a:t>点击此处添加文本点击此处添加文本点击此处添加</a:t>
            </a:r>
            <a:r>
              <a:rPr lang="zh-CN" altLang="en-US" sz="1400" dirty="0">
                <a:solidFill>
                  <a:schemeClr val="bg1"/>
                </a:solidFill>
                <a:cs typeface="+mn-ea"/>
                <a:sym typeface="+mn-lt"/>
              </a:rPr>
              <a:t>文</a:t>
            </a:r>
            <a:r>
              <a:rPr lang="zh-CN" altLang="en-US" sz="1400" dirty="0" smtClean="0">
                <a:solidFill>
                  <a:schemeClr val="bg1"/>
                </a:solidFill>
                <a:cs typeface="+mn-ea"/>
                <a:sym typeface="+mn-lt"/>
              </a:rPr>
              <a:t>本</a:t>
            </a:r>
            <a:endParaRPr lang="zh-CN" altLang="en-US" sz="1400" dirty="0">
              <a:solidFill>
                <a:schemeClr val="bg1"/>
              </a:solidFill>
              <a:cs typeface="+mn-ea"/>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p:blipFill>
        <p:spPr>
          <a:xfrm>
            <a:off x="3634082" y="2613457"/>
            <a:ext cx="2236424" cy="1788765"/>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p:blipFill>
        <p:spPr>
          <a:xfrm flipH="1">
            <a:off x="6274187" y="2488498"/>
            <a:ext cx="2132544" cy="2038682"/>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46954283"/>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22" y="1068637"/>
            <a:ext cx="5158815" cy="3257602"/>
          </a:xfrm>
          <a:prstGeom prst="rect">
            <a:avLst/>
          </a:prstGeom>
        </p:spPr>
      </p:pic>
      <p:sp>
        <p:nvSpPr>
          <p:cNvPr id="7" name="矩形 6"/>
          <p:cNvSpPr/>
          <p:nvPr/>
        </p:nvSpPr>
        <p:spPr>
          <a:xfrm>
            <a:off x="3638020" y="1728237"/>
            <a:ext cx="1661311" cy="1131079"/>
          </a:xfrm>
          <a:prstGeom prst="rect">
            <a:avLst/>
          </a:prstGeom>
        </p:spPr>
        <p:txBody>
          <a:bodyPr wrap="square">
            <a:spAutoFit/>
          </a:bodyPr>
          <a:lstStyle/>
          <a:p>
            <a:r>
              <a:rPr lang="zh-CN" altLang="en-US" dirty="0">
                <a:solidFill>
                  <a:srgbClr val="A36D38"/>
                </a:solidFill>
                <a:cs typeface="+mn-ea"/>
                <a:sym typeface="+mn-lt"/>
              </a:rPr>
              <a:t>点击此处添加文本点击此处添加文本点击此处添加文本点击此处添加文本点击此处</a:t>
            </a: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1090" b="7591"/>
          <a:stretch/>
        </p:blipFill>
        <p:spPr>
          <a:xfrm>
            <a:off x="1178276" y="1342597"/>
            <a:ext cx="1873396" cy="2172717"/>
          </a:xfrm>
          <a:prstGeom prst="rect">
            <a:avLst/>
          </a:prstGeom>
          <a:effectLst>
            <a:innerShdw blurRad="114300">
              <a:prstClr val="black"/>
            </a:inn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785" y="1728237"/>
            <a:ext cx="2317799" cy="3352253"/>
          </a:xfrm>
          <a:prstGeom prst="rect">
            <a:avLst/>
          </a:prstGeom>
        </p:spPr>
      </p:pic>
    </p:spTree>
    <p:extLst>
      <p:ext uri="{BB962C8B-B14F-4D97-AF65-F5344CB8AC3E}">
        <p14:creationId xmlns:p14="http://schemas.microsoft.com/office/powerpoint/2010/main" val="2321258607"/>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250"/>
                            </p:stCondLst>
                            <p:childTnLst>
                              <p:par>
                                <p:cTn id="23" presetID="12" presetClass="entr" presetSubtype="8" fill="hold" grpId="0" nodeType="afterEffect">
                                  <p:stCondLst>
                                    <p:cond delay="0"/>
                                  </p:stCondLst>
                                  <p:iterate type="lt">
                                    <p:tmPct val="5000"/>
                                  </p:iterate>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righ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908707" y="2441612"/>
            <a:ext cx="3445000" cy="715592"/>
            <a:chOff x="2281392" y="2705640"/>
            <a:chExt cx="4888986" cy="715592"/>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zh-CN" altLang="en-US"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谢谢观赏</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95" name="文本框 94"/>
            <p:cNvSpPr txBox="1"/>
            <p:nvPr/>
          </p:nvSpPr>
          <p:spPr>
            <a:xfrm>
              <a:off x="2287993" y="2705640"/>
              <a:ext cx="4872801" cy="687339"/>
            </a:xfrm>
            <a:prstGeom prst="rect">
              <a:avLst/>
            </a:prstGeom>
            <a:noFill/>
          </p:spPr>
          <p:txBody>
            <a:bodyPr wrap="none" rtlCol="0">
              <a:prstTxWarp prst="textDoubleWave1">
                <a:avLst/>
              </a:prstTxWarp>
              <a:spAutoFit/>
            </a:bodyPr>
            <a:lstStyle/>
            <a:p>
              <a:r>
                <a:rPr lang="zh-CN" altLang="en-US" sz="3600" dirty="0" smtClean="0">
                  <a:ln>
                    <a:solidFill>
                      <a:schemeClr val="accent2">
                        <a:lumMod val="75000"/>
                      </a:schemeClr>
                    </a:solidFill>
                  </a:ln>
                  <a:noFill/>
                  <a:cs typeface="+mn-ea"/>
                  <a:sym typeface="+mn-lt"/>
                </a:rPr>
                <a:t>谢谢</a:t>
              </a:r>
              <a:r>
                <a:rPr lang="zh-CN" altLang="en-US" sz="3600" dirty="0" smtClean="0">
                  <a:ln>
                    <a:solidFill>
                      <a:srgbClr val="920000"/>
                    </a:solidFill>
                  </a:ln>
                  <a:noFill/>
                  <a:cs typeface="+mn-ea"/>
                  <a:sym typeface="+mn-lt"/>
                </a:rPr>
                <a:t>观</a:t>
              </a:r>
              <a:r>
                <a:rPr lang="zh-CN" altLang="en-US" sz="3600" dirty="0" smtClean="0">
                  <a:ln>
                    <a:solidFill>
                      <a:schemeClr val="accent2">
                        <a:lumMod val="75000"/>
                      </a:schemeClr>
                    </a:solidFill>
                  </a:ln>
                  <a:noFill/>
                  <a:cs typeface="+mn-ea"/>
                  <a:sym typeface="+mn-lt"/>
                </a:rPr>
                <a:t>赏</a:t>
              </a:r>
              <a:endParaRPr lang="zh-CN" altLang="en-US" sz="3600" dirty="0">
                <a:ln>
                  <a:solidFill>
                    <a:schemeClr val="accent2">
                      <a:lumMod val="75000"/>
                    </a:schemeClr>
                  </a:solidFill>
                </a:ln>
                <a:noFill/>
                <a:cs typeface="+mn-ea"/>
                <a:sym typeface="+mn-lt"/>
              </a:endParaRPr>
            </a:p>
          </p:txBody>
        </p:sp>
        <p:sp>
          <p:nvSpPr>
            <p:cNvPr id="96" name="文本框 95"/>
            <p:cNvSpPr txBox="1"/>
            <p:nvPr/>
          </p:nvSpPr>
          <p:spPr>
            <a:xfrm>
              <a:off x="2297577" y="2733893"/>
              <a:ext cx="4872801" cy="687339"/>
            </a:xfrm>
            <a:prstGeom prst="rect">
              <a:avLst/>
            </a:prstGeom>
            <a:noFill/>
          </p:spPr>
          <p:txBody>
            <a:bodyPr wrap="none" rtlCol="0">
              <a:prstTxWarp prst="textDoubleWave1">
                <a:avLst/>
              </a:prstTxWarp>
              <a:spAutoFit/>
            </a:bodyPr>
            <a:lstStyle/>
            <a:p>
              <a:r>
                <a:rPr lang="zh-CN" altLang="en-US" sz="3600" dirty="0" smtClean="0">
                  <a:solidFill>
                    <a:srgbClr val="FF6600"/>
                  </a:solidFill>
                  <a:cs typeface="+mn-ea"/>
                  <a:sym typeface="+mn-lt"/>
                </a:rPr>
                <a:t>谢谢</a:t>
              </a:r>
              <a:r>
                <a:rPr lang="zh-CN" altLang="en-US" sz="3600" dirty="0" smtClean="0">
                  <a:solidFill>
                    <a:srgbClr val="C00000"/>
                  </a:solidFill>
                  <a:cs typeface="+mn-ea"/>
                  <a:sym typeface="+mn-lt"/>
                </a:rPr>
                <a:t>观</a:t>
              </a:r>
              <a:r>
                <a:rPr lang="zh-CN" altLang="en-US" sz="3600" dirty="0" smtClean="0">
                  <a:solidFill>
                    <a:srgbClr val="FF6600"/>
                  </a:solidFill>
                  <a:cs typeface="+mn-ea"/>
                  <a:sym typeface="+mn-lt"/>
                </a:rPr>
                <a:t>赏</a:t>
              </a:r>
              <a:endParaRPr lang="zh-CN" altLang="en-US" sz="3600" dirty="0">
                <a:solidFill>
                  <a:srgbClr val="FF6600"/>
                </a:solidFill>
                <a:cs typeface="+mn-ea"/>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extLst>
      <p:ext uri="{BB962C8B-B14F-4D97-AF65-F5344CB8AC3E}">
        <p14:creationId xmlns:p14="http://schemas.microsoft.com/office/powerpoint/2010/main" val="1175598979"/>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67"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2" presetClass="entr" presetSubtype="8" decel="41000" fill="hold" nodeType="withEffect">
                                  <p:stCondLst>
                                    <p:cond delay="275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4500" fill="hold"/>
                                        <p:tgtEl>
                                          <p:spTgt spid="28"/>
                                        </p:tgtEl>
                                        <p:attrNameLst>
                                          <p:attrName>ppt_x</p:attrName>
                                        </p:attrNameLst>
                                      </p:cBhvr>
                                      <p:tavLst>
                                        <p:tav tm="0">
                                          <p:val>
                                            <p:strVal val="0-#ppt_w/2"/>
                                          </p:val>
                                        </p:tav>
                                        <p:tav tm="100000">
                                          <p:val>
                                            <p:strVal val="#ppt_x"/>
                                          </p:val>
                                        </p:tav>
                                      </p:tavLst>
                                    </p:anim>
                                    <p:anim calcmode="lin" valueType="num">
                                      <p:cBhvr additive="base">
                                        <p:cTn id="65" dur="4500" fill="hold"/>
                                        <p:tgtEl>
                                          <p:spTgt spid="28"/>
                                        </p:tgtEl>
                                        <p:attrNameLst>
                                          <p:attrName>ppt_y</p:attrName>
                                        </p:attrNameLst>
                                      </p:cBhvr>
                                      <p:tavLst>
                                        <p:tav tm="0">
                                          <p:val>
                                            <p:strVal val="#ppt_y"/>
                                          </p:val>
                                        </p:tav>
                                        <p:tav tm="100000">
                                          <p:val>
                                            <p:strVal val="#ppt_y"/>
                                          </p:val>
                                        </p:tav>
                                      </p:tavLst>
                                    </p:anim>
                                  </p:childTnLst>
                                </p:cTn>
                              </p:par>
                              <p:par>
                                <p:cTn id="66" presetID="6" presetClass="emph" presetSubtype="0" repeatCount="14000" autoRev="1" fill="hold" nodeType="withEffect">
                                  <p:stCondLst>
                                    <p:cond delay="2750"/>
                                  </p:stCondLst>
                                  <p:childTnLst>
                                    <p:animScale>
                                      <p:cBhvr>
                                        <p:cTn id="67" dur="250" fill="hold"/>
                                        <p:tgtEl>
                                          <p:spTgt spid="28"/>
                                        </p:tgtEl>
                                      </p:cBhvr>
                                      <p:by x="95000" y="95000"/>
                                    </p:animScale>
                                  </p:childTnLst>
                                </p:cTn>
                              </p:par>
                              <p:par>
                                <p:cTn id="68" presetID="53" presetClass="entr" presetSubtype="16" fill="hold" nodeType="withEffect">
                                  <p:stCondLst>
                                    <p:cond delay="300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1000" fill="hold"/>
                                        <p:tgtEl>
                                          <p:spTgt spid="100"/>
                                        </p:tgtEl>
                                        <p:attrNameLst>
                                          <p:attrName>ppt_w</p:attrName>
                                        </p:attrNameLst>
                                      </p:cBhvr>
                                      <p:tavLst>
                                        <p:tav tm="0">
                                          <p:val>
                                            <p:fltVal val="0"/>
                                          </p:val>
                                        </p:tav>
                                        <p:tav tm="100000">
                                          <p:val>
                                            <p:strVal val="#ppt_w"/>
                                          </p:val>
                                        </p:tav>
                                      </p:tavLst>
                                    </p:anim>
                                    <p:anim calcmode="lin" valueType="num">
                                      <p:cBhvr>
                                        <p:cTn id="71" dur="1000" fill="hold"/>
                                        <p:tgtEl>
                                          <p:spTgt spid="100"/>
                                        </p:tgtEl>
                                        <p:attrNameLst>
                                          <p:attrName>ppt_h</p:attrName>
                                        </p:attrNameLst>
                                      </p:cBhvr>
                                      <p:tavLst>
                                        <p:tav tm="0">
                                          <p:val>
                                            <p:fltVal val="0"/>
                                          </p:val>
                                        </p:tav>
                                        <p:tav tm="100000">
                                          <p:val>
                                            <p:strVal val="#ppt_h"/>
                                          </p:val>
                                        </p:tav>
                                      </p:tavLst>
                                    </p:anim>
                                    <p:animEffect transition="in" filter="fade">
                                      <p:cBhvr>
                                        <p:cTn id="72" dur="1000"/>
                                        <p:tgtEl>
                                          <p:spTgt spid="100"/>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anim calcmode="lin" valueType="num">
                                      <p:cBhvr>
                                        <p:cTn id="79" dur="750" fill="hold"/>
                                        <p:tgtEl>
                                          <p:spTgt spid="100"/>
                                        </p:tgtEl>
                                        <p:attrNameLst>
                                          <p:attrName>ppt_x</p:attrName>
                                        </p:attrNameLst>
                                      </p:cBhvr>
                                      <p:tavLst>
                                        <p:tav tm="0">
                                          <p:val>
                                            <p:strVal val="#ppt_x"/>
                                          </p:val>
                                        </p:tav>
                                        <p:tav tm="100000">
                                          <p:val>
                                            <p:strVal val="#ppt_x"/>
                                          </p:val>
                                        </p:tav>
                                      </p:tavLst>
                                    </p:anim>
                                    <p:anim calcmode="lin" valueType="num">
                                      <p:cBhvr>
                                        <p:cTn id="80" dur="675" decel="100000" fill="hold"/>
                                        <p:tgtEl>
                                          <p:spTgt spid="100"/>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1135318" y="3435861"/>
            <a:ext cx="727695" cy="1297460"/>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2598800" y="3634808"/>
            <a:ext cx="1083686" cy="1349498"/>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5375189" y="3719384"/>
            <a:ext cx="1148102" cy="1399280"/>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33" name="组合 32"/>
          <p:cNvGrpSpPr/>
          <p:nvPr/>
        </p:nvGrpSpPr>
        <p:grpSpPr>
          <a:xfrm>
            <a:off x="7520996" y="3429206"/>
            <a:ext cx="806183" cy="1260389"/>
            <a:chOff x="7520996" y="3429206"/>
            <a:chExt cx="806183" cy="1260389"/>
          </a:xfrm>
        </p:grpSpPr>
        <p:sp>
          <p:nvSpPr>
            <p:cNvPr id="35" name="任意多边形 34"/>
            <p:cNvSpPr/>
            <p:nvPr/>
          </p:nvSpPr>
          <p:spPr>
            <a:xfrm>
              <a:off x="7520996" y="3429206"/>
              <a:ext cx="328176" cy="1260389"/>
            </a:xfrm>
            <a:custGeom>
              <a:avLst/>
              <a:gdLst>
                <a:gd name="connsiteX0" fmla="*/ 45081 w 328176"/>
                <a:gd name="connsiteY0" fmla="*/ 0 h 1260389"/>
                <a:gd name="connsiteX1" fmla="*/ 20367 w 328176"/>
                <a:gd name="connsiteY1" fmla="*/ 568411 h 1260389"/>
                <a:gd name="connsiteX2" fmla="*/ 304573 w 328176"/>
                <a:gd name="connsiteY2" fmla="*/ 1037967 h 1260389"/>
                <a:gd name="connsiteX3" fmla="*/ 292216 w 328176"/>
                <a:gd name="connsiteY3" fmla="*/ 1260389 h 1260389"/>
              </a:gdLst>
              <a:ahLst/>
              <a:cxnLst>
                <a:cxn ang="0">
                  <a:pos x="connsiteX0" y="connsiteY0"/>
                </a:cxn>
                <a:cxn ang="0">
                  <a:pos x="connsiteX1" y="connsiteY1"/>
                </a:cxn>
                <a:cxn ang="0">
                  <a:pos x="connsiteX2" y="connsiteY2"/>
                </a:cxn>
                <a:cxn ang="0">
                  <a:pos x="connsiteX3" y="connsiteY3"/>
                </a:cxn>
              </a:cxnLst>
              <a:rect l="l" t="t" r="r" b="b"/>
              <a:pathLst>
                <a:path w="328176" h="1260389">
                  <a:moveTo>
                    <a:pt x="45081" y="0"/>
                  </a:moveTo>
                  <a:cubicBezTo>
                    <a:pt x="11099" y="197708"/>
                    <a:pt x="-22882" y="395417"/>
                    <a:pt x="20367" y="568411"/>
                  </a:cubicBezTo>
                  <a:cubicBezTo>
                    <a:pt x="63616" y="741405"/>
                    <a:pt x="259265" y="922637"/>
                    <a:pt x="304573" y="1037967"/>
                  </a:cubicBezTo>
                  <a:cubicBezTo>
                    <a:pt x="349881" y="1153297"/>
                    <a:pt x="321048" y="1206843"/>
                    <a:pt x="292216" y="1260389"/>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rot="2799594" flipH="1">
              <a:off x="7776106" y="3648472"/>
              <a:ext cx="374451" cy="727695"/>
              <a:chOff x="1403445" y="-3477919"/>
              <a:chExt cx="1048883" cy="2455261"/>
            </a:xfrm>
          </p:grpSpPr>
          <p:sp>
            <p:nvSpPr>
              <p:cNvPr id="56" name="任意多边形 55"/>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任意多边形 56"/>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p:blipFill>
        <p:spPr>
          <a:xfrm>
            <a:off x="6598506" y="-3022"/>
            <a:ext cx="2545493" cy="2463792"/>
          </a:xfrm>
          <a:prstGeom prst="rect">
            <a:avLst/>
          </a:prstGeom>
        </p:spPr>
      </p:pic>
      <p:grpSp>
        <p:nvGrpSpPr>
          <p:cNvPr id="50" name="组合 49"/>
          <p:cNvGrpSpPr/>
          <p:nvPr/>
        </p:nvGrpSpPr>
        <p:grpSpPr>
          <a:xfrm>
            <a:off x="3898117" y="50558"/>
            <a:ext cx="1314282" cy="802807"/>
            <a:chOff x="3294824" y="1815065"/>
            <a:chExt cx="1314282" cy="802807"/>
          </a:xfrm>
        </p:grpSpPr>
        <p:sp>
          <p:nvSpPr>
            <p:cNvPr id="51" name="矩形 50"/>
            <p:cNvSpPr/>
            <p:nvPr/>
          </p:nvSpPr>
          <p:spPr>
            <a:xfrm>
              <a:off x="3295926" y="1815065"/>
              <a:ext cx="1313180" cy="769441"/>
            </a:xfrm>
            <a:prstGeom prst="rect">
              <a:avLst/>
            </a:prstGeom>
          </p:spPr>
          <p:txBody>
            <a:bodyPr wrap="none">
              <a:spAutoFit/>
            </a:bodyPr>
            <a:lstStyle/>
            <a:p>
              <a:r>
                <a:rPr lang="zh-CN" altLang="en-US" sz="4400" b="1" dirty="0" smtClean="0">
                  <a:ln w="107950">
                    <a:solidFill>
                      <a:schemeClr val="bg1"/>
                    </a:solidFill>
                  </a:ln>
                  <a:solidFill>
                    <a:schemeClr val="bg1"/>
                  </a:solidFill>
                  <a:effectLst>
                    <a:outerShdw blurRad="63500" sx="102000" sy="102000" algn="ctr" rotWithShape="0">
                      <a:prstClr val="black">
                        <a:alpha val="40000"/>
                      </a:prstClr>
                    </a:outerShdw>
                  </a:effectLst>
                  <a:cs typeface="+mn-ea"/>
                  <a:sym typeface="+mn-lt"/>
                </a:rPr>
                <a:t>目录</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61" name="矩形 60"/>
            <p:cNvSpPr/>
            <p:nvPr/>
          </p:nvSpPr>
          <p:spPr>
            <a:xfrm>
              <a:off x="3295375" y="1820397"/>
              <a:ext cx="1313180" cy="769441"/>
            </a:xfrm>
            <a:prstGeom prst="rect">
              <a:avLst/>
            </a:prstGeom>
          </p:spPr>
          <p:txBody>
            <a:bodyPr wrap="none">
              <a:spAutoFit/>
            </a:bodyPr>
            <a:lstStyle/>
            <a:p>
              <a:r>
                <a:rPr lang="zh-CN" altLang="en-US" sz="4400" b="1" dirty="0" smtClean="0">
                  <a:ln>
                    <a:solidFill>
                      <a:schemeClr val="accent2">
                        <a:lumMod val="75000"/>
                      </a:schemeClr>
                    </a:solidFill>
                  </a:ln>
                  <a:noFill/>
                  <a:cs typeface="+mn-ea"/>
                  <a:sym typeface="+mn-lt"/>
                </a:rPr>
                <a:t>目录</a:t>
              </a:r>
              <a:endParaRPr lang="zh-CN" altLang="en-US" sz="4400" b="1" dirty="0">
                <a:ln>
                  <a:solidFill>
                    <a:schemeClr val="accent2">
                      <a:lumMod val="75000"/>
                    </a:schemeClr>
                  </a:solidFill>
                </a:ln>
                <a:noFill/>
                <a:cs typeface="+mn-ea"/>
                <a:sym typeface="+mn-lt"/>
              </a:endParaRPr>
            </a:p>
          </p:txBody>
        </p:sp>
        <p:sp>
          <p:nvSpPr>
            <p:cNvPr id="62" name="矩形 61"/>
            <p:cNvSpPr/>
            <p:nvPr/>
          </p:nvSpPr>
          <p:spPr>
            <a:xfrm>
              <a:off x="3294824" y="1848431"/>
              <a:ext cx="1313180" cy="769441"/>
            </a:xfrm>
            <a:prstGeom prst="rect">
              <a:avLst/>
            </a:prstGeom>
          </p:spPr>
          <p:txBody>
            <a:bodyPr wrap="none">
              <a:spAutoFit/>
            </a:bodyPr>
            <a:lstStyle/>
            <a:p>
              <a:r>
                <a:rPr lang="zh-CN" altLang="en-US" sz="4400" b="1" dirty="0" smtClean="0">
                  <a:solidFill>
                    <a:srgbClr val="FF6600"/>
                  </a:solidFill>
                  <a:cs typeface="+mn-ea"/>
                  <a:sym typeface="+mn-lt"/>
                </a:rPr>
                <a:t>目录</a:t>
              </a:r>
              <a:endParaRPr lang="zh-CN" altLang="en-US" sz="4000" b="1" dirty="0">
                <a:solidFill>
                  <a:srgbClr val="FF6600"/>
                </a:solidFill>
                <a:cs typeface="+mn-ea"/>
                <a:sym typeface="+mn-lt"/>
              </a:endParaRPr>
            </a:p>
          </p:txBody>
        </p:sp>
      </p:grpSp>
      <p:grpSp>
        <p:nvGrpSpPr>
          <p:cNvPr id="5" name="组合 4"/>
          <p:cNvGrpSpPr/>
          <p:nvPr/>
        </p:nvGrpSpPr>
        <p:grpSpPr>
          <a:xfrm>
            <a:off x="2713578" y="2460770"/>
            <a:ext cx="1951221" cy="1692000"/>
            <a:chOff x="2713578" y="2460770"/>
            <a:chExt cx="1951221" cy="1692000"/>
          </a:xfrm>
        </p:grpSpPr>
        <p:grpSp>
          <p:nvGrpSpPr>
            <p:cNvPr id="17" name="组合 16"/>
            <p:cNvGrpSpPr>
              <a:grpSpLocks noChangeAspect="1"/>
            </p:cNvGrpSpPr>
            <p:nvPr/>
          </p:nvGrpSpPr>
          <p:grpSpPr>
            <a:xfrm>
              <a:off x="2713578" y="24607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sp>
          <p:nvSpPr>
            <p:cNvPr id="37" name="文本框 36"/>
            <p:cNvSpPr txBox="1"/>
            <p:nvPr/>
          </p:nvSpPr>
          <p:spPr>
            <a:xfrm>
              <a:off x="3278215" y="3106168"/>
              <a:ext cx="796169"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zh-CN" altLang="en-US" sz="1000" dirty="0">
                  <a:pattFill prst="ltDnDiag">
                    <a:fgClr>
                      <a:srgbClr val="8CB823"/>
                    </a:fgClr>
                    <a:bgClr>
                      <a:srgbClr val="4CA420"/>
                    </a:bgClr>
                  </a:pattFill>
                  <a:effectLst>
                    <a:outerShdw dist="38100" dir="2700000" algn="tl" rotWithShape="0">
                      <a:srgbClr val="679C31"/>
                    </a:outerShdw>
                  </a:effectLst>
                  <a:sym typeface="+mn-lt"/>
                </a:rPr>
                <a:t>点击添加文本</a:t>
              </a:r>
            </a:p>
          </p:txBody>
        </p:sp>
        <p:sp>
          <p:nvSpPr>
            <p:cNvPr id="73" name="文本框 72"/>
            <p:cNvSpPr txBox="1"/>
            <p:nvPr/>
          </p:nvSpPr>
          <p:spPr>
            <a:xfrm>
              <a:off x="3377415" y="2777181"/>
              <a:ext cx="557444" cy="24622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1000" dirty="0" smtClean="0">
                  <a:pattFill prst="ltDnDiag">
                    <a:fgClr>
                      <a:srgbClr val="8CB823"/>
                    </a:fgClr>
                    <a:bgClr>
                      <a:srgbClr val="4CA420"/>
                    </a:bgClr>
                  </a:pattFill>
                  <a:effectLst>
                    <a:outerShdw dist="38100" dir="2700000" algn="tl" rotWithShape="0">
                      <a:srgbClr val="679C31"/>
                    </a:outerShdw>
                  </a:effectLst>
                  <a:cs typeface="+mn-ea"/>
                  <a:sym typeface="+mn-lt"/>
                </a:rPr>
                <a:t>02</a:t>
              </a:r>
              <a:endParaRPr lang="zh-CN" altLang="en-US" sz="1000" dirty="0">
                <a:pattFill prst="ltDnDiag">
                  <a:fgClr>
                    <a:srgbClr val="8CB823"/>
                  </a:fgClr>
                  <a:bgClr>
                    <a:srgbClr val="4CA420"/>
                  </a:bgClr>
                </a:pattFill>
                <a:effectLst>
                  <a:outerShdw dist="38100" dir="2700000" algn="tl" rotWithShape="0">
                    <a:srgbClr val="679C31"/>
                  </a:outerShdw>
                </a:effectLst>
                <a:cs typeface="+mn-ea"/>
                <a:sym typeface="+mn-lt"/>
              </a:endParaRPr>
            </a:p>
          </p:txBody>
        </p:sp>
      </p:grpSp>
      <p:grpSp>
        <p:nvGrpSpPr>
          <p:cNvPr id="6" name="组合 5"/>
          <p:cNvGrpSpPr/>
          <p:nvPr/>
        </p:nvGrpSpPr>
        <p:grpSpPr>
          <a:xfrm>
            <a:off x="4473414" y="2589861"/>
            <a:ext cx="1951219" cy="1692000"/>
            <a:chOff x="4473414" y="2589861"/>
            <a:chExt cx="1951219" cy="1692000"/>
          </a:xfrm>
        </p:grpSpPr>
        <p:grpSp>
          <p:nvGrpSpPr>
            <p:cNvPr id="20" name="组合 19"/>
            <p:cNvGrpSpPr>
              <a:grpSpLocks noChangeAspect="1"/>
            </p:cNvGrpSpPr>
            <p:nvPr/>
          </p:nvGrpSpPr>
          <p:grpSpPr>
            <a:xfrm>
              <a:off x="4473414" y="25898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sp>
          <p:nvSpPr>
            <p:cNvPr id="38" name="文本框 37"/>
            <p:cNvSpPr txBox="1"/>
            <p:nvPr/>
          </p:nvSpPr>
          <p:spPr>
            <a:xfrm>
              <a:off x="5015130" y="3241072"/>
              <a:ext cx="796169"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zh-CN" altLang="en-US" sz="1000" dirty="0">
                  <a:pattFill prst="ltDnDiag">
                    <a:fgClr>
                      <a:srgbClr val="FFC000"/>
                    </a:fgClr>
                    <a:bgClr>
                      <a:srgbClr val="FF6600"/>
                    </a:bgClr>
                  </a:pattFill>
                  <a:effectLst>
                    <a:outerShdw dist="38100" dir="2700000" algn="tl" rotWithShape="0">
                      <a:srgbClr val="A9250B"/>
                    </a:outerShdw>
                  </a:effectLst>
                  <a:sym typeface="+mn-lt"/>
                </a:rPr>
                <a:t>点击添加文本</a:t>
              </a:r>
            </a:p>
          </p:txBody>
        </p:sp>
        <p:sp>
          <p:nvSpPr>
            <p:cNvPr id="74" name="文本框 73"/>
            <p:cNvSpPr txBox="1"/>
            <p:nvPr/>
          </p:nvSpPr>
          <p:spPr>
            <a:xfrm>
              <a:off x="5131975" y="2906113"/>
              <a:ext cx="557444" cy="24622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1000" dirty="0" smtClean="0">
                  <a:pattFill prst="ltDnDiag">
                    <a:fgClr>
                      <a:srgbClr val="FFC000"/>
                    </a:fgClr>
                    <a:bgClr>
                      <a:srgbClr val="FF6600"/>
                    </a:bgClr>
                  </a:pattFill>
                  <a:effectLst>
                    <a:outerShdw dist="38100" dir="2700000" algn="tl" rotWithShape="0">
                      <a:srgbClr val="A9250B"/>
                    </a:outerShdw>
                  </a:effectLst>
                  <a:cs typeface="+mn-ea"/>
                  <a:sym typeface="+mn-lt"/>
                </a:rPr>
                <a:t>03</a:t>
              </a:r>
              <a:endParaRPr lang="zh-CN" altLang="en-US" sz="1000" dirty="0">
                <a:pattFill prst="ltDnDiag">
                  <a:fgClr>
                    <a:srgbClr val="FFC000"/>
                  </a:fgClr>
                  <a:bgClr>
                    <a:srgbClr val="FF6600"/>
                  </a:bgClr>
                </a:pattFill>
                <a:effectLst>
                  <a:outerShdw dist="38100" dir="2700000" algn="tl" rotWithShape="0">
                    <a:srgbClr val="A9250B"/>
                  </a:outerShdw>
                </a:effectLst>
                <a:cs typeface="+mn-ea"/>
                <a:sym typeface="+mn-lt"/>
              </a:endParaRPr>
            </a:p>
          </p:txBody>
        </p:sp>
      </p:grpSp>
      <p:grpSp>
        <p:nvGrpSpPr>
          <p:cNvPr id="7" name="组合 6"/>
          <p:cNvGrpSpPr/>
          <p:nvPr/>
        </p:nvGrpSpPr>
        <p:grpSpPr>
          <a:xfrm>
            <a:off x="6677632" y="2142253"/>
            <a:ext cx="1951220" cy="1692000"/>
            <a:chOff x="6677632" y="2142253"/>
            <a:chExt cx="1951220" cy="1692000"/>
          </a:xfrm>
        </p:grpSpPr>
        <p:grpSp>
          <p:nvGrpSpPr>
            <p:cNvPr id="23" name="组合 22"/>
            <p:cNvGrpSpPr>
              <a:grpSpLocks noChangeAspect="1"/>
            </p:cNvGrpSpPr>
            <p:nvPr/>
          </p:nvGrpSpPr>
          <p:grpSpPr>
            <a:xfrm>
              <a:off x="6677632" y="2142253"/>
              <a:ext cx="1951220" cy="1692000"/>
              <a:chOff x="785114" y="-370703"/>
              <a:chExt cx="7225085" cy="6265224"/>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5" name="椭圆 24"/>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sp>
          <p:nvSpPr>
            <p:cNvPr id="39" name="文本框 38"/>
            <p:cNvSpPr txBox="1"/>
            <p:nvPr/>
          </p:nvSpPr>
          <p:spPr>
            <a:xfrm>
              <a:off x="7239993" y="2776370"/>
              <a:ext cx="796169"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zh-CN" altLang="en-US" sz="1000" dirty="0">
                  <a:pattFill prst="ltDnDiag">
                    <a:fgClr>
                      <a:srgbClr val="F56636"/>
                    </a:fgClr>
                    <a:bgClr>
                      <a:srgbClr val="EF2A19"/>
                    </a:bgClr>
                  </a:pattFill>
                  <a:effectLst>
                    <a:outerShdw dist="38100" dir="2700000" algn="tl" rotWithShape="0">
                      <a:srgbClr val="920000"/>
                    </a:outerShdw>
                  </a:effectLst>
                  <a:sym typeface="+mn-lt"/>
                </a:rPr>
                <a:t>点击添加文本</a:t>
              </a:r>
            </a:p>
          </p:txBody>
        </p:sp>
        <p:sp>
          <p:nvSpPr>
            <p:cNvPr id="75" name="文本框 74"/>
            <p:cNvSpPr txBox="1"/>
            <p:nvPr/>
          </p:nvSpPr>
          <p:spPr>
            <a:xfrm>
              <a:off x="7341469" y="2457749"/>
              <a:ext cx="557444" cy="24622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1000" dirty="0" smtClean="0">
                  <a:pattFill prst="ltDnDiag">
                    <a:fgClr>
                      <a:srgbClr val="F56636"/>
                    </a:fgClr>
                    <a:bgClr>
                      <a:srgbClr val="EF2A19"/>
                    </a:bgClr>
                  </a:pattFill>
                  <a:effectLst>
                    <a:outerShdw dist="38100" dir="2700000" algn="tl" rotWithShape="0">
                      <a:srgbClr val="920000"/>
                    </a:outerShdw>
                  </a:effectLst>
                  <a:cs typeface="+mn-ea"/>
                  <a:sym typeface="+mn-lt"/>
                </a:rPr>
                <a:t>04</a:t>
              </a:r>
              <a:endParaRPr lang="zh-CN" altLang="en-US" sz="1000" dirty="0">
                <a:pattFill prst="ltDnDiag">
                  <a:fgClr>
                    <a:srgbClr val="F56636"/>
                  </a:fgClr>
                  <a:bgClr>
                    <a:srgbClr val="EF2A19"/>
                  </a:bgClr>
                </a:pattFill>
                <a:effectLst>
                  <a:outerShdw dist="38100" dir="2700000" algn="tl" rotWithShape="0">
                    <a:srgbClr val="920000"/>
                  </a:outerShdw>
                </a:effectLst>
                <a:cs typeface="+mn-ea"/>
                <a:sym typeface="+mn-lt"/>
              </a:endParaRPr>
            </a:p>
          </p:txBody>
        </p:sp>
      </p:grpSp>
      <p:grpSp>
        <p:nvGrpSpPr>
          <p:cNvPr id="2" name="组合 1"/>
          <p:cNvGrpSpPr/>
          <p:nvPr/>
        </p:nvGrpSpPr>
        <p:grpSpPr>
          <a:xfrm>
            <a:off x="549842" y="2124409"/>
            <a:ext cx="1951220" cy="1692000"/>
            <a:chOff x="549842" y="2124409"/>
            <a:chExt cx="1951220" cy="1692000"/>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cs typeface="+mn-ea"/>
                  <a:sym typeface="+mn-lt"/>
                </a:endParaRPr>
              </a:p>
            </p:txBody>
          </p:sp>
        </p:grpSp>
        <p:sp>
          <p:nvSpPr>
            <p:cNvPr id="36" name="文本框 35"/>
            <p:cNvSpPr txBox="1"/>
            <p:nvPr/>
          </p:nvSpPr>
          <p:spPr>
            <a:xfrm>
              <a:off x="1115769" y="2765971"/>
              <a:ext cx="796169" cy="400110"/>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zh-CN" altLang="en-US" sz="1000" dirty="0">
                  <a:effectLst>
                    <a:outerShdw dist="38100" dir="2700000" algn="tl" rotWithShape="0">
                      <a:srgbClr val="0070C0"/>
                    </a:outerShdw>
                  </a:effectLst>
                  <a:cs typeface="+mn-ea"/>
                  <a:sym typeface="+mn-lt"/>
                </a:rPr>
                <a:t>点击添加文本</a:t>
              </a:r>
            </a:p>
          </p:txBody>
        </p:sp>
        <p:sp>
          <p:nvSpPr>
            <p:cNvPr id="3" name="文本框 2"/>
            <p:cNvSpPr txBox="1"/>
            <p:nvPr/>
          </p:nvSpPr>
          <p:spPr>
            <a:xfrm>
              <a:off x="1243223" y="2456272"/>
              <a:ext cx="557444" cy="24622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1000" dirty="0">
                  <a:cs typeface="+mn-ea"/>
                  <a:sym typeface="+mn-lt"/>
                </a:rPr>
                <a:t>01</a:t>
              </a:r>
              <a:endParaRPr lang="zh-CN" altLang="en-US" sz="1000" dirty="0">
                <a:cs typeface="+mn-ea"/>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spTree>
    <p:extLst>
      <p:ext uri="{BB962C8B-B14F-4D97-AF65-F5344CB8AC3E}">
        <p14:creationId xmlns:p14="http://schemas.microsoft.com/office/powerpoint/2010/main" val="2995471333"/>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1750"/>
                            </p:stCondLst>
                            <p:childTnLst>
                              <p:par>
                                <p:cTn id="15" presetID="53" presetClass="entr" presetSubtype="16"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750" fill="hold"/>
                                        <p:tgtEl>
                                          <p:spTgt spid="50"/>
                                        </p:tgtEl>
                                        <p:attrNameLst>
                                          <p:attrName>ppt_w</p:attrName>
                                        </p:attrNameLst>
                                      </p:cBhvr>
                                      <p:tavLst>
                                        <p:tav tm="0">
                                          <p:val>
                                            <p:fltVal val="0"/>
                                          </p:val>
                                        </p:tav>
                                        <p:tav tm="100000">
                                          <p:val>
                                            <p:strVal val="#ppt_w"/>
                                          </p:val>
                                        </p:tav>
                                      </p:tavLst>
                                    </p:anim>
                                    <p:anim calcmode="lin" valueType="num">
                                      <p:cBhvr>
                                        <p:cTn id="18" dur="750" fill="hold"/>
                                        <p:tgtEl>
                                          <p:spTgt spid="50"/>
                                        </p:tgtEl>
                                        <p:attrNameLst>
                                          <p:attrName>ppt_h</p:attrName>
                                        </p:attrNameLst>
                                      </p:cBhvr>
                                      <p:tavLst>
                                        <p:tav tm="0">
                                          <p:val>
                                            <p:fltVal val="0"/>
                                          </p:val>
                                        </p:tav>
                                        <p:tav tm="100000">
                                          <p:val>
                                            <p:strVal val="#ppt_h"/>
                                          </p:val>
                                        </p:tav>
                                      </p:tavLst>
                                    </p:anim>
                                    <p:animEffect transition="in" filter="fade">
                                      <p:cBhvr>
                                        <p:cTn id="19" dur="750"/>
                                        <p:tgtEl>
                                          <p:spTgt spid="50"/>
                                        </p:tgtEl>
                                      </p:cBhvr>
                                    </p:animEffect>
                                  </p:childTnLst>
                                </p:cTn>
                              </p:par>
                              <p:par>
                                <p:cTn id="20" presetID="14" presetClass="entr" presetSubtype="5"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vertical)">
                                      <p:cBhvr>
                                        <p:cTn id="22" dur="1250"/>
                                        <p:tgtEl>
                                          <p:spTgt spid="50"/>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par>
                                <p:cTn id="41" presetID="42" presetClass="entr" presetSubtype="0" fill="hold" nodeType="withEffect">
                                  <p:stCondLst>
                                    <p:cond delay="7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750"/>
                                        <p:tgtEl>
                                          <p:spTgt spid="5"/>
                                        </p:tgtEl>
                                      </p:cBhvr>
                                    </p:animEffect>
                                    <p:anim calcmode="lin" valueType="num">
                                      <p:cBhvr>
                                        <p:cTn id="44" dur="750" fill="hold"/>
                                        <p:tgtEl>
                                          <p:spTgt spid="5"/>
                                        </p:tgtEl>
                                        <p:attrNameLst>
                                          <p:attrName>ppt_x</p:attrName>
                                        </p:attrNameLst>
                                      </p:cBhvr>
                                      <p:tavLst>
                                        <p:tav tm="0">
                                          <p:val>
                                            <p:strVal val="#ppt_x"/>
                                          </p:val>
                                        </p:tav>
                                        <p:tav tm="100000">
                                          <p:val>
                                            <p:strVal val="#ppt_x"/>
                                          </p:val>
                                        </p:tav>
                                      </p:tavLst>
                                    </p:anim>
                                    <p:anim calcmode="lin" valueType="num">
                                      <p:cBhvr>
                                        <p:cTn id="45" dur="75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75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750"/>
                                        <p:tgtEl>
                                          <p:spTgt spid="28"/>
                                        </p:tgtEl>
                                      </p:cBhvr>
                                    </p:animEffect>
                                    <p:anim calcmode="lin" valueType="num">
                                      <p:cBhvr>
                                        <p:cTn id="49" dur="750" fill="hold"/>
                                        <p:tgtEl>
                                          <p:spTgt spid="28"/>
                                        </p:tgtEl>
                                        <p:attrNameLst>
                                          <p:attrName>ppt_x</p:attrName>
                                        </p:attrNameLst>
                                      </p:cBhvr>
                                      <p:tavLst>
                                        <p:tav tm="0">
                                          <p:val>
                                            <p:strVal val="#ppt_x"/>
                                          </p:val>
                                        </p:tav>
                                        <p:tav tm="100000">
                                          <p:val>
                                            <p:strVal val="#ppt_x"/>
                                          </p:val>
                                        </p:tav>
                                      </p:tavLst>
                                    </p:anim>
                                    <p:anim calcmode="lin" valueType="num">
                                      <p:cBhvr>
                                        <p:cTn id="50" dur="75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5250"/>
                            </p:stCondLst>
                            <p:childTnLst>
                              <p:par>
                                <p:cTn id="52" presetID="32" presetClass="emph" presetSubtype="0" fill="hold" nodeType="afterEffect">
                                  <p:stCondLst>
                                    <p:cond delay="0"/>
                                  </p:stCondLst>
                                  <p:childTnLst>
                                    <p:animRot by="120000">
                                      <p:cBhvr>
                                        <p:cTn id="53" dur="100" fill="hold">
                                          <p:stCondLst>
                                            <p:cond delay="0"/>
                                          </p:stCondLst>
                                        </p:cTn>
                                        <p:tgtEl>
                                          <p:spTgt spid="5"/>
                                        </p:tgtEl>
                                        <p:attrNameLst>
                                          <p:attrName>r</p:attrName>
                                        </p:attrNameLst>
                                      </p:cBhvr>
                                    </p:animRot>
                                    <p:animRot by="-240000">
                                      <p:cBhvr>
                                        <p:cTn id="54" dur="200" fill="hold">
                                          <p:stCondLst>
                                            <p:cond delay="200"/>
                                          </p:stCondLst>
                                        </p:cTn>
                                        <p:tgtEl>
                                          <p:spTgt spid="5"/>
                                        </p:tgtEl>
                                        <p:attrNameLst>
                                          <p:attrName>r</p:attrName>
                                        </p:attrNameLst>
                                      </p:cBhvr>
                                    </p:animRot>
                                    <p:animRot by="240000">
                                      <p:cBhvr>
                                        <p:cTn id="55" dur="200" fill="hold">
                                          <p:stCondLst>
                                            <p:cond delay="400"/>
                                          </p:stCondLst>
                                        </p:cTn>
                                        <p:tgtEl>
                                          <p:spTgt spid="5"/>
                                        </p:tgtEl>
                                        <p:attrNameLst>
                                          <p:attrName>r</p:attrName>
                                        </p:attrNameLst>
                                      </p:cBhvr>
                                    </p:animRot>
                                    <p:animRot by="-240000">
                                      <p:cBhvr>
                                        <p:cTn id="56" dur="200" fill="hold">
                                          <p:stCondLst>
                                            <p:cond delay="600"/>
                                          </p:stCondLst>
                                        </p:cTn>
                                        <p:tgtEl>
                                          <p:spTgt spid="5"/>
                                        </p:tgtEl>
                                        <p:attrNameLst>
                                          <p:attrName>r</p:attrName>
                                        </p:attrNameLst>
                                      </p:cBhvr>
                                    </p:animRot>
                                    <p:animRot by="120000">
                                      <p:cBhvr>
                                        <p:cTn id="57" dur="200" fill="hold">
                                          <p:stCondLst>
                                            <p:cond delay="800"/>
                                          </p:stCondLst>
                                        </p:cTn>
                                        <p:tgtEl>
                                          <p:spTgt spid="5"/>
                                        </p:tgtEl>
                                        <p:attrNameLst>
                                          <p:attrName>r</p:attrName>
                                        </p:attrNameLst>
                                      </p:cBhvr>
                                    </p:animRot>
                                  </p:childTnLst>
                                </p:cTn>
                              </p:par>
                              <p:par>
                                <p:cTn id="58" presetID="42" presetClass="entr" presetSubtype="0" fill="hold" nodeType="withEffect">
                                  <p:stCondLst>
                                    <p:cond delay="75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50"/>
                                        <p:tgtEl>
                                          <p:spTgt spid="6"/>
                                        </p:tgtEl>
                                      </p:cBhvr>
                                    </p:animEffect>
                                    <p:anim calcmode="lin" valueType="num">
                                      <p:cBhvr>
                                        <p:cTn id="61" dur="750" fill="hold"/>
                                        <p:tgtEl>
                                          <p:spTgt spid="6"/>
                                        </p:tgtEl>
                                        <p:attrNameLst>
                                          <p:attrName>ppt_x</p:attrName>
                                        </p:attrNameLst>
                                      </p:cBhvr>
                                      <p:tavLst>
                                        <p:tav tm="0">
                                          <p:val>
                                            <p:strVal val="#ppt_x"/>
                                          </p:val>
                                        </p:tav>
                                        <p:tav tm="100000">
                                          <p:val>
                                            <p:strVal val="#ppt_x"/>
                                          </p:val>
                                        </p:tav>
                                      </p:tavLst>
                                    </p:anim>
                                    <p:anim calcmode="lin" valueType="num">
                                      <p:cBhvr>
                                        <p:cTn id="62" dur="750" fill="hold"/>
                                        <p:tgtEl>
                                          <p:spTgt spid="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75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750"/>
                                        <p:tgtEl>
                                          <p:spTgt spid="29"/>
                                        </p:tgtEl>
                                      </p:cBhvr>
                                    </p:animEffect>
                                    <p:anim calcmode="lin" valueType="num">
                                      <p:cBhvr>
                                        <p:cTn id="66" dur="750" fill="hold"/>
                                        <p:tgtEl>
                                          <p:spTgt spid="29"/>
                                        </p:tgtEl>
                                        <p:attrNameLst>
                                          <p:attrName>ppt_x</p:attrName>
                                        </p:attrNameLst>
                                      </p:cBhvr>
                                      <p:tavLst>
                                        <p:tav tm="0">
                                          <p:val>
                                            <p:strVal val="#ppt_x"/>
                                          </p:val>
                                        </p:tav>
                                        <p:tav tm="100000">
                                          <p:val>
                                            <p:strVal val="#ppt_x"/>
                                          </p:val>
                                        </p:tav>
                                      </p:tavLst>
                                    </p:anim>
                                    <p:anim calcmode="lin" valueType="num">
                                      <p:cBhvr>
                                        <p:cTn id="67" dur="750" fill="hold"/>
                                        <p:tgtEl>
                                          <p:spTgt spid="29"/>
                                        </p:tgtEl>
                                        <p:attrNameLst>
                                          <p:attrName>ppt_y</p:attrName>
                                        </p:attrNameLst>
                                      </p:cBhvr>
                                      <p:tavLst>
                                        <p:tav tm="0">
                                          <p:val>
                                            <p:strVal val="#ppt_y+.1"/>
                                          </p:val>
                                        </p:tav>
                                        <p:tav tm="100000">
                                          <p:val>
                                            <p:strVal val="#ppt_y"/>
                                          </p:val>
                                        </p:tav>
                                      </p:tavLst>
                                    </p:anim>
                                  </p:childTnLst>
                                </p:cTn>
                              </p:par>
                            </p:childTnLst>
                          </p:cTn>
                        </p:par>
                        <p:par>
                          <p:cTn id="68" fill="hold">
                            <p:stCondLst>
                              <p:cond delay="6750"/>
                            </p:stCondLst>
                            <p:childTnLst>
                              <p:par>
                                <p:cTn id="69" presetID="32" presetClass="emph" presetSubtype="0" fill="hold" nodeType="after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par>
                                <p:cTn id="75" presetID="42" presetClass="entr" presetSubtype="0" fill="hold" nodeType="withEffect">
                                  <p:stCondLst>
                                    <p:cond delay="75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750"/>
                                        <p:tgtEl>
                                          <p:spTgt spid="7"/>
                                        </p:tgtEl>
                                      </p:cBhvr>
                                    </p:animEffect>
                                    <p:anim calcmode="lin" valueType="num">
                                      <p:cBhvr>
                                        <p:cTn id="78" dur="750" fill="hold"/>
                                        <p:tgtEl>
                                          <p:spTgt spid="7"/>
                                        </p:tgtEl>
                                        <p:attrNameLst>
                                          <p:attrName>ppt_x</p:attrName>
                                        </p:attrNameLst>
                                      </p:cBhvr>
                                      <p:tavLst>
                                        <p:tav tm="0">
                                          <p:val>
                                            <p:strVal val="#ppt_x"/>
                                          </p:val>
                                        </p:tav>
                                        <p:tav tm="100000">
                                          <p:val>
                                            <p:strVal val="#ppt_x"/>
                                          </p:val>
                                        </p:tav>
                                      </p:tavLst>
                                    </p:anim>
                                    <p:anim calcmode="lin" valueType="num">
                                      <p:cBhvr>
                                        <p:cTn id="79" dur="75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75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750"/>
                                        <p:tgtEl>
                                          <p:spTgt spid="33"/>
                                        </p:tgtEl>
                                      </p:cBhvr>
                                    </p:animEffect>
                                    <p:anim calcmode="lin" valueType="num">
                                      <p:cBhvr>
                                        <p:cTn id="83" dur="750" fill="hold"/>
                                        <p:tgtEl>
                                          <p:spTgt spid="33"/>
                                        </p:tgtEl>
                                        <p:attrNameLst>
                                          <p:attrName>ppt_x</p:attrName>
                                        </p:attrNameLst>
                                      </p:cBhvr>
                                      <p:tavLst>
                                        <p:tav tm="0">
                                          <p:val>
                                            <p:strVal val="#ppt_x"/>
                                          </p:val>
                                        </p:tav>
                                        <p:tav tm="100000">
                                          <p:val>
                                            <p:strVal val="#ppt_x"/>
                                          </p:val>
                                        </p:tav>
                                      </p:tavLst>
                                    </p:anim>
                                    <p:anim calcmode="lin" valueType="num">
                                      <p:cBhvr>
                                        <p:cTn id="84" dur="750" fill="hold"/>
                                        <p:tgtEl>
                                          <p:spTgt spid="33"/>
                                        </p:tgtEl>
                                        <p:attrNameLst>
                                          <p:attrName>ppt_y</p:attrName>
                                        </p:attrNameLst>
                                      </p:cBhvr>
                                      <p:tavLst>
                                        <p:tav tm="0">
                                          <p:val>
                                            <p:strVal val="#ppt_y+.1"/>
                                          </p:val>
                                        </p:tav>
                                        <p:tav tm="100000">
                                          <p:val>
                                            <p:strVal val="#ppt_y"/>
                                          </p:val>
                                        </p:tav>
                                      </p:tavLst>
                                    </p:anim>
                                  </p:childTnLst>
                                </p:cTn>
                              </p:par>
                            </p:childTnLst>
                          </p:cTn>
                        </p:par>
                        <p:par>
                          <p:cTn id="85" fill="hold">
                            <p:stCondLst>
                              <p:cond delay="8250"/>
                            </p:stCondLst>
                            <p:childTnLst>
                              <p:par>
                                <p:cTn id="86" presetID="32" presetClass="emph" presetSubtype="0" fill="hold" nodeType="afterEffect">
                                  <p:stCondLst>
                                    <p:cond delay="0"/>
                                  </p:stCondLst>
                                  <p:childTnLst>
                                    <p:animRot by="120000">
                                      <p:cBhvr>
                                        <p:cTn id="87" dur="100" fill="hold">
                                          <p:stCondLst>
                                            <p:cond delay="0"/>
                                          </p:stCondLst>
                                        </p:cTn>
                                        <p:tgtEl>
                                          <p:spTgt spid="7"/>
                                        </p:tgtEl>
                                        <p:attrNameLst>
                                          <p:attrName>r</p:attrName>
                                        </p:attrNameLst>
                                      </p:cBhvr>
                                    </p:animRot>
                                    <p:animRot by="-240000">
                                      <p:cBhvr>
                                        <p:cTn id="88" dur="200" fill="hold">
                                          <p:stCondLst>
                                            <p:cond delay="200"/>
                                          </p:stCondLst>
                                        </p:cTn>
                                        <p:tgtEl>
                                          <p:spTgt spid="7"/>
                                        </p:tgtEl>
                                        <p:attrNameLst>
                                          <p:attrName>r</p:attrName>
                                        </p:attrNameLst>
                                      </p:cBhvr>
                                    </p:animRot>
                                    <p:animRot by="240000">
                                      <p:cBhvr>
                                        <p:cTn id="89" dur="200" fill="hold">
                                          <p:stCondLst>
                                            <p:cond delay="400"/>
                                          </p:stCondLst>
                                        </p:cTn>
                                        <p:tgtEl>
                                          <p:spTgt spid="7"/>
                                        </p:tgtEl>
                                        <p:attrNameLst>
                                          <p:attrName>r</p:attrName>
                                        </p:attrNameLst>
                                      </p:cBhvr>
                                    </p:animRot>
                                    <p:animRot by="-240000">
                                      <p:cBhvr>
                                        <p:cTn id="90" dur="200" fill="hold">
                                          <p:stCondLst>
                                            <p:cond delay="600"/>
                                          </p:stCondLst>
                                        </p:cTn>
                                        <p:tgtEl>
                                          <p:spTgt spid="7"/>
                                        </p:tgtEl>
                                        <p:attrNameLst>
                                          <p:attrName>r</p:attrName>
                                        </p:attrNameLst>
                                      </p:cBhvr>
                                    </p:animRot>
                                    <p:animRot by="120000">
                                      <p:cBhvr>
                                        <p:cTn id="91" dur="200" fill="hold">
                                          <p:stCondLst>
                                            <p:cond delay="800"/>
                                          </p:stCondLst>
                                        </p:cTn>
                                        <p:tgtEl>
                                          <p:spTgt spid="7"/>
                                        </p:tgtEl>
                                        <p:attrNameLst>
                                          <p:attrName>r</p:attrName>
                                        </p:attrNameLst>
                                      </p:cBhvr>
                                    </p:animRot>
                                  </p:childTnLst>
                                </p:cTn>
                              </p:par>
                            </p:childTnLst>
                          </p:cTn>
                        </p:par>
                        <p:par>
                          <p:cTn id="92" fill="hold">
                            <p:stCondLst>
                              <p:cond delay="9250"/>
                            </p:stCondLst>
                            <p:childTnLst>
                              <p:par>
                                <p:cTn id="93" presetID="2" presetClass="entr" presetSubtype="2" decel="38000"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3000" fill="hold"/>
                                        <p:tgtEl>
                                          <p:spTgt spid="42"/>
                                        </p:tgtEl>
                                        <p:attrNameLst>
                                          <p:attrName>ppt_x</p:attrName>
                                        </p:attrNameLst>
                                      </p:cBhvr>
                                      <p:tavLst>
                                        <p:tav tm="0">
                                          <p:val>
                                            <p:strVal val="1+#ppt_w/2"/>
                                          </p:val>
                                        </p:tav>
                                        <p:tav tm="100000">
                                          <p:val>
                                            <p:strVal val="#ppt_x"/>
                                          </p:val>
                                        </p:tav>
                                      </p:tavLst>
                                    </p:anim>
                                    <p:anim calcmode="lin" valueType="num">
                                      <p:cBhvr additive="base">
                                        <p:cTn id="96" dur="3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p>
            <a:pPr algn="ctr"/>
            <a:r>
              <a:rPr lang="zh-CN" altLang="en-US" sz="3200" b="1" dirty="0" smtClean="0">
                <a:pattFill prst="ltDnDiag">
                  <a:fgClr>
                    <a:srgbClr val="00B0F0"/>
                  </a:fgClr>
                  <a:bgClr>
                    <a:srgbClr val="0070C0"/>
                  </a:bgClr>
                </a:pattFill>
                <a:effectLst>
                  <a:outerShdw dist="38100" dir="2700000" sx="101000" sy="101000" algn="tl" rotWithShape="0">
                    <a:srgbClr val="0070C0"/>
                  </a:outerShdw>
                </a:effectLst>
                <a:cs typeface="+mn-ea"/>
                <a:sym typeface="+mn-lt"/>
              </a:rPr>
              <a:t>点击添加文本</a:t>
            </a:r>
            <a:endParaRPr lang="zh-CN" altLang="en-US" sz="3200" b="1" dirty="0">
              <a:pattFill prst="ltDnDiag">
                <a:fgClr>
                  <a:srgbClr val="00B0F0"/>
                </a:fgClr>
                <a:bgClr>
                  <a:srgbClr val="0070C0"/>
                </a:bgClr>
              </a:pattFill>
              <a:effectLst>
                <a:outerShdw dist="38100" dir="2700000" sx="101000" sy="101000" algn="tl" rotWithShape="0">
                  <a:srgbClr val="0070C0"/>
                </a:outerShdw>
              </a:effectLst>
              <a:cs typeface="+mn-ea"/>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cs typeface="+mn-ea"/>
                <a:sym typeface="+mn-lt"/>
              </a:rPr>
              <a:t>01</a:t>
            </a:r>
            <a:endParaRPr lang="zh-CN" altLang="en-US" sz="5400" dirty="0">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758628643"/>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319" y="2743201"/>
            <a:ext cx="1317496" cy="2085629"/>
          </a:xfrm>
          <a:prstGeom prst="rect">
            <a:avLst/>
          </a:prstGeom>
        </p:spPr>
      </p:pic>
      <p:sp>
        <p:nvSpPr>
          <p:cNvPr id="4" name="文本框 3"/>
          <p:cNvSpPr txBox="1"/>
          <p:nvPr/>
        </p:nvSpPr>
        <p:spPr>
          <a:xfrm>
            <a:off x="1124694" y="2004323"/>
            <a:ext cx="2967427" cy="523220"/>
          </a:xfrm>
          <a:prstGeom prst="rect">
            <a:avLst/>
          </a:prstGeom>
          <a:noFill/>
        </p:spPr>
        <p:txBody>
          <a:bodyPr wrap="square" rtlCol="0">
            <a:spAutoFit/>
          </a:bodyPr>
          <a:lstStyle/>
          <a:p>
            <a:r>
              <a:rPr lang="zh-CN" altLang="en-US" sz="1400" dirty="0" smtClean="0">
                <a:solidFill>
                  <a:schemeClr val="bg1"/>
                </a:solidFill>
                <a:cs typeface="+mn-ea"/>
                <a:sym typeface="+mn-lt"/>
              </a:rPr>
              <a:t>点击此处添加文本点击此处添加文本点击此处添加</a:t>
            </a:r>
            <a:r>
              <a:rPr lang="zh-CN" altLang="en-US" sz="1400" dirty="0">
                <a:solidFill>
                  <a:schemeClr val="bg1"/>
                </a:solidFill>
                <a:cs typeface="+mn-ea"/>
                <a:sym typeface="+mn-lt"/>
              </a:rPr>
              <a:t>文</a:t>
            </a:r>
            <a:r>
              <a:rPr lang="zh-CN" altLang="en-US" sz="1400" dirty="0" smtClean="0">
                <a:solidFill>
                  <a:schemeClr val="bg1"/>
                </a:solidFill>
                <a:cs typeface="+mn-ea"/>
                <a:sym typeface="+mn-lt"/>
              </a:rPr>
              <a:t>本</a:t>
            </a:r>
            <a:endParaRPr lang="zh-CN" altLang="en-US" sz="1400" dirty="0">
              <a:solidFill>
                <a:schemeClr val="bg1"/>
              </a:solidFill>
              <a:cs typeface="+mn-ea"/>
              <a:sym typeface="+mn-lt"/>
            </a:endParaRPr>
          </a:p>
        </p:txBody>
      </p:sp>
      <p:sp>
        <p:nvSpPr>
          <p:cNvPr id="5" name="矩形 4"/>
          <p:cNvSpPr/>
          <p:nvPr/>
        </p:nvSpPr>
        <p:spPr>
          <a:xfrm>
            <a:off x="1713123" y="2527543"/>
            <a:ext cx="2341084" cy="954107"/>
          </a:xfrm>
          <a:prstGeom prst="rect">
            <a:avLst/>
          </a:prstGeom>
        </p:spPr>
        <p:txBody>
          <a:bodyPr wrap="square">
            <a:spAutoFit/>
          </a:bodyPr>
          <a:lstStyle/>
          <a:p>
            <a:r>
              <a:rPr lang="zh-CN" altLang="en-US" sz="1400" dirty="0">
                <a:solidFill>
                  <a:schemeClr val="bg1"/>
                </a:solidFill>
                <a:cs typeface="+mn-ea"/>
                <a:sym typeface="+mn-lt"/>
              </a:rPr>
              <a:t>点击此处添加文本点击此处添加文本点击此处添加文本点击此处添加文本点击此处添加文本点击此处添加文本</a:t>
            </a: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4723710" y="683530"/>
            <a:ext cx="2380504" cy="2033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6051385" y="2339320"/>
            <a:ext cx="2315328" cy="16999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26612086"/>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000"/>
                            </p:stCondLst>
                            <p:childTnLst>
                              <p:par>
                                <p:cTn id="25" presetID="25"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par>
                                <p:cTn id="35" presetID="25"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816" b="5436"/>
          <a:stretch/>
        </p:blipFill>
        <p:spPr>
          <a:xfrm>
            <a:off x="6828230" y="360012"/>
            <a:ext cx="1577640" cy="1776038"/>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89" y="264405"/>
            <a:ext cx="3431017" cy="514350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10710"/>
          <a:stretch/>
        </p:blipFill>
        <p:spPr>
          <a:xfrm>
            <a:off x="5774608" y="2351219"/>
            <a:ext cx="1567785" cy="180539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17877"/>
          <a:stretch/>
        </p:blipFill>
        <p:spPr>
          <a:xfrm>
            <a:off x="3950370" y="1059189"/>
            <a:ext cx="1621666" cy="1828111"/>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779614" y="2302525"/>
            <a:ext cx="1055517" cy="584775"/>
          </a:xfrm>
          <a:prstGeom prst="rect">
            <a:avLst/>
          </a:prstGeom>
        </p:spPr>
        <p:txBody>
          <a:bodyPr wrap="square">
            <a:spAutoFit/>
          </a:bodyPr>
          <a:lstStyle/>
          <a:p>
            <a:r>
              <a:rPr lang="zh-CN" altLang="en-US" sz="1600" dirty="0">
                <a:solidFill>
                  <a:schemeClr val="tx1">
                    <a:lumMod val="75000"/>
                    <a:lumOff val="25000"/>
                  </a:schemeClr>
                </a:solidFill>
                <a:cs typeface="+mn-ea"/>
                <a:sym typeface="+mn-lt"/>
              </a:rPr>
              <a:t>点击此处添加文本</a:t>
            </a:r>
          </a:p>
        </p:txBody>
      </p:sp>
      <p:sp>
        <p:nvSpPr>
          <p:cNvPr id="8" name="矩形 7"/>
          <p:cNvSpPr/>
          <p:nvPr/>
        </p:nvSpPr>
        <p:spPr>
          <a:xfrm>
            <a:off x="2545540" y="2961527"/>
            <a:ext cx="1055517" cy="584775"/>
          </a:xfrm>
          <a:prstGeom prst="rect">
            <a:avLst/>
          </a:prstGeom>
        </p:spPr>
        <p:txBody>
          <a:bodyPr wrap="square">
            <a:spAutoFit/>
          </a:bodyPr>
          <a:lstStyle/>
          <a:p>
            <a:r>
              <a:rPr lang="zh-CN" altLang="en-US" sz="1600" dirty="0">
                <a:solidFill>
                  <a:schemeClr val="tx1">
                    <a:lumMod val="75000"/>
                    <a:lumOff val="25000"/>
                  </a:schemeClr>
                </a:solidFill>
                <a:cs typeface="+mn-ea"/>
                <a:sym typeface="+mn-lt"/>
              </a:rPr>
              <a:t>点击此处添加文本</a:t>
            </a:r>
          </a:p>
        </p:txBody>
      </p:sp>
      <p:sp>
        <p:nvSpPr>
          <p:cNvPr id="9" name="矩形 8"/>
          <p:cNvSpPr/>
          <p:nvPr/>
        </p:nvSpPr>
        <p:spPr>
          <a:xfrm>
            <a:off x="1740513" y="1077890"/>
            <a:ext cx="1055517" cy="461665"/>
          </a:xfrm>
          <a:prstGeom prst="rect">
            <a:avLst/>
          </a:prstGeom>
        </p:spPr>
        <p:txBody>
          <a:bodyPr wrap="square">
            <a:spAutoFit/>
          </a:bodyPr>
          <a:lstStyle/>
          <a:p>
            <a:r>
              <a:rPr lang="zh-CN" altLang="en-US" sz="1200" dirty="0">
                <a:solidFill>
                  <a:schemeClr val="tx1">
                    <a:lumMod val="75000"/>
                    <a:lumOff val="25000"/>
                  </a:schemeClr>
                </a:solidFill>
                <a:cs typeface="+mn-ea"/>
                <a:sym typeface="+mn-lt"/>
              </a:rPr>
              <a:t>点击此处添加文本</a:t>
            </a:r>
          </a:p>
        </p:txBody>
      </p:sp>
    </p:spTree>
    <p:extLst>
      <p:ext uri="{BB962C8B-B14F-4D97-AF65-F5344CB8AC3E}">
        <p14:creationId xmlns:p14="http://schemas.microsoft.com/office/powerpoint/2010/main" val="1882971475"/>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zh-CN" altLang="en-US" sz="3200" dirty="0">
                <a:sym typeface="+mn-lt"/>
              </a:rPr>
              <a:t>点击添加文本</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smtClean="0">
                <a:sym typeface="+mn-lt"/>
              </a:rPr>
              <a:t>02</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948144690"/>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6.17284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90942" y="1134738"/>
            <a:ext cx="2401678" cy="2401678"/>
            <a:chOff x="490942" y="1134738"/>
            <a:chExt cx="2401678" cy="2401678"/>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42" y="1134738"/>
              <a:ext cx="2401678" cy="2401678"/>
            </a:xfrm>
            <a:prstGeom prst="rect">
              <a:avLst/>
            </a:prstGeom>
          </p:spPr>
        </p:pic>
        <p:sp>
          <p:nvSpPr>
            <p:cNvPr id="8" name="文本框 7"/>
            <p:cNvSpPr txBox="1"/>
            <p:nvPr/>
          </p:nvSpPr>
          <p:spPr>
            <a:xfrm>
              <a:off x="904562" y="2158559"/>
              <a:ext cx="1618506" cy="738664"/>
            </a:xfrm>
            <a:prstGeom prst="rect">
              <a:avLst/>
            </a:prstGeom>
            <a:noFill/>
          </p:spPr>
          <p:txBody>
            <a:bodyPr wrap="square" rtlCol="0">
              <a:spAutoFit/>
            </a:bodyPr>
            <a:lstStyle/>
            <a:p>
              <a:r>
                <a:rPr lang="zh-CN" altLang="en-US" sz="1400" dirty="0" smtClean="0">
                  <a:solidFill>
                    <a:srgbClr val="920000"/>
                  </a:solidFill>
                  <a:cs typeface="+mn-ea"/>
                  <a:sym typeface="+mn-lt"/>
                </a:rPr>
                <a:t>点击此处添加文本点击此处添加文本点击此处添加</a:t>
              </a:r>
              <a:r>
                <a:rPr lang="zh-CN" altLang="en-US" sz="1400" dirty="0">
                  <a:solidFill>
                    <a:srgbClr val="920000"/>
                  </a:solidFill>
                  <a:cs typeface="+mn-ea"/>
                  <a:sym typeface="+mn-lt"/>
                </a:rPr>
                <a:t>文</a:t>
              </a:r>
              <a:r>
                <a:rPr lang="zh-CN" altLang="en-US" sz="1400" dirty="0" smtClean="0">
                  <a:solidFill>
                    <a:srgbClr val="920000"/>
                  </a:solidFill>
                  <a:cs typeface="+mn-ea"/>
                  <a:sym typeface="+mn-lt"/>
                </a:rPr>
                <a:t>本</a:t>
              </a:r>
              <a:endParaRPr lang="zh-CN" altLang="en-US" sz="1400" dirty="0">
                <a:solidFill>
                  <a:srgbClr val="920000"/>
                </a:solidFill>
                <a:cs typeface="+mn-ea"/>
                <a:sym typeface="+mn-lt"/>
              </a:endParaRPr>
            </a:p>
          </p:txBody>
        </p:sp>
        <p:sp>
          <p:nvSpPr>
            <p:cNvPr id="9" name="矩形 8"/>
            <p:cNvSpPr/>
            <p:nvPr/>
          </p:nvSpPr>
          <p:spPr>
            <a:xfrm>
              <a:off x="1005929" y="1820005"/>
              <a:ext cx="1415772" cy="338554"/>
            </a:xfrm>
            <a:prstGeom prst="rect">
              <a:avLst/>
            </a:prstGeom>
          </p:spPr>
          <p:txBody>
            <a:bodyPr wrap="none">
              <a:spAutoFit/>
            </a:bodyPr>
            <a:lstStyle/>
            <a:p>
              <a:r>
                <a:rPr lang="zh-CN" altLang="en-US" sz="1600" b="1" dirty="0">
                  <a:solidFill>
                    <a:srgbClr val="920000"/>
                  </a:solidFill>
                  <a:cs typeface="+mn-ea"/>
                  <a:sym typeface="+mn-lt"/>
                </a:rPr>
                <a:t>点</a:t>
              </a:r>
              <a:r>
                <a:rPr lang="zh-CN" altLang="en-US" sz="1600" b="1" dirty="0" smtClean="0">
                  <a:solidFill>
                    <a:srgbClr val="920000"/>
                  </a:solidFill>
                  <a:cs typeface="+mn-ea"/>
                  <a:sym typeface="+mn-lt"/>
                </a:rPr>
                <a:t>击添</a:t>
              </a:r>
              <a:r>
                <a:rPr lang="zh-CN" altLang="en-US" sz="1600" b="1" dirty="0">
                  <a:solidFill>
                    <a:srgbClr val="920000"/>
                  </a:solidFill>
                  <a:cs typeface="+mn-ea"/>
                  <a:sym typeface="+mn-lt"/>
                </a:rPr>
                <a:t>加文本</a:t>
              </a:r>
              <a:endParaRPr lang="zh-CN" altLang="en-US" sz="1600" b="1" dirty="0">
                <a:cs typeface="+mn-ea"/>
                <a:sym typeface="+mn-lt"/>
              </a:endParaRPr>
            </a:p>
          </p:txBody>
        </p:sp>
      </p:grpSp>
      <p:grpSp>
        <p:nvGrpSpPr>
          <p:cNvPr id="6" name="组合 5"/>
          <p:cNvGrpSpPr/>
          <p:nvPr/>
        </p:nvGrpSpPr>
        <p:grpSpPr>
          <a:xfrm>
            <a:off x="3041697" y="859315"/>
            <a:ext cx="3000582" cy="2988000"/>
            <a:chOff x="3041697" y="859315"/>
            <a:chExt cx="3000582" cy="298800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97" y="859315"/>
              <a:ext cx="3000582" cy="2988000"/>
            </a:xfrm>
            <a:prstGeom prst="rect">
              <a:avLst/>
            </a:prstGeom>
          </p:spPr>
        </p:pic>
        <p:sp>
          <p:nvSpPr>
            <p:cNvPr id="10" name="文本框 9"/>
            <p:cNvSpPr txBox="1"/>
            <p:nvPr/>
          </p:nvSpPr>
          <p:spPr>
            <a:xfrm>
              <a:off x="3739891" y="2175822"/>
              <a:ext cx="1618506" cy="738664"/>
            </a:xfrm>
            <a:prstGeom prst="rect">
              <a:avLst/>
            </a:prstGeom>
            <a:noFill/>
          </p:spPr>
          <p:txBody>
            <a:bodyPr wrap="square" rtlCol="0">
              <a:spAutoFit/>
            </a:bodyPr>
            <a:lstStyle/>
            <a:p>
              <a:r>
                <a:rPr lang="zh-CN" altLang="en-US" sz="1400" dirty="0" smtClean="0">
                  <a:solidFill>
                    <a:srgbClr val="00B0F0"/>
                  </a:solidFill>
                  <a:cs typeface="+mn-ea"/>
                  <a:sym typeface="+mn-lt"/>
                </a:rPr>
                <a:t>点击此处添加文本点击此处添加文本点击此处添加</a:t>
              </a:r>
              <a:r>
                <a:rPr lang="zh-CN" altLang="en-US" sz="1400" dirty="0">
                  <a:solidFill>
                    <a:srgbClr val="00B0F0"/>
                  </a:solidFill>
                  <a:cs typeface="+mn-ea"/>
                  <a:sym typeface="+mn-lt"/>
                </a:rPr>
                <a:t>文</a:t>
              </a:r>
              <a:r>
                <a:rPr lang="zh-CN" altLang="en-US" sz="1400" dirty="0" smtClean="0">
                  <a:solidFill>
                    <a:srgbClr val="00B0F0"/>
                  </a:solidFill>
                  <a:cs typeface="+mn-ea"/>
                  <a:sym typeface="+mn-lt"/>
                </a:rPr>
                <a:t>本</a:t>
              </a:r>
              <a:endParaRPr lang="zh-CN" altLang="en-US" sz="1400" dirty="0">
                <a:solidFill>
                  <a:srgbClr val="00B0F0"/>
                </a:solidFill>
                <a:cs typeface="+mn-ea"/>
                <a:sym typeface="+mn-lt"/>
              </a:endParaRPr>
            </a:p>
          </p:txBody>
        </p:sp>
        <p:sp>
          <p:nvSpPr>
            <p:cNvPr id="11" name="矩形 10"/>
            <p:cNvSpPr/>
            <p:nvPr/>
          </p:nvSpPr>
          <p:spPr>
            <a:xfrm>
              <a:off x="3841258" y="1837268"/>
              <a:ext cx="1415772" cy="338554"/>
            </a:xfrm>
            <a:prstGeom prst="rect">
              <a:avLst/>
            </a:prstGeom>
          </p:spPr>
          <p:txBody>
            <a:bodyPr wrap="none">
              <a:spAutoFit/>
            </a:bodyPr>
            <a:lstStyle/>
            <a:p>
              <a:r>
                <a:rPr lang="zh-CN" altLang="en-US" sz="1600" b="1" dirty="0">
                  <a:solidFill>
                    <a:srgbClr val="00B0F0"/>
                  </a:solidFill>
                  <a:cs typeface="+mn-ea"/>
                  <a:sym typeface="+mn-lt"/>
                </a:rPr>
                <a:t>点</a:t>
              </a:r>
              <a:r>
                <a:rPr lang="zh-CN" altLang="en-US" sz="1600" b="1" dirty="0" smtClean="0">
                  <a:solidFill>
                    <a:srgbClr val="00B0F0"/>
                  </a:solidFill>
                  <a:cs typeface="+mn-ea"/>
                  <a:sym typeface="+mn-lt"/>
                </a:rPr>
                <a:t>击添</a:t>
              </a:r>
              <a:r>
                <a:rPr lang="zh-CN" altLang="en-US" sz="1600" b="1" dirty="0">
                  <a:solidFill>
                    <a:srgbClr val="00B0F0"/>
                  </a:solidFill>
                  <a:cs typeface="+mn-ea"/>
                  <a:sym typeface="+mn-lt"/>
                </a:rPr>
                <a:t>加文本</a:t>
              </a:r>
            </a:p>
          </p:txBody>
        </p:sp>
      </p:grpSp>
      <p:grpSp>
        <p:nvGrpSpPr>
          <p:cNvPr id="7" name="组合 6"/>
          <p:cNvGrpSpPr/>
          <p:nvPr/>
        </p:nvGrpSpPr>
        <p:grpSpPr>
          <a:xfrm>
            <a:off x="5866009" y="859315"/>
            <a:ext cx="2993724" cy="2988000"/>
            <a:chOff x="5866009" y="859315"/>
            <a:chExt cx="2993724" cy="298800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009" y="859315"/>
              <a:ext cx="2993724" cy="2988000"/>
            </a:xfrm>
            <a:prstGeom prst="rect">
              <a:avLst/>
            </a:prstGeom>
          </p:spPr>
        </p:pic>
        <p:sp>
          <p:nvSpPr>
            <p:cNvPr id="12" name="文本框 11"/>
            <p:cNvSpPr txBox="1"/>
            <p:nvPr/>
          </p:nvSpPr>
          <p:spPr>
            <a:xfrm>
              <a:off x="6547881" y="2158559"/>
              <a:ext cx="1618506" cy="738664"/>
            </a:xfrm>
            <a:prstGeom prst="rect">
              <a:avLst/>
            </a:prstGeom>
            <a:noFill/>
          </p:spPr>
          <p:txBody>
            <a:bodyPr wrap="square" rtlCol="0">
              <a:spAutoFit/>
            </a:bodyPr>
            <a:lstStyle/>
            <a:p>
              <a:r>
                <a:rPr lang="zh-CN" altLang="en-US" sz="1400" dirty="0" smtClean="0">
                  <a:solidFill>
                    <a:srgbClr val="679C31"/>
                  </a:solidFill>
                  <a:cs typeface="+mn-ea"/>
                  <a:sym typeface="+mn-lt"/>
                </a:rPr>
                <a:t>点击此处添加文本点击此处添加文本点击此处添加</a:t>
              </a:r>
              <a:r>
                <a:rPr lang="zh-CN" altLang="en-US" sz="1400" dirty="0">
                  <a:solidFill>
                    <a:srgbClr val="679C31"/>
                  </a:solidFill>
                  <a:cs typeface="+mn-ea"/>
                  <a:sym typeface="+mn-lt"/>
                </a:rPr>
                <a:t>文</a:t>
              </a:r>
              <a:r>
                <a:rPr lang="zh-CN" altLang="en-US" sz="1400" dirty="0" smtClean="0">
                  <a:solidFill>
                    <a:srgbClr val="679C31"/>
                  </a:solidFill>
                  <a:cs typeface="+mn-ea"/>
                  <a:sym typeface="+mn-lt"/>
                </a:rPr>
                <a:t>本</a:t>
              </a:r>
              <a:endParaRPr lang="zh-CN" altLang="en-US" sz="1400" dirty="0">
                <a:solidFill>
                  <a:srgbClr val="679C31"/>
                </a:solidFill>
                <a:cs typeface="+mn-ea"/>
                <a:sym typeface="+mn-lt"/>
              </a:endParaRPr>
            </a:p>
          </p:txBody>
        </p:sp>
        <p:sp>
          <p:nvSpPr>
            <p:cNvPr id="13" name="矩形 12"/>
            <p:cNvSpPr/>
            <p:nvPr/>
          </p:nvSpPr>
          <p:spPr>
            <a:xfrm>
              <a:off x="6649248" y="1820005"/>
              <a:ext cx="1415772" cy="338554"/>
            </a:xfrm>
            <a:prstGeom prst="rect">
              <a:avLst/>
            </a:prstGeom>
          </p:spPr>
          <p:txBody>
            <a:bodyPr wrap="none">
              <a:spAutoFit/>
            </a:bodyPr>
            <a:lstStyle/>
            <a:p>
              <a:r>
                <a:rPr lang="zh-CN" altLang="en-US" sz="1600" b="1" dirty="0">
                  <a:solidFill>
                    <a:srgbClr val="679C31"/>
                  </a:solidFill>
                  <a:cs typeface="+mn-ea"/>
                  <a:sym typeface="+mn-lt"/>
                </a:rPr>
                <a:t>点</a:t>
              </a:r>
              <a:r>
                <a:rPr lang="zh-CN" altLang="en-US" sz="1600" b="1" dirty="0" smtClean="0">
                  <a:solidFill>
                    <a:srgbClr val="679C31"/>
                  </a:solidFill>
                  <a:cs typeface="+mn-ea"/>
                  <a:sym typeface="+mn-lt"/>
                </a:rPr>
                <a:t>击添</a:t>
              </a:r>
              <a:r>
                <a:rPr lang="zh-CN" altLang="en-US" sz="1600" b="1" dirty="0">
                  <a:solidFill>
                    <a:srgbClr val="679C31"/>
                  </a:solidFill>
                  <a:cs typeface="+mn-ea"/>
                  <a:sym typeface="+mn-lt"/>
                </a:rPr>
                <a:t>加文本</a:t>
              </a:r>
            </a:p>
          </p:txBody>
        </p:sp>
      </p:grpSp>
    </p:spTree>
    <p:extLst>
      <p:ext uri="{BB962C8B-B14F-4D97-AF65-F5344CB8AC3E}">
        <p14:creationId xmlns:p14="http://schemas.microsoft.com/office/powerpoint/2010/main" val="1905005931"/>
      </p:ext>
    </p:extLst>
  </p:cSld>
  <p:clrMapOvr>
    <a:masterClrMapping/>
  </p:clrMapOvr>
  <p:transition spd="slow" advTm="0">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9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9000">
                                          <p:cBhvr additive="base">
                                            <p:cTn id="7" dur="1500" fill="hold"/>
                                            <p:tgtEl>
                                              <p:spTgt spid="7"/>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9000">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14:bounceEnd="69000">
                                          <p:cBhvr additive="base">
                                            <p:cTn id="11" dur="1500" fill="hold"/>
                                            <p:tgtEl>
                                              <p:spTgt spid="6"/>
                                            </p:tgtEl>
                                            <p:attrNameLst>
                                              <p:attrName>ppt_x</p:attrName>
                                            </p:attrNameLst>
                                          </p:cBhvr>
                                          <p:tavLst>
                                            <p:tav tm="0">
                                              <p:val>
                                                <p:strVal val="0-#ppt_w/2"/>
                                              </p:val>
                                            </p:tav>
                                            <p:tav tm="100000">
                                              <p:val>
                                                <p:strVal val="#ppt_x"/>
                                              </p:val>
                                            </p:tav>
                                          </p:tavLst>
                                        </p:anim>
                                        <p:anim calcmode="lin" valueType="num" p14:bounceEnd="69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9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9000">
                                          <p:cBhvr additive="base">
                                            <p:cTn id="15" dur="1500" fill="hold"/>
                                            <p:tgtEl>
                                              <p:spTgt spid="5"/>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5"/>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1500" fill="hold"/>
                                            <p:tgtEl>
                                              <p:spTgt spid="7"/>
                                            </p:tgtEl>
                                            <p:attrNameLst>
                                              <p:attrName>r</p:attrName>
                                            </p:attrNameLst>
                                          </p:cBhvr>
                                        </p:animRot>
                                      </p:childTnLst>
                                    </p:cTn>
                                  </p:par>
                                  <p:par>
                                    <p:cTn id="19" presetID="8" presetClass="emph" presetSubtype="0" fill="hold" nodeType="withEffect">
                                      <p:stCondLst>
                                        <p:cond delay="250"/>
                                      </p:stCondLst>
                                      <p:childTnLst>
                                        <p:animRot by="21600000">
                                          <p:cBhvr>
                                            <p:cTn id="20" dur="1500" fill="hold"/>
                                            <p:tgtEl>
                                              <p:spTgt spid="6"/>
                                            </p:tgtEl>
                                            <p:attrNameLst>
                                              <p:attrName>r</p:attrName>
                                            </p:attrNameLst>
                                          </p:cBhvr>
                                        </p:animRot>
                                      </p:childTnLst>
                                    </p:cTn>
                                  </p:par>
                                  <p:par>
                                    <p:cTn id="21" presetID="8" presetClass="emph" presetSubtype="0" fill="hold" nodeType="withEffect">
                                      <p:stCondLst>
                                        <p:cond delay="500"/>
                                      </p:stCondLst>
                                      <p:childTnLst>
                                        <p:animRot by="21600000">
                                          <p:cBhvr>
                                            <p:cTn id="22" dur="1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0-#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0-#ppt_w/2"/>
                                              </p:val>
                                            </p:tav>
                                            <p:tav tm="100000">
                                              <p:val>
                                                <p:strVal val="#ppt_x"/>
                                              </p:val>
                                            </p:tav>
                                          </p:tavLst>
                                        </p:anim>
                                        <p:anim calcmode="lin" valueType="num">
                                          <p:cBhvr additive="base">
                                            <p:cTn id="16" dur="1500" fill="hold"/>
                                            <p:tgtEl>
                                              <p:spTgt spid="5"/>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1500" fill="hold"/>
                                            <p:tgtEl>
                                              <p:spTgt spid="7"/>
                                            </p:tgtEl>
                                            <p:attrNameLst>
                                              <p:attrName>r</p:attrName>
                                            </p:attrNameLst>
                                          </p:cBhvr>
                                        </p:animRot>
                                      </p:childTnLst>
                                    </p:cTn>
                                  </p:par>
                                  <p:par>
                                    <p:cTn id="19" presetID="8" presetClass="emph" presetSubtype="0" fill="hold" nodeType="withEffect">
                                      <p:stCondLst>
                                        <p:cond delay="250"/>
                                      </p:stCondLst>
                                      <p:childTnLst>
                                        <p:animRot by="21600000">
                                          <p:cBhvr>
                                            <p:cTn id="20" dur="1500" fill="hold"/>
                                            <p:tgtEl>
                                              <p:spTgt spid="6"/>
                                            </p:tgtEl>
                                            <p:attrNameLst>
                                              <p:attrName>r</p:attrName>
                                            </p:attrNameLst>
                                          </p:cBhvr>
                                        </p:animRot>
                                      </p:childTnLst>
                                    </p:cTn>
                                  </p:par>
                                  <p:par>
                                    <p:cTn id="21" presetID="8" presetClass="emph" presetSubtype="0" fill="hold" nodeType="withEffect">
                                      <p:stCondLst>
                                        <p:cond delay="500"/>
                                      </p:stCondLst>
                                      <p:childTnLst>
                                        <p:animRot by="21600000">
                                          <p:cBhvr>
                                            <p:cTn id="22" dur="1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451690"/>
            <a:ext cx="2279804" cy="2279804"/>
            <a:chOff x="370360" y="451690"/>
            <a:chExt cx="2279804"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279804" cy="2279804"/>
            </a:xfrm>
            <a:prstGeom prst="rect">
              <a:avLst/>
            </a:prstGeom>
          </p:spPr>
        </p:pic>
        <p:sp>
          <p:nvSpPr>
            <p:cNvPr id="7" name="文本框 6"/>
            <p:cNvSpPr txBox="1"/>
            <p:nvPr/>
          </p:nvSpPr>
          <p:spPr>
            <a:xfrm rot="1301868">
              <a:off x="754119" y="1114538"/>
              <a:ext cx="1334008" cy="954107"/>
            </a:xfrm>
            <a:prstGeom prst="rect">
              <a:avLst/>
            </a:prstGeom>
            <a:noFill/>
          </p:spPr>
          <p:txBody>
            <a:bodyPr wrap="square" rtlCol="0">
              <a:spAutoFit/>
            </a:bodyPr>
            <a:lstStyle/>
            <a:p>
              <a:r>
                <a:rPr lang="zh-CN" altLang="en-US" sz="1400" dirty="0" smtClean="0">
                  <a:solidFill>
                    <a:srgbClr val="F56636"/>
                  </a:solidFill>
                  <a:cs typeface="+mn-ea"/>
                  <a:sym typeface="+mn-lt"/>
                </a:rPr>
                <a:t>点击此处添加文本点击此处添加文本点击此处添加</a:t>
              </a:r>
              <a:r>
                <a:rPr lang="zh-CN" altLang="en-US" sz="1400" dirty="0">
                  <a:solidFill>
                    <a:srgbClr val="F56636"/>
                  </a:solidFill>
                  <a:cs typeface="+mn-ea"/>
                  <a:sym typeface="+mn-lt"/>
                </a:rPr>
                <a:t>文</a:t>
              </a:r>
              <a:r>
                <a:rPr lang="zh-CN" altLang="en-US" sz="1400" dirty="0" smtClean="0">
                  <a:solidFill>
                    <a:srgbClr val="F56636"/>
                  </a:solidFill>
                  <a:cs typeface="+mn-ea"/>
                  <a:sym typeface="+mn-lt"/>
                </a:rPr>
                <a:t>本</a:t>
              </a:r>
              <a:endParaRPr lang="zh-CN" altLang="en-US" sz="1400" dirty="0">
                <a:solidFill>
                  <a:srgbClr val="F56636"/>
                </a:solidFill>
                <a:cs typeface="+mn-ea"/>
                <a:sym typeface="+mn-lt"/>
              </a:endParaRPr>
            </a:p>
          </p:txBody>
        </p:sp>
      </p:grpSp>
      <p:grpSp>
        <p:nvGrpSpPr>
          <p:cNvPr id="13" name="组合 12"/>
          <p:cNvGrpSpPr/>
          <p:nvPr/>
        </p:nvGrpSpPr>
        <p:grpSpPr>
          <a:xfrm>
            <a:off x="2126859" y="1777845"/>
            <a:ext cx="2263968" cy="2263968"/>
            <a:chOff x="2126859" y="1777845"/>
            <a:chExt cx="2263968"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9" y="1777845"/>
              <a:ext cx="2263968" cy="2263968"/>
            </a:xfrm>
            <a:prstGeom prst="rect">
              <a:avLst/>
            </a:prstGeom>
          </p:spPr>
        </p:pic>
        <p:sp>
          <p:nvSpPr>
            <p:cNvPr id="8" name="文本框 7"/>
            <p:cNvSpPr txBox="1"/>
            <p:nvPr/>
          </p:nvSpPr>
          <p:spPr>
            <a:xfrm rot="20605671">
              <a:off x="2758524" y="2483063"/>
              <a:ext cx="1334008" cy="954107"/>
            </a:xfrm>
            <a:prstGeom prst="rect">
              <a:avLst/>
            </a:prstGeom>
            <a:noFill/>
          </p:spPr>
          <p:txBody>
            <a:bodyPr wrap="square" rtlCol="0">
              <a:spAutoFit/>
            </a:bodyPr>
            <a:lstStyle/>
            <a:p>
              <a:r>
                <a:rPr lang="zh-CN" altLang="en-US" sz="1400" dirty="0" smtClean="0">
                  <a:solidFill>
                    <a:srgbClr val="F56636"/>
                  </a:solidFill>
                  <a:cs typeface="+mn-ea"/>
                  <a:sym typeface="+mn-lt"/>
                </a:rPr>
                <a:t>点击此处添加文本点击此处添加文本点击此处添加</a:t>
              </a:r>
              <a:r>
                <a:rPr lang="zh-CN" altLang="en-US" sz="1400" dirty="0">
                  <a:solidFill>
                    <a:srgbClr val="F56636"/>
                  </a:solidFill>
                  <a:cs typeface="+mn-ea"/>
                  <a:sym typeface="+mn-lt"/>
                </a:rPr>
                <a:t>文</a:t>
              </a:r>
              <a:r>
                <a:rPr lang="zh-CN" altLang="en-US" sz="1400" dirty="0" smtClean="0">
                  <a:solidFill>
                    <a:srgbClr val="F56636"/>
                  </a:solidFill>
                  <a:cs typeface="+mn-ea"/>
                  <a:sym typeface="+mn-lt"/>
                </a:rPr>
                <a:t>本</a:t>
              </a:r>
              <a:endParaRPr lang="zh-CN" altLang="en-US" sz="1400" dirty="0">
                <a:solidFill>
                  <a:srgbClr val="F56636"/>
                </a:solidFill>
                <a:cs typeface="+mn-ea"/>
                <a:sym typeface="+mn-lt"/>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64184"/>
                <a:gd name="connsiteX1" fmla="*/ 2077630 w 2077630"/>
                <a:gd name="connsiteY1" fmla="*/ 0 h 1364184"/>
                <a:gd name="connsiteX2" fmla="*/ 2077630 w 2077630"/>
                <a:gd name="connsiteY2" fmla="*/ 0 h 1364184"/>
                <a:gd name="connsiteX3" fmla="*/ 2077630 w 2077630"/>
                <a:gd name="connsiteY3" fmla="*/ 675729 h 1364184"/>
                <a:gd name="connsiteX4" fmla="*/ 1401901 w 2077630"/>
                <a:gd name="connsiteY4" fmla="*/ 1351458 h 1364184"/>
                <a:gd name="connsiteX5" fmla="*/ 0 w 2077630"/>
                <a:gd name="connsiteY5" fmla="*/ 1351458 h 1364184"/>
                <a:gd name="connsiteX6" fmla="*/ 0 w 2077630"/>
                <a:gd name="connsiteY6" fmla="*/ 1351458 h 1364184"/>
                <a:gd name="connsiteX7" fmla="*/ 0 w 2077630"/>
                <a:gd name="connsiteY7" fmla="*/ 675729 h 1364184"/>
                <a:gd name="connsiteX8" fmla="*/ 675729 w 2077630"/>
                <a:gd name="connsiteY8" fmla="*/ 0 h 1364184"/>
                <a:gd name="connsiteX0" fmla="*/ 675729 w 2114550"/>
                <a:gd name="connsiteY0" fmla="*/ 11889 h 1376073"/>
                <a:gd name="connsiteX1" fmla="*/ 2077630 w 2114550"/>
                <a:gd name="connsiteY1" fmla="*/ 11889 h 1376073"/>
                <a:gd name="connsiteX2" fmla="*/ 2114550 w 2114550"/>
                <a:gd name="connsiteY2" fmla="*/ 0 h 1376073"/>
                <a:gd name="connsiteX3" fmla="*/ 2077630 w 2114550"/>
                <a:gd name="connsiteY3" fmla="*/ 687618 h 1376073"/>
                <a:gd name="connsiteX4" fmla="*/ 1401901 w 2114550"/>
                <a:gd name="connsiteY4" fmla="*/ 1363347 h 1376073"/>
                <a:gd name="connsiteX5" fmla="*/ 0 w 2114550"/>
                <a:gd name="connsiteY5" fmla="*/ 1363347 h 1376073"/>
                <a:gd name="connsiteX6" fmla="*/ 0 w 2114550"/>
                <a:gd name="connsiteY6" fmla="*/ 1363347 h 1376073"/>
                <a:gd name="connsiteX7" fmla="*/ 0 w 2114550"/>
                <a:gd name="connsiteY7" fmla="*/ 687618 h 1376073"/>
                <a:gd name="connsiteX8" fmla="*/ 675729 w 2114550"/>
                <a:gd name="connsiteY8" fmla="*/ 11889 h 13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 fmla="*/ 675729 w 2077630"/>
                <a:gd name="connsiteY0" fmla="*/ 0 h 1364184"/>
                <a:gd name="connsiteX1" fmla="*/ 2077630 w 2077630"/>
                <a:gd name="connsiteY1" fmla="*/ 0 h 1364184"/>
                <a:gd name="connsiteX2" fmla="*/ 2077630 w 2077630"/>
                <a:gd name="connsiteY2" fmla="*/ 0 h 1364184"/>
                <a:gd name="connsiteX3" fmla="*/ 2077630 w 2077630"/>
                <a:gd name="connsiteY3" fmla="*/ 675729 h 1364184"/>
                <a:gd name="connsiteX4" fmla="*/ 1401901 w 2077630"/>
                <a:gd name="connsiteY4" fmla="*/ 1351458 h 1364184"/>
                <a:gd name="connsiteX5" fmla="*/ 0 w 2077630"/>
                <a:gd name="connsiteY5" fmla="*/ 1351458 h 1364184"/>
                <a:gd name="connsiteX6" fmla="*/ 0 w 2077630"/>
                <a:gd name="connsiteY6" fmla="*/ 1351458 h 1364184"/>
                <a:gd name="connsiteX7" fmla="*/ 0 w 2077630"/>
                <a:gd name="connsiteY7" fmla="*/ 675729 h 1364184"/>
                <a:gd name="connsiteX8" fmla="*/ 675729 w 2077630"/>
                <a:gd name="connsiteY8" fmla="*/ 0 h 1364184"/>
                <a:gd name="connsiteX0" fmla="*/ 675729 w 2114550"/>
                <a:gd name="connsiteY0" fmla="*/ 11889 h 1376073"/>
                <a:gd name="connsiteX1" fmla="*/ 2077630 w 2114550"/>
                <a:gd name="connsiteY1" fmla="*/ 11889 h 1376073"/>
                <a:gd name="connsiteX2" fmla="*/ 2114550 w 2114550"/>
                <a:gd name="connsiteY2" fmla="*/ 0 h 1376073"/>
                <a:gd name="connsiteX3" fmla="*/ 2077630 w 2114550"/>
                <a:gd name="connsiteY3" fmla="*/ 687618 h 1376073"/>
                <a:gd name="connsiteX4" fmla="*/ 1401901 w 2114550"/>
                <a:gd name="connsiteY4" fmla="*/ 1363347 h 1376073"/>
                <a:gd name="connsiteX5" fmla="*/ 0 w 2114550"/>
                <a:gd name="connsiteY5" fmla="*/ 1363347 h 1376073"/>
                <a:gd name="connsiteX6" fmla="*/ 0 w 2114550"/>
                <a:gd name="connsiteY6" fmla="*/ 1363347 h 1376073"/>
                <a:gd name="connsiteX7" fmla="*/ 0 w 2114550"/>
                <a:gd name="connsiteY7" fmla="*/ 687618 h 1376073"/>
                <a:gd name="connsiteX8" fmla="*/ 675729 w 2114550"/>
                <a:gd name="connsiteY8" fmla="*/ 11889 h 1376073"/>
                <a:gd name="connsiteX0" fmla="*/ 675729 w 2114550"/>
                <a:gd name="connsiteY0" fmla="*/ 11889 h 1376073"/>
                <a:gd name="connsiteX1" fmla="*/ 2077630 w 2114550"/>
                <a:gd name="connsiteY1" fmla="*/ 11889 h 1376073"/>
                <a:gd name="connsiteX2" fmla="*/ 2114550 w 2114550"/>
                <a:gd name="connsiteY2" fmla="*/ 0 h 1376073"/>
                <a:gd name="connsiteX3" fmla="*/ 2077630 w 2114550"/>
                <a:gd name="connsiteY3" fmla="*/ 687618 h 1376073"/>
                <a:gd name="connsiteX4" fmla="*/ 1401901 w 2114550"/>
                <a:gd name="connsiteY4" fmla="*/ 1363347 h 1376073"/>
                <a:gd name="connsiteX5" fmla="*/ 0 w 2114550"/>
                <a:gd name="connsiteY5" fmla="*/ 1363347 h 1376073"/>
                <a:gd name="connsiteX6" fmla="*/ 0 w 2114550"/>
                <a:gd name="connsiteY6" fmla="*/ 1363347 h 1376073"/>
                <a:gd name="connsiteX7" fmla="*/ 0 w 2114550"/>
                <a:gd name="connsiteY7" fmla="*/ 687618 h 1376073"/>
                <a:gd name="connsiteX8" fmla="*/ 675729 w 2114550"/>
                <a:gd name="connsiteY8" fmla="*/ 11889 h 13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2767032"/>
      </p:ext>
    </p:extLst>
  </p:cSld>
  <p:clrMapOvr>
    <a:masterClrMapping/>
  </p:clrMapOvr>
  <p:transition spd="slow" advTm="0">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667">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667">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667">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667">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667">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90668 w 4003028"/>
              <a:gd name="connsiteY90" fmla="*/ 3044425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111" fmla="*/ 1187875 w 4003028"/>
              <a:gd name="connsiteY111" fmla="*/ 818604 h 3488687"/>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42089 w 4003028"/>
              <a:gd name="connsiteY86" fmla="*/ 3333099 h 3488687"/>
              <a:gd name="connsiteX87" fmla="*/ 2921933 w 4003028"/>
              <a:gd name="connsiteY87" fmla="*/ 3257476 h 3488687"/>
              <a:gd name="connsiteX88" fmla="*/ 3436520 w 4003028"/>
              <a:gd name="connsiteY88" fmla="*/ 3026269 h 3488687"/>
              <a:gd name="connsiteX89" fmla="*/ 3490668 w 4003028"/>
              <a:gd name="connsiteY89" fmla="*/ 3044425 h 3488687"/>
              <a:gd name="connsiteX90" fmla="*/ 3466564 w 4003028"/>
              <a:gd name="connsiteY90" fmla="*/ 3009477 h 3488687"/>
              <a:gd name="connsiteX91" fmla="*/ 3487849 w 4003028"/>
              <a:gd name="connsiteY91" fmla="*/ 3036935 h 3488687"/>
              <a:gd name="connsiteX92" fmla="*/ 3850394 w 4003028"/>
              <a:gd name="connsiteY92" fmla="*/ 3229480 h 3488687"/>
              <a:gd name="connsiteX93" fmla="*/ 4003028 w 4003028"/>
              <a:gd name="connsiteY93" fmla="*/ 3047507 h 3488687"/>
              <a:gd name="connsiteX94" fmla="*/ 3906403 w 4003028"/>
              <a:gd name="connsiteY94" fmla="*/ 3033869 h 3488687"/>
              <a:gd name="connsiteX95" fmla="*/ 3685069 w 4003028"/>
              <a:gd name="connsiteY95" fmla="*/ 2942485 h 3488687"/>
              <a:gd name="connsiteX96" fmla="*/ 3680287 w 4003028"/>
              <a:gd name="connsiteY96" fmla="*/ 2938317 h 3488687"/>
              <a:gd name="connsiteX97" fmla="*/ 3682685 w 4003028"/>
              <a:gd name="connsiteY97" fmla="*/ 2923853 h 3488687"/>
              <a:gd name="connsiteX98" fmla="*/ 3888092 w 4003028"/>
              <a:gd name="connsiteY98" fmla="*/ 2294241 h 3488687"/>
              <a:gd name="connsiteX99" fmla="*/ 3647315 w 4003028"/>
              <a:gd name="connsiteY99" fmla="*/ 2791101 h 3488687"/>
              <a:gd name="connsiteX100" fmla="*/ 3618912 w 4003028"/>
              <a:gd name="connsiteY100" fmla="*/ 2884803 h 3488687"/>
              <a:gd name="connsiteX101" fmla="*/ 3598514 w 4003028"/>
              <a:gd name="connsiteY101" fmla="*/ 2867018 h 3488687"/>
              <a:gd name="connsiteX102" fmla="*/ 3013134 w 4003028"/>
              <a:gd name="connsiteY102" fmla="*/ 1104274 h 3488687"/>
              <a:gd name="connsiteX103" fmla="*/ 2996120 w 4003028"/>
              <a:gd name="connsiteY103" fmla="*/ 1074045 h 3488687"/>
              <a:gd name="connsiteX104" fmla="*/ 2983995 w 4003028"/>
              <a:gd name="connsiteY104" fmla="*/ 999080 h 3488687"/>
              <a:gd name="connsiteX105" fmla="*/ 2974776 w 4003028"/>
              <a:gd name="connsiteY105" fmla="*/ 0 h 3488687"/>
              <a:gd name="connsiteX106" fmla="*/ 2869551 w 4003028"/>
              <a:gd name="connsiteY106" fmla="*/ 826280 h 3488687"/>
              <a:gd name="connsiteX107" fmla="*/ 2871430 w 4003028"/>
              <a:gd name="connsiteY107" fmla="*/ 888358 h 3488687"/>
              <a:gd name="connsiteX108" fmla="*/ 2810257 w 4003028"/>
              <a:gd name="connsiteY108" fmla="*/ 821365 h 3488687"/>
              <a:gd name="connsiteX109" fmla="*/ 1224809 w 4003028"/>
              <a:gd name="connsiteY109" fmla="*/ 795402 h 3488687"/>
              <a:gd name="connsiteX110" fmla="*/ 1187875 w 4003028"/>
              <a:gd name="connsiteY110" fmla="*/ 818604 h 348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 fmla="*/ 3334746 w 3334746"/>
                <a:gd name="connsiteY0" fmla="*/ 272044 h 573089"/>
                <a:gd name="connsiteX1" fmla="*/ 3334746 w 3334746"/>
                <a:gd name="connsiteY1" fmla="*/ 374108 h 573089"/>
                <a:gd name="connsiteX2" fmla="*/ 0 w 3334746"/>
                <a:gd name="connsiteY2" fmla="*/ 374108 h 573089"/>
                <a:gd name="connsiteX3" fmla="*/ 0 w 3334746"/>
                <a:gd name="connsiteY3" fmla="*/ 189983 h 573089"/>
                <a:gd name="connsiteX4" fmla="*/ 3334746 w 3334746"/>
                <a:gd name="connsiteY4" fmla="*/ 272044 h 573089"/>
                <a:gd name="connsiteX0" fmla="*/ 3334746 w 3334750"/>
                <a:gd name="connsiteY0" fmla="*/ 272044 h 524894"/>
                <a:gd name="connsiteX1" fmla="*/ 3334749 w 3334750"/>
                <a:gd name="connsiteY1" fmla="*/ 319400 h 524894"/>
                <a:gd name="connsiteX2" fmla="*/ 0 w 3334750"/>
                <a:gd name="connsiteY2" fmla="*/ 374108 h 524894"/>
                <a:gd name="connsiteX3" fmla="*/ 0 w 3334750"/>
                <a:gd name="connsiteY3" fmla="*/ 189983 h 524894"/>
                <a:gd name="connsiteX4" fmla="*/ 3334746 w 3334750"/>
                <a:gd name="connsiteY4" fmla="*/ 272044 h 524894"/>
                <a:gd name="connsiteX0" fmla="*/ 3334746 w 3334749"/>
                <a:gd name="connsiteY0" fmla="*/ 272044 h 524894"/>
                <a:gd name="connsiteX1" fmla="*/ 3334749 w 3334749"/>
                <a:gd name="connsiteY1" fmla="*/ 319400 h 524894"/>
                <a:gd name="connsiteX2" fmla="*/ 0 w 3334749"/>
                <a:gd name="connsiteY2" fmla="*/ 374108 h 524894"/>
                <a:gd name="connsiteX3" fmla="*/ 2540 w 3334749"/>
                <a:gd name="connsiteY3" fmla="*/ 285603 h 524894"/>
                <a:gd name="connsiteX4" fmla="*/ 0 w 3334749"/>
                <a:gd name="connsiteY4" fmla="*/ 189983 h 524894"/>
                <a:gd name="connsiteX5" fmla="*/ 3334746 w 3334749"/>
                <a:gd name="connsiteY5" fmla="*/ 272044 h 524894"/>
                <a:gd name="connsiteX0" fmla="*/ 3510007 w 3510010"/>
                <a:gd name="connsiteY0" fmla="*/ 272044 h 524894"/>
                <a:gd name="connsiteX1" fmla="*/ 3510010 w 3510010"/>
                <a:gd name="connsiteY1" fmla="*/ 319400 h 524894"/>
                <a:gd name="connsiteX2" fmla="*/ 175261 w 3510010"/>
                <a:gd name="connsiteY2" fmla="*/ 374108 h 524894"/>
                <a:gd name="connsiteX3" fmla="*/ 4 w 3510010"/>
                <a:gd name="connsiteY3" fmla="*/ 434771 h 524894"/>
                <a:gd name="connsiteX4" fmla="*/ 175261 w 3510010"/>
                <a:gd name="connsiteY4" fmla="*/ 189983 h 524894"/>
                <a:gd name="connsiteX5" fmla="*/ 3510007 w 3510010"/>
                <a:gd name="connsiteY5" fmla="*/ 272044 h 5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FC000"/>
                  </a:fgClr>
                  <a:bgClr>
                    <a:srgbClr val="FF6600"/>
                  </a:bgClr>
                </a:pattFill>
                <a:effectLst>
                  <a:outerShdw dist="38100" dir="2700000" algn="tl" rotWithShape="0">
                    <a:srgbClr val="A9250B"/>
                  </a:outerShdw>
                </a:effectLst>
                <a:cs typeface="+mn-ea"/>
              </a:defRPr>
            </a:lvl1pPr>
          </a:lstStyle>
          <a:p>
            <a:r>
              <a:rPr lang="zh-CN" altLang="en-US" sz="3200" dirty="0">
                <a:sym typeface="+mn-lt"/>
              </a:rPr>
              <a:t>点击添加文本</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FC000"/>
                  </a:fgClr>
                  <a:bgClr>
                    <a:srgbClr val="FF6600"/>
                  </a:bgClr>
                </a:pattFill>
                <a:effectLst>
                  <a:outerShdw dist="38100" dir="2700000" algn="tl" rotWithShape="0">
                    <a:srgbClr val="A9250B"/>
                  </a:outerShdw>
                </a:effectLst>
                <a:cs typeface="+mn-ea"/>
              </a:defRPr>
            </a:lvl1pPr>
          </a:lstStyle>
          <a:p>
            <a:r>
              <a:rPr lang="en-US" altLang="zh-CN" sz="5400" dirty="0" smtClean="0">
                <a:sym typeface="+mn-lt"/>
              </a:rPr>
              <a:t>03</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784036578"/>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15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2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67"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panose="020F0302020204030204"/>
        <a:ea typeface="华康少女文字W5"/>
        <a:cs typeface=""/>
      </a:majorFont>
      <a:minorFont>
        <a:latin typeface="DFPOP1-W9" panose="020F0502020204030204"/>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1069</TotalTime>
  <Words>267</Words>
  <PresentationFormat>全屏显示(16:9)</PresentationFormat>
  <Paragraphs>61</Paragraphs>
  <Slides>15</Slides>
  <Notes>15</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15</vt:i4>
      </vt:variant>
    </vt:vector>
  </HeadingPairs>
  <TitlesOfParts>
    <vt:vector size="21" baseType="lpstr">
      <vt:lpstr>Calibri</vt:lpstr>
      <vt:lpstr>宋体</vt:lpstr>
      <vt:lpstr>Arial</vt:lpstr>
      <vt:lpstr>DFPOP1-W9</vt:lpstr>
      <vt:lpstr>华康少女文字W5</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2016-08-08T05:55:17Z</dcterms:created>
  <dcterms:modified xsi:type="dcterms:W3CDTF">2017-07-02T11:03:39Z</dcterms:modified>
</cp:coreProperties>
</file>