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7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19D"/>
    <a:srgbClr val="838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17/08/2023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17/08/2023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7205"/>
            <a:stretch/>
          </p:blipFill>
          <p:spPr>
            <a:xfrm>
              <a:off x="3943728" y="0"/>
              <a:ext cx="8248272" cy="78707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87080" y="1643605"/>
            <a:ext cx="10387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7+8. BÀI 4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TRANG PHỤC VỚI HOA VĂN DÂN TỘC THIỂU SỐ ( 2 tiết)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04485" y="175471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 8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47DFE36A-84A5-75B9-D75D-DB8A0559676A}"/>
              </a:ext>
            </a:extLst>
          </p:cNvPr>
          <p:cNvSpPr txBox="1"/>
          <p:nvPr/>
        </p:nvSpPr>
        <p:spPr>
          <a:xfrm>
            <a:off x="426956" y="335964"/>
            <a:ext cx="188647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hiện: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1976A-955F-5EDE-97DD-359EB153F5AD}"/>
              </a:ext>
            </a:extLst>
          </p:cNvPr>
          <p:cNvSpPr txBox="1"/>
          <p:nvPr/>
        </p:nvSpPr>
        <p:spPr>
          <a:xfrm>
            <a:off x="2171347" y="265175"/>
            <a:ext cx="8444837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</a:t>
            </a:r>
            <a:r>
              <a:rPr lang="fr-FR" sz="24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ợi</a:t>
            </a:r>
            <a:r>
              <a:rPr lang="fr-FR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ý</a:t>
            </a:r>
            <a:r>
              <a:rPr lang="vi-VN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các bước sử dụng hoa văn trong thiết kế một bộ trang phục</a:t>
            </a:r>
            <a:r>
              <a:rPr lang="fr-FR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092" t="30870" r="41688" b="3497"/>
          <a:stretch/>
        </p:blipFill>
        <p:spPr>
          <a:xfrm>
            <a:off x="9098131" y="1125473"/>
            <a:ext cx="1700933" cy="4496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230" t="30358" r="55209" b="3047"/>
          <a:stretch/>
        </p:blipFill>
        <p:spPr>
          <a:xfrm>
            <a:off x="6348772" y="1128335"/>
            <a:ext cx="1597364" cy="4493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156" t="30422" r="68843" b="3753"/>
          <a:stretch/>
        </p:blipFill>
        <p:spPr>
          <a:xfrm>
            <a:off x="3487506" y="1125356"/>
            <a:ext cx="1669710" cy="4496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95" t="29715" r="82035" b="2810"/>
          <a:stretch/>
        </p:blipFill>
        <p:spPr>
          <a:xfrm>
            <a:off x="751778" y="1120902"/>
            <a:ext cx="1730465" cy="4557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948" y="5870448"/>
            <a:ext cx="255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B1. XD được ý tưởng và thiết kế kiểu dáng trang phục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5367" y="5909452"/>
            <a:ext cx="255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B2. Sử dụng hoa văn truyền thống trong trang trí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0460" y="5886171"/>
            <a:ext cx="255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B1. Phối màu trang phục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95553" y="5870447"/>
            <a:ext cx="255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B1. Hoàn thiện bản thiết kế trang phục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>
            <a:extLst>
              <a:ext uri="{FF2B5EF4-FFF2-40B4-BE49-F238E27FC236}">
                <a16:creationId xmlns:a16="http://schemas.microsoft.com/office/drawing/2014/main" id="{47DFE36A-84A5-75B9-D75D-DB8A0559676A}"/>
              </a:ext>
            </a:extLst>
          </p:cNvPr>
          <p:cNvSpPr txBox="1"/>
          <p:nvPr/>
        </p:nvSpPr>
        <p:spPr>
          <a:xfrm>
            <a:off x="710715" y="501447"/>
            <a:ext cx="30480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0BA02-4E76-6642-72E3-EEB12D855E4A}"/>
              </a:ext>
            </a:extLst>
          </p:cNvPr>
          <p:cNvSpPr txBox="1"/>
          <p:nvPr/>
        </p:nvSpPr>
        <p:spPr>
          <a:xfrm>
            <a:off x="1319784" y="1224599"/>
            <a:ext cx="7094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 tập: </a:t>
            </a:r>
            <a:r>
              <a:rPr lang="vi-VN" sz="2400" b="1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Thiết kế một bộ trang phục sử dụng hoa văn dân tộc thiểu số.</a:t>
            </a:r>
            <a:endParaRPr lang="en-US" sz="2400" b="1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240610" y="356719"/>
            <a:ext cx="245863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luận: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1976A-955F-5EDE-97DD-359EB153F5AD}"/>
              </a:ext>
            </a:extLst>
          </p:cNvPr>
          <p:cNvSpPr txBox="1"/>
          <p:nvPr/>
        </p:nvSpPr>
        <p:spPr>
          <a:xfrm>
            <a:off x="2699240" y="309878"/>
            <a:ext cx="9133598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Trưng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bày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phẩm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mĩ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thuật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thực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hiện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nội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dung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gợi</a:t>
            </a:r>
            <a:r>
              <a:rPr lang="fr-FR" sz="24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ý</a:t>
            </a:r>
            <a:r>
              <a:rPr lang="fr-FR" sz="2400" b="1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b="1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2152" y="978408"/>
            <a:ext cx="3511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4" y="2048256"/>
            <a:ext cx="9756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văn truyền thống dân tộc có đặc điểm tạo hình gì?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dùng hoa văn truyền thống dân tộc trong thiết kế trang phục theo nguyên lý tạo hình nào?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trang trí có thể hiện được phương hướng chuyển động của hoa văn trên sản phẩm chưa? Vì sao?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ấn tượng với hoa văn truyền thống dân tộc nào được thiết kế trên trang phục?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025" y="400663"/>
            <a:ext cx="2187759" cy="480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VẬN </a:t>
            </a:r>
            <a:r>
              <a:rPr lang="vi-VN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DỤNG: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1008" y="400663"/>
            <a:ext cx="847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3" y="3855777"/>
            <a:ext cx="3365688" cy="271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585" y="1231660"/>
            <a:ext cx="4088221" cy="2626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7548"/>
          <a:stretch/>
        </p:blipFill>
        <p:spPr>
          <a:xfrm>
            <a:off x="4962958" y="3948937"/>
            <a:ext cx="4910804" cy="2706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635" y="953021"/>
            <a:ext cx="2762079" cy="2762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59" y="1251959"/>
            <a:ext cx="3159058" cy="26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4944" y="433208"/>
            <a:ext cx="3680155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oa tiet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45" y="1478573"/>
            <a:ext cx="3524250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8" y="1478573"/>
            <a:ext cx="3310671" cy="2322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076" y="4049844"/>
            <a:ext cx="3508132" cy="25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5331" y="342899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4124" y="1569449"/>
            <a:ext cx="6491653" cy="4580792"/>
            <a:chOff x="718039" y="1079469"/>
            <a:chExt cx="9630507" cy="5681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039" y="1079469"/>
              <a:ext cx="9630507" cy="5681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39" y="1079469"/>
              <a:ext cx="4815253" cy="294740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098" y="824186"/>
            <a:ext cx="4341623" cy="2829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499" y="3859822"/>
            <a:ext cx="4427222" cy="2907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3531" y="824186"/>
            <a:ext cx="442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hoa văn tạo hình trên vải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4162" y="589085"/>
            <a:ext cx="892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hoa văn được cách điệu từ con vật mang tính biểu tượng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3071" r="46818"/>
          <a:stretch/>
        </p:blipFill>
        <p:spPr>
          <a:xfrm>
            <a:off x="725250" y="1538652"/>
            <a:ext cx="5901081" cy="4202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6267" y="2224454"/>
            <a:ext cx="49300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trình bày về: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hình tượng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nét, hình, màu sắc.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nhịp điệu, tiết tấu.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thích cách tạo hình hoa văn nào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2" y="250770"/>
            <a:ext cx="11112388" cy="62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6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7" y="325314"/>
            <a:ext cx="10374923" cy="62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2131" y="448407"/>
            <a:ext cx="945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Tạo hình hoa văn được cách điệu từ hình học mang tính tượng trưng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35" y="1406363"/>
            <a:ext cx="8987496" cy="408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2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93" t="45959"/>
          <a:stretch/>
        </p:blipFill>
        <p:spPr>
          <a:xfrm>
            <a:off x="2338754" y="3678985"/>
            <a:ext cx="7033846" cy="3100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58" y="949569"/>
            <a:ext cx="6493296" cy="2729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116" y="228599"/>
            <a:ext cx="945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Tạo hình hoa văn được cách điệu từ hình học mang tính tượng trưng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2" t="13039" r="5481" b="8912"/>
          <a:stretch/>
        </p:blipFill>
        <p:spPr>
          <a:xfrm>
            <a:off x="422031" y="1573824"/>
            <a:ext cx="8326316" cy="4396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4315" y="677008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324</Words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2023-08-17T00:11:58Z</dcterms:created>
  <dcterms:modified xsi:type="dcterms:W3CDTF">2023-08-17T03:34:52Z</dcterms:modified>
</cp:coreProperties>
</file>