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2" r:id="rId3"/>
    <p:sldId id="288" r:id="rId4"/>
    <p:sldId id="290" r:id="rId5"/>
    <p:sldId id="292" r:id="rId6"/>
    <p:sldId id="289" r:id="rId7"/>
    <p:sldId id="295" r:id="rId8"/>
    <p:sldId id="297" r:id="rId9"/>
    <p:sldId id="298" r:id="rId10"/>
    <p:sldId id="268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75519" y="4343401"/>
            <a:ext cx="140207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44: TÍNH GIÁ TRỊ CỦA BIỂU THỨC SỐ (TIẾP THEO)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TÍNH GIÁ TRỊ CỦA BIỂU THỨC SỐ (TIẾP THEO)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CA817D1-C2DB-27B9-41B3-CFDABE2D9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120" y="1622119"/>
            <a:ext cx="8458200" cy="4929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5B2D737-0FA2-01B7-95B2-08815F52A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4319" y="6298101"/>
            <a:ext cx="11658600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1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44: TÍNH GIÁ TRỊ CỦA BIỂU THỨC SỐ (TIẾP THEO)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C4B3447-EA8C-0BD2-B0CE-6EFD2B4792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9" t="9906" r="2809" b="69179"/>
          <a:stretch/>
        </p:blipFill>
        <p:spPr>
          <a:xfrm>
            <a:off x="569000" y="1944100"/>
            <a:ext cx="13689925" cy="17429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4E20C4-E3DE-EF2E-718A-99C3E3DC35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0" t="29376" r="2910" b="47758"/>
          <a:stretch/>
        </p:blipFill>
        <p:spPr>
          <a:xfrm>
            <a:off x="316826" y="3590577"/>
            <a:ext cx="13862591" cy="184797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50E3BAA-C2A8-11F2-FCFD-A4EA61A38451}"/>
              </a:ext>
            </a:extLst>
          </p:cNvPr>
          <p:cNvSpPr txBox="1"/>
          <p:nvPr/>
        </p:nvSpPr>
        <p:spPr>
          <a:xfrm>
            <a:off x="61119" y="5725763"/>
            <a:ext cx="32764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Ví dụ:</a:t>
            </a:r>
          </a:p>
          <a:p>
            <a:pPr algn="just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(16 +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20) : 4</a:t>
            </a:r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BDBFC8E-01C5-93E9-3CFA-580CE555983B}"/>
              </a:ext>
            </a:extLst>
          </p:cNvPr>
          <p:cNvSpPr txBox="1"/>
          <p:nvPr/>
        </p:nvSpPr>
        <p:spPr>
          <a:xfrm>
            <a:off x="9270982" y="6255901"/>
            <a:ext cx="2057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84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272F8CC-682A-CBB7-557F-FC80EB5A318F}"/>
              </a:ext>
            </a:extLst>
          </p:cNvPr>
          <p:cNvSpPr txBox="1"/>
          <p:nvPr/>
        </p:nvSpPr>
        <p:spPr>
          <a:xfrm>
            <a:off x="9330931" y="6826078"/>
            <a:ext cx="129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en-US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BB4E5EA-443A-4066-5012-166EADD03A68}"/>
              </a:ext>
            </a:extLst>
          </p:cNvPr>
          <p:cNvSpPr txBox="1"/>
          <p:nvPr/>
        </p:nvSpPr>
        <p:spPr>
          <a:xfrm>
            <a:off x="3154183" y="6272080"/>
            <a:ext cx="21753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36 : 4</a:t>
            </a:r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7EB9ABE-36FF-2468-9F29-EFEF5394937D}"/>
              </a:ext>
            </a:extLst>
          </p:cNvPr>
          <p:cNvSpPr txBox="1"/>
          <p:nvPr/>
        </p:nvSpPr>
        <p:spPr>
          <a:xfrm>
            <a:off x="3170976" y="6826078"/>
            <a:ext cx="12477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D6CF542-F912-CBB9-1014-5DBFC7A55F83}"/>
              </a:ext>
            </a:extLst>
          </p:cNvPr>
          <p:cNvSpPr txBox="1"/>
          <p:nvPr/>
        </p:nvSpPr>
        <p:spPr>
          <a:xfrm>
            <a:off x="14453432" y="6343174"/>
            <a:ext cx="2057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9 x 8</a:t>
            </a:r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F1B2612-48AA-EC66-DA64-86CA3359AE62}"/>
              </a:ext>
            </a:extLst>
          </p:cNvPr>
          <p:cNvSpPr txBox="1"/>
          <p:nvPr/>
        </p:nvSpPr>
        <p:spPr>
          <a:xfrm>
            <a:off x="14496493" y="6934200"/>
            <a:ext cx="2328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pt-BR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CE2E8A2-A36C-728E-B42F-C5FEDFD58FD5}"/>
              </a:ext>
            </a:extLst>
          </p:cNvPr>
          <p:cNvSpPr txBox="1"/>
          <p:nvPr/>
        </p:nvSpPr>
        <p:spPr>
          <a:xfrm>
            <a:off x="5117232" y="6272080"/>
            <a:ext cx="4261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84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– (19 – 15)</a:t>
            </a:r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: 3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AD99B7B-01CD-3AC0-823E-39FC7062089D}"/>
              </a:ext>
            </a:extLst>
          </p:cNvPr>
          <p:cNvSpPr txBox="1"/>
          <p:nvPr/>
        </p:nvSpPr>
        <p:spPr>
          <a:xfrm>
            <a:off x="11338719" y="6317457"/>
            <a:ext cx="32967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9 x (73 - 65)</a:t>
            </a:r>
            <a:endParaRPr lang="pt-BR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1709F556-A32B-B9FE-4197-459C4C2AF092}"/>
              </a:ext>
            </a:extLst>
          </p:cNvPr>
          <p:cNvCxnSpPr>
            <a:cxnSpLocks/>
          </p:cNvCxnSpPr>
          <p:nvPr/>
        </p:nvCxnSpPr>
        <p:spPr>
          <a:xfrm>
            <a:off x="4937919" y="6272080"/>
            <a:ext cx="0" cy="96580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5A4B6B01-E29E-24F8-7F0F-F1E0336FB200}"/>
              </a:ext>
            </a:extLst>
          </p:cNvPr>
          <p:cNvCxnSpPr>
            <a:cxnSpLocks/>
          </p:cNvCxnSpPr>
          <p:nvPr/>
        </p:nvCxnSpPr>
        <p:spPr>
          <a:xfrm>
            <a:off x="11186319" y="6343174"/>
            <a:ext cx="0" cy="96580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73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TÍNH GIÁ TRỊ CỦA BIỂU THỨC SỐ (TIẾP THEO)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6D00D97-24B4-5EBB-9C35-C0FEA5D5688D}"/>
              </a:ext>
            </a:extLst>
          </p:cNvPr>
          <p:cNvSpPr txBox="1"/>
          <p:nvPr/>
        </p:nvSpPr>
        <p:spPr>
          <a:xfrm>
            <a:off x="537369" y="1887126"/>
            <a:ext cx="401955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 1: Tính:</a:t>
            </a:r>
          </a:p>
          <a:p>
            <a:pPr algn="l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(37 – 18) + 17</a:t>
            </a:r>
          </a:p>
          <a:p>
            <a:pPr algn="l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56 – (35 – 16)</a:t>
            </a:r>
          </a:p>
          <a:p>
            <a:pPr algn="l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 (6 + 5) x 8</a:t>
            </a:r>
          </a:p>
          <a:p>
            <a:pPr algn="l"/>
            <a:r>
              <a:rPr lang="pt-BR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d) 36 : (62 – 56)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AB6A50F-0698-FA41-E6BE-02835CE83219}"/>
              </a:ext>
            </a:extLst>
          </p:cNvPr>
          <p:cNvSpPr txBox="1"/>
          <p:nvPr/>
        </p:nvSpPr>
        <p:spPr>
          <a:xfrm>
            <a:off x="4077638" y="2454532"/>
            <a:ext cx="2318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19 + 17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5298B10-F3F2-DE1C-37D5-BCB284461F6D}"/>
              </a:ext>
            </a:extLst>
          </p:cNvPr>
          <p:cNvSpPr txBox="1"/>
          <p:nvPr/>
        </p:nvSpPr>
        <p:spPr>
          <a:xfrm>
            <a:off x="6122988" y="2473582"/>
            <a:ext cx="14488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36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5E999DE-58D4-44C2-83A0-36D9CAF440C9}"/>
              </a:ext>
            </a:extLst>
          </p:cNvPr>
          <p:cNvSpPr txBox="1"/>
          <p:nvPr/>
        </p:nvSpPr>
        <p:spPr>
          <a:xfrm>
            <a:off x="4067685" y="2971800"/>
            <a:ext cx="2057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56 -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7D001AA-1A3E-0CDC-00A2-00FD6D531303}"/>
              </a:ext>
            </a:extLst>
          </p:cNvPr>
          <p:cNvSpPr txBox="1"/>
          <p:nvPr/>
        </p:nvSpPr>
        <p:spPr>
          <a:xfrm>
            <a:off x="5896484" y="2971800"/>
            <a:ext cx="129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37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870E777-9197-5491-C1F0-71D9C8170586}"/>
              </a:ext>
            </a:extLst>
          </p:cNvPr>
          <p:cNvSpPr txBox="1"/>
          <p:nvPr/>
        </p:nvSpPr>
        <p:spPr>
          <a:xfrm>
            <a:off x="3280521" y="3581669"/>
            <a:ext cx="21487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x 8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FC74168-9EBA-E2E5-690A-AACB437B9CD1}"/>
              </a:ext>
            </a:extLst>
          </p:cNvPr>
          <p:cNvSpPr txBox="1"/>
          <p:nvPr/>
        </p:nvSpPr>
        <p:spPr>
          <a:xfrm>
            <a:off x="5024155" y="3586847"/>
            <a:ext cx="167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  <a:endParaRPr lang="pt-BR" sz="360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46CA223-1AEE-E38B-0E59-5A76AC0D89DD}"/>
              </a:ext>
            </a:extLst>
          </p:cNvPr>
          <p:cNvSpPr txBox="1"/>
          <p:nvPr/>
        </p:nvSpPr>
        <p:spPr>
          <a:xfrm>
            <a:off x="3947319" y="4076345"/>
            <a:ext cx="21487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36 : 6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9AFA16F-A671-2B45-A03A-6CEF6DE53200}"/>
              </a:ext>
            </a:extLst>
          </p:cNvPr>
          <p:cNvSpPr txBox="1"/>
          <p:nvPr/>
        </p:nvSpPr>
        <p:spPr>
          <a:xfrm>
            <a:off x="5699919" y="4078069"/>
            <a:ext cx="167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90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95084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093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TÍNH GIÁ TRỊ CỦA BIỂU THỨC SỐ (TIẾP THEO)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010F584-D379-1531-4018-248BA7918CFB}"/>
              </a:ext>
            </a:extLst>
          </p:cNvPr>
          <p:cNvSpPr txBox="1"/>
          <p:nvPr/>
        </p:nvSpPr>
        <p:spPr>
          <a:xfrm>
            <a:off x="302830" y="1784798"/>
            <a:ext cx="16306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câu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56 : (45 – 38) x 2.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trong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1DB0C08-26E8-8D21-7CEA-252EF268BE30}"/>
              </a:ext>
            </a:extLst>
          </p:cNvPr>
          <p:cNvSpPr txBox="1"/>
          <p:nvPr/>
        </p:nvSpPr>
        <p:spPr>
          <a:xfrm>
            <a:off x="1737519" y="4031213"/>
            <a:ext cx="4724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Nhân, chia, trừ</a:t>
            </a:r>
          </a:p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B. Trừ, chia, nhân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A3B42BF-4A6B-4D93-E21C-6118C1C331BB}"/>
              </a:ext>
            </a:extLst>
          </p:cNvPr>
          <p:cNvSpPr txBox="1"/>
          <p:nvPr/>
        </p:nvSpPr>
        <p:spPr>
          <a:xfrm>
            <a:off x="9139443" y="4093122"/>
            <a:ext cx="4724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C. Trừ, nhân, chia</a:t>
            </a:r>
          </a:p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D. Chia, trừ, nhân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9338DB8F-8002-D7DA-D502-2CEDA6919823}"/>
              </a:ext>
            </a:extLst>
          </p:cNvPr>
          <p:cNvSpPr/>
          <p:nvPr/>
        </p:nvSpPr>
        <p:spPr>
          <a:xfrm>
            <a:off x="1665288" y="4648200"/>
            <a:ext cx="685800" cy="538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B441327-4084-18C7-7F8B-51F1142EAC28}"/>
              </a:ext>
            </a:extLst>
          </p:cNvPr>
          <p:cNvSpPr txBox="1"/>
          <p:nvPr/>
        </p:nvSpPr>
        <p:spPr>
          <a:xfrm>
            <a:off x="1715966" y="5623956"/>
            <a:ext cx="122301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56 : (45 – 38) x 2 = 56 : 7 x 2 = 8 x 2 = 16</a:t>
            </a:r>
          </a:p>
          <a:p>
            <a:pPr algn="l"/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lượt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chia, nhân</a:t>
            </a:r>
          </a:p>
          <a:p>
            <a:pPr algn="l"/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B.</a:t>
            </a:r>
          </a:p>
        </p:txBody>
      </p:sp>
    </p:spTree>
    <p:extLst>
      <p:ext uri="{BB962C8B-B14F-4D97-AF65-F5344CB8AC3E}">
        <p14:creationId xmlns:p14="http://schemas.microsoft.com/office/powerpoint/2010/main" val="257792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TÍNH GIÁ TRỊ CỦA BIỂU THỨC SỐ (TIẾP THEO)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08B38F-3DA3-6F45-851A-6806C9EB1AB6}"/>
              </a:ext>
            </a:extLst>
          </p:cNvPr>
          <p:cNvSpPr txBox="1"/>
          <p:nvPr/>
        </p:nvSpPr>
        <p:spPr>
          <a:xfrm>
            <a:off x="3969" y="1513344"/>
            <a:ext cx="15544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3: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54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to.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to.</a:t>
            </a:r>
          </a:p>
          <a:p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454CCE6-CCC6-2221-E3A1-218111854A9C}"/>
              </a:ext>
            </a:extLst>
          </p:cNvPr>
          <p:cNvSpPr txBox="1"/>
          <p:nvPr/>
        </p:nvSpPr>
        <p:spPr>
          <a:xfrm>
            <a:off x="1737519" y="4031213"/>
            <a:ext cx="4724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54 - (7 + 2)</a:t>
            </a:r>
            <a:endParaRPr lang="it-IT" sz="3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 – (7 x 2)</a:t>
            </a:r>
            <a:endParaRPr lang="it-IT" sz="3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3887BFB-FEC9-FCE5-48A1-FFA53A263DC8}"/>
              </a:ext>
            </a:extLst>
          </p:cNvPr>
          <p:cNvSpPr txBox="1"/>
          <p:nvPr/>
        </p:nvSpPr>
        <p:spPr>
          <a:xfrm>
            <a:off x="9139443" y="4093122"/>
            <a:ext cx="4724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54 + ( 7 x 2)</a:t>
            </a:r>
          </a:p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 x (7 x 2)</a:t>
            </a:r>
            <a:endParaRPr lang="it-IT" sz="3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D8A4ACD5-D7CE-3690-F4B3-688203FE57AD}"/>
              </a:ext>
            </a:extLst>
          </p:cNvPr>
          <p:cNvSpPr/>
          <p:nvPr/>
        </p:nvSpPr>
        <p:spPr>
          <a:xfrm>
            <a:off x="1665288" y="4648200"/>
            <a:ext cx="685800" cy="538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AD87C38-9865-3C2C-DD56-8F9307E27EEB}"/>
              </a:ext>
            </a:extLst>
          </p:cNvPr>
          <p:cNvSpPr txBox="1"/>
          <p:nvPr/>
        </p:nvSpPr>
        <p:spPr>
          <a:xfrm>
            <a:off x="2503487" y="5583955"/>
            <a:ext cx="1157843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54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Ta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7 x 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54 – 7 × 2.</a:t>
            </a:r>
          </a:p>
        </p:txBody>
      </p:sp>
    </p:spTree>
    <p:extLst>
      <p:ext uri="{BB962C8B-B14F-4D97-AF65-F5344CB8AC3E}">
        <p14:creationId xmlns:p14="http://schemas.microsoft.com/office/powerpoint/2010/main" val="22883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TÍNH GIÁ TRỊ CỦA BIỂU THỨC SỐ (TIẾP THEO)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08B38F-3DA3-6F45-851A-6806C9EB1AB6}"/>
              </a:ext>
            </a:extLst>
          </p:cNvPr>
          <p:cNvSpPr txBox="1"/>
          <p:nvPr/>
        </p:nvSpPr>
        <p:spPr>
          <a:xfrm>
            <a:off x="3969" y="1513344"/>
            <a:ext cx="15544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3: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54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to.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to.</a:t>
            </a:r>
          </a:p>
          <a:p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to?</a:t>
            </a:r>
            <a:endParaRPr lang="en-US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454CCE6-CCC6-2221-E3A1-218111854A9C}"/>
              </a:ext>
            </a:extLst>
          </p:cNvPr>
          <p:cNvSpPr txBox="1"/>
          <p:nvPr/>
        </p:nvSpPr>
        <p:spPr>
          <a:xfrm>
            <a:off x="1737519" y="4031213"/>
            <a:ext cx="4724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A. 30</a:t>
            </a:r>
          </a:p>
          <a:p>
            <a:pPr algn="l"/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45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3887BFB-FEC9-FCE5-48A1-FFA53A263DC8}"/>
              </a:ext>
            </a:extLst>
          </p:cNvPr>
          <p:cNvSpPr txBox="1"/>
          <p:nvPr/>
        </p:nvSpPr>
        <p:spPr>
          <a:xfrm>
            <a:off x="9139443" y="4093122"/>
            <a:ext cx="4724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it-IT" sz="3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D. 35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D8A4ACD5-D7CE-3690-F4B3-688203FE57AD}"/>
              </a:ext>
            </a:extLst>
          </p:cNvPr>
          <p:cNvSpPr/>
          <p:nvPr/>
        </p:nvSpPr>
        <p:spPr>
          <a:xfrm>
            <a:off x="9056690" y="4097881"/>
            <a:ext cx="685800" cy="538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313B28E-4676-06BD-C5DC-5B7E73998D78}"/>
              </a:ext>
            </a:extLst>
          </p:cNvPr>
          <p:cNvSpPr txBox="1"/>
          <p:nvPr/>
        </p:nvSpPr>
        <p:spPr>
          <a:xfrm>
            <a:off x="2651919" y="5586260"/>
            <a:ext cx="8229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6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54 – (2 x 7) = 40 (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40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78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3DFD90E-6F68-9F5D-D627-D1B2654ECF22}"/>
              </a:ext>
            </a:extLst>
          </p:cNvPr>
          <p:cNvSpPr txBox="1"/>
          <p:nvPr/>
        </p:nvSpPr>
        <p:spPr>
          <a:xfrm>
            <a:off x="518319" y="1676400"/>
            <a:ext cx="1508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(+, -, x, :)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88F64D9-A082-9CE6-5C6F-D92CC0F9D4DD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6E053ECA-EF46-CE9E-9268-EFBE02F8A29F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833D689A-CB60-6F05-DC34-A87A6979AF5E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AF531ABE-9087-0AB3-7A19-7BD2A5C728EC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90EFFC4F-9D18-AF4F-EAB4-5BF945AED30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346279E0-B052-6F83-64BD-FBE819C9D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TÍNH GIÁ TRỊ CỦA BIỂU THỨC SỐ (TIẾP THEO)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02596EA-5C7D-DAF7-5A01-BA11922614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508919" y="2971800"/>
            <a:ext cx="1012428" cy="132136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3769FEF-7ED9-C10B-06A9-B9EA49D96036}"/>
              </a:ext>
            </a:extLst>
          </p:cNvPr>
          <p:cNvSpPr txBox="1"/>
          <p:nvPr/>
        </p:nvSpPr>
        <p:spPr>
          <a:xfrm>
            <a:off x="457848" y="3328761"/>
            <a:ext cx="5099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a) 8        4        2 = 1 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8        4         2 = 4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519ED70A-ABA5-B4A0-CB42-68BD4971B5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432719" y="4038609"/>
            <a:ext cx="1012428" cy="132136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B58AFCFE-35A3-8963-778A-09A1327C0B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2782491" y="4038600"/>
            <a:ext cx="1012428" cy="132136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F03A222-5067-9918-045D-A329FDC7FF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9077738" y="2964136"/>
            <a:ext cx="1012428" cy="132136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99173A0-7EEA-2293-562B-265144213F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0449338" y="2990105"/>
            <a:ext cx="1012428" cy="132136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95041DBD-0480-8DC0-0DB1-91F34F9D54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2728119" y="2990105"/>
            <a:ext cx="1012428" cy="132136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B1AACE2-E7B0-90BC-BE5E-DC2DD4EB441F}"/>
              </a:ext>
            </a:extLst>
          </p:cNvPr>
          <p:cNvSpPr txBox="1"/>
          <p:nvPr/>
        </p:nvSpPr>
        <p:spPr>
          <a:xfrm>
            <a:off x="8088044" y="3328761"/>
            <a:ext cx="5099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b) 8        4        2 = 10 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8        4         2 = 30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85DFE241-CC6F-E894-3520-24F810B3D5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9052719" y="4038600"/>
            <a:ext cx="1012428" cy="132136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0DEAC37F-2509-F785-F30C-F047EE5F2C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0500519" y="4064569"/>
            <a:ext cx="1012428" cy="132136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07873D76-C2D8-0C09-D194-5205EEEBB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919" y="3112117"/>
            <a:ext cx="888669" cy="94891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669F4608-11B7-9213-0FE5-9D4EBC7E7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891" y="3112117"/>
            <a:ext cx="888669" cy="94891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0967CF97-966C-489D-4F16-CC004F81F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120" y="4224824"/>
            <a:ext cx="888669" cy="94891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8F0C3526-BF86-0575-5361-484A0EB27E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4856" y="4366031"/>
            <a:ext cx="940291" cy="81556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958739A4-888C-DA6C-E04B-BF2A52F69B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442" y="4338809"/>
            <a:ext cx="995668" cy="81556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55F7375F-792B-F4C8-B9B4-89061F949A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32110" y="3065685"/>
            <a:ext cx="947509" cy="101399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657E159D-368F-6929-7338-3E9BEA7BB9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2691" y="4167824"/>
            <a:ext cx="1049635" cy="106553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3215BD29-E91A-9967-5F3C-53658CAA42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5811" y="3059531"/>
            <a:ext cx="1012428" cy="102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8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542</Words>
  <Application>Microsoft Office PowerPoint</Application>
  <PresentationFormat>Custom</PresentationFormat>
  <Paragraphs>87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225</cp:revision>
  <dcterms:created xsi:type="dcterms:W3CDTF">2022-07-10T01:37:20Z</dcterms:created>
  <dcterms:modified xsi:type="dcterms:W3CDTF">2022-08-20T14:14:15Z</dcterms:modified>
</cp:coreProperties>
</file>