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&lt;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260</Words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2020-08-23T01:47:27Z</dcterms:created>
  <dcterms:modified xsi:type="dcterms:W3CDTF">2021-01-29T03:09:07Z</dcterms:modified>
</cp:coreProperties>
</file>