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75" r:id="rId3"/>
    <p:sldId id="268" r:id="rId4"/>
    <p:sldId id="276" r:id="rId5"/>
    <p:sldId id="277" r:id="rId6"/>
    <p:sldId id="306" r:id="rId7"/>
    <p:sldId id="278" r:id="rId8"/>
    <p:sldId id="279" r:id="rId9"/>
    <p:sldId id="302" r:id="rId10"/>
    <p:sldId id="316" r:id="rId11"/>
    <p:sldId id="312" r:id="rId12"/>
    <p:sldId id="307" r:id="rId13"/>
    <p:sldId id="313" r:id="rId14"/>
    <p:sldId id="311" r:id="rId15"/>
    <p:sldId id="315" r:id="rId16"/>
    <p:sldId id="308" r:id="rId17"/>
    <p:sldId id="285" r:id="rId18"/>
    <p:sldId id="298" r:id="rId19"/>
    <p:sldId id="286" r:id="rId20"/>
    <p:sldId id="287" r:id="rId21"/>
    <p:sldId id="288"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2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CC"/>
    <a:srgbClr val="B13134"/>
    <a:srgbClr val="BE433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7971" autoAdjust="0"/>
  </p:normalViewPr>
  <p:slideViewPr>
    <p:cSldViewPr snapToGrid="0">
      <p:cViewPr>
        <p:scale>
          <a:sx n="17" d="100"/>
          <a:sy n="17" d="100"/>
        </p:scale>
        <p:origin x="381" y="11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770EF-F83C-41A9-B963-CD28D652117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C767C-F4CB-437F-98CB-A6CB3F770396}" type="slidenum">
              <a:rPr lang="en-US" smtClean="0"/>
              <a:t>‹#›</a:t>
            </a:fld>
            <a:endParaRPr lang="en-US"/>
          </a:p>
        </p:txBody>
      </p:sp>
    </p:spTree>
    <p:extLst>
      <p:ext uri="{BB962C8B-B14F-4D97-AF65-F5344CB8AC3E}">
        <p14:creationId xmlns:p14="http://schemas.microsoft.com/office/powerpoint/2010/main" val="362031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01CC767C-F4CB-437F-98CB-A6CB3F770396}" type="slidenum">
              <a:rPr lang="en-US" smtClean="0"/>
              <a:t>2</a:t>
            </a:fld>
            <a:endParaRPr lang="en-US"/>
          </a:p>
        </p:txBody>
      </p:sp>
    </p:spTree>
    <p:extLst>
      <p:ext uri="{BB962C8B-B14F-4D97-AF65-F5344CB8AC3E}">
        <p14:creationId xmlns:p14="http://schemas.microsoft.com/office/powerpoint/2010/main" val="408480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CC767C-F4CB-437F-98CB-A6CB3F770396}" type="slidenum">
              <a:rPr lang="en-US" smtClean="0"/>
              <a:t>8</a:t>
            </a:fld>
            <a:endParaRPr lang="en-US"/>
          </a:p>
        </p:txBody>
      </p:sp>
    </p:spTree>
    <p:extLst>
      <p:ext uri="{BB962C8B-B14F-4D97-AF65-F5344CB8AC3E}">
        <p14:creationId xmlns:p14="http://schemas.microsoft.com/office/powerpoint/2010/main" val="3385481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A2214D-F2BC-48EC-9124-E01968040E2B}"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26896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214D-F2BC-48EC-9124-E01968040E2B}"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53001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214D-F2BC-48EC-9124-E01968040E2B}"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180455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A291F16-60D2-BE4D-8D42-1D2F1D761615}"/>
              </a:ext>
            </a:extLst>
          </p:cNvPr>
          <p:cNvPicPr>
            <a:picLocks noChangeAspect="1"/>
          </p:cNvPicPr>
          <p:nvPr userDrawn="1"/>
        </p:nvPicPr>
        <p:blipFill>
          <a:blip r:embed="rId2"/>
          <a:stretch>
            <a:fillRect/>
          </a:stretch>
        </p:blipFill>
        <p:spPr>
          <a:xfrm>
            <a:off x="0" y="0"/>
            <a:ext cx="12192000" cy="6855066"/>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5C48A5DC-4850-054D-841D-C14E4948B894}"/>
              </a:ext>
            </a:extLst>
          </p:cNvPr>
          <p:cNvPicPr>
            <a:picLocks noChangeAspect="1"/>
          </p:cNvPicPr>
          <p:nvPr userDrawn="1"/>
        </p:nvPicPr>
        <p:blipFill>
          <a:blip r:embed="rId3"/>
          <a:stretch>
            <a:fillRect/>
          </a:stretch>
        </p:blipFill>
        <p:spPr>
          <a:xfrm>
            <a:off x="11351748" y="6549866"/>
            <a:ext cx="712568" cy="272453"/>
          </a:xfrm>
          <a:prstGeom prst="rect">
            <a:avLst/>
          </a:prstGeom>
          <a:effectLst>
            <a:outerShdw blurRad="50800" dist="38100" dir="2700000" algn="tl" rotWithShape="0">
              <a:prstClr val="black">
                <a:alpha val="40000"/>
              </a:prstClr>
            </a:outerShdw>
          </a:effectLst>
        </p:spPr>
      </p:pic>
      <p:pic>
        <p:nvPicPr>
          <p:cNvPr id="8" name="Picture 7">
            <a:hlinkClick r:id="" action="ppaction://hlinkshowjump?jump=firstslide"/>
            <a:extLst>
              <a:ext uri="{FF2B5EF4-FFF2-40B4-BE49-F238E27FC236}">
                <a16:creationId xmlns:a16="http://schemas.microsoft.com/office/drawing/2014/main" id="{8CE37AB6-42E6-F74E-B7B4-0A818120FF2A}"/>
              </a:ext>
            </a:extLst>
          </p:cNvPr>
          <p:cNvPicPr>
            <a:picLocks noChangeAspect="1"/>
          </p:cNvPicPr>
          <p:nvPr userDrawn="1"/>
        </p:nvPicPr>
        <p:blipFill>
          <a:blip r:embed="rId4"/>
          <a:stretch>
            <a:fillRect/>
          </a:stretch>
        </p:blipFill>
        <p:spPr>
          <a:xfrm>
            <a:off x="5743075" y="6325678"/>
            <a:ext cx="705852"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BC80C2AA-6183-B549-9E34-E3B664805136}"/>
              </a:ext>
            </a:extLst>
          </p:cNvPr>
          <p:cNvPicPr>
            <a:picLocks noChangeAspect="1"/>
          </p:cNvPicPr>
          <p:nvPr userDrawn="1"/>
        </p:nvPicPr>
        <p:blipFill>
          <a:blip r:embed="rId5"/>
          <a:stretch>
            <a:fillRect/>
          </a:stretch>
        </p:blipFill>
        <p:spPr>
          <a:xfrm>
            <a:off x="6463795" y="6586742"/>
            <a:ext cx="169220"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AF925C44-41A0-1645-80AB-C78D89D06213}"/>
              </a:ext>
            </a:extLst>
          </p:cNvPr>
          <p:cNvPicPr>
            <a:picLocks noChangeAspect="1"/>
          </p:cNvPicPr>
          <p:nvPr userDrawn="1"/>
        </p:nvPicPr>
        <p:blipFill>
          <a:blip r:embed="rId5"/>
          <a:stretch>
            <a:fillRect/>
          </a:stretch>
        </p:blipFill>
        <p:spPr>
          <a:xfrm rot="10800000">
            <a:off x="5558987" y="6586742"/>
            <a:ext cx="169220" cy="191883"/>
          </a:xfrm>
          <a:prstGeom prst="rect">
            <a:avLst/>
          </a:prstGeom>
          <a:effectLst>
            <a:outerShdw blurRad="50800" dist="38100" dir="8100000" algn="tr" rotWithShape="0">
              <a:prstClr val="black">
                <a:alpha val="40000"/>
              </a:prstClr>
            </a:outerShdw>
          </a:effectLst>
        </p:spPr>
      </p:pic>
      <p:pic>
        <p:nvPicPr>
          <p:cNvPr id="18" name="Picture 17">
            <a:extLst>
              <a:ext uri="{FF2B5EF4-FFF2-40B4-BE49-F238E27FC236}">
                <a16:creationId xmlns:a16="http://schemas.microsoft.com/office/drawing/2014/main" id="{BCEC4D34-5C0D-A247-B0E6-0132545A151E}"/>
              </a:ext>
            </a:extLst>
          </p:cNvPr>
          <p:cNvPicPr>
            <a:picLocks noChangeAspect="1"/>
          </p:cNvPicPr>
          <p:nvPr userDrawn="1"/>
        </p:nvPicPr>
        <p:blipFill>
          <a:blip r:embed="rId6"/>
          <a:stretch>
            <a:fillRect/>
          </a:stretch>
        </p:blipFill>
        <p:spPr>
          <a:xfrm>
            <a:off x="153423" y="6421416"/>
            <a:ext cx="2941661" cy="522532"/>
          </a:xfrm>
          <a:prstGeom prst="rect">
            <a:avLst/>
          </a:prstGeom>
        </p:spPr>
      </p:pic>
      <p:sp>
        <p:nvSpPr>
          <p:cNvPr id="2" name="TextBox 9">
            <a:extLst>
              <a:ext uri="{FF2B5EF4-FFF2-40B4-BE49-F238E27FC236}">
                <a16:creationId xmlns:a16="http://schemas.microsoft.com/office/drawing/2014/main" id="{3FD28F74-0660-AC58-014C-282D6673EDB2}"/>
              </a:ext>
            </a:extLst>
          </p:cNvPr>
          <p:cNvSpPr txBox="1"/>
          <p:nvPr userDrawn="1"/>
        </p:nvSpPr>
        <p:spPr>
          <a:xfrm>
            <a:off x="153423" y="2"/>
            <a:ext cx="700833"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Unit 6</a:t>
            </a:r>
          </a:p>
        </p:txBody>
      </p:sp>
      <p:sp>
        <p:nvSpPr>
          <p:cNvPr id="3" name="TextBox 9">
            <a:extLst>
              <a:ext uri="{FF2B5EF4-FFF2-40B4-BE49-F238E27FC236}">
                <a16:creationId xmlns:a16="http://schemas.microsoft.com/office/drawing/2014/main" id="{50CB7997-44A9-A47F-7E25-C4F27E6787E0}"/>
              </a:ext>
            </a:extLst>
          </p:cNvPr>
          <p:cNvSpPr txBox="1"/>
          <p:nvPr userDrawn="1"/>
        </p:nvSpPr>
        <p:spPr>
          <a:xfrm>
            <a:off x="11543019" y="2"/>
            <a:ext cx="521297"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CLIL</a:t>
            </a:r>
          </a:p>
        </p:txBody>
      </p:sp>
    </p:spTree>
    <p:extLst>
      <p:ext uri="{BB962C8B-B14F-4D97-AF65-F5344CB8AC3E}">
        <p14:creationId xmlns:p14="http://schemas.microsoft.com/office/powerpoint/2010/main" val="1516015129"/>
      </p:ext>
    </p:extLst>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AB79FA-3F64-CB4B-B48D-9BD1D031CDC2}"/>
              </a:ext>
            </a:extLst>
          </p:cNvPr>
          <p:cNvPicPr>
            <a:picLocks noChangeAspect="1"/>
          </p:cNvPicPr>
          <p:nvPr userDrawn="1"/>
        </p:nvPicPr>
        <p:blipFill>
          <a:blip r:embed="rId2"/>
          <a:stretch>
            <a:fillRect/>
          </a:stretch>
        </p:blipFill>
        <p:spPr>
          <a:xfrm>
            <a:off x="0" y="0"/>
            <a:ext cx="12192000" cy="6855066"/>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5C48A5DC-4850-054D-841D-C14E4948B894}"/>
              </a:ext>
            </a:extLst>
          </p:cNvPr>
          <p:cNvPicPr>
            <a:picLocks noChangeAspect="1"/>
          </p:cNvPicPr>
          <p:nvPr userDrawn="1"/>
        </p:nvPicPr>
        <p:blipFill>
          <a:blip r:embed="rId3"/>
          <a:stretch>
            <a:fillRect/>
          </a:stretch>
        </p:blipFill>
        <p:spPr>
          <a:xfrm>
            <a:off x="11351748" y="6549866"/>
            <a:ext cx="712568" cy="272453"/>
          </a:xfrm>
          <a:prstGeom prst="rect">
            <a:avLst/>
          </a:prstGeom>
          <a:effectLst>
            <a:outerShdw blurRad="50800" dist="38100" dir="2700000" algn="tl" rotWithShape="0">
              <a:prstClr val="black">
                <a:alpha val="40000"/>
              </a:prstClr>
            </a:outerShdw>
          </a:effectLst>
        </p:spPr>
      </p:pic>
      <p:pic>
        <p:nvPicPr>
          <p:cNvPr id="16" name="Picture 15">
            <a:hlinkClick r:id="" action="ppaction://hlinkshowjump?jump=firstslide"/>
            <a:extLst>
              <a:ext uri="{FF2B5EF4-FFF2-40B4-BE49-F238E27FC236}">
                <a16:creationId xmlns:a16="http://schemas.microsoft.com/office/drawing/2014/main" id="{8AD96D44-1704-8540-93E5-16F541ACCC0A}"/>
              </a:ext>
            </a:extLst>
          </p:cNvPr>
          <p:cNvPicPr>
            <a:picLocks noChangeAspect="1"/>
          </p:cNvPicPr>
          <p:nvPr userDrawn="1"/>
        </p:nvPicPr>
        <p:blipFill>
          <a:blip r:embed="rId4"/>
          <a:stretch>
            <a:fillRect/>
          </a:stretch>
        </p:blipFill>
        <p:spPr>
          <a:xfrm>
            <a:off x="5743075" y="6325678"/>
            <a:ext cx="705852" cy="529389"/>
          </a:xfrm>
          <a:prstGeom prst="rect">
            <a:avLst/>
          </a:prstGeom>
          <a:effectLst>
            <a:outerShdw blurRad="50800" dist="38100" dir="8100000" algn="tr" rotWithShape="0">
              <a:prstClr val="black">
                <a:alpha val="40000"/>
              </a:prstClr>
            </a:outerShdw>
          </a:effectLst>
        </p:spPr>
      </p:pic>
      <p:pic>
        <p:nvPicPr>
          <p:cNvPr id="17" name="Picture 16">
            <a:hlinkClick r:id="" action="ppaction://hlinkshowjump?jump=nextslide"/>
            <a:extLst>
              <a:ext uri="{FF2B5EF4-FFF2-40B4-BE49-F238E27FC236}">
                <a16:creationId xmlns:a16="http://schemas.microsoft.com/office/drawing/2014/main" id="{499AFCBA-5E24-7842-8A7E-75D677787B98}"/>
              </a:ext>
            </a:extLst>
          </p:cNvPr>
          <p:cNvPicPr>
            <a:picLocks noChangeAspect="1"/>
          </p:cNvPicPr>
          <p:nvPr userDrawn="1"/>
        </p:nvPicPr>
        <p:blipFill>
          <a:blip r:embed="rId5"/>
          <a:stretch>
            <a:fillRect/>
          </a:stretch>
        </p:blipFill>
        <p:spPr>
          <a:xfrm>
            <a:off x="6463795" y="6586742"/>
            <a:ext cx="169220" cy="191883"/>
          </a:xfrm>
          <a:prstGeom prst="rect">
            <a:avLst/>
          </a:prstGeom>
          <a:effectLst>
            <a:outerShdw blurRad="50800" dist="38100" dir="8100000" algn="tr" rotWithShape="0">
              <a:prstClr val="black">
                <a:alpha val="40000"/>
              </a:prstClr>
            </a:outerShdw>
          </a:effectLst>
        </p:spPr>
      </p:pic>
      <p:pic>
        <p:nvPicPr>
          <p:cNvPr id="18" name="Picture 17">
            <a:hlinkClick r:id="" action="ppaction://hlinkshowjump?jump=previousslide"/>
            <a:extLst>
              <a:ext uri="{FF2B5EF4-FFF2-40B4-BE49-F238E27FC236}">
                <a16:creationId xmlns:a16="http://schemas.microsoft.com/office/drawing/2014/main" id="{65249790-DE0A-B649-9880-C4B108532812}"/>
              </a:ext>
            </a:extLst>
          </p:cNvPr>
          <p:cNvPicPr>
            <a:picLocks noChangeAspect="1"/>
          </p:cNvPicPr>
          <p:nvPr userDrawn="1"/>
        </p:nvPicPr>
        <p:blipFill>
          <a:blip r:embed="rId5"/>
          <a:stretch>
            <a:fillRect/>
          </a:stretch>
        </p:blipFill>
        <p:spPr>
          <a:xfrm rot="10800000">
            <a:off x="5558987" y="6586742"/>
            <a:ext cx="169220" cy="191883"/>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2605DC4D-802B-1E4E-92C3-EBCFD64330BA}"/>
              </a:ext>
            </a:extLst>
          </p:cNvPr>
          <p:cNvPicPr>
            <a:picLocks noChangeAspect="1"/>
          </p:cNvPicPr>
          <p:nvPr userDrawn="1"/>
        </p:nvPicPr>
        <p:blipFill>
          <a:blip r:embed="rId6"/>
          <a:stretch>
            <a:fillRect/>
          </a:stretch>
        </p:blipFill>
        <p:spPr>
          <a:xfrm>
            <a:off x="153423" y="6421416"/>
            <a:ext cx="2941661" cy="522532"/>
          </a:xfrm>
          <a:prstGeom prst="rect">
            <a:avLst/>
          </a:prstGeom>
        </p:spPr>
      </p:pic>
      <p:sp>
        <p:nvSpPr>
          <p:cNvPr id="12" name="TextBox 9">
            <a:extLst>
              <a:ext uri="{FF2B5EF4-FFF2-40B4-BE49-F238E27FC236}">
                <a16:creationId xmlns:a16="http://schemas.microsoft.com/office/drawing/2014/main" id="{7C1779EA-D06B-284E-9192-FBDDC8E474AA}"/>
              </a:ext>
            </a:extLst>
          </p:cNvPr>
          <p:cNvSpPr txBox="1"/>
          <p:nvPr userDrawn="1"/>
        </p:nvSpPr>
        <p:spPr>
          <a:xfrm>
            <a:off x="153423" y="2"/>
            <a:ext cx="700833"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Unit 6</a:t>
            </a:r>
          </a:p>
        </p:txBody>
      </p:sp>
      <p:sp>
        <p:nvSpPr>
          <p:cNvPr id="2" name="TextBox 9">
            <a:extLst>
              <a:ext uri="{FF2B5EF4-FFF2-40B4-BE49-F238E27FC236}">
                <a16:creationId xmlns:a16="http://schemas.microsoft.com/office/drawing/2014/main" id="{E67860BF-B08D-CB4C-9E3F-EFC77B72AEBE}"/>
              </a:ext>
            </a:extLst>
          </p:cNvPr>
          <p:cNvSpPr txBox="1"/>
          <p:nvPr userDrawn="1"/>
        </p:nvSpPr>
        <p:spPr>
          <a:xfrm>
            <a:off x="11543019" y="2"/>
            <a:ext cx="521297"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CLIL</a:t>
            </a:r>
          </a:p>
        </p:txBody>
      </p:sp>
    </p:spTree>
    <p:extLst>
      <p:ext uri="{BB962C8B-B14F-4D97-AF65-F5344CB8AC3E}">
        <p14:creationId xmlns:p14="http://schemas.microsoft.com/office/powerpoint/2010/main" val="3176190522"/>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214D-F2BC-48EC-9124-E01968040E2B}"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151630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A2214D-F2BC-48EC-9124-E01968040E2B}"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5494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A2214D-F2BC-48EC-9124-E01968040E2B}"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228112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A2214D-F2BC-48EC-9124-E01968040E2B}"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79345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A2214D-F2BC-48EC-9124-E01968040E2B}"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149268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2214D-F2BC-48EC-9124-E01968040E2B}"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234500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A2214D-F2BC-48EC-9124-E01968040E2B}"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237514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A2214D-F2BC-48EC-9124-E01968040E2B}"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94496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2214D-F2BC-48EC-9124-E01968040E2B}"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F648D-0FFE-439B-9ECC-739C6400C5A0}" type="slidenum">
              <a:rPr lang="en-US" smtClean="0"/>
              <a:t>‹#›</a:t>
            </a:fld>
            <a:endParaRPr lang="en-US"/>
          </a:p>
        </p:txBody>
      </p:sp>
    </p:spTree>
    <p:extLst>
      <p:ext uri="{BB962C8B-B14F-4D97-AF65-F5344CB8AC3E}">
        <p14:creationId xmlns:p14="http://schemas.microsoft.com/office/powerpoint/2010/main" val="382680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smtClean="0">
                <a:solidFill>
                  <a:prstClr val="black">
                    <a:tint val="75000"/>
                  </a:prstClr>
                </a:solidFill>
              </a:rPr>
              <a:pPr defTabSz="457200"/>
              <a:t>8/3/2023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036870557"/>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13.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11.png"/><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13.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1096" y="-236538"/>
            <a:ext cx="13054191" cy="7331075"/>
          </a:xfrm>
          <a:prstGeom prst="rect">
            <a:avLst/>
          </a:prstGeom>
        </p:spPr>
      </p:pic>
      <p:sp>
        <p:nvSpPr>
          <p:cNvPr id="2" name="TextBox 4">
            <a:extLst>
              <a:ext uri="{FF2B5EF4-FFF2-40B4-BE49-F238E27FC236}">
                <a16:creationId xmlns:a16="http://schemas.microsoft.com/office/drawing/2014/main" id="{5C04E7A8-1F91-4292-83BC-4B11A5597074}"/>
              </a:ext>
            </a:extLst>
          </p:cNvPr>
          <p:cNvSpPr txBox="1">
            <a:spLocks noChangeArrowheads="1"/>
          </p:cNvSpPr>
          <p:nvPr/>
        </p:nvSpPr>
        <p:spPr bwMode="auto">
          <a:xfrm>
            <a:off x="5367375" y="2274837"/>
            <a:ext cx="6634162" cy="2308324"/>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solidFill>
                  <a:srgbClr val="FF0000"/>
                </a:solidFill>
                <a:latin typeface="Calibri" pitchFamily="34" charset="0"/>
              </a:rPr>
              <a:t>Unit 6: Entertainment</a:t>
            </a:r>
          </a:p>
          <a:p>
            <a:pPr algn="ctr"/>
            <a:r>
              <a:rPr lang="en-US" sz="4800" b="1" dirty="0">
                <a:solidFill>
                  <a:srgbClr val="00B050"/>
                </a:solidFill>
                <a:latin typeface="Calibri" pitchFamily="34" charset="0"/>
              </a:rPr>
              <a:t>Lesson 6: CLIL</a:t>
            </a:r>
          </a:p>
          <a:p>
            <a:pPr algn="ctr"/>
            <a:r>
              <a:rPr lang="en-US" sz="4800" b="1" dirty="0">
                <a:solidFill>
                  <a:srgbClr val="0070C0"/>
                </a:solidFill>
                <a:latin typeface="Calibri" pitchFamily="34" charset="0"/>
              </a:rPr>
              <a:t>Page 114</a:t>
            </a:r>
          </a:p>
        </p:txBody>
      </p:sp>
    </p:spTree>
    <p:extLst>
      <p:ext uri="{BB962C8B-B14F-4D97-AF65-F5344CB8AC3E}">
        <p14:creationId xmlns:p14="http://schemas.microsoft.com/office/powerpoint/2010/main" val="66262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2709"/>
            <a:ext cx="2151529" cy="477054"/>
          </a:xfrm>
          <a:prstGeom prst="rect">
            <a:avLst/>
          </a:prstGeom>
          <a:solidFill>
            <a:srgbClr val="B13134"/>
          </a:solidFill>
        </p:spPr>
        <p:txBody>
          <a:bodyPr wrap="square" rtlCol="0">
            <a:spAutoFit/>
          </a:bodyPr>
          <a:lstStyle/>
          <a:p>
            <a:r>
              <a:rPr lang="en-US" sz="2500" dirty="0">
                <a:solidFill>
                  <a:schemeClr val="bg1"/>
                </a:solidFill>
              </a:rPr>
              <a:t>While-reading:</a:t>
            </a:r>
          </a:p>
        </p:txBody>
      </p:sp>
      <p:sp>
        <p:nvSpPr>
          <p:cNvPr id="3" name="Rectangle 2"/>
          <p:cNvSpPr/>
          <p:nvPr/>
        </p:nvSpPr>
        <p:spPr>
          <a:xfrm>
            <a:off x="2151529" y="622281"/>
            <a:ext cx="9858763" cy="492443"/>
          </a:xfrm>
          <a:prstGeom prst="rect">
            <a:avLst/>
          </a:prstGeom>
        </p:spPr>
        <p:txBody>
          <a:bodyPr wrap="square">
            <a:spAutoFit/>
          </a:bodyPr>
          <a:lstStyle/>
          <a:p>
            <a:r>
              <a:rPr lang="en-US" sz="2600" b="1" dirty="0"/>
              <a:t>1. Read the title and the headings in the text. What is the text about? </a:t>
            </a:r>
            <a:endParaRPr lang="en-US" sz="2600" dirty="0"/>
          </a:p>
        </p:txBody>
      </p:sp>
      <p:sp>
        <p:nvSpPr>
          <p:cNvPr id="4" name="Rectangle 3"/>
          <p:cNvSpPr/>
          <p:nvPr/>
        </p:nvSpPr>
        <p:spPr>
          <a:xfrm>
            <a:off x="3397623" y="2912251"/>
            <a:ext cx="5275730" cy="2246769"/>
          </a:xfrm>
          <a:prstGeom prst="rect">
            <a:avLst/>
          </a:prstGeom>
        </p:spPr>
        <p:txBody>
          <a:bodyPr wrap="square">
            <a:spAutoFit/>
          </a:bodyPr>
          <a:lstStyle/>
          <a:p>
            <a:pPr marL="457200" indent="-457200">
              <a:buFont typeface="Arial" panose="020B0604020202020204" pitchFamily="34" charset="0"/>
              <a:buChar char="•"/>
            </a:pPr>
            <a:r>
              <a:rPr lang="en-US" sz="2800" b="1" dirty="0">
                <a:solidFill>
                  <a:srgbClr val="0000CC"/>
                </a:solidFill>
              </a:rPr>
              <a:t>Care for the planet</a:t>
            </a:r>
          </a:p>
          <a:p>
            <a:pPr marL="457200" indent="-457200">
              <a:buFont typeface="Arial" panose="020B0604020202020204" pitchFamily="34" charset="0"/>
              <a:buChar char="•"/>
            </a:pPr>
            <a:endParaRPr lang="en-US" sz="2800" dirty="0">
              <a:solidFill>
                <a:srgbClr val="0000CC"/>
              </a:solidFill>
            </a:endParaRPr>
          </a:p>
          <a:p>
            <a:pPr marL="457200" indent="-457200">
              <a:buFont typeface="Arial" panose="020B0604020202020204" pitchFamily="34" charset="0"/>
              <a:buChar char="•"/>
            </a:pPr>
            <a:r>
              <a:rPr lang="en-US" sz="2800" b="1" dirty="0">
                <a:solidFill>
                  <a:srgbClr val="0000CC"/>
                </a:solidFill>
              </a:rPr>
              <a:t>Spend your money wisely</a:t>
            </a:r>
          </a:p>
          <a:p>
            <a:pPr marL="457200" indent="-457200">
              <a:buFont typeface="Arial" panose="020B0604020202020204" pitchFamily="34" charset="0"/>
              <a:buChar char="•"/>
            </a:pPr>
            <a:endParaRPr lang="en-US" sz="2800" dirty="0">
              <a:solidFill>
                <a:srgbClr val="0000CC"/>
              </a:solidFill>
            </a:endParaRPr>
          </a:p>
          <a:p>
            <a:pPr marL="457200" indent="-457200">
              <a:buFont typeface="Arial" panose="020B0604020202020204" pitchFamily="34" charset="0"/>
              <a:buChar char="•"/>
            </a:pPr>
            <a:r>
              <a:rPr lang="en-US" sz="2800" b="1" dirty="0">
                <a:solidFill>
                  <a:srgbClr val="0000CC"/>
                </a:solidFill>
              </a:rPr>
              <a:t>Show respect</a:t>
            </a:r>
            <a:r>
              <a:rPr lang="en-US" sz="2800" dirty="0">
                <a:solidFill>
                  <a:srgbClr val="0000CC"/>
                </a:solidFill>
              </a:rPr>
              <a:t> </a:t>
            </a:r>
          </a:p>
        </p:txBody>
      </p:sp>
      <p:pic>
        <p:nvPicPr>
          <p:cNvPr id="5" name="Picture 4"/>
          <p:cNvPicPr>
            <a:picLocks noChangeAspect="1"/>
          </p:cNvPicPr>
          <p:nvPr/>
        </p:nvPicPr>
        <p:blipFill>
          <a:blip r:embed="rId2"/>
          <a:stretch>
            <a:fillRect/>
          </a:stretch>
        </p:blipFill>
        <p:spPr>
          <a:xfrm>
            <a:off x="2743199" y="1394836"/>
            <a:ext cx="6071366" cy="934545"/>
          </a:xfrm>
          <a:prstGeom prst="rect">
            <a:avLst/>
          </a:prstGeom>
        </p:spPr>
      </p:pic>
    </p:spTree>
    <p:extLst>
      <p:ext uri="{BB962C8B-B14F-4D97-AF65-F5344CB8AC3E}">
        <p14:creationId xmlns:p14="http://schemas.microsoft.com/office/powerpoint/2010/main" val="2442908053"/>
      </p:ext>
    </p:extLst>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0759"/>
            <a:ext cx="2151529" cy="477054"/>
          </a:xfrm>
          <a:prstGeom prst="rect">
            <a:avLst/>
          </a:prstGeom>
          <a:solidFill>
            <a:srgbClr val="B13134"/>
          </a:solidFill>
        </p:spPr>
        <p:txBody>
          <a:bodyPr wrap="square" rtlCol="0">
            <a:spAutoFit/>
          </a:bodyPr>
          <a:lstStyle/>
          <a:p>
            <a:r>
              <a:rPr lang="en-US" sz="2500" dirty="0">
                <a:solidFill>
                  <a:schemeClr val="bg1"/>
                </a:solidFill>
              </a:rPr>
              <a:t>While-reading:</a:t>
            </a:r>
          </a:p>
        </p:txBody>
      </p:sp>
      <p:sp>
        <p:nvSpPr>
          <p:cNvPr id="3" name="Rectangle 2"/>
          <p:cNvSpPr/>
          <p:nvPr/>
        </p:nvSpPr>
        <p:spPr>
          <a:xfrm>
            <a:off x="2151529" y="349720"/>
            <a:ext cx="9390529" cy="892552"/>
          </a:xfrm>
          <a:prstGeom prst="rect">
            <a:avLst/>
          </a:prstGeom>
        </p:spPr>
        <p:txBody>
          <a:bodyPr wrap="square">
            <a:spAutoFit/>
          </a:bodyPr>
          <a:lstStyle/>
          <a:p>
            <a:r>
              <a:rPr lang="en-US" sz="2600" b="1" dirty="0"/>
              <a:t>1. Read the title and the headings in the text. What is the text about? Listen and read the text to find out.</a:t>
            </a:r>
            <a:endParaRPr lang="en-US" sz="2600" dirty="0"/>
          </a:p>
        </p:txBody>
      </p:sp>
      <p:sp>
        <p:nvSpPr>
          <p:cNvPr id="4" name="Rectangle 3"/>
          <p:cNvSpPr/>
          <p:nvPr/>
        </p:nvSpPr>
        <p:spPr>
          <a:xfrm>
            <a:off x="376516" y="1957510"/>
            <a:ext cx="11524130" cy="4524315"/>
          </a:xfrm>
          <a:prstGeom prst="rect">
            <a:avLst/>
          </a:prstGeom>
        </p:spPr>
        <p:txBody>
          <a:bodyPr wrap="square">
            <a:spAutoFit/>
          </a:bodyPr>
          <a:lstStyle/>
          <a:p>
            <a:r>
              <a:rPr lang="en-US" sz="2400" i="1" dirty="0">
                <a:solidFill>
                  <a:srgbClr val="0000CC"/>
                </a:solidFill>
              </a:rPr>
              <a:t>Travelling the world is fun, but we need to take care when we visit new places. Here’s how!</a:t>
            </a:r>
          </a:p>
          <a:p>
            <a:r>
              <a:rPr lang="en-US" sz="2400" b="1" dirty="0">
                <a:solidFill>
                  <a:srgbClr val="0000CC"/>
                </a:solidFill>
              </a:rPr>
              <a:t>Care for the planet</a:t>
            </a:r>
          </a:p>
          <a:p>
            <a:r>
              <a:rPr lang="en-US" sz="2400" dirty="0">
                <a:solidFill>
                  <a:srgbClr val="0000CC"/>
                </a:solidFill>
              </a:rPr>
              <a:t>• It’s nice to get souvenirs during your travels, but be careful what you buy. Some are ivory from elephant tusks or wood from rainforest trees.</a:t>
            </a:r>
          </a:p>
          <a:p>
            <a:r>
              <a:rPr lang="en-US" sz="2400" dirty="0">
                <a:solidFill>
                  <a:srgbClr val="0000CC"/>
                </a:solidFill>
              </a:rPr>
              <a:t>• Never drop litter on beaches and mountains, or in forests and oceans.</a:t>
            </a:r>
          </a:p>
          <a:p>
            <a:r>
              <a:rPr lang="en-US" sz="2400" b="1" dirty="0">
                <a:solidFill>
                  <a:srgbClr val="0000CC"/>
                </a:solidFill>
              </a:rPr>
              <a:t>Spend your money wisely</a:t>
            </a:r>
          </a:p>
          <a:p>
            <a:r>
              <a:rPr lang="en-US" sz="2400" dirty="0">
                <a:solidFill>
                  <a:srgbClr val="0000CC"/>
                </a:solidFill>
              </a:rPr>
              <a:t>• Spend your money in local shops and markets. Then, your money goes back to that place and the people that live there.</a:t>
            </a:r>
          </a:p>
          <a:p>
            <a:r>
              <a:rPr lang="en-US" sz="2400" b="1" dirty="0">
                <a:solidFill>
                  <a:srgbClr val="0000CC"/>
                </a:solidFill>
              </a:rPr>
              <a:t>Show respect</a:t>
            </a:r>
          </a:p>
          <a:p>
            <a:r>
              <a:rPr lang="en-US" sz="2400" dirty="0">
                <a:solidFill>
                  <a:srgbClr val="0000CC"/>
                </a:solidFill>
              </a:rPr>
              <a:t>• People all over the world have got different customs, so always respect local traditions.</a:t>
            </a:r>
          </a:p>
          <a:p>
            <a:r>
              <a:rPr lang="en-US" sz="2400" dirty="0">
                <a:solidFill>
                  <a:srgbClr val="0000CC"/>
                </a:solidFill>
              </a:rPr>
              <a:t>• In some places, people wear special clothes or cover their hair. When you visit them, dress in the same way. 	 </a:t>
            </a:r>
          </a:p>
        </p:txBody>
      </p:sp>
      <p:pic>
        <p:nvPicPr>
          <p:cNvPr id="5" name="Picture 4"/>
          <p:cNvPicPr>
            <a:picLocks noChangeAspect="1"/>
          </p:cNvPicPr>
          <p:nvPr/>
        </p:nvPicPr>
        <p:blipFill>
          <a:blip r:embed="rId4"/>
          <a:stretch>
            <a:fillRect/>
          </a:stretch>
        </p:blipFill>
        <p:spPr>
          <a:xfrm>
            <a:off x="497541" y="1310310"/>
            <a:ext cx="3762578" cy="579161"/>
          </a:xfrm>
          <a:prstGeom prst="rect">
            <a:avLst/>
          </a:prstGeom>
        </p:spPr>
      </p:pic>
      <p:pic>
        <p:nvPicPr>
          <p:cNvPr id="6" name="CD3-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52388" y="713354"/>
            <a:ext cx="528918" cy="528918"/>
          </a:xfrm>
          <a:prstGeom prst="rect">
            <a:avLst/>
          </a:prstGeom>
        </p:spPr>
      </p:pic>
      <p:sp>
        <p:nvSpPr>
          <p:cNvPr id="7" name="Rectangle 6"/>
          <p:cNvSpPr/>
          <p:nvPr/>
        </p:nvSpPr>
        <p:spPr>
          <a:xfrm>
            <a:off x="4424423" y="1363570"/>
            <a:ext cx="6848606" cy="584775"/>
          </a:xfrm>
          <a:prstGeom prst="rect">
            <a:avLst/>
          </a:prstGeom>
        </p:spPr>
        <p:txBody>
          <a:bodyPr wrap="none">
            <a:spAutoFit/>
          </a:bodyPr>
          <a:lstStyle/>
          <a:p>
            <a:r>
              <a:rPr lang="en-US" sz="3200" i="1" dirty="0">
                <a:solidFill>
                  <a:srgbClr val="FF0000"/>
                </a:solidFill>
                <a:ea typeface="Arial" panose="020B0604020202020204" pitchFamily="34" charset="0"/>
              </a:rPr>
              <a:t>The text is about how to travel carefully.</a:t>
            </a:r>
            <a:endParaRPr lang="en-US" sz="3200" dirty="0">
              <a:solidFill>
                <a:srgbClr val="FF0000"/>
              </a:solidFill>
            </a:endParaRPr>
          </a:p>
        </p:txBody>
      </p:sp>
    </p:spTree>
    <p:extLst>
      <p:ext uri="{BB962C8B-B14F-4D97-AF65-F5344CB8AC3E}">
        <p14:creationId xmlns:p14="http://schemas.microsoft.com/office/powerpoint/2010/main" val="47411070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8053"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5386" y="463730"/>
            <a:ext cx="7687554" cy="523220"/>
          </a:xfrm>
          <a:prstGeom prst="rect">
            <a:avLst/>
          </a:prstGeom>
        </p:spPr>
        <p:txBody>
          <a:bodyPr wrap="none">
            <a:spAutoFit/>
          </a:bodyPr>
          <a:lstStyle/>
          <a:p>
            <a:r>
              <a:rPr lang="en-US" sz="2800" b="1" dirty="0"/>
              <a:t>2 Read the text again and complete the sentences.</a:t>
            </a:r>
            <a:endParaRPr lang="en-US" sz="2800" dirty="0"/>
          </a:p>
        </p:txBody>
      </p:sp>
      <p:sp>
        <p:nvSpPr>
          <p:cNvPr id="3" name="Rectangle 2"/>
          <p:cNvSpPr/>
          <p:nvPr/>
        </p:nvSpPr>
        <p:spPr>
          <a:xfrm>
            <a:off x="457199" y="1042392"/>
            <a:ext cx="7799295" cy="2246769"/>
          </a:xfrm>
          <a:prstGeom prst="rect">
            <a:avLst/>
          </a:prstGeom>
        </p:spPr>
        <p:txBody>
          <a:bodyPr wrap="square">
            <a:spAutoFit/>
          </a:bodyPr>
          <a:lstStyle/>
          <a:p>
            <a:r>
              <a:rPr lang="en-US" sz="2800" b="1" dirty="0">
                <a:solidFill>
                  <a:srgbClr val="0000CC"/>
                </a:solidFill>
              </a:rPr>
              <a:t>1 </a:t>
            </a:r>
            <a:r>
              <a:rPr lang="en-US" sz="2800" dirty="0">
                <a:solidFill>
                  <a:srgbClr val="0000CC"/>
                </a:solidFill>
              </a:rPr>
              <a:t>Be careful when you buy ___________________.</a:t>
            </a:r>
          </a:p>
          <a:p>
            <a:r>
              <a:rPr lang="en-US" sz="2800" b="1" dirty="0">
                <a:solidFill>
                  <a:srgbClr val="0000CC"/>
                </a:solidFill>
              </a:rPr>
              <a:t>2 </a:t>
            </a:r>
            <a:r>
              <a:rPr lang="en-US" sz="2800" dirty="0">
                <a:solidFill>
                  <a:srgbClr val="0000CC"/>
                </a:solidFill>
              </a:rPr>
              <a:t>Don’t drop ___________________.</a:t>
            </a:r>
          </a:p>
          <a:p>
            <a:r>
              <a:rPr lang="en-US" sz="2800" b="1" dirty="0">
                <a:solidFill>
                  <a:srgbClr val="0000CC"/>
                </a:solidFill>
              </a:rPr>
              <a:t>3 </a:t>
            </a:r>
            <a:r>
              <a:rPr lang="en-US" sz="2800" dirty="0">
                <a:solidFill>
                  <a:srgbClr val="0000CC"/>
                </a:solidFill>
              </a:rPr>
              <a:t>Spend money in ____________________.</a:t>
            </a:r>
          </a:p>
          <a:p>
            <a:r>
              <a:rPr lang="en-US" sz="2800" b="1" dirty="0">
                <a:solidFill>
                  <a:srgbClr val="0000CC"/>
                </a:solidFill>
              </a:rPr>
              <a:t>4 </a:t>
            </a:r>
            <a:r>
              <a:rPr lang="en-US" sz="2800" dirty="0">
                <a:solidFill>
                  <a:srgbClr val="0000CC"/>
                </a:solidFill>
              </a:rPr>
              <a:t>Always respect ___________________.</a:t>
            </a:r>
          </a:p>
          <a:p>
            <a:r>
              <a:rPr lang="en-US" sz="2800" b="1" dirty="0">
                <a:solidFill>
                  <a:srgbClr val="0000CC"/>
                </a:solidFill>
              </a:rPr>
              <a:t>5 </a:t>
            </a:r>
            <a:r>
              <a:rPr lang="en-US" sz="2800" dirty="0">
                <a:solidFill>
                  <a:srgbClr val="0000CC"/>
                </a:solidFill>
              </a:rPr>
              <a:t>Dress in ___________________ .</a:t>
            </a:r>
          </a:p>
        </p:txBody>
      </p:sp>
      <p:sp>
        <p:nvSpPr>
          <p:cNvPr id="4" name="Rectangle 3"/>
          <p:cNvSpPr/>
          <p:nvPr/>
        </p:nvSpPr>
        <p:spPr>
          <a:xfrm>
            <a:off x="5019163" y="1040976"/>
            <a:ext cx="1571199" cy="523220"/>
          </a:xfrm>
          <a:prstGeom prst="rect">
            <a:avLst/>
          </a:prstGeom>
        </p:spPr>
        <p:txBody>
          <a:bodyPr wrap="none">
            <a:spAutoFit/>
          </a:bodyPr>
          <a:lstStyle/>
          <a:p>
            <a:r>
              <a:rPr lang="en-US" sz="2800" dirty="0">
                <a:solidFill>
                  <a:srgbClr val="FF0000"/>
                </a:solidFill>
                <a:ea typeface="Arial" panose="020B0604020202020204" pitchFamily="34" charset="0"/>
              </a:rPr>
              <a:t>souvenirs</a:t>
            </a:r>
            <a:endParaRPr lang="en-US" sz="2800" dirty="0">
              <a:solidFill>
                <a:srgbClr val="FF0000"/>
              </a:solidFill>
            </a:endParaRPr>
          </a:p>
        </p:txBody>
      </p:sp>
      <p:sp>
        <p:nvSpPr>
          <p:cNvPr id="5" name="Rectangle 4"/>
          <p:cNvSpPr/>
          <p:nvPr/>
        </p:nvSpPr>
        <p:spPr>
          <a:xfrm>
            <a:off x="3152091" y="1471444"/>
            <a:ext cx="882678" cy="523220"/>
          </a:xfrm>
          <a:prstGeom prst="rect">
            <a:avLst/>
          </a:prstGeom>
        </p:spPr>
        <p:txBody>
          <a:bodyPr wrap="none">
            <a:spAutoFit/>
          </a:bodyPr>
          <a:lstStyle/>
          <a:p>
            <a:r>
              <a:rPr lang="en-US" sz="2800" dirty="0">
                <a:solidFill>
                  <a:srgbClr val="FF0000"/>
                </a:solidFill>
                <a:ea typeface="Arial" panose="020B0604020202020204" pitchFamily="34" charset="0"/>
              </a:rPr>
              <a:t>litter</a:t>
            </a:r>
            <a:endParaRPr lang="en-US" sz="2800" dirty="0">
              <a:solidFill>
                <a:srgbClr val="FF0000"/>
              </a:solidFill>
            </a:endParaRPr>
          </a:p>
        </p:txBody>
      </p:sp>
      <p:pic>
        <p:nvPicPr>
          <p:cNvPr id="9" name="Picture 8"/>
          <p:cNvPicPr>
            <a:picLocks noChangeAspect="1"/>
          </p:cNvPicPr>
          <p:nvPr/>
        </p:nvPicPr>
        <p:blipFill>
          <a:blip r:embed="rId2"/>
          <a:stretch>
            <a:fillRect/>
          </a:stretch>
        </p:blipFill>
        <p:spPr>
          <a:xfrm>
            <a:off x="1415005" y="3525598"/>
            <a:ext cx="9374557" cy="2807966"/>
          </a:xfrm>
          <a:prstGeom prst="rect">
            <a:avLst/>
          </a:prstGeom>
        </p:spPr>
      </p:pic>
      <p:cxnSp>
        <p:nvCxnSpPr>
          <p:cNvPr id="11" name="Straight Connector 10"/>
          <p:cNvCxnSpPr/>
          <p:nvPr/>
        </p:nvCxnSpPr>
        <p:spPr>
          <a:xfrm>
            <a:off x="4034769" y="4437529"/>
            <a:ext cx="14381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62581" y="4442011"/>
            <a:ext cx="14381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87722" y="4912658"/>
            <a:ext cx="19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47381" y="5768788"/>
            <a:ext cx="24153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78644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5386" y="463730"/>
            <a:ext cx="7687554" cy="523220"/>
          </a:xfrm>
          <a:prstGeom prst="rect">
            <a:avLst/>
          </a:prstGeom>
        </p:spPr>
        <p:txBody>
          <a:bodyPr wrap="none">
            <a:spAutoFit/>
          </a:bodyPr>
          <a:lstStyle/>
          <a:p>
            <a:r>
              <a:rPr lang="en-US" sz="2800" b="1" dirty="0"/>
              <a:t>2 Read the text again and complete the sentences.</a:t>
            </a:r>
            <a:endParaRPr lang="en-US" sz="2800" dirty="0"/>
          </a:p>
        </p:txBody>
      </p:sp>
      <p:sp>
        <p:nvSpPr>
          <p:cNvPr id="3" name="Rectangle 2"/>
          <p:cNvSpPr/>
          <p:nvPr/>
        </p:nvSpPr>
        <p:spPr>
          <a:xfrm>
            <a:off x="457199" y="1042392"/>
            <a:ext cx="7799295" cy="2246769"/>
          </a:xfrm>
          <a:prstGeom prst="rect">
            <a:avLst/>
          </a:prstGeom>
        </p:spPr>
        <p:txBody>
          <a:bodyPr wrap="square">
            <a:spAutoFit/>
          </a:bodyPr>
          <a:lstStyle/>
          <a:p>
            <a:r>
              <a:rPr lang="en-US" sz="2800" b="1" dirty="0">
                <a:solidFill>
                  <a:srgbClr val="0000CC"/>
                </a:solidFill>
              </a:rPr>
              <a:t>1 </a:t>
            </a:r>
            <a:r>
              <a:rPr lang="en-US" sz="2800" dirty="0">
                <a:solidFill>
                  <a:srgbClr val="0000CC"/>
                </a:solidFill>
              </a:rPr>
              <a:t>Be careful when you buy ___________________.</a:t>
            </a:r>
          </a:p>
          <a:p>
            <a:r>
              <a:rPr lang="en-US" sz="2800" b="1" dirty="0">
                <a:solidFill>
                  <a:srgbClr val="0000CC"/>
                </a:solidFill>
              </a:rPr>
              <a:t>2 </a:t>
            </a:r>
            <a:r>
              <a:rPr lang="en-US" sz="2800" dirty="0">
                <a:solidFill>
                  <a:srgbClr val="0000CC"/>
                </a:solidFill>
              </a:rPr>
              <a:t>Don’t drop ___________________.</a:t>
            </a:r>
          </a:p>
          <a:p>
            <a:r>
              <a:rPr lang="en-US" sz="2800" b="1" dirty="0">
                <a:solidFill>
                  <a:srgbClr val="0000CC"/>
                </a:solidFill>
              </a:rPr>
              <a:t>3 </a:t>
            </a:r>
            <a:r>
              <a:rPr lang="en-US" sz="2800" dirty="0">
                <a:solidFill>
                  <a:srgbClr val="0000CC"/>
                </a:solidFill>
              </a:rPr>
              <a:t>Spend money in ____________________.</a:t>
            </a:r>
          </a:p>
          <a:p>
            <a:r>
              <a:rPr lang="en-US" sz="2800" b="1" dirty="0">
                <a:solidFill>
                  <a:srgbClr val="0000CC"/>
                </a:solidFill>
              </a:rPr>
              <a:t>4 </a:t>
            </a:r>
            <a:r>
              <a:rPr lang="en-US" sz="2800" dirty="0">
                <a:solidFill>
                  <a:srgbClr val="0000CC"/>
                </a:solidFill>
              </a:rPr>
              <a:t>Always respect ___________________.</a:t>
            </a:r>
          </a:p>
          <a:p>
            <a:r>
              <a:rPr lang="en-US" sz="2800" b="1" dirty="0">
                <a:solidFill>
                  <a:srgbClr val="0000CC"/>
                </a:solidFill>
              </a:rPr>
              <a:t>5 </a:t>
            </a:r>
            <a:r>
              <a:rPr lang="en-US" sz="2800" dirty="0">
                <a:solidFill>
                  <a:srgbClr val="0000CC"/>
                </a:solidFill>
              </a:rPr>
              <a:t>Dress in ___________________ .</a:t>
            </a:r>
          </a:p>
        </p:txBody>
      </p:sp>
      <p:sp>
        <p:nvSpPr>
          <p:cNvPr id="4" name="Rectangle 3"/>
          <p:cNvSpPr/>
          <p:nvPr/>
        </p:nvSpPr>
        <p:spPr>
          <a:xfrm>
            <a:off x="5019163" y="1040976"/>
            <a:ext cx="1571199" cy="523220"/>
          </a:xfrm>
          <a:prstGeom prst="rect">
            <a:avLst/>
          </a:prstGeom>
        </p:spPr>
        <p:txBody>
          <a:bodyPr wrap="none">
            <a:spAutoFit/>
          </a:bodyPr>
          <a:lstStyle/>
          <a:p>
            <a:r>
              <a:rPr lang="en-US" sz="2800" dirty="0">
                <a:solidFill>
                  <a:srgbClr val="FF0000"/>
                </a:solidFill>
                <a:ea typeface="Arial" panose="020B0604020202020204" pitchFamily="34" charset="0"/>
              </a:rPr>
              <a:t>souvenirs</a:t>
            </a:r>
            <a:endParaRPr lang="en-US" sz="2800" dirty="0">
              <a:solidFill>
                <a:srgbClr val="FF0000"/>
              </a:solidFill>
            </a:endParaRPr>
          </a:p>
        </p:txBody>
      </p:sp>
      <p:sp>
        <p:nvSpPr>
          <p:cNvPr id="5" name="Rectangle 4"/>
          <p:cNvSpPr/>
          <p:nvPr/>
        </p:nvSpPr>
        <p:spPr>
          <a:xfrm>
            <a:off x="3152091" y="1441005"/>
            <a:ext cx="882678" cy="523220"/>
          </a:xfrm>
          <a:prstGeom prst="rect">
            <a:avLst/>
          </a:prstGeom>
        </p:spPr>
        <p:txBody>
          <a:bodyPr wrap="none">
            <a:spAutoFit/>
          </a:bodyPr>
          <a:lstStyle/>
          <a:p>
            <a:r>
              <a:rPr lang="en-US" sz="2800" dirty="0">
                <a:solidFill>
                  <a:srgbClr val="FF0000"/>
                </a:solidFill>
                <a:ea typeface="Arial" panose="020B0604020202020204" pitchFamily="34" charset="0"/>
              </a:rPr>
              <a:t>litter</a:t>
            </a:r>
            <a:endParaRPr lang="en-US" sz="2800" dirty="0">
              <a:solidFill>
                <a:srgbClr val="FF0000"/>
              </a:solidFill>
            </a:endParaRPr>
          </a:p>
        </p:txBody>
      </p:sp>
      <p:sp>
        <p:nvSpPr>
          <p:cNvPr id="6" name="Rectangle 5"/>
          <p:cNvSpPr/>
          <p:nvPr/>
        </p:nvSpPr>
        <p:spPr>
          <a:xfrm>
            <a:off x="3152091" y="1903458"/>
            <a:ext cx="3742819" cy="523220"/>
          </a:xfrm>
          <a:prstGeom prst="rect">
            <a:avLst/>
          </a:prstGeom>
        </p:spPr>
        <p:txBody>
          <a:bodyPr wrap="none">
            <a:spAutoFit/>
          </a:bodyPr>
          <a:lstStyle/>
          <a:p>
            <a:r>
              <a:rPr lang="en-US" sz="2800" dirty="0">
                <a:solidFill>
                  <a:srgbClr val="FF0000"/>
                </a:solidFill>
                <a:ea typeface="Arial" panose="020B0604020202020204" pitchFamily="34" charset="0"/>
              </a:rPr>
              <a:t>local shops and markets</a:t>
            </a:r>
            <a:endParaRPr lang="en-US" sz="2800" dirty="0">
              <a:solidFill>
                <a:srgbClr val="FF0000"/>
              </a:solidFill>
            </a:endParaRPr>
          </a:p>
        </p:txBody>
      </p:sp>
      <p:pic>
        <p:nvPicPr>
          <p:cNvPr id="10" name="Picture 9"/>
          <p:cNvPicPr>
            <a:picLocks noChangeAspect="1"/>
          </p:cNvPicPr>
          <p:nvPr/>
        </p:nvPicPr>
        <p:blipFill>
          <a:blip r:embed="rId2"/>
          <a:stretch>
            <a:fillRect/>
          </a:stretch>
        </p:blipFill>
        <p:spPr>
          <a:xfrm>
            <a:off x="1175386" y="3598041"/>
            <a:ext cx="9831172" cy="2057687"/>
          </a:xfrm>
          <a:prstGeom prst="rect">
            <a:avLst/>
          </a:prstGeom>
        </p:spPr>
      </p:pic>
      <p:cxnSp>
        <p:nvCxnSpPr>
          <p:cNvPr id="12" name="Straight Connector 11"/>
          <p:cNvCxnSpPr/>
          <p:nvPr/>
        </p:nvCxnSpPr>
        <p:spPr>
          <a:xfrm>
            <a:off x="1667435" y="4559649"/>
            <a:ext cx="75169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8898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5386" y="463730"/>
            <a:ext cx="7687554" cy="523220"/>
          </a:xfrm>
          <a:prstGeom prst="rect">
            <a:avLst/>
          </a:prstGeom>
        </p:spPr>
        <p:txBody>
          <a:bodyPr wrap="none">
            <a:spAutoFit/>
          </a:bodyPr>
          <a:lstStyle/>
          <a:p>
            <a:r>
              <a:rPr lang="en-US" sz="2800" b="1" dirty="0"/>
              <a:t>2 Read the text again and complete the sentences.</a:t>
            </a:r>
            <a:endParaRPr lang="en-US" sz="2800" dirty="0"/>
          </a:p>
        </p:txBody>
      </p:sp>
      <p:sp>
        <p:nvSpPr>
          <p:cNvPr id="3" name="Rectangle 2"/>
          <p:cNvSpPr/>
          <p:nvPr/>
        </p:nvSpPr>
        <p:spPr>
          <a:xfrm>
            <a:off x="457199" y="1042392"/>
            <a:ext cx="7799295" cy="2246769"/>
          </a:xfrm>
          <a:prstGeom prst="rect">
            <a:avLst/>
          </a:prstGeom>
        </p:spPr>
        <p:txBody>
          <a:bodyPr wrap="square">
            <a:spAutoFit/>
          </a:bodyPr>
          <a:lstStyle/>
          <a:p>
            <a:r>
              <a:rPr lang="en-US" sz="2800" b="1" dirty="0">
                <a:solidFill>
                  <a:srgbClr val="0000CC"/>
                </a:solidFill>
              </a:rPr>
              <a:t>1 </a:t>
            </a:r>
            <a:r>
              <a:rPr lang="en-US" sz="2800" dirty="0">
                <a:solidFill>
                  <a:srgbClr val="0000CC"/>
                </a:solidFill>
              </a:rPr>
              <a:t>Be careful when you buy ___________________.</a:t>
            </a:r>
          </a:p>
          <a:p>
            <a:r>
              <a:rPr lang="en-US" sz="2800" b="1" dirty="0">
                <a:solidFill>
                  <a:srgbClr val="0000CC"/>
                </a:solidFill>
              </a:rPr>
              <a:t>2 </a:t>
            </a:r>
            <a:r>
              <a:rPr lang="en-US" sz="2800" dirty="0">
                <a:solidFill>
                  <a:srgbClr val="0000CC"/>
                </a:solidFill>
              </a:rPr>
              <a:t>Don’t drop ___________________.</a:t>
            </a:r>
          </a:p>
          <a:p>
            <a:r>
              <a:rPr lang="en-US" sz="2800" b="1" dirty="0">
                <a:solidFill>
                  <a:srgbClr val="0000CC"/>
                </a:solidFill>
              </a:rPr>
              <a:t>3 </a:t>
            </a:r>
            <a:r>
              <a:rPr lang="en-US" sz="2800" dirty="0">
                <a:solidFill>
                  <a:srgbClr val="0000CC"/>
                </a:solidFill>
              </a:rPr>
              <a:t>Spend money in ____________________.</a:t>
            </a:r>
          </a:p>
          <a:p>
            <a:r>
              <a:rPr lang="en-US" sz="2800" b="1" dirty="0">
                <a:solidFill>
                  <a:srgbClr val="0000CC"/>
                </a:solidFill>
              </a:rPr>
              <a:t>4 </a:t>
            </a:r>
            <a:r>
              <a:rPr lang="en-US" sz="2800" dirty="0">
                <a:solidFill>
                  <a:srgbClr val="0000CC"/>
                </a:solidFill>
              </a:rPr>
              <a:t>Always respect ___________________.</a:t>
            </a:r>
          </a:p>
          <a:p>
            <a:r>
              <a:rPr lang="en-US" sz="2800" b="1" dirty="0">
                <a:solidFill>
                  <a:srgbClr val="0000CC"/>
                </a:solidFill>
              </a:rPr>
              <a:t>5 </a:t>
            </a:r>
            <a:r>
              <a:rPr lang="en-US" sz="2800" dirty="0">
                <a:solidFill>
                  <a:srgbClr val="0000CC"/>
                </a:solidFill>
              </a:rPr>
              <a:t>Dress in ___________________ .</a:t>
            </a:r>
          </a:p>
        </p:txBody>
      </p:sp>
      <p:sp>
        <p:nvSpPr>
          <p:cNvPr id="4" name="Rectangle 3"/>
          <p:cNvSpPr/>
          <p:nvPr/>
        </p:nvSpPr>
        <p:spPr>
          <a:xfrm>
            <a:off x="5019163" y="1040976"/>
            <a:ext cx="1571199" cy="523220"/>
          </a:xfrm>
          <a:prstGeom prst="rect">
            <a:avLst/>
          </a:prstGeom>
        </p:spPr>
        <p:txBody>
          <a:bodyPr wrap="none">
            <a:spAutoFit/>
          </a:bodyPr>
          <a:lstStyle/>
          <a:p>
            <a:r>
              <a:rPr lang="en-US" sz="2800" dirty="0">
                <a:solidFill>
                  <a:srgbClr val="FF0000"/>
                </a:solidFill>
                <a:ea typeface="Arial" panose="020B0604020202020204" pitchFamily="34" charset="0"/>
              </a:rPr>
              <a:t>souvenirs</a:t>
            </a:r>
            <a:endParaRPr lang="en-US" sz="2800" dirty="0">
              <a:solidFill>
                <a:srgbClr val="FF0000"/>
              </a:solidFill>
            </a:endParaRPr>
          </a:p>
        </p:txBody>
      </p:sp>
      <p:sp>
        <p:nvSpPr>
          <p:cNvPr id="5" name="Rectangle 4"/>
          <p:cNvSpPr/>
          <p:nvPr/>
        </p:nvSpPr>
        <p:spPr>
          <a:xfrm>
            <a:off x="3152091" y="1458011"/>
            <a:ext cx="882678" cy="523220"/>
          </a:xfrm>
          <a:prstGeom prst="rect">
            <a:avLst/>
          </a:prstGeom>
        </p:spPr>
        <p:txBody>
          <a:bodyPr wrap="none">
            <a:spAutoFit/>
          </a:bodyPr>
          <a:lstStyle/>
          <a:p>
            <a:r>
              <a:rPr lang="en-US" sz="2800" dirty="0">
                <a:solidFill>
                  <a:srgbClr val="FF0000"/>
                </a:solidFill>
                <a:ea typeface="Arial" panose="020B0604020202020204" pitchFamily="34" charset="0"/>
              </a:rPr>
              <a:t>litter</a:t>
            </a:r>
            <a:endParaRPr lang="en-US" sz="2800" dirty="0">
              <a:solidFill>
                <a:srgbClr val="FF0000"/>
              </a:solidFill>
            </a:endParaRPr>
          </a:p>
        </p:txBody>
      </p:sp>
      <p:sp>
        <p:nvSpPr>
          <p:cNvPr id="6" name="Rectangle 5"/>
          <p:cNvSpPr/>
          <p:nvPr/>
        </p:nvSpPr>
        <p:spPr>
          <a:xfrm>
            <a:off x="3152091" y="1903458"/>
            <a:ext cx="3742819" cy="523220"/>
          </a:xfrm>
          <a:prstGeom prst="rect">
            <a:avLst/>
          </a:prstGeom>
        </p:spPr>
        <p:txBody>
          <a:bodyPr wrap="none">
            <a:spAutoFit/>
          </a:bodyPr>
          <a:lstStyle/>
          <a:p>
            <a:r>
              <a:rPr lang="en-US" sz="2800" dirty="0">
                <a:solidFill>
                  <a:srgbClr val="FF0000"/>
                </a:solidFill>
                <a:ea typeface="Arial" panose="020B0604020202020204" pitchFamily="34" charset="0"/>
              </a:rPr>
              <a:t>local shops and markets</a:t>
            </a:r>
            <a:endParaRPr lang="en-US" sz="2800" dirty="0">
              <a:solidFill>
                <a:srgbClr val="FF0000"/>
              </a:solidFill>
            </a:endParaRPr>
          </a:p>
        </p:txBody>
      </p:sp>
      <p:sp>
        <p:nvSpPr>
          <p:cNvPr id="7" name="Rectangle 6"/>
          <p:cNvSpPr/>
          <p:nvPr/>
        </p:nvSpPr>
        <p:spPr>
          <a:xfrm>
            <a:off x="3152091" y="2348905"/>
            <a:ext cx="2910669" cy="523220"/>
          </a:xfrm>
          <a:prstGeom prst="rect">
            <a:avLst/>
          </a:prstGeom>
        </p:spPr>
        <p:txBody>
          <a:bodyPr wrap="none">
            <a:spAutoFit/>
          </a:bodyPr>
          <a:lstStyle/>
          <a:p>
            <a:r>
              <a:rPr lang="en-US" sz="2800" dirty="0">
                <a:solidFill>
                  <a:srgbClr val="FF0000"/>
                </a:solidFill>
                <a:ea typeface="Arial" panose="020B0604020202020204" pitchFamily="34" charset="0"/>
              </a:rPr>
              <a:t>the local traditions</a:t>
            </a:r>
            <a:endParaRPr lang="en-US" sz="2800" dirty="0">
              <a:solidFill>
                <a:srgbClr val="FF0000"/>
              </a:solidFill>
            </a:endParaRPr>
          </a:p>
        </p:txBody>
      </p:sp>
      <p:sp>
        <p:nvSpPr>
          <p:cNvPr id="8" name="Rectangle 7"/>
          <p:cNvSpPr/>
          <p:nvPr/>
        </p:nvSpPr>
        <p:spPr>
          <a:xfrm>
            <a:off x="2497360" y="2764524"/>
            <a:ext cx="2192139" cy="523220"/>
          </a:xfrm>
          <a:prstGeom prst="rect">
            <a:avLst/>
          </a:prstGeom>
        </p:spPr>
        <p:txBody>
          <a:bodyPr wrap="none">
            <a:spAutoFit/>
          </a:bodyPr>
          <a:lstStyle/>
          <a:p>
            <a:r>
              <a:rPr lang="en-US" sz="2800" dirty="0">
                <a:solidFill>
                  <a:srgbClr val="FF0000"/>
                </a:solidFill>
              </a:rPr>
              <a:t>the same way</a:t>
            </a:r>
          </a:p>
        </p:txBody>
      </p:sp>
      <p:pic>
        <p:nvPicPr>
          <p:cNvPr id="9" name="Picture 8"/>
          <p:cNvPicPr>
            <a:picLocks noChangeAspect="1"/>
          </p:cNvPicPr>
          <p:nvPr/>
        </p:nvPicPr>
        <p:blipFill>
          <a:blip r:embed="rId2"/>
          <a:stretch>
            <a:fillRect/>
          </a:stretch>
        </p:blipFill>
        <p:spPr>
          <a:xfrm>
            <a:off x="1788458" y="3351938"/>
            <a:ext cx="8426932" cy="2747548"/>
          </a:xfrm>
          <a:prstGeom prst="rect">
            <a:avLst/>
          </a:prstGeom>
        </p:spPr>
      </p:pic>
      <p:cxnSp>
        <p:nvCxnSpPr>
          <p:cNvPr id="13" name="Straight Connector 12"/>
          <p:cNvCxnSpPr/>
          <p:nvPr/>
        </p:nvCxnSpPr>
        <p:spPr>
          <a:xfrm>
            <a:off x="5163671" y="4685371"/>
            <a:ext cx="32810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79224" y="5513294"/>
            <a:ext cx="108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12091" y="5948082"/>
            <a:ext cx="190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04167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76770"/>
            <a:ext cx="1936377" cy="477054"/>
          </a:xfrm>
          <a:prstGeom prst="rect">
            <a:avLst/>
          </a:prstGeom>
          <a:solidFill>
            <a:srgbClr val="B13134"/>
          </a:solidFill>
        </p:spPr>
        <p:txBody>
          <a:bodyPr wrap="square" rtlCol="0">
            <a:spAutoFit/>
          </a:bodyPr>
          <a:lstStyle/>
          <a:p>
            <a:r>
              <a:rPr lang="en-US" sz="2500" dirty="0">
                <a:solidFill>
                  <a:schemeClr val="bg1"/>
                </a:solidFill>
              </a:rPr>
              <a:t>Post-reading:</a:t>
            </a:r>
          </a:p>
        </p:txBody>
      </p:sp>
      <p:sp>
        <p:nvSpPr>
          <p:cNvPr id="3" name="Rectangle 2"/>
          <p:cNvSpPr/>
          <p:nvPr/>
        </p:nvSpPr>
        <p:spPr>
          <a:xfrm>
            <a:off x="685801" y="1053824"/>
            <a:ext cx="10959352" cy="1077218"/>
          </a:xfrm>
          <a:prstGeom prst="rect">
            <a:avLst/>
          </a:prstGeom>
        </p:spPr>
        <p:txBody>
          <a:bodyPr wrap="square">
            <a:spAutoFit/>
          </a:bodyPr>
          <a:lstStyle/>
          <a:p>
            <a:r>
              <a:rPr lang="en-US" sz="3200" b="1" dirty="0"/>
              <a:t>3. Use your answers from Exercise 2 to tell your partner about what travelling with care means. Use </a:t>
            </a:r>
            <a:r>
              <a:rPr lang="en-US" sz="3200" i="1" dirty="0"/>
              <a:t>should </a:t>
            </a:r>
            <a:r>
              <a:rPr lang="en-US" sz="3200" b="1" dirty="0"/>
              <a:t>or </a:t>
            </a:r>
            <a:r>
              <a:rPr lang="en-US" sz="3200" i="1" dirty="0"/>
              <a:t>shouldn’t</a:t>
            </a:r>
            <a:r>
              <a:rPr lang="en-US" sz="3200" b="1" dirty="0"/>
              <a:t>.</a:t>
            </a:r>
            <a:endParaRPr lang="en-US" sz="3200" dirty="0"/>
          </a:p>
        </p:txBody>
      </p:sp>
      <p:sp>
        <p:nvSpPr>
          <p:cNvPr id="4" name="Rectangle 3"/>
          <p:cNvSpPr/>
          <p:nvPr/>
        </p:nvSpPr>
        <p:spPr>
          <a:xfrm>
            <a:off x="1438836" y="2352563"/>
            <a:ext cx="8410957" cy="523220"/>
          </a:xfrm>
          <a:prstGeom prst="rect">
            <a:avLst/>
          </a:prstGeom>
        </p:spPr>
        <p:txBody>
          <a:bodyPr wrap="none">
            <a:spAutoFit/>
          </a:bodyPr>
          <a:lstStyle/>
          <a:p>
            <a:r>
              <a:rPr lang="en-US" sz="2800" dirty="0">
                <a:solidFill>
                  <a:srgbClr val="0033CC"/>
                </a:solidFill>
              </a:rPr>
              <a:t>Travelling with care means that you should/shouldn’t … .</a:t>
            </a:r>
          </a:p>
        </p:txBody>
      </p:sp>
      <p:sp>
        <p:nvSpPr>
          <p:cNvPr id="5" name="Rectangle 4"/>
          <p:cNvSpPr/>
          <p:nvPr/>
        </p:nvSpPr>
        <p:spPr>
          <a:xfrm>
            <a:off x="685801" y="3842045"/>
            <a:ext cx="11040037" cy="2092881"/>
          </a:xfrm>
          <a:prstGeom prst="rect">
            <a:avLst/>
          </a:prstGeom>
        </p:spPr>
        <p:txBody>
          <a:bodyPr wrap="square">
            <a:spAutoFit/>
          </a:bodyPr>
          <a:lstStyle/>
          <a:p>
            <a:pPr algn="just"/>
            <a:r>
              <a:rPr lang="en-US" sz="2600" i="1" dirty="0">
                <a:solidFill>
                  <a:srgbClr val="FF0000"/>
                </a:solidFill>
                <a:ea typeface="Arial" panose="020B0604020202020204" pitchFamily="34" charset="0"/>
              </a:rPr>
              <a:t>Travelling with care means that you shouldn’t buy souvenirs from elephant tusks or wood from rainforest trees, and you shouldn’t drop litter. You should stay in small local hotels and spend your money in local shops and markets. You should also respect local traditions and sometimes dress in the same way as the local people to show respect.</a:t>
            </a:r>
            <a:endParaRPr lang="en-US" sz="2600" dirty="0">
              <a:solidFill>
                <a:srgbClr val="FF0000"/>
              </a:solidFill>
            </a:endParaRPr>
          </a:p>
        </p:txBody>
      </p:sp>
      <p:sp>
        <p:nvSpPr>
          <p:cNvPr id="6" name="TextBox 5"/>
          <p:cNvSpPr txBox="1"/>
          <p:nvPr/>
        </p:nvSpPr>
        <p:spPr>
          <a:xfrm>
            <a:off x="685801" y="3179927"/>
            <a:ext cx="2689413" cy="492443"/>
          </a:xfrm>
          <a:prstGeom prst="rect">
            <a:avLst/>
          </a:prstGeom>
          <a:solidFill>
            <a:schemeClr val="accent4">
              <a:lumMod val="40000"/>
              <a:lumOff val="60000"/>
            </a:schemeClr>
          </a:solidFill>
        </p:spPr>
        <p:txBody>
          <a:bodyPr wrap="square" rtlCol="0">
            <a:spAutoFit/>
          </a:bodyPr>
          <a:lstStyle/>
          <a:p>
            <a:r>
              <a:rPr lang="en-US" sz="2600" dirty="0"/>
              <a:t>Suggested answer:</a:t>
            </a:r>
          </a:p>
        </p:txBody>
      </p:sp>
    </p:spTree>
    <p:extLst>
      <p:ext uri="{BB962C8B-B14F-4D97-AF65-F5344CB8AC3E}">
        <p14:creationId xmlns:p14="http://schemas.microsoft.com/office/powerpoint/2010/main" val="7947446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5052"/>
            <a:ext cx="9229273" cy="6152307"/>
          </a:xfrm>
          <a:prstGeom prst="rect">
            <a:avLst/>
          </a:prstGeom>
        </p:spPr>
      </p:pic>
      <p:sp>
        <p:nvSpPr>
          <p:cNvPr id="3" name="Rectangle 2">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524968534"/>
      </p:ext>
    </p:extLst>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9598" y="2283010"/>
            <a:ext cx="10358942" cy="1014380"/>
          </a:xfrm>
          <a:prstGeom prst="rect">
            <a:avLst/>
          </a:prstGeom>
        </p:spPr>
        <p:txBody>
          <a:bodyPr wrap="square">
            <a:spAutoFit/>
          </a:bodyPr>
          <a:lstStyle/>
          <a:p>
            <a:pPr>
              <a:lnSpc>
                <a:spcPct val="107000"/>
              </a:lnSpc>
              <a:spcAft>
                <a:spcPts val="0"/>
              </a:spcAft>
            </a:pPr>
            <a:r>
              <a:rPr lang="en-US" sz="2800" b="1" dirty="0">
                <a:solidFill>
                  <a:srgbClr val="0033CC"/>
                </a:solidFill>
                <a:ea typeface="Arial" panose="020B0604020202020204" pitchFamily="34" charset="0"/>
                <a:cs typeface="Times New Roman" panose="02020603050405020304" pitchFamily="18" charset="0"/>
              </a:rPr>
              <a:t>Write a paragraph (about 40-60 words) to give advice to tourists who visit your hometown. (What should/shouldn’t they do?)</a:t>
            </a:r>
            <a:endParaRPr lang="en-US" sz="2800" dirty="0">
              <a:solidFill>
                <a:srgbClr val="0033CC"/>
              </a:solidFill>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658693"/>
      </p:ext>
    </p:extLst>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440"/>
            <a:ext cx="10058400" cy="5770880"/>
          </a:xfrm>
          <a:prstGeom prst="rect">
            <a:avLst/>
          </a:prstGeom>
        </p:spPr>
      </p:pic>
      <p:sp>
        <p:nvSpPr>
          <p:cNvPr id="3" name="Rectangle 2">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3537788195"/>
      </p:ext>
    </p:extLst>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052" y="696186"/>
            <a:ext cx="4276107" cy="923330"/>
          </a:xfrm>
          <a:prstGeom prst="rect">
            <a:avLst/>
          </a:prstGeom>
        </p:spPr>
        <p:txBody>
          <a:bodyPr wrap="none">
            <a:spAutoFit/>
          </a:bodyPr>
          <a:lstStyle/>
          <a:p>
            <a:r>
              <a:rPr lang="en-US" sz="5400" b="1" dirty="0">
                <a:solidFill>
                  <a:srgbClr val="FF0000"/>
                </a:solidFill>
              </a:rPr>
              <a:t>Today’s lesson</a:t>
            </a:r>
          </a:p>
        </p:txBody>
      </p:sp>
      <p:sp>
        <p:nvSpPr>
          <p:cNvPr id="3" name="Rectangle 2"/>
          <p:cNvSpPr/>
          <p:nvPr/>
        </p:nvSpPr>
        <p:spPr>
          <a:xfrm>
            <a:off x="766668" y="1818408"/>
            <a:ext cx="4867650" cy="218521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Vocabularies</a:t>
            </a:r>
          </a:p>
          <a:p>
            <a:endParaRPr lang="en-US" sz="3600" i="1" dirty="0">
              <a:solidFill>
                <a:srgbClr val="FF0000"/>
              </a:solidFill>
            </a:endParaRPr>
          </a:p>
          <a:p>
            <a:r>
              <a:rPr lang="en-US" sz="3200" i="1" dirty="0">
                <a:solidFill>
                  <a:srgbClr val="0033CC"/>
                </a:solidFill>
              </a:rPr>
              <a:t>take care,</a:t>
            </a:r>
            <a:r>
              <a:rPr lang="en-US" sz="3200" b="1" dirty="0">
                <a:solidFill>
                  <a:srgbClr val="0033CC"/>
                </a:solidFill>
              </a:rPr>
              <a:t> </a:t>
            </a:r>
            <a:r>
              <a:rPr lang="en-US" sz="3200" i="1" dirty="0">
                <a:solidFill>
                  <a:srgbClr val="0033CC"/>
                </a:solidFill>
              </a:rPr>
              <a:t>planet,</a:t>
            </a:r>
            <a:r>
              <a:rPr lang="en-US" sz="3200" b="1" dirty="0">
                <a:solidFill>
                  <a:srgbClr val="0033CC"/>
                </a:solidFill>
              </a:rPr>
              <a:t> </a:t>
            </a:r>
            <a:r>
              <a:rPr lang="en-US" sz="3200" i="1" dirty="0">
                <a:solidFill>
                  <a:srgbClr val="0033CC"/>
                </a:solidFill>
              </a:rPr>
              <a:t>souvenir,</a:t>
            </a:r>
            <a:r>
              <a:rPr lang="en-US" sz="3200" b="1" dirty="0">
                <a:solidFill>
                  <a:srgbClr val="0033CC"/>
                </a:solidFill>
              </a:rPr>
              <a:t> </a:t>
            </a:r>
            <a:r>
              <a:rPr lang="en-US" sz="3200" i="1" dirty="0">
                <a:solidFill>
                  <a:srgbClr val="0033CC"/>
                </a:solidFill>
              </a:rPr>
              <a:t>ivory, tusk,</a:t>
            </a:r>
            <a:r>
              <a:rPr lang="en-US" sz="3200" b="1" dirty="0">
                <a:solidFill>
                  <a:srgbClr val="0033CC"/>
                </a:solidFill>
              </a:rPr>
              <a:t> </a:t>
            </a:r>
            <a:r>
              <a:rPr lang="en-US" sz="3200" i="1" dirty="0">
                <a:solidFill>
                  <a:srgbClr val="0033CC"/>
                </a:solidFill>
              </a:rPr>
              <a:t>custom</a:t>
            </a:r>
          </a:p>
        </p:txBody>
      </p:sp>
      <p:sp>
        <p:nvSpPr>
          <p:cNvPr id="4" name="Rectangle 3"/>
          <p:cNvSpPr/>
          <p:nvPr/>
        </p:nvSpPr>
        <p:spPr>
          <a:xfrm>
            <a:off x="5809129" y="1818408"/>
            <a:ext cx="5190565" cy="258532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CLIL </a:t>
            </a:r>
          </a:p>
          <a:p>
            <a:endParaRPr lang="en-US" sz="3600" i="1" dirty="0">
              <a:solidFill>
                <a:srgbClr val="FF0000"/>
              </a:solidFill>
            </a:endParaRPr>
          </a:p>
          <a:p>
            <a:r>
              <a:rPr lang="en-US" sz="3200" i="1" dirty="0">
                <a:solidFill>
                  <a:srgbClr val="0033CC"/>
                </a:solidFill>
              </a:rPr>
              <a:t>Citizenship: How to travel carefully. </a:t>
            </a:r>
          </a:p>
          <a:p>
            <a:endParaRPr lang="en-US" sz="2600" i="1" dirty="0">
              <a:solidFill>
                <a:srgbClr val="0070C0"/>
              </a:solidFill>
            </a:endParaRPr>
          </a:p>
        </p:txBody>
      </p:sp>
    </p:spTree>
    <p:extLst>
      <p:ext uri="{BB962C8B-B14F-4D97-AF65-F5344CB8AC3E}">
        <p14:creationId xmlns:p14="http://schemas.microsoft.com/office/powerpoint/2010/main" val="1512116417"/>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04582" y="1484855"/>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7" name="Rounded Rectangle 6"/>
          <p:cNvSpPr/>
          <p:nvPr/>
        </p:nvSpPr>
        <p:spPr>
          <a:xfrm>
            <a:off x="1204582" y="234328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Vocabulary</a:t>
            </a:r>
            <a:endParaRPr lang="en-US" b="1" dirty="0"/>
          </a:p>
        </p:txBody>
      </p:sp>
      <p:sp>
        <p:nvSpPr>
          <p:cNvPr id="8" name="Rounded Rectangle 7"/>
          <p:cNvSpPr/>
          <p:nvPr/>
        </p:nvSpPr>
        <p:spPr>
          <a:xfrm>
            <a:off x="1204582" y="4883666"/>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9" name="Rounded Rectangle 8"/>
          <p:cNvSpPr/>
          <p:nvPr/>
        </p:nvSpPr>
        <p:spPr>
          <a:xfrm>
            <a:off x="1204582" y="5729655"/>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0" name="Rounded Rectangle 9"/>
          <p:cNvSpPr/>
          <p:nvPr/>
        </p:nvSpPr>
        <p:spPr>
          <a:xfrm>
            <a:off x="1204582" y="3202927"/>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Reading</a:t>
            </a:r>
            <a:endParaRPr lang="en-US" b="1" dirty="0"/>
          </a:p>
        </p:txBody>
      </p:sp>
      <p:sp>
        <p:nvSpPr>
          <p:cNvPr id="11" name="Rounded Rectangle 10"/>
          <p:cNvSpPr/>
          <p:nvPr/>
        </p:nvSpPr>
        <p:spPr>
          <a:xfrm>
            <a:off x="1207692" y="628908"/>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
        <p:nvSpPr>
          <p:cNvPr id="12" name="Rounded Rectangle 11"/>
          <p:cNvSpPr/>
          <p:nvPr/>
        </p:nvSpPr>
        <p:spPr>
          <a:xfrm>
            <a:off x="1204582" y="4030261"/>
            <a:ext cx="3256378" cy="662474"/>
          </a:xfrm>
          <a:prstGeom prst="roundRect">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b="1" dirty="0"/>
          </a:p>
        </p:txBody>
      </p:sp>
      <p:pic>
        <p:nvPicPr>
          <p:cNvPr id="3" name="Picture 2"/>
          <p:cNvPicPr>
            <a:picLocks noChangeAspect="1"/>
          </p:cNvPicPr>
          <p:nvPr/>
        </p:nvPicPr>
        <p:blipFill>
          <a:blip r:embed="rId3"/>
          <a:stretch>
            <a:fillRect/>
          </a:stretch>
        </p:blipFill>
        <p:spPr>
          <a:xfrm>
            <a:off x="6962918" y="458977"/>
            <a:ext cx="4174591" cy="58697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40514702"/>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052" y="469135"/>
            <a:ext cx="3362267" cy="923330"/>
          </a:xfrm>
          <a:prstGeom prst="rect">
            <a:avLst/>
          </a:prstGeom>
        </p:spPr>
        <p:txBody>
          <a:bodyPr wrap="none">
            <a:spAutoFit/>
          </a:bodyPr>
          <a:lstStyle/>
          <a:p>
            <a:r>
              <a:rPr lang="en-US" sz="5400" b="1" dirty="0">
                <a:solidFill>
                  <a:srgbClr val="FF0000"/>
                </a:solidFill>
              </a:rPr>
              <a:t>Homework</a:t>
            </a:r>
          </a:p>
        </p:txBody>
      </p:sp>
      <p:sp>
        <p:nvSpPr>
          <p:cNvPr id="3" name="Rectangle 2"/>
          <p:cNvSpPr/>
          <p:nvPr/>
        </p:nvSpPr>
        <p:spPr>
          <a:xfrm>
            <a:off x="319971" y="1797519"/>
            <a:ext cx="11872029" cy="206210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spcBef>
                <a:spcPts val="600"/>
              </a:spcBef>
              <a:spcAft>
                <a:spcPts val="600"/>
              </a:spcAft>
              <a:buFontTx/>
              <a:buChar char="-"/>
            </a:pPr>
            <a:r>
              <a:rPr lang="en-US" sz="3600" i="1" dirty="0" err="1">
                <a:solidFill>
                  <a:srgbClr val="0033CC"/>
                </a:solidFill>
              </a:rPr>
              <a:t>Practise</a:t>
            </a:r>
            <a:r>
              <a:rPr lang="en-US" sz="3600" i="1" dirty="0">
                <a:solidFill>
                  <a:srgbClr val="0033CC"/>
                </a:solidFill>
              </a:rPr>
              <a:t> the vocabularies and make sentences using them. </a:t>
            </a:r>
          </a:p>
          <a:p>
            <a:pPr marL="571500" indent="-571500">
              <a:spcBef>
                <a:spcPts val="600"/>
              </a:spcBef>
              <a:spcAft>
                <a:spcPts val="600"/>
              </a:spcAft>
              <a:buFontTx/>
              <a:buChar char="-"/>
            </a:pPr>
            <a:r>
              <a:rPr lang="en-US" sz="3600" i="1" dirty="0">
                <a:solidFill>
                  <a:srgbClr val="0033CC"/>
                </a:solidFill>
              </a:rPr>
              <a:t>Do the exercises in </a:t>
            </a:r>
            <a:r>
              <a:rPr lang="en-US" sz="3600" b="1" i="1" dirty="0">
                <a:solidFill>
                  <a:srgbClr val="0033CC"/>
                </a:solidFill>
              </a:rPr>
              <a:t>TA 6 Right on WB </a:t>
            </a:r>
            <a:r>
              <a:rPr lang="en-US" sz="3600" i="1" dirty="0">
                <a:solidFill>
                  <a:srgbClr val="0033CC"/>
                </a:solidFill>
              </a:rPr>
              <a:t>(p. 71).</a:t>
            </a:r>
          </a:p>
          <a:p>
            <a:pPr marL="571500" indent="-571500">
              <a:spcBef>
                <a:spcPts val="600"/>
              </a:spcBef>
              <a:spcAft>
                <a:spcPts val="600"/>
              </a:spcAft>
              <a:buFontTx/>
              <a:buChar char="-"/>
            </a:pPr>
            <a:r>
              <a:rPr lang="en-US" sz="3600" i="1" dirty="0">
                <a:solidFill>
                  <a:srgbClr val="0033CC"/>
                </a:solidFill>
              </a:rPr>
              <a:t>Prepare the next lesson (p. 115 SB)</a:t>
            </a:r>
          </a:p>
        </p:txBody>
      </p:sp>
    </p:spTree>
    <p:extLst>
      <p:ext uri="{BB962C8B-B14F-4D97-AF65-F5344CB8AC3E}">
        <p14:creationId xmlns:p14="http://schemas.microsoft.com/office/powerpoint/2010/main" val="265585287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5280"/>
          <a:stretch/>
        </p:blipFill>
        <p:spPr>
          <a:xfrm>
            <a:off x="0" y="-27992"/>
            <a:ext cx="12192000" cy="6885992"/>
          </a:xfrm>
          <a:prstGeom prst="rect">
            <a:avLst/>
          </a:prstGeom>
        </p:spPr>
      </p:pic>
      <p:sp>
        <p:nvSpPr>
          <p:cNvPr id="3" name="TextBox 2"/>
          <p:cNvSpPr txBox="1"/>
          <p:nvPr/>
        </p:nvSpPr>
        <p:spPr>
          <a:xfrm>
            <a:off x="666878" y="4968810"/>
            <a:ext cx="3541226" cy="646331"/>
          </a:xfrm>
          <a:prstGeom prst="rect">
            <a:avLst/>
          </a:prstGeom>
          <a:noFill/>
        </p:spPr>
        <p:txBody>
          <a:bodyPr wrap="square" rtlCol="0">
            <a:spAutoFit/>
          </a:bodyPr>
          <a:lstStyle/>
          <a:p>
            <a:r>
              <a:rPr lang="en-US" sz="3600" dirty="0">
                <a:solidFill>
                  <a:srgbClr val="FFC000"/>
                </a:solidFill>
              </a:rPr>
              <a:t>Enjoy your day!</a:t>
            </a:r>
            <a:endParaRPr lang="en-US" dirty="0">
              <a:solidFill>
                <a:srgbClr val="FFC000"/>
              </a:solidFill>
            </a:endParaRPr>
          </a:p>
        </p:txBody>
      </p:sp>
    </p:spTree>
    <p:extLst>
      <p:ext uri="{BB962C8B-B14F-4D97-AF65-F5344CB8AC3E}">
        <p14:creationId xmlns:p14="http://schemas.microsoft.com/office/powerpoint/2010/main" val="1185023599"/>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3383" y="611513"/>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1200329"/>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3600" dirty="0">
              <a:solidFill>
                <a:srgbClr val="0070C0"/>
              </a:solidFill>
            </a:endParaRPr>
          </a:p>
        </p:txBody>
      </p:sp>
      <p:sp>
        <p:nvSpPr>
          <p:cNvPr id="4" name="Rectangle 3"/>
          <p:cNvSpPr/>
          <p:nvPr/>
        </p:nvSpPr>
        <p:spPr>
          <a:xfrm>
            <a:off x="914405" y="2372795"/>
            <a:ext cx="10839089" cy="2893100"/>
          </a:xfrm>
          <a:prstGeom prst="rect">
            <a:avLst/>
          </a:prstGeom>
        </p:spPr>
        <p:txBody>
          <a:bodyPr wrap="square">
            <a:spAutoFit/>
          </a:bodyPr>
          <a:lstStyle/>
          <a:p>
            <a:pPr lvl="0">
              <a:spcBef>
                <a:spcPts val="1200"/>
              </a:spcBef>
            </a:pPr>
            <a:r>
              <a:rPr lang="en-US" sz="2800" i="1" dirty="0">
                <a:solidFill>
                  <a:srgbClr val="0000CC"/>
                </a:solidFill>
                <a:latin typeface="Calibri (Body)"/>
              </a:rPr>
              <a:t>- </a:t>
            </a:r>
            <a:r>
              <a:rPr lang="en-US" sz="3600" i="1" dirty="0">
                <a:solidFill>
                  <a:srgbClr val="0000CC"/>
                </a:solidFill>
                <a:latin typeface="Calibri (Body)"/>
              </a:rPr>
              <a:t>learn vocabulary</a:t>
            </a:r>
            <a:r>
              <a:rPr lang="vi-VN" sz="3600" i="1" dirty="0">
                <a:solidFill>
                  <a:srgbClr val="0000CC"/>
                </a:solidFill>
                <a:latin typeface="Calibri (Body)"/>
              </a:rPr>
              <a:t>:</a:t>
            </a:r>
            <a:r>
              <a:rPr lang="vi-VN" sz="3600" b="1" i="1" dirty="0">
                <a:solidFill>
                  <a:srgbClr val="0000CC"/>
                </a:solidFill>
                <a:latin typeface="Calibri (Body)"/>
              </a:rPr>
              <a:t> </a:t>
            </a:r>
            <a:r>
              <a:rPr lang="vi-VN" sz="3600" i="1" dirty="0">
                <a:solidFill>
                  <a:srgbClr val="0000CC"/>
                </a:solidFill>
                <a:latin typeface="Calibri (Body)"/>
              </a:rPr>
              <a:t>Nouns (</a:t>
            </a:r>
            <a:r>
              <a:rPr lang="vi-VN" sz="3600" b="1" i="1" dirty="0">
                <a:solidFill>
                  <a:srgbClr val="0000CC"/>
                </a:solidFill>
                <a:latin typeface="Calibri (Body)"/>
              </a:rPr>
              <a:t>planet, souvenir, ivory, tusk, custom</a:t>
            </a:r>
            <a:r>
              <a:rPr lang="vi-VN" sz="3600" i="1" dirty="0">
                <a:solidFill>
                  <a:srgbClr val="0000CC"/>
                </a:solidFill>
                <a:latin typeface="Calibri (Body)"/>
              </a:rPr>
              <a:t>); </a:t>
            </a:r>
            <a:r>
              <a:rPr lang="en-US" sz="3600" i="1" dirty="0">
                <a:solidFill>
                  <a:srgbClr val="0000CC"/>
                </a:solidFill>
                <a:latin typeface="Calibri (Body)"/>
              </a:rPr>
              <a:t>Verb phrases</a:t>
            </a:r>
            <a:r>
              <a:rPr lang="vi-VN" sz="3600" i="1" dirty="0">
                <a:solidFill>
                  <a:srgbClr val="0000CC"/>
                </a:solidFill>
                <a:latin typeface="Calibri (Body)"/>
              </a:rPr>
              <a:t> (</a:t>
            </a:r>
            <a:r>
              <a:rPr lang="vi-VN" sz="3600" b="1" i="1" dirty="0">
                <a:solidFill>
                  <a:srgbClr val="0000CC"/>
                </a:solidFill>
                <a:latin typeface="Calibri (Body)"/>
              </a:rPr>
              <a:t>take care</a:t>
            </a:r>
            <a:r>
              <a:rPr lang="vi-VN" sz="3600" i="1" dirty="0">
                <a:solidFill>
                  <a:srgbClr val="0000CC"/>
                </a:solidFill>
                <a:latin typeface="Calibri (Body)"/>
              </a:rPr>
              <a:t>)</a:t>
            </a:r>
            <a:r>
              <a:rPr lang="en-US" sz="3600" i="1" dirty="0">
                <a:solidFill>
                  <a:srgbClr val="0000CC"/>
                </a:solidFill>
                <a:latin typeface="Calibri (Body)"/>
              </a:rPr>
              <a:t>.</a:t>
            </a:r>
          </a:p>
          <a:p>
            <a:pPr lvl="0">
              <a:lnSpc>
                <a:spcPct val="150000"/>
              </a:lnSpc>
              <a:spcBef>
                <a:spcPts val="1200"/>
              </a:spcBef>
            </a:pPr>
            <a:r>
              <a:rPr lang="en-US" sz="3600" i="1" dirty="0">
                <a:solidFill>
                  <a:srgbClr val="0000CC"/>
                </a:solidFill>
                <a:latin typeface="Calibri (Body)"/>
              </a:rPr>
              <a:t>- talk about travelling with care. </a:t>
            </a:r>
          </a:p>
          <a:p>
            <a:pPr lvl="0">
              <a:spcBef>
                <a:spcPts val="1200"/>
              </a:spcBef>
            </a:pPr>
            <a:r>
              <a:rPr lang="en-US" sz="3600" i="1" dirty="0">
                <a:solidFill>
                  <a:srgbClr val="0000CC"/>
                </a:solidFill>
                <a:latin typeface="Calibri (Body)"/>
              </a:rPr>
              <a:t>- know what travelling with care is.</a:t>
            </a:r>
          </a:p>
        </p:txBody>
      </p:sp>
    </p:spTree>
    <p:extLst>
      <p:ext uri="{BB962C8B-B14F-4D97-AF65-F5344CB8AC3E}">
        <p14:creationId xmlns:p14="http://schemas.microsoft.com/office/powerpoint/2010/main" val="383855474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2140"/>
            <a:ext cx="10058400" cy="5753720"/>
          </a:xfrm>
          <a:prstGeom prst="rect">
            <a:avLst/>
          </a:prstGeom>
        </p:spPr>
      </p:pic>
      <p:sp>
        <p:nvSpPr>
          <p:cNvPr id="3" name="Rectangle 2">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1734573"/>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3896" y="643252"/>
            <a:ext cx="8629350" cy="643894"/>
          </a:xfrm>
          <a:prstGeom prst="rect">
            <a:avLst/>
          </a:prstGeom>
        </p:spPr>
        <p:txBody>
          <a:bodyPr wrap="none">
            <a:spAutoFit/>
          </a:bodyPr>
          <a:lstStyle/>
          <a:p>
            <a:pPr>
              <a:lnSpc>
                <a:spcPct val="120000"/>
              </a:lnSpc>
              <a:spcBef>
                <a:spcPts val="300"/>
              </a:spcBef>
              <a:spcAft>
                <a:spcPts val="300"/>
              </a:spcAft>
            </a:pPr>
            <a:r>
              <a:rPr lang="en-US" sz="3200" b="1" dirty="0">
                <a:ea typeface="Arial" panose="020B0604020202020204" pitchFamily="34" charset="0"/>
              </a:rPr>
              <a:t>Add words to make phrases go with: </a:t>
            </a:r>
            <a:r>
              <a:rPr lang="en-US" sz="3200" b="1" i="1" dirty="0">
                <a:ea typeface="Arial" panose="020B0604020202020204" pitchFamily="34" charset="0"/>
              </a:rPr>
              <a:t>do, go, have</a:t>
            </a:r>
            <a:endParaRPr lang="en-US" sz="3200" i="1" dirty="0">
              <a:ea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27392011"/>
              </p:ext>
            </p:extLst>
          </p:nvPr>
        </p:nvGraphicFramePr>
        <p:xfrm>
          <a:off x="1894571" y="1830008"/>
          <a:ext cx="8127999" cy="3382071"/>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369004357"/>
                    </a:ext>
                  </a:extLst>
                </a:gridCol>
                <a:gridCol w="2709333">
                  <a:extLst>
                    <a:ext uri="{9D8B030D-6E8A-4147-A177-3AD203B41FA5}">
                      <a16:colId xmlns:a16="http://schemas.microsoft.com/office/drawing/2014/main" val="3883737683"/>
                    </a:ext>
                  </a:extLst>
                </a:gridCol>
                <a:gridCol w="2709333">
                  <a:extLst>
                    <a:ext uri="{9D8B030D-6E8A-4147-A177-3AD203B41FA5}">
                      <a16:colId xmlns:a16="http://schemas.microsoft.com/office/drawing/2014/main" val="3088345090"/>
                    </a:ext>
                  </a:extLst>
                </a:gridCol>
              </a:tblGrid>
              <a:tr h="624948">
                <a:tc>
                  <a:txBody>
                    <a:bodyPr/>
                    <a:lstStyle/>
                    <a:p>
                      <a:pPr algn="ctr"/>
                      <a:r>
                        <a:rPr lang="en-US" sz="2800" dirty="0"/>
                        <a:t>do</a:t>
                      </a:r>
                    </a:p>
                  </a:txBody>
                  <a:tcPr anchor="ctr"/>
                </a:tc>
                <a:tc>
                  <a:txBody>
                    <a:bodyPr/>
                    <a:lstStyle/>
                    <a:p>
                      <a:pPr algn="ctr"/>
                      <a:r>
                        <a:rPr lang="en-US" sz="2800" dirty="0"/>
                        <a:t>go</a:t>
                      </a:r>
                    </a:p>
                  </a:txBody>
                  <a:tcPr anchor="ctr"/>
                </a:tc>
                <a:tc>
                  <a:txBody>
                    <a:bodyPr/>
                    <a:lstStyle/>
                    <a:p>
                      <a:pPr algn="ctr"/>
                      <a:r>
                        <a:rPr lang="en-US" sz="2800" dirty="0"/>
                        <a:t>have</a:t>
                      </a:r>
                    </a:p>
                  </a:txBody>
                  <a:tcPr anchor="ctr"/>
                </a:tc>
                <a:extLst>
                  <a:ext uri="{0D108BD9-81ED-4DB2-BD59-A6C34878D82A}">
                    <a16:rowId xmlns:a16="http://schemas.microsoft.com/office/drawing/2014/main" val="1663224622"/>
                  </a:ext>
                </a:extLst>
              </a:tr>
              <a:tr h="2757123">
                <a:tc>
                  <a:txBody>
                    <a:bodyPr/>
                    <a:lstStyle/>
                    <a:p>
                      <a:endParaRPr lang="en-US"/>
                    </a:p>
                  </a:txBody>
                  <a:tcPr/>
                </a:tc>
                <a:tc>
                  <a:txBody>
                    <a:bodyPr/>
                    <a:lstStyle/>
                    <a:p>
                      <a:endParaRPr lang="en-US"/>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3290007175"/>
                  </a:ext>
                </a:extLst>
              </a:tr>
            </a:tbl>
          </a:graphicData>
        </a:graphic>
      </p:graphicFrame>
    </p:spTree>
    <p:extLst>
      <p:ext uri="{BB962C8B-B14F-4D97-AF65-F5344CB8AC3E}">
        <p14:creationId xmlns:p14="http://schemas.microsoft.com/office/powerpoint/2010/main" val="1967328038"/>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a:srcRect b="2901"/>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2537227547"/>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3176" y="699245"/>
            <a:ext cx="8511989" cy="5674659"/>
          </a:xfrm>
          <a:prstGeom prst="rect">
            <a:avLst/>
          </a:prstGeom>
        </p:spPr>
      </p:pic>
      <p:sp>
        <p:nvSpPr>
          <p:cNvPr id="3" name="TextBox 2"/>
          <p:cNvSpPr txBox="1"/>
          <p:nvPr/>
        </p:nvSpPr>
        <p:spPr>
          <a:xfrm>
            <a:off x="5310767" y="3859311"/>
            <a:ext cx="2824704" cy="923330"/>
          </a:xfrm>
          <a:prstGeom prst="rect">
            <a:avLst/>
          </a:prstGeom>
          <a:noFill/>
        </p:spPr>
        <p:txBody>
          <a:bodyPr wrap="square" rtlCol="0">
            <a:spAutoFit/>
          </a:bodyPr>
          <a:lstStyle/>
          <a:p>
            <a:r>
              <a:rPr lang="en-US" sz="5400" dirty="0">
                <a:solidFill>
                  <a:schemeClr val="bg1"/>
                </a:solidFill>
              </a:rPr>
              <a:t>Reading</a:t>
            </a:r>
            <a:endParaRPr lang="en-US" sz="2400" dirty="0">
              <a:solidFill>
                <a:schemeClr val="bg1"/>
              </a:solidFill>
            </a:endParaRPr>
          </a:p>
        </p:txBody>
      </p:sp>
    </p:spTree>
    <p:extLst>
      <p:ext uri="{BB962C8B-B14F-4D97-AF65-F5344CB8AC3E}">
        <p14:creationId xmlns:p14="http://schemas.microsoft.com/office/powerpoint/2010/main" val="1090125431"/>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0188" y="3230500"/>
            <a:ext cx="9947818" cy="523220"/>
          </a:xfrm>
          <a:prstGeom prst="rect">
            <a:avLst/>
          </a:prstGeom>
        </p:spPr>
        <p:txBody>
          <a:bodyPr wrap="square">
            <a:spAutoFit/>
          </a:bodyPr>
          <a:lstStyle/>
          <a:p>
            <a:r>
              <a:rPr lang="en-US" sz="2800" dirty="0">
                <a:solidFill>
                  <a:srgbClr val="00B050"/>
                </a:solidFill>
              </a:rPr>
              <a:t>• souvenir</a:t>
            </a:r>
            <a:r>
              <a:rPr lang="en-US" sz="2800" i="1" dirty="0">
                <a:solidFill>
                  <a:srgbClr val="00B050"/>
                </a:solidFill>
              </a:rPr>
              <a:t> </a:t>
            </a:r>
            <a:r>
              <a:rPr lang="en-US" sz="2800" dirty="0">
                <a:solidFill>
                  <a:srgbClr val="0000CC"/>
                </a:solidFill>
              </a:rPr>
              <a:t>/ˌ</a:t>
            </a:r>
            <a:r>
              <a:rPr lang="en-US" sz="2800" dirty="0" err="1">
                <a:solidFill>
                  <a:srgbClr val="0000CC"/>
                </a:solidFill>
              </a:rPr>
              <a:t>suːvəˈnɪə</a:t>
            </a:r>
            <a:r>
              <a:rPr lang="en-US" sz="2800" dirty="0">
                <a:solidFill>
                  <a:srgbClr val="0000CC"/>
                </a:solidFill>
              </a:rPr>
              <a:t>/ </a:t>
            </a:r>
            <a:r>
              <a:rPr lang="en-US" sz="2800" dirty="0"/>
              <a:t>(n) </a:t>
            </a:r>
            <a:r>
              <a:rPr lang="en-US" sz="2800" dirty="0" err="1">
                <a:solidFill>
                  <a:srgbClr val="FF0000"/>
                </a:solidFill>
              </a:rPr>
              <a:t>quà</a:t>
            </a:r>
            <a:r>
              <a:rPr lang="en-US" sz="2800" dirty="0">
                <a:solidFill>
                  <a:srgbClr val="FF0000"/>
                </a:solidFill>
              </a:rPr>
              <a:t> </a:t>
            </a:r>
            <a:r>
              <a:rPr lang="en-US" sz="2800" dirty="0" err="1">
                <a:solidFill>
                  <a:srgbClr val="FF0000"/>
                </a:solidFill>
              </a:rPr>
              <a:t>lưu</a:t>
            </a:r>
            <a:r>
              <a:rPr lang="en-US" sz="2800" dirty="0">
                <a:solidFill>
                  <a:srgbClr val="FF0000"/>
                </a:solidFill>
              </a:rPr>
              <a:t> </a:t>
            </a:r>
            <a:r>
              <a:rPr lang="en-US" sz="2800" dirty="0" err="1">
                <a:solidFill>
                  <a:srgbClr val="FF0000"/>
                </a:solidFill>
              </a:rPr>
              <a:t>niệm</a:t>
            </a:r>
            <a:endParaRPr lang="en-US" sz="2800" dirty="0">
              <a:solidFill>
                <a:srgbClr val="FF0000"/>
              </a:solidFill>
            </a:endParaRPr>
          </a:p>
        </p:txBody>
      </p:sp>
      <p:sp>
        <p:nvSpPr>
          <p:cNvPr id="3" name="Rectangle 2"/>
          <p:cNvSpPr/>
          <p:nvPr/>
        </p:nvSpPr>
        <p:spPr>
          <a:xfrm>
            <a:off x="1190188" y="1907520"/>
            <a:ext cx="7674217" cy="523220"/>
          </a:xfrm>
          <a:prstGeom prst="rect">
            <a:avLst/>
          </a:prstGeom>
        </p:spPr>
        <p:txBody>
          <a:bodyPr wrap="none">
            <a:spAutoFit/>
          </a:bodyPr>
          <a:lstStyle/>
          <a:p>
            <a:r>
              <a:rPr lang="en-US" sz="2800" dirty="0">
                <a:solidFill>
                  <a:srgbClr val="00B050"/>
                </a:solidFill>
              </a:rPr>
              <a:t>• </a:t>
            </a:r>
            <a:r>
              <a:rPr lang="en-US" sz="2800" i="1" dirty="0">
                <a:solidFill>
                  <a:srgbClr val="00B050"/>
                </a:solidFill>
              </a:rPr>
              <a:t>take care </a:t>
            </a:r>
            <a:r>
              <a:rPr lang="en-US" sz="2800" dirty="0">
                <a:solidFill>
                  <a:srgbClr val="0000CC"/>
                </a:solidFill>
              </a:rPr>
              <a:t>/ˈ</a:t>
            </a:r>
            <a:r>
              <a:rPr lang="en-US" sz="2800" dirty="0" err="1">
                <a:solidFill>
                  <a:srgbClr val="0000CC"/>
                </a:solidFill>
              </a:rPr>
              <a:t>teɪk</a:t>
            </a:r>
            <a:r>
              <a:rPr lang="en-US" sz="2800" dirty="0">
                <a:solidFill>
                  <a:srgbClr val="0000CC"/>
                </a:solidFill>
              </a:rPr>
              <a:t> </a:t>
            </a:r>
            <a:r>
              <a:rPr lang="en-US" sz="2800" dirty="0" err="1">
                <a:solidFill>
                  <a:srgbClr val="0000CC"/>
                </a:solidFill>
              </a:rPr>
              <a:t>keə</a:t>
            </a:r>
            <a:r>
              <a:rPr lang="en-US" sz="2800" dirty="0">
                <a:solidFill>
                  <a:srgbClr val="0000CC"/>
                </a:solidFill>
              </a:rPr>
              <a:t>/ </a:t>
            </a:r>
            <a:r>
              <a:rPr lang="en-US" sz="2800" dirty="0"/>
              <a:t>(v phr.) </a:t>
            </a:r>
            <a:r>
              <a:rPr lang="en-US" sz="2800" dirty="0" err="1">
                <a:solidFill>
                  <a:srgbClr val="FF0000"/>
                </a:solidFill>
              </a:rPr>
              <a:t>quan</a:t>
            </a:r>
            <a:r>
              <a:rPr lang="en-US" sz="2800" dirty="0">
                <a:solidFill>
                  <a:srgbClr val="FF0000"/>
                </a:solidFill>
              </a:rPr>
              <a:t> </a:t>
            </a:r>
            <a:r>
              <a:rPr lang="en-US" sz="2800" dirty="0" err="1">
                <a:solidFill>
                  <a:srgbClr val="FF0000"/>
                </a:solidFill>
              </a:rPr>
              <a:t>tâm</a:t>
            </a:r>
            <a:r>
              <a:rPr lang="en-US" sz="2800" dirty="0">
                <a:solidFill>
                  <a:srgbClr val="FF0000"/>
                </a:solidFill>
              </a:rPr>
              <a:t>, </a:t>
            </a:r>
            <a:r>
              <a:rPr lang="en-US" sz="2800" dirty="0" err="1">
                <a:solidFill>
                  <a:srgbClr val="FF0000"/>
                </a:solidFill>
              </a:rPr>
              <a:t>chăm</a:t>
            </a:r>
            <a:r>
              <a:rPr lang="en-US" sz="2800" dirty="0">
                <a:solidFill>
                  <a:srgbClr val="FF0000"/>
                </a:solidFill>
              </a:rPr>
              <a:t> </a:t>
            </a:r>
            <a:r>
              <a:rPr lang="en-US" sz="2800" dirty="0" err="1">
                <a:solidFill>
                  <a:srgbClr val="FF0000"/>
                </a:solidFill>
              </a:rPr>
              <a:t>sóc</a:t>
            </a:r>
            <a:endParaRPr lang="en-US" sz="2800" i="1" dirty="0">
              <a:solidFill>
                <a:srgbClr val="FF0000"/>
              </a:solidFill>
            </a:endParaRPr>
          </a:p>
        </p:txBody>
      </p:sp>
      <p:sp>
        <p:nvSpPr>
          <p:cNvPr id="4" name="Rectangle 3"/>
          <p:cNvSpPr/>
          <p:nvPr/>
        </p:nvSpPr>
        <p:spPr>
          <a:xfrm>
            <a:off x="1190188" y="2570122"/>
            <a:ext cx="4772140" cy="523220"/>
          </a:xfrm>
          <a:prstGeom prst="rect">
            <a:avLst/>
          </a:prstGeom>
        </p:spPr>
        <p:txBody>
          <a:bodyPr wrap="none">
            <a:spAutoFit/>
          </a:bodyPr>
          <a:lstStyle/>
          <a:p>
            <a:r>
              <a:rPr lang="en-US" sz="2800" dirty="0">
                <a:solidFill>
                  <a:srgbClr val="00B050"/>
                </a:solidFill>
              </a:rPr>
              <a:t>• </a:t>
            </a:r>
            <a:r>
              <a:rPr lang="en-US" sz="2800" i="1" dirty="0">
                <a:solidFill>
                  <a:srgbClr val="00B050"/>
                </a:solidFill>
              </a:rPr>
              <a:t>planet</a:t>
            </a:r>
            <a:r>
              <a:rPr lang="en-US" sz="2800" dirty="0"/>
              <a:t> </a:t>
            </a:r>
            <a:r>
              <a:rPr lang="en-US" sz="2800" dirty="0">
                <a:solidFill>
                  <a:srgbClr val="0000CC"/>
                </a:solidFill>
              </a:rPr>
              <a:t>/ˈ</a:t>
            </a:r>
            <a:r>
              <a:rPr lang="en-US" sz="2800" dirty="0" err="1">
                <a:solidFill>
                  <a:srgbClr val="0000CC"/>
                </a:solidFill>
              </a:rPr>
              <a:t>plænɪt</a:t>
            </a:r>
            <a:r>
              <a:rPr lang="en-US" sz="2800" dirty="0">
                <a:solidFill>
                  <a:srgbClr val="0000CC"/>
                </a:solidFill>
              </a:rPr>
              <a:t>/ </a:t>
            </a:r>
            <a:r>
              <a:rPr lang="en-US" sz="2800" dirty="0"/>
              <a:t>(n) </a:t>
            </a:r>
            <a:r>
              <a:rPr lang="en-US" sz="2800" dirty="0" err="1">
                <a:solidFill>
                  <a:srgbClr val="FF0000"/>
                </a:solidFill>
              </a:rPr>
              <a:t>hành</a:t>
            </a:r>
            <a:r>
              <a:rPr lang="en-US" sz="2800" dirty="0">
                <a:solidFill>
                  <a:srgbClr val="FF0000"/>
                </a:solidFill>
              </a:rPr>
              <a:t> </a:t>
            </a:r>
            <a:r>
              <a:rPr lang="en-US" sz="2800" dirty="0" err="1">
                <a:solidFill>
                  <a:srgbClr val="FF0000"/>
                </a:solidFill>
              </a:rPr>
              <a:t>tinh</a:t>
            </a:r>
            <a:endParaRPr lang="en-US" sz="2800" i="1" dirty="0">
              <a:solidFill>
                <a:srgbClr val="FF0000"/>
              </a:solidFill>
            </a:endParaRPr>
          </a:p>
        </p:txBody>
      </p:sp>
      <p:sp>
        <p:nvSpPr>
          <p:cNvPr id="5" name="TextBox 4"/>
          <p:cNvSpPr txBox="1"/>
          <p:nvPr/>
        </p:nvSpPr>
        <p:spPr>
          <a:xfrm>
            <a:off x="2178424" y="632012"/>
            <a:ext cx="2433918" cy="677108"/>
          </a:xfrm>
          <a:prstGeom prst="rect">
            <a:avLst/>
          </a:prstGeom>
          <a:noFill/>
        </p:spPr>
        <p:txBody>
          <a:bodyPr wrap="square" rtlCol="0">
            <a:spAutoFit/>
          </a:bodyPr>
          <a:lstStyle/>
          <a:p>
            <a:r>
              <a:rPr lang="en-US" sz="3800" dirty="0"/>
              <a:t>Vocabulary</a:t>
            </a:r>
          </a:p>
        </p:txBody>
      </p:sp>
      <p:sp>
        <p:nvSpPr>
          <p:cNvPr id="11" name="TextBox 10"/>
          <p:cNvSpPr txBox="1"/>
          <p:nvPr/>
        </p:nvSpPr>
        <p:spPr>
          <a:xfrm>
            <a:off x="0" y="493512"/>
            <a:ext cx="1936377" cy="477054"/>
          </a:xfrm>
          <a:prstGeom prst="rect">
            <a:avLst/>
          </a:prstGeom>
          <a:solidFill>
            <a:srgbClr val="B13134"/>
          </a:solidFill>
        </p:spPr>
        <p:txBody>
          <a:bodyPr wrap="square" rtlCol="0">
            <a:spAutoFit/>
          </a:bodyPr>
          <a:lstStyle/>
          <a:p>
            <a:r>
              <a:rPr lang="en-US" sz="2500" dirty="0">
                <a:solidFill>
                  <a:schemeClr val="bg1"/>
                </a:solidFill>
              </a:rPr>
              <a:t>Pre-reading:</a:t>
            </a:r>
          </a:p>
        </p:txBody>
      </p:sp>
      <p:sp>
        <p:nvSpPr>
          <p:cNvPr id="12" name="Rectangle 11"/>
          <p:cNvSpPr/>
          <p:nvPr/>
        </p:nvSpPr>
        <p:spPr>
          <a:xfrm>
            <a:off x="1190188" y="3890878"/>
            <a:ext cx="9947818" cy="523220"/>
          </a:xfrm>
          <a:prstGeom prst="rect">
            <a:avLst/>
          </a:prstGeom>
        </p:spPr>
        <p:txBody>
          <a:bodyPr wrap="square">
            <a:spAutoFit/>
          </a:bodyPr>
          <a:lstStyle/>
          <a:p>
            <a:r>
              <a:rPr lang="en-US" sz="2800" dirty="0">
                <a:solidFill>
                  <a:srgbClr val="00B050"/>
                </a:solidFill>
              </a:rPr>
              <a:t>• ivory</a:t>
            </a:r>
            <a:r>
              <a:rPr lang="en-US" sz="2800" i="1" dirty="0">
                <a:solidFill>
                  <a:srgbClr val="00B050"/>
                </a:solidFill>
              </a:rPr>
              <a:t> </a:t>
            </a:r>
            <a:r>
              <a:rPr lang="en-US" sz="2800" dirty="0">
                <a:solidFill>
                  <a:srgbClr val="0000CC"/>
                </a:solidFill>
              </a:rPr>
              <a:t>/ˈ</a:t>
            </a:r>
            <a:r>
              <a:rPr lang="en-US" sz="2800" dirty="0" err="1">
                <a:solidFill>
                  <a:srgbClr val="0000CC"/>
                </a:solidFill>
              </a:rPr>
              <a:t>aɪvəri</a:t>
            </a:r>
            <a:r>
              <a:rPr lang="en-US" sz="2800" dirty="0">
                <a:solidFill>
                  <a:srgbClr val="0000CC"/>
                </a:solidFill>
              </a:rPr>
              <a:t>/ </a:t>
            </a:r>
            <a:r>
              <a:rPr lang="en-US" sz="2800" dirty="0"/>
              <a:t>(n) </a:t>
            </a:r>
            <a:r>
              <a:rPr lang="en-US" sz="2800" dirty="0" err="1">
                <a:solidFill>
                  <a:srgbClr val="FF0000"/>
                </a:solidFill>
              </a:rPr>
              <a:t>chất</a:t>
            </a:r>
            <a:r>
              <a:rPr lang="en-US" sz="2800" dirty="0">
                <a:solidFill>
                  <a:srgbClr val="FF0000"/>
                </a:solidFill>
              </a:rPr>
              <a:t> </a:t>
            </a:r>
            <a:r>
              <a:rPr lang="en-US" sz="2800" dirty="0" err="1">
                <a:solidFill>
                  <a:srgbClr val="FF0000"/>
                </a:solidFill>
              </a:rPr>
              <a:t>liệu</a:t>
            </a:r>
            <a:r>
              <a:rPr lang="en-US" sz="2800" dirty="0">
                <a:solidFill>
                  <a:srgbClr val="FF0000"/>
                </a:solidFill>
              </a:rPr>
              <a:t> </a:t>
            </a:r>
            <a:r>
              <a:rPr lang="en-US" sz="2800" dirty="0" err="1">
                <a:solidFill>
                  <a:srgbClr val="FF0000"/>
                </a:solidFill>
              </a:rPr>
              <a:t>ngà</a:t>
            </a:r>
            <a:r>
              <a:rPr lang="en-US" sz="2800" dirty="0">
                <a:solidFill>
                  <a:srgbClr val="FF0000"/>
                </a:solidFill>
              </a:rPr>
              <a:t> (</a:t>
            </a:r>
            <a:r>
              <a:rPr lang="en-US" sz="2800" dirty="0" err="1">
                <a:solidFill>
                  <a:srgbClr val="FF0000"/>
                </a:solidFill>
              </a:rPr>
              <a:t>voi</a:t>
            </a:r>
            <a:r>
              <a:rPr lang="en-US" sz="2800" dirty="0">
                <a:solidFill>
                  <a:srgbClr val="FF0000"/>
                </a:solidFill>
              </a:rPr>
              <a:t>)</a:t>
            </a:r>
          </a:p>
        </p:txBody>
      </p:sp>
      <p:sp>
        <p:nvSpPr>
          <p:cNvPr id="13" name="Rectangle 12"/>
          <p:cNvSpPr/>
          <p:nvPr/>
        </p:nvSpPr>
        <p:spPr>
          <a:xfrm>
            <a:off x="1190188" y="4551256"/>
            <a:ext cx="9947818" cy="523220"/>
          </a:xfrm>
          <a:prstGeom prst="rect">
            <a:avLst/>
          </a:prstGeom>
        </p:spPr>
        <p:txBody>
          <a:bodyPr wrap="square">
            <a:spAutoFit/>
          </a:bodyPr>
          <a:lstStyle/>
          <a:p>
            <a:r>
              <a:rPr lang="en-US" sz="2800" dirty="0">
                <a:solidFill>
                  <a:srgbClr val="00B050"/>
                </a:solidFill>
              </a:rPr>
              <a:t>• tusk</a:t>
            </a:r>
            <a:r>
              <a:rPr lang="en-US" sz="2800" i="1" dirty="0">
                <a:solidFill>
                  <a:srgbClr val="00B050"/>
                </a:solidFill>
              </a:rPr>
              <a:t> </a:t>
            </a:r>
            <a:r>
              <a:rPr lang="en-US" sz="2800" dirty="0">
                <a:solidFill>
                  <a:srgbClr val="0000CC"/>
                </a:solidFill>
              </a:rPr>
              <a:t>/</a:t>
            </a:r>
            <a:r>
              <a:rPr lang="en-US" sz="2800" dirty="0" err="1">
                <a:solidFill>
                  <a:srgbClr val="0000CC"/>
                </a:solidFill>
              </a:rPr>
              <a:t>tʌsk</a:t>
            </a:r>
            <a:r>
              <a:rPr lang="en-US" sz="2800" dirty="0">
                <a:solidFill>
                  <a:srgbClr val="0000CC"/>
                </a:solidFill>
              </a:rPr>
              <a:t>/ </a:t>
            </a:r>
            <a:r>
              <a:rPr lang="en-US" sz="2800" dirty="0"/>
              <a:t>(n) </a:t>
            </a:r>
            <a:r>
              <a:rPr lang="en-US" sz="2800" dirty="0" err="1">
                <a:solidFill>
                  <a:srgbClr val="FF0000"/>
                </a:solidFill>
              </a:rPr>
              <a:t>ngà</a:t>
            </a:r>
            <a:r>
              <a:rPr lang="en-US" sz="2800" dirty="0">
                <a:solidFill>
                  <a:srgbClr val="FF0000"/>
                </a:solidFill>
              </a:rPr>
              <a:t> (</a:t>
            </a:r>
            <a:r>
              <a:rPr lang="en-US" sz="2800" dirty="0" err="1">
                <a:solidFill>
                  <a:srgbClr val="FF0000"/>
                </a:solidFill>
              </a:rPr>
              <a:t>voi</a:t>
            </a:r>
            <a:r>
              <a:rPr lang="en-US" sz="2800" dirty="0">
                <a:solidFill>
                  <a:srgbClr val="FF0000"/>
                </a:solidFill>
              </a:rPr>
              <a:t>)	</a:t>
            </a:r>
          </a:p>
        </p:txBody>
      </p:sp>
      <p:sp>
        <p:nvSpPr>
          <p:cNvPr id="14" name="Rectangle 13"/>
          <p:cNvSpPr/>
          <p:nvPr/>
        </p:nvSpPr>
        <p:spPr>
          <a:xfrm>
            <a:off x="1190188" y="5211634"/>
            <a:ext cx="9947818" cy="523220"/>
          </a:xfrm>
          <a:prstGeom prst="rect">
            <a:avLst/>
          </a:prstGeom>
        </p:spPr>
        <p:txBody>
          <a:bodyPr wrap="square">
            <a:spAutoFit/>
          </a:bodyPr>
          <a:lstStyle/>
          <a:p>
            <a:r>
              <a:rPr lang="en-US" sz="2800" dirty="0">
                <a:solidFill>
                  <a:srgbClr val="00B050"/>
                </a:solidFill>
              </a:rPr>
              <a:t>• custom</a:t>
            </a:r>
            <a:r>
              <a:rPr lang="en-US" sz="2800" i="1" dirty="0">
                <a:solidFill>
                  <a:srgbClr val="00B050"/>
                </a:solidFill>
              </a:rPr>
              <a:t> </a:t>
            </a:r>
            <a:r>
              <a:rPr lang="en-US" sz="2800" dirty="0">
                <a:solidFill>
                  <a:srgbClr val="0000CC"/>
                </a:solidFill>
              </a:rPr>
              <a:t>/ˈ</a:t>
            </a:r>
            <a:r>
              <a:rPr lang="en-US" sz="2800" dirty="0" err="1">
                <a:solidFill>
                  <a:srgbClr val="0000CC"/>
                </a:solidFill>
              </a:rPr>
              <a:t>kʌstəm</a:t>
            </a:r>
            <a:r>
              <a:rPr lang="en-US" sz="2800" dirty="0">
                <a:solidFill>
                  <a:srgbClr val="0000CC"/>
                </a:solidFill>
              </a:rPr>
              <a:t>/ </a:t>
            </a:r>
            <a:r>
              <a:rPr lang="en-US" sz="2800" dirty="0"/>
              <a:t>(n) </a:t>
            </a:r>
            <a:r>
              <a:rPr lang="en-US" sz="2800" dirty="0" err="1">
                <a:solidFill>
                  <a:srgbClr val="FF0000"/>
                </a:solidFill>
              </a:rPr>
              <a:t>phong</a:t>
            </a:r>
            <a:r>
              <a:rPr lang="en-US" sz="2800" dirty="0">
                <a:solidFill>
                  <a:srgbClr val="FF0000"/>
                </a:solidFill>
              </a:rPr>
              <a:t> </a:t>
            </a:r>
            <a:r>
              <a:rPr lang="en-US" sz="2800" dirty="0" err="1">
                <a:solidFill>
                  <a:srgbClr val="FF0000"/>
                </a:solidFill>
              </a:rPr>
              <a:t>tục</a:t>
            </a:r>
            <a:r>
              <a:rPr lang="en-US" sz="2800" dirty="0">
                <a:solidFill>
                  <a:srgbClr val="FF0000"/>
                </a:solidFill>
              </a:rPr>
              <a:t>, </a:t>
            </a:r>
            <a:r>
              <a:rPr lang="en-US" sz="2800" dirty="0" err="1">
                <a:solidFill>
                  <a:srgbClr val="FF0000"/>
                </a:solidFill>
              </a:rPr>
              <a:t>tập</a:t>
            </a:r>
            <a:r>
              <a:rPr lang="en-US" sz="2800" dirty="0">
                <a:solidFill>
                  <a:srgbClr val="FF0000"/>
                </a:solidFill>
              </a:rPr>
              <a:t> </a:t>
            </a:r>
            <a:r>
              <a:rPr lang="en-US" sz="2800" dirty="0" err="1">
                <a:solidFill>
                  <a:srgbClr val="FF0000"/>
                </a:solidFill>
              </a:rPr>
              <a:t>quán</a:t>
            </a:r>
            <a:endParaRPr lang="en-US" sz="2800" dirty="0">
              <a:solidFill>
                <a:srgbClr val="FF0000"/>
              </a:solidFill>
            </a:endParaRPr>
          </a:p>
        </p:txBody>
      </p:sp>
      <p:pic>
        <p:nvPicPr>
          <p:cNvPr id="15" name="takeca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3165909" y="697336"/>
            <a:ext cx="609600" cy="609600"/>
          </a:xfrm>
          <a:prstGeom prst="rect">
            <a:avLst/>
          </a:prstGeom>
        </p:spPr>
      </p:pic>
      <p:pic>
        <p:nvPicPr>
          <p:cNvPr id="16" name="plane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3165909" y="697336"/>
            <a:ext cx="609600" cy="609600"/>
          </a:xfrm>
          <a:prstGeom prst="rect">
            <a:avLst/>
          </a:prstGeom>
        </p:spPr>
      </p:pic>
      <p:pic>
        <p:nvPicPr>
          <p:cNvPr id="17" name="ivory">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13165909" y="697336"/>
            <a:ext cx="609600" cy="609600"/>
          </a:xfrm>
          <a:prstGeom prst="rect">
            <a:avLst/>
          </a:prstGeom>
        </p:spPr>
      </p:pic>
      <p:pic>
        <p:nvPicPr>
          <p:cNvPr id="18" name="tusk">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13165909" y="697336"/>
            <a:ext cx="609600" cy="609600"/>
          </a:xfrm>
          <a:prstGeom prst="rect">
            <a:avLst/>
          </a:prstGeom>
        </p:spPr>
      </p:pic>
      <p:pic>
        <p:nvPicPr>
          <p:cNvPr id="19" name="custom">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13165909" y="655624"/>
            <a:ext cx="609600" cy="609600"/>
          </a:xfrm>
          <a:prstGeom prst="rect">
            <a:avLst/>
          </a:prstGeom>
        </p:spPr>
      </p:pic>
      <p:pic>
        <p:nvPicPr>
          <p:cNvPr id="20" name="souvenir">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13165909" y="724203"/>
            <a:ext cx="609600" cy="609600"/>
          </a:xfrm>
          <a:prstGeom prst="rect">
            <a:avLst/>
          </a:prstGeom>
        </p:spPr>
      </p:pic>
    </p:spTree>
    <p:extLst>
      <p:ext uri="{BB962C8B-B14F-4D97-AF65-F5344CB8AC3E}">
        <p14:creationId xmlns:p14="http://schemas.microsoft.com/office/powerpoint/2010/main" val="157864253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3" fill="hold" display="0">
                  <p:stCondLst>
                    <p:cond delay="indefinite"/>
                  </p:stCondLst>
                  <p:endCondLst>
                    <p:cond evt="onStopAudio" delay="0">
                      <p:tgtEl>
                        <p:sldTgt/>
                      </p:tgtEl>
                    </p:cond>
                  </p:endCondLst>
                </p:cTn>
                <p:tgtEl>
                  <p:spTgt spid="15"/>
                </p:tgtEl>
              </p:cMediaNode>
            </p:audio>
            <p:audio>
              <p:cMediaNode vol="80000" showWhenStopped="0">
                <p:cTn id="34" fill="hold" display="0">
                  <p:stCondLst>
                    <p:cond delay="indefinite"/>
                  </p:stCondLst>
                  <p:endCondLst>
                    <p:cond evt="onStopAudio" delay="0">
                      <p:tgtEl>
                        <p:sldTgt/>
                      </p:tgtEl>
                    </p:cond>
                  </p:endCondLst>
                </p:cTn>
                <p:tgtEl>
                  <p:spTgt spid="16"/>
                </p:tgtEl>
              </p:cMediaNode>
            </p:audio>
            <p:audio>
              <p:cMediaNode vol="80000" showWhenStopped="0">
                <p:cTn id="35" fill="hold" display="0">
                  <p:stCondLst>
                    <p:cond delay="indefinite"/>
                  </p:stCondLst>
                  <p:endCondLst>
                    <p:cond evt="onStopAudio" delay="0">
                      <p:tgtEl>
                        <p:sldTgt/>
                      </p:tgtEl>
                    </p:cond>
                  </p:endCondLst>
                </p:cTn>
                <p:tgtEl>
                  <p:spTgt spid="17"/>
                </p:tgtEl>
              </p:cMediaNode>
            </p:audio>
            <p:audio>
              <p:cMediaNode vol="80000" showWhenStopped="0">
                <p:cTn id="36" fill="hold" display="0">
                  <p:stCondLst>
                    <p:cond delay="indefinite"/>
                  </p:stCondLst>
                  <p:endCondLst>
                    <p:cond evt="onStopAudio" delay="0">
                      <p:tgtEl>
                        <p:sldTgt/>
                      </p:tgtEl>
                    </p:cond>
                  </p:endCondLst>
                </p:cTn>
                <p:tgtEl>
                  <p:spTgt spid="18"/>
                </p:tgtEl>
              </p:cMediaNode>
            </p:audio>
            <p:audio>
              <p:cMediaNode vol="80000" showWhenStopped="0">
                <p:cTn id="37" fill="hold" display="0">
                  <p:stCondLst>
                    <p:cond delay="indefinite"/>
                  </p:stCondLst>
                  <p:endCondLst>
                    <p:cond evt="onStopAudio" delay="0">
                      <p:tgtEl>
                        <p:sldTgt/>
                      </p:tgtEl>
                    </p:cond>
                  </p:endCondLst>
                </p:cTn>
                <p:tgtEl>
                  <p:spTgt spid="19"/>
                </p:tgtEl>
              </p:cMediaNode>
            </p:audio>
            <p:audio>
              <p:cMediaNode vol="80000" showWhenStopped="0">
                <p:cTn id="38" fill="hold" display="0">
                  <p:stCondLst>
                    <p:cond delay="indefinite"/>
                  </p:stCondLst>
                  <p:endCondLst>
                    <p:cond evt="onStopAudio" delay="0">
                      <p:tgtEl>
                        <p:sldTgt/>
                      </p:tgtEl>
                    </p:cond>
                  </p:endCondLst>
                </p:cTn>
                <p:tgtEl>
                  <p:spTgt spid="20"/>
                </p:tgtEl>
              </p:cMediaNode>
            </p:audio>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198" fill="hold"/>
                                        <p:tgtEl>
                                          <p:spTgt spid="15"/>
                                        </p:tgtEl>
                                      </p:cBhvr>
                                    </p:cmd>
                                  </p:childTnLst>
                                </p:cTn>
                              </p:par>
                            </p:childTnLst>
                          </p:cTn>
                        </p:par>
                      </p:childTnLst>
                    </p:cTn>
                  </p:par>
                </p:childTnLst>
              </p:cTn>
              <p:nextCondLst>
                <p:cond evt="onClick" delay="0">
                  <p:tgtEl>
                    <p:spTgt spid="3"/>
                  </p:tgtEl>
                </p:cond>
              </p:nextCondLst>
            </p:seq>
            <p:seq concurrent="1" nextAc="seek">
              <p:cTn id="44" restart="whenNotActive" fill="hold" evtFilter="cancelBubble" nodeType="interactiveSeq">
                <p:stCondLst>
                  <p:cond evt="onClick" delay="0">
                    <p:tgtEl>
                      <p:spTgt spid="4"/>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071" fill="hold"/>
                                        <p:tgtEl>
                                          <p:spTgt spid="16"/>
                                        </p:tgtEl>
                                      </p:cBhvr>
                                    </p:cmd>
                                  </p:childTnLst>
                                </p:cTn>
                              </p:par>
                            </p:childTnLst>
                          </p:cTn>
                        </p:par>
                      </p:childTnLst>
                    </p:cTn>
                  </p:par>
                </p:childTnLst>
              </p:cTn>
              <p:nextCondLst>
                <p:cond evt="onClick" delay="0">
                  <p:tgtEl>
                    <p:spTgt spid="4"/>
                  </p:tgtEl>
                </p:cond>
              </p:nextCondLst>
            </p:seq>
            <p:seq concurrent="1" nextAc="seek">
              <p:cTn id="49" restart="whenNotActive" fill="hold" evtFilter="cancelBubble" nodeType="interactiveSeq">
                <p:stCondLst>
                  <p:cond evt="onClick" delay="0">
                    <p:tgtEl>
                      <p:spTgt spid="12"/>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809" fill="hold"/>
                                        <p:tgtEl>
                                          <p:spTgt spid="17"/>
                                        </p:tgtEl>
                                      </p:cBhvr>
                                    </p:cmd>
                                  </p:childTnLst>
                                </p:cTn>
                              </p:par>
                            </p:childTnLst>
                          </p:cTn>
                        </p:par>
                      </p:childTnLst>
                    </p:cTn>
                  </p:par>
                </p:childTnLst>
              </p:cTn>
              <p:nextCondLst>
                <p:cond evt="onClick" delay="0">
                  <p:tgtEl>
                    <p:spTgt spid="12"/>
                  </p:tgtEl>
                </p:cond>
              </p:nextCondLst>
            </p:seq>
            <p:seq concurrent="1" nextAc="seek">
              <p:cTn id="54" restart="whenNotActive" fill="hold" evtFilter="cancelBubble" nodeType="interactiveSeq">
                <p:stCondLst>
                  <p:cond evt="onClick" delay="0">
                    <p:tgtEl>
                      <p:spTgt spid="13"/>
                    </p:tgtEl>
                  </p:cond>
                </p:stCondLst>
                <p:endSync evt="end" delay="0">
                  <p:rtn val="all"/>
                </p:endSync>
                <p:childTnLst>
                  <p:par>
                    <p:cTn id="55" fill="hold">
                      <p:stCondLst>
                        <p:cond delay="0"/>
                      </p:stCondLst>
                      <p:childTnLst>
                        <p:par>
                          <p:cTn id="56" fill="hold">
                            <p:stCondLst>
                              <p:cond delay="0"/>
                            </p:stCondLst>
                            <p:childTnLst>
                              <p:par>
                                <p:cTn id="57" presetID="1" presetClass="mediacall" presetSubtype="0" fill="hold" nodeType="clickEffect">
                                  <p:stCondLst>
                                    <p:cond delay="0"/>
                                  </p:stCondLst>
                                  <p:childTnLst>
                                    <p:cmd type="call" cmd="playFrom(0.0)">
                                      <p:cBhvr>
                                        <p:cTn id="58" dur="964" fill="hold"/>
                                        <p:tgtEl>
                                          <p:spTgt spid="18"/>
                                        </p:tgtEl>
                                      </p:cBhvr>
                                    </p:cmd>
                                  </p:childTnLst>
                                </p:cTn>
                              </p:par>
                            </p:childTnLst>
                          </p:cTn>
                        </p:par>
                      </p:childTnLst>
                    </p:cTn>
                  </p:par>
                </p:childTnLst>
              </p:cTn>
              <p:nextCondLst>
                <p:cond evt="onClick" delay="0">
                  <p:tgtEl>
                    <p:spTgt spid="13"/>
                  </p:tgtEl>
                </p:cond>
              </p:nextCondLst>
            </p:seq>
            <p:seq concurrent="1" nextAc="seek">
              <p:cTn id="59" restart="whenNotActive" fill="hold" evtFilter="cancelBubble" nodeType="interactiveSeq">
                <p:stCondLst>
                  <p:cond evt="onClick" delay="0">
                    <p:tgtEl>
                      <p:spTgt spid="14"/>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1149" fill="hold"/>
                                        <p:tgtEl>
                                          <p:spTgt spid="19"/>
                                        </p:tgtEl>
                                      </p:cBhvr>
                                    </p:cmd>
                                  </p:childTnLst>
                                </p:cTn>
                              </p:par>
                            </p:childTnLst>
                          </p:cTn>
                        </p:par>
                      </p:childTnLst>
                    </p:cTn>
                  </p:par>
                </p:childTnLst>
              </p:cTn>
              <p:nextCondLst>
                <p:cond evt="onClick" delay="0">
                  <p:tgtEl>
                    <p:spTgt spid="14"/>
                  </p:tgtEl>
                </p:cond>
              </p:nextCondLst>
            </p:seq>
            <p:seq concurrent="1" nextAc="seek">
              <p:cTn id="64" restart="whenNotActive" fill="hold" evtFilter="cancelBubble" nodeType="interactiveSeq">
                <p:stCondLst>
                  <p:cond evt="onClick" delay="0">
                    <p:tgtEl>
                      <p:spTgt spid="2"/>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864" fill="hold"/>
                                        <p:tgtEl>
                                          <p:spTgt spid="20"/>
                                        </p:tgtEl>
                                      </p:cBhvr>
                                    </p:cmd>
                                  </p:childTnLst>
                                </p:cTn>
                              </p:par>
                            </p:childTnLst>
                          </p:cTn>
                        </p:par>
                      </p:childTnLst>
                    </p:cTn>
                  </p:par>
                </p:childTnLst>
              </p:cTn>
              <p:nextCondLst>
                <p:cond evt="onClick" delay="0">
                  <p:tgtEl>
                    <p:spTgt spid="2"/>
                  </p:tgtEl>
                </p:cond>
              </p:nextCondLst>
            </p:seq>
          </p:childTnLst>
        </p:cTn>
      </p:par>
    </p:tnLst>
    <p:bldLst>
      <p:bldP spid="2" grpId="0"/>
      <p:bldP spid="3" grpId="0"/>
      <p:bldP spid="4"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0188" y="3230500"/>
            <a:ext cx="9947818" cy="523220"/>
          </a:xfrm>
          <a:prstGeom prst="rect">
            <a:avLst/>
          </a:prstGeom>
        </p:spPr>
        <p:txBody>
          <a:bodyPr wrap="square">
            <a:spAutoFit/>
          </a:bodyPr>
          <a:lstStyle/>
          <a:p>
            <a:r>
              <a:rPr lang="en-US" sz="2800" dirty="0">
                <a:solidFill>
                  <a:srgbClr val="00B050"/>
                </a:solidFill>
              </a:rPr>
              <a:t>• souvenir</a:t>
            </a:r>
            <a:r>
              <a:rPr lang="en-US" sz="2800" i="1" dirty="0">
                <a:solidFill>
                  <a:srgbClr val="00B050"/>
                </a:solidFill>
              </a:rPr>
              <a:t> </a:t>
            </a:r>
            <a:r>
              <a:rPr lang="en-US" sz="2800" dirty="0">
                <a:solidFill>
                  <a:srgbClr val="0000CC"/>
                </a:solidFill>
              </a:rPr>
              <a:t>/ˌ</a:t>
            </a:r>
            <a:r>
              <a:rPr lang="en-US" sz="2800" dirty="0" err="1">
                <a:solidFill>
                  <a:srgbClr val="0000CC"/>
                </a:solidFill>
              </a:rPr>
              <a:t>suːvəˈnɪə</a:t>
            </a:r>
            <a:r>
              <a:rPr lang="en-US" sz="2800" dirty="0">
                <a:solidFill>
                  <a:srgbClr val="0000CC"/>
                </a:solidFill>
              </a:rPr>
              <a:t>/ </a:t>
            </a:r>
            <a:r>
              <a:rPr lang="en-US" sz="2800" dirty="0"/>
              <a:t>(n) </a:t>
            </a:r>
            <a:r>
              <a:rPr lang="en-US" sz="2800" dirty="0" err="1">
                <a:solidFill>
                  <a:srgbClr val="FF0000"/>
                </a:solidFill>
              </a:rPr>
              <a:t>quà</a:t>
            </a:r>
            <a:r>
              <a:rPr lang="en-US" sz="2800" dirty="0">
                <a:solidFill>
                  <a:srgbClr val="FF0000"/>
                </a:solidFill>
              </a:rPr>
              <a:t> </a:t>
            </a:r>
            <a:r>
              <a:rPr lang="en-US" sz="2800" dirty="0" err="1">
                <a:solidFill>
                  <a:srgbClr val="FF0000"/>
                </a:solidFill>
              </a:rPr>
              <a:t>lưu</a:t>
            </a:r>
            <a:r>
              <a:rPr lang="en-US" sz="2800" dirty="0">
                <a:solidFill>
                  <a:srgbClr val="FF0000"/>
                </a:solidFill>
              </a:rPr>
              <a:t> </a:t>
            </a:r>
            <a:r>
              <a:rPr lang="en-US" sz="2800" dirty="0" err="1">
                <a:solidFill>
                  <a:srgbClr val="FF0000"/>
                </a:solidFill>
              </a:rPr>
              <a:t>niệm</a:t>
            </a:r>
            <a:endParaRPr lang="en-US" sz="2800" dirty="0">
              <a:solidFill>
                <a:srgbClr val="FF0000"/>
              </a:solidFill>
            </a:endParaRPr>
          </a:p>
        </p:txBody>
      </p:sp>
      <p:sp>
        <p:nvSpPr>
          <p:cNvPr id="3" name="Rectangle 2"/>
          <p:cNvSpPr/>
          <p:nvPr/>
        </p:nvSpPr>
        <p:spPr>
          <a:xfrm>
            <a:off x="1190188" y="1907520"/>
            <a:ext cx="7674217" cy="523220"/>
          </a:xfrm>
          <a:prstGeom prst="rect">
            <a:avLst/>
          </a:prstGeom>
        </p:spPr>
        <p:txBody>
          <a:bodyPr wrap="none">
            <a:spAutoFit/>
          </a:bodyPr>
          <a:lstStyle/>
          <a:p>
            <a:r>
              <a:rPr lang="en-US" sz="2800" dirty="0">
                <a:solidFill>
                  <a:srgbClr val="00B050"/>
                </a:solidFill>
              </a:rPr>
              <a:t>• </a:t>
            </a:r>
            <a:r>
              <a:rPr lang="en-US" sz="2800" i="1" dirty="0">
                <a:solidFill>
                  <a:srgbClr val="00B050"/>
                </a:solidFill>
              </a:rPr>
              <a:t>take care </a:t>
            </a:r>
            <a:r>
              <a:rPr lang="en-US" sz="2800" dirty="0">
                <a:solidFill>
                  <a:srgbClr val="0000CC"/>
                </a:solidFill>
              </a:rPr>
              <a:t>/ˈ</a:t>
            </a:r>
            <a:r>
              <a:rPr lang="en-US" sz="2800" dirty="0" err="1">
                <a:solidFill>
                  <a:srgbClr val="0000CC"/>
                </a:solidFill>
              </a:rPr>
              <a:t>teɪk</a:t>
            </a:r>
            <a:r>
              <a:rPr lang="en-US" sz="2800" dirty="0">
                <a:solidFill>
                  <a:srgbClr val="0000CC"/>
                </a:solidFill>
              </a:rPr>
              <a:t> </a:t>
            </a:r>
            <a:r>
              <a:rPr lang="en-US" sz="2800" dirty="0" err="1">
                <a:solidFill>
                  <a:srgbClr val="0000CC"/>
                </a:solidFill>
              </a:rPr>
              <a:t>keə</a:t>
            </a:r>
            <a:r>
              <a:rPr lang="en-US" sz="2800" dirty="0">
                <a:solidFill>
                  <a:srgbClr val="0000CC"/>
                </a:solidFill>
              </a:rPr>
              <a:t>/ </a:t>
            </a:r>
            <a:r>
              <a:rPr lang="en-US" sz="2800" dirty="0"/>
              <a:t>(v phr.) </a:t>
            </a:r>
            <a:r>
              <a:rPr lang="en-US" sz="2800" dirty="0" err="1">
                <a:solidFill>
                  <a:srgbClr val="FF0000"/>
                </a:solidFill>
              </a:rPr>
              <a:t>quan</a:t>
            </a:r>
            <a:r>
              <a:rPr lang="en-US" sz="2800" dirty="0">
                <a:solidFill>
                  <a:srgbClr val="FF0000"/>
                </a:solidFill>
              </a:rPr>
              <a:t> </a:t>
            </a:r>
            <a:r>
              <a:rPr lang="en-US" sz="2800" dirty="0" err="1">
                <a:solidFill>
                  <a:srgbClr val="FF0000"/>
                </a:solidFill>
              </a:rPr>
              <a:t>tâm</a:t>
            </a:r>
            <a:r>
              <a:rPr lang="en-US" sz="2800" dirty="0">
                <a:solidFill>
                  <a:srgbClr val="FF0000"/>
                </a:solidFill>
              </a:rPr>
              <a:t>, </a:t>
            </a:r>
            <a:r>
              <a:rPr lang="en-US" sz="2800" dirty="0" err="1">
                <a:solidFill>
                  <a:srgbClr val="FF0000"/>
                </a:solidFill>
              </a:rPr>
              <a:t>chăm</a:t>
            </a:r>
            <a:r>
              <a:rPr lang="en-US" sz="2800" dirty="0">
                <a:solidFill>
                  <a:srgbClr val="FF0000"/>
                </a:solidFill>
              </a:rPr>
              <a:t> </a:t>
            </a:r>
            <a:r>
              <a:rPr lang="en-US" sz="2800" dirty="0" err="1">
                <a:solidFill>
                  <a:srgbClr val="FF0000"/>
                </a:solidFill>
              </a:rPr>
              <a:t>sóc</a:t>
            </a:r>
            <a:endParaRPr lang="en-US" sz="2800" i="1" dirty="0">
              <a:solidFill>
                <a:srgbClr val="FF0000"/>
              </a:solidFill>
            </a:endParaRPr>
          </a:p>
        </p:txBody>
      </p:sp>
      <p:sp>
        <p:nvSpPr>
          <p:cNvPr id="4" name="Rectangle 3"/>
          <p:cNvSpPr/>
          <p:nvPr/>
        </p:nvSpPr>
        <p:spPr>
          <a:xfrm>
            <a:off x="1190188" y="2570122"/>
            <a:ext cx="4772140" cy="523220"/>
          </a:xfrm>
          <a:prstGeom prst="rect">
            <a:avLst/>
          </a:prstGeom>
        </p:spPr>
        <p:txBody>
          <a:bodyPr wrap="none">
            <a:spAutoFit/>
          </a:bodyPr>
          <a:lstStyle/>
          <a:p>
            <a:r>
              <a:rPr lang="en-US" sz="2800" dirty="0">
                <a:solidFill>
                  <a:srgbClr val="00B050"/>
                </a:solidFill>
              </a:rPr>
              <a:t>• </a:t>
            </a:r>
            <a:r>
              <a:rPr lang="en-US" sz="2800" i="1" dirty="0">
                <a:solidFill>
                  <a:srgbClr val="00B050"/>
                </a:solidFill>
              </a:rPr>
              <a:t>planet</a:t>
            </a:r>
            <a:r>
              <a:rPr lang="en-US" sz="2800" dirty="0"/>
              <a:t> </a:t>
            </a:r>
            <a:r>
              <a:rPr lang="en-US" sz="2800" dirty="0">
                <a:solidFill>
                  <a:srgbClr val="0000CC"/>
                </a:solidFill>
              </a:rPr>
              <a:t>/ˈ</a:t>
            </a:r>
            <a:r>
              <a:rPr lang="en-US" sz="2800" dirty="0" err="1">
                <a:solidFill>
                  <a:srgbClr val="0000CC"/>
                </a:solidFill>
              </a:rPr>
              <a:t>plænɪt</a:t>
            </a:r>
            <a:r>
              <a:rPr lang="en-US" sz="2800" dirty="0">
                <a:solidFill>
                  <a:srgbClr val="0000CC"/>
                </a:solidFill>
              </a:rPr>
              <a:t>/ </a:t>
            </a:r>
            <a:r>
              <a:rPr lang="en-US" sz="2800" dirty="0"/>
              <a:t>(n) </a:t>
            </a:r>
            <a:r>
              <a:rPr lang="en-US" sz="2800" dirty="0" err="1">
                <a:solidFill>
                  <a:srgbClr val="FF0000"/>
                </a:solidFill>
              </a:rPr>
              <a:t>hành</a:t>
            </a:r>
            <a:r>
              <a:rPr lang="en-US" sz="2800" dirty="0">
                <a:solidFill>
                  <a:srgbClr val="FF0000"/>
                </a:solidFill>
              </a:rPr>
              <a:t> </a:t>
            </a:r>
            <a:r>
              <a:rPr lang="en-US" sz="2800" dirty="0" err="1">
                <a:solidFill>
                  <a:srgbClr val="FF0000"/>
                </a:solidFill>
              </a:rPr>
              <a:t>tinh</a:t>
            </a:r>
            <a:endParaRPr lang="en-US" sz="2800" i="1" dirty="0">
              <a:solidFill>
                <a:srgbClr val="FF0000"/>
              </a:solidFill>
            </a:endParaRPr>
          </a:p>
        </p:txBody>
      </p:sp>
      <p:sp>
        <p:nvSpPr>
          <p:cNvPr id="5" name="TextBox 4"/>
          <p:cNvSpPr txBox="1"/>
          <p:nvPr/>
        </p:nvSpPr>
        <p:spPr>
          <a:xfrm>
            <a:off x="2178424" y="632012"/>
            <a:ext cx="2433918" cy="677108"/>
          </a:xfrm>
          <a:prstGeom prst="rect">
            <a:avLst/>
          </a:prstGeom>
          <a:noFill/>
        </p:spPr>
        <p:txBody>
          <a:bodyPr wrap="square" rtlCol="0">
            <a:spAutoFit/>
          </a:bodyPr>
          <a:lstStyle/>
          <a:p>
            <a:r>
              <a:rPr lang="en-US" sz="3800" dirty="0"/>
              <a:t>Vocabulary</a:t>
            </a:r>
          </a:p>
        </p:txBody>
      </p:sp>
      <p:sp>
        <p:nvSpPr>
          <p:cNvPr id="11" name="TextBox 10"/>
          <p:cNvSpPr txBox="1"/>
          <p:nvPr/>
        </p:nvSpPr>
        <p:spPr>
          <a:xfrm>
            <a:off x="0" y="493512"/>
            <a:ext cx="1936377" cy="477054"/>
          </a:xfrm>
          <a:prstGeom prst="rect">
            <a:avLst/>
          </a:prstGeom>
          <a:solidFill>
            <a:srgbClr val="B13134"/>
          </a:solidFill>
        </p:spPr>
        <p:txBody>
          <a:bodyPr wrap="square" rtlCol="0">
            <a:spAutoFit/>
          </a:bodyPr>
          <a:lstStyle/>
          <a:p>
            <a:r>
              <a:rPr lang="en-US" sz="2500" dirty="0">
                <a:solidFill>
                  <a:schemeClr val="bg1"/>
                </a:solidFill>
              </a:rPr>
              <a:t>Pre-reading:</a:t>
            </a:r>
          </a:p>
        </p:txBody>
      </p:sp>
      <p:sp>
        <p:nvSpPr>
          <p:cNvPr id="12" name="Rectangle 11"/>
          <p:cNvSpPr/>
          <p:nvPr/>
        </p:nvSpPr>
        <p:spPr>
          <a:xfrm>
            <a:off x="1190188" y="3890878"/>
            <a:ext cx="9947818" cy="523220"/>
          </a:xfrm>
          <a:prstGeom prst="rect">
            <a:avLst/>
          </a:prstGeom>
        </p:spPr>
        <p:txBody>
          <a:bodyPr wrap="square">
            <a:spAutoFit/>
          </a:bodyPr>
          <a:lstStyle/>
          <a:p>
            <a:r>
              <a:rPr lang="en-US" sz="2800" dirty="0">
                <a:solidFill>
                  <a:srgbClr val="00B050"/>
                </a:solidFill>
              </a:rPr>
              <a:t>• ivory</a:t>
            </a:r>
            <a:r>
              <a:rPr lang="en-US" sz="2800" i="1" dirty="0">
                <a:solidFill>
                  <a:srgbClr val="00B050"/>
                </a:solidFill>
              </a:rPr>
              <a:t> </a:t>
            </a:r>
            <a:r>
              <a:rPr lang="en-US" sz="2800" dirty="0">
                <a:solidFill>
                  <a:srgbClr val="0000CC"/>
                </a:solidFill>
              </a:rPr>
              <a:t>/ˈ</a:t>
            </a:r>
            <a:r>
              <a:rPr lang="en-US" sz="2800" dirty="0" err="1">
                <a:solidFill>
                  <a:srgbClr val="0000CC"/>
                </a:solidFill>
              </a:rPr>
              <a:t>aɪvəri</a:t>
            </a:r>
            <a:r>
              <a:rPr lang="en-US" sz="2800" dirty="0">
                <a:solidFill>
                  <a:srgbClr val="0000CC"/>
                </a:solidFill>
              </a:rPr>
              <a:t>/ </a:t>
            </a:r>
            <a:r>
              <a:rPr lang="en-US" sz="2800" dirty="0"/>
              <a:t>(n) </a:t>
            </a:r>
            <a:r>
              <a:rPr lang="en-US" sz="2800" dirty="0" err="1">
                <a:solidFill>
                  <a:srgbClr val="FF0000"/>
                </a:solidFill>
              </a:rPr>
              <a:t>chất</a:t>
            </a:r>
            <a:r>
              <a:rPr lang="en-US" sz="2800" dirty="0">
                <a:solidFill>
                  <a:srgbClr val="FF0000"/>
                </a:solidFill>
              </a:rPr>
              <a:t> </a:t>
            </a:r>
            <a:r>
              <a:rPr lang="en-US" sz="2800" dirty="0" err="1">
                <a:solidFill>
                  <a:srgbClr val="FF0000"/>
                </a:solidFill>
              </a:rPr>
              <a:t>liệu</a:t>
            </a:r>
            <a:r>
              <a:rPr lang="en-US" sz="2800" dirty="0">
                <a:solidFill>
                  <a:srgbClr val="FF0000"/>
                </a:solidFill>
              </a:rPr>
              <a:t> </a:t>
            </a:r>
            <a:r>
              <a:rPr lang="en-US" sz="2800" dirty="0" err="1">
                <a:solidFill>
                  <a:srgbClr val="FF0000"/>
                </a:solidFill>
              </a:rPr>
              <a:t>ngà</a:t>
            </a:r>
            <a:r>
              <a:rPr lang="en-US" sz="2800" dirty="0">
                <a:solidFill>
                  <a:srgbClr val="FF0000"/>
                </a:solidFill>
              </a:rPr>
              <a:t> (</a:t>
            </a:r>
            <a:r>
              <a:rPr lang="en-US" sz="2800" dirty="0" err="1">
                <a:solidFill>
                  <a:srgbClr val="FF0000"/>
                </a:solidFill>
              </a:rPr>
              <a:t>voi</a:t>
            </a:r>
            <a:r>
              <a:rPr lang="en-US" sz="2800" dirty="0">
                <a:solidFill>
                  <a:srgbClr val="FF0000"/>
                </a:solidFill>
              </a:rPr>
              <a:t>)</a:t>
            </a:r>
          </a:p>
        </p:txBody>
      </p:sp>
      <p:sp>
        <p:nvSpPr>
          <p:cNvPr id="13" name="Rectangle 12"/>
          <p:cNvSpPr/>
          <p:nvPr/>
        </p:nvSpPr>
        <p:spPr>
          <a:xfrm>
            <a:off x="1190188" y="4551256"/>
            <a:ext cx="9947818" cy="523220"/>
          </a:xfrm>
          <a:prstGeom prst="rect">
            <a:avLst/>
          </a:prstGeom>
        </p:spPr>
        <p:txBody>
          <a:bodyPr wrap="square">
            <a:spAutoFit/>
          </a:bodyPr>
          <a:lstStyle/>
          <a:p>
            <a:r>
              <a:rPr lang="en-US" sz="2800" dirty="0">
                <a:solidFill>
                  <a:srgbClr val="00B050"/>
                </a:solidFill>
              </a:rPr>
              <a:t>• tusk</a:t>
            </a:r>
            <a:r>
              <a:rPr lang="en-US" sz="2800" i="1" dirty="0">
                <a:solidFill>
                  <a:srgbClr val="00B050"/>
                </a:solidFill>
              </a:rPr>
              <a:t> </a:t>
            </a:r>
            <a:r>
              <a:rPr lang="en-US" sz="2800" dirty="0">
                <a:solidFill>
                  <a:srgbClr val="0000CC"/>
                </a:solidFill>
              </a:rPr>
              <a:t>/</a:t>
            </a:r>
            <a:r>
              <a:rPr lang="en-US" sz="2800" dirty="0" err="1">
                <a:solidFill>
                  <a:srgbClr val="0000CC"/>
                </a:solidFill>
              </a:rPr>
              <a:t>tʌsk</a:t>
            </a:r>
            <a:r>
              <a:rPr lang="en-US" sz="2800" dirty="0">
                <a:solidFill>
                  <a:srgbClr val="0000CC"/>
                </a:solidFill>
              </a:rPr>
              <a:t>/ </a:t>
            </a:r>
            <a:r>
              <a:rPr lang="en-US" sz="2800" dirty="0"/>
              <a:t>(n) </a:t>
            </a:r>
            <a:r>
              <a:rPr lang="en-US" sz="2800" dirty="0" err="1">
                <a:solidFill>
                  <a:srgbClr val="FF0000"/>
                </a:solidFill>
              </a:rPr>
              <a:t>ngà</a:t>
            </a:r>
            <a:r>
              <a:rPr lang="en-US" sz="2800" dirty="0">
                <a:solidFill>
                  <a:srgbClr val="FF0000"/>
                </a:solidFill>
              </a:rPr>
              <a:t> (</a:t>
            </a:r>
            <a:r>
              <a:rPr lang="en-US" sz="2800" dirty="0" err="1">
                <a:solidFill>
                  <a:srgbClr val="FF0000"/>
                </a:solidFill>
              </a:rPr>
              <a:t>voi</a:t>
            </a:r>
            <a:r>
              <a:rPr lang="en-US" sz="2800" dirty="0">
                <a:solidFill>
                  <a:srgbClr val="FF0000"/>
                </a:solidFill>
              </a:rPr>
              <a:t>)	</a:t>
            </a:r>
          </a:p>
        </p:txBody>
      </p:sp>
      <p:sp>
        <p:nvSpPr>
          <p:cNvPr id="14" name="Rectangle 13"/>
          <p:cNvSpPr/>
          <p:nvPr/>
        </p:nvSpPr>
        <p:spPr>
          <a:xfrm>
            <a:off x="1190188" y="5211634"/>
            <a:ext cx="9947818" cy="523220"/>
          </a:xfrm>
          <a:prstGeom prst="rect">
            <a:avLst/>
          </a:prstGeom>
        </p:spPr>
        <p:txBody>
          <a:bodyPr wrap="square">
            <a:spAutoFit/>
          </a:bodyPr>
          <a:lstStyle/>
          <a:p>
            <a:r>
              <a:rPr lang="en-US" sz="2800" dirty="0">
                <a:solidFill>
                  <a:srgbClr val="00B050"/>
                </a:solidFill>
              </a:rPr>
              <a:t>• custom</a:t>
            </a:r>
            <a:r>
              <a:rPr lang="en-US" sz="2800" i="1" dirty="0">
                <a:solidFill>
                  <a:srgbClr val="00B050"/>
                </a:solidFill>
              </a:rPr>
              <a:t> </a:t>
            </a:r>
            <a:r>
              <a:rPr lang="en-US" sz="2800" dirty="0">
                <a:solidFill>
                  <a:srgbClr val="0000CC"/>
                </a:solidFill>
              </a:rPr>
              <a:t>/ˈ</a:t>
            </a:r>
            <a:r>
              <a:rPr lang="en-US" sz="2800" dirty="0" err="1">
                <a:solidFill>
                  <a:srgbClr val="0000CC"/>
                </a:solidFill>
              </a:rPr>
              <a:t>kʌstəm</a:t>
            </a:r>
            <a:r>
              <a:rPr lang="en-US" sz="2800" dirty="0">
                <a:solidFill>
                  <a:srgbClr val="0000CC"/>
                </a:solidFill>
              </a:rPr>
              <a:t>/ </a:t>
            </a:r>
            <a:r>
              <a:rPr lang="en-US" sz="2800" dirty="0"/>
              <a:t>(n) </a:t>
            </a:r>
            <a:r>
              <a:rPr lang="en-US" sz="2800" dirty="0" err="1">
                <a:solidFill>
                  <a:srgbClr val="FF0000"/>
                </a:solidFill>
              </a:rPr>
              <a:t>phong</a:t>
            </a:r>
            <a:r>
              <a:rPr lang="en-US" sz="2800" dirty="0">
                <a:solidFill>
                  <a:srgbClr val="FF0000"/>
                </a:solidFill>
              </a:rPr>
              <a:t> </a:t>
            </a:r>
            <a:r>
              <a:rPr lang="en-US" sz="2800" dirty="0" err="1">
                <a:solidFill>
                  <a:srgbClr val="FF0000"/>
                </a:solidFill>
              </a:rPr>
              <a:t>tục</a:t>
            </a:r>
            <a:r>
              <a:rPr lang="en-US" sz="2800" dirty="0">
                <a:solidFill>
                  <a:srgbClr val="FF0000"/>
                </a:solidFill>
              </a:rPr>
              <a:t>, </a:t>
            </a:r>
            <a:r>
              <a:rPr lang="en-US" sz="2800" dirty="0" err="1">
                <a:solidFill>
                  <a:srgbClr val="FF0000"/>
                </a:solidFill>
              </a:rPr>
              <a:t>tập</a:t>
            </a:r>
            <a:r>
              <a:rPr lang="en-US" sz="2800" dirty="0">
                <a:solidFill>
                  <a:srgbClr val="FF0000"/>
                </a:solidFill>
              </a:rPr>
              <a:t> </a:t>
            </a:r>
            <a:r>
              <a:rPr lang="en-US" sz="2800" dirty="0" err="1">
                <a:solidFill>
                  <a:srgbClr val="FF0000"/>
                </a:solidFill>
              </a:rPr>
              <a:t>quán</a:t>
            </a:r>
            <a:endParaRPr lang="en-US" sz="2800" dirty="0">
              <a:solidFill>
                <a:srgbClr val="FF0000"/>
              </a:solidFill>
            </a:endParaRPr>
          </a:p>
        </p:txBody>
      </p:sp>
      <p:pic>
        <p:nvPicPr>
          <p:cNvPr id="15" name="takeca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3165909" y="697336"/>
            <a:ext cx="609600" cy="609600"/>
          </a:xfrm>
          <a:prstGeom prst="rect">
            <a:avLst/>
          </a:prstGeom>
        </p:spPr>
      </p:pic>
      <p:pic>
        <p:nvPicPr>
          <p:cNvPr id="16" name="plane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13165909" y="697336"/>
            <a:ext cx="609600" cy="609600"/>
          </a:xfrm>
          <a:prstGeom prst="rect">
            <a:avLst/>
          </a:prstGeom>
        </p:spPr>
      </p:pic>
      <p:pic>
        <p:nvPicPr>
          <p:cNvPr id="17" name="ivory">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13165909" y="697336"/>
            <a:ext cx="609600" cy="609600"/>
          </a:xfrm>
          <a:prstGeom prst="rect">
            <a:avLst/>
          </a:prstGeom>
        </p:spPr>
      </p:pic>
      <p:pic>
        <p:nvPicPr>
          <p:cNvPr id="18" name="tusk">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13165909" y="697336"/>
            <a:ext cx="609600" cy="609600"/>
          </a:xfrm>
          <a:prstGeom prst="rect">
            <a:avLst/>
          </a:prstGeom>
        </p:spPr>
      </p:pic>
      <p:pic>
        <p:nvPicPr>
          <p:cNvPr id="19" name="custom">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13165909" y="655624"/>
            <a:ext cx="609600" cy="609600"/>
          </a:xfrm>
          <a:prstGeom prst="rect">
            <a:avLst/>
          </a:prstGeom>
        </p:spPr>
      </p:pic>
      <p:pic>
        <p:nvPicPr>
          <p:cNvPr id="20" name="souvenir">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4"/>
          <a:stretch>
            <a:fillRect/>
          </a:stretch>
        </p:blipFill>
        <p:spPr>
          <a:xfrm>
            <a:off x="13165909" y="724203"/>
            <a:ext cx="609600" cy="609600"/>
          </a:xfrm>
          <a:prstGeom prst="rect">
            <a:avLst/>
          </a:prstGeom>
        </p:spPr>
      </p:pic>
      <p:sp>
        <p:nvSpPr>
          <p:cNvPr id="6" name="TextBox 5">
            <a:extLst>
              <a:ext uri="{FF2B5EF4-FFF2-40B4-BE49-F238E27FC236}">
                <a16:creationId xmlns:a16="http://schemas.microsoft.com/office/drawing/2014/main" id="{202CCC72-F419-F3E2-671E-7C6CD177899E}"/>
              </a:ext>
            </a:extLst>
          </p:cNvPr>
          <p:cNvSpPr txBox="1"/>
          <p:nvPr/>
        </p:nvSpPr>
        <p:spPr>
          <a:xfrm>
            <a:off x="1728239" y="2246074"/>
            <a:ext cx="578223" cy="646331"/>
          </a:xfrm>
          <a:prstGeom prst="rect">
            <a:avLst/>
          </a:prstGeom>
          <a:noFill/>
        </p:spPr>
        <p:txBody>
          <a:bodyPr wrap="square" rtlCol="0">
            <a:spAutoFit/>
          </a:bodyPr>
          <a:lstStyle/>
          <a:p>
            <a:r>
              <a:rPr lang="en-US" sz="3600" dirty="0">
                <a:sym typeface="Wingdings" panose="05000000000000000000" pitchFamily="2" charset="2"/>
              </a:rPr>
              <a:t></a:t>
            </a:r>
            <a:endParaRPr lang="en-US" sz="3600" dirty="0"/>
          </a:p>
        </p:txBody>
      </p:sp>
      <p:sp>
        <p:nvSpPr>
          <p:cNvPr id="7" name="TextBox 6">
            <a:extLst>
              <a:ext uri="{FF2B5EF4-FFF2-40B4-BE49-F238E27FC236}">
                <a16:creationId xmlns:a16="http://schemas.microsoft.com/office/drawing/2014/main" id="{14E23920-0EB8-417F-7604-FD0097CCBE4D}"/>
              </a:ext>
            </a:extLst>
          </p:cNvPr>
          <p:cNvSpPr txBox="1"/>
          <p:nvPr/>
        </p:nvSpPr>
        <p:spPr>
          <a:xfrm>
            <a:off x="2423979" y="2919928"/>
            <a:ext cx="578223" cy="646331"/>
          </a:xfrm>
          <a:prstGeom prst="rect">
            <a:avLst/>
          </a:prstGeom>
          <a:noFill/>
        </p:spPr>
        <p:txBody>
          <a:bodyPr wrap="square" rtlCol="0">
            <a:spAutoFit/>
          </a:bodyPr>
          <a:lstStyle/>
          <a:p>
            <a:r>
              <a:rPr lang="en-US" sz="3600" dirty="0">
                <a:sym typeface="Wingdings" panose="05000000000000000000" pitchFamily="2" charset="2"/>
              </a:rPr>
              <a:t></a:t>
            </a:r>
            <a:endParaRPr lang="en-US" sz="3600" dirty="0"/>
          </a:p>
        </p:txBody>
      </p:sp>
      <p:sp>
        <p:nvSpPr>
          <p:cNvPr id="8" name="TextBox 7">
            <a:extLst>
              <a:ext uri="{FF2B5EF4-FFF2-40B4-BE49-F238E27FC236}">
                <a16:creationId xmlns:a16="http://schemas.microsoft.com/office/drawing/2014/main" id="{8C1597D7-7830-0E5E-BB79-29DF20C9E01D}"/>
              </a:ext>
            </a:extLst>
          </p:cNvPr>
          <p:cNvSpPr txBox="1"/>
          <p:nvPr/>
        </p:nvSpPr>
        <p:spPr>
          <a:xfrm>
            <a:off x="1381247" y="3578408"/>
            <a:ext cx="578223" cy="646331"/>
          </a:xfrm>
          <a:prstGeom prst="rect">
            <a:avLst/>
          </a:prstGeom>
          <a:noFill/>
        </p:spPr>
        <p:txBody>
          <a:bodyPr wrap="square" rtlCol="0">
            <a:spAutoFit/>
          </a:bodyPr>
          <a:lstStyle/>
          <a:p>
            <a:r>
              <a:rPr lang="en-US" sz="3600" dirty="0">
                <a:sym typeface="Wingdings" panose="05000000000000000000" pitchFamily="2" charset="2"/>
              </a:rPr>
              <a:t></a:t>
            </a:r>
            <a:endParaRPr lang="en-US" sz="3600" dirty="0"/>
          </a:p>
        </p:txBody>
      </p:sp>
      <p:sp>
        <p:nvSpPr>
          <p:cNvPr id="9" name="TextBox 8">
            <a:extLst>
              <a:ext uri="{FF2B5EF4-FFF2-40B4-BE49-F238E27FC236}">
                <a16:creationId xmlns:a16="http://schemas.microsoft.com/office/drawing/2014/main" id="{3A77E4D5-60A6-205C-6EBB-29CD4921434F}"/>
              </a:ext>
            </a:extLst>
          </p:cNvPr>
          <p:cNvSpPr txBox="1"/>
          <p:nvPr/>
        </p:nvSpPr>
        <p:spPr>
          <a:xfrm>
            <a:off x="1600201" y="4964625"/>
            <a:ext cx="578223" cy="646331"/>
          </a:xfrm>
          <a:prstGeom prst="rect">
            <a:avLst/>
          </a:prstGeom>
          <a:noFill/>
        </p:spPr>
        <p:txBody>
          <a:bodyPr wrap="square" rtlCol="0">
            <a:spAutoFit/>
          </a:bodyPr>
          <a:lstStyle/>
          <a:p>
            <a:r>
              <a:rPr lang="en-US" sz="3600" dirty="0">
                <a:sym typeface="Wingdings" panose="05000000000000000000" pitchFamily="2" charset="2"/>
              </a:rPr>
              <a:t></a:t>
            </a:r>
            <a:endParaRPr lang="en-US" sz="3600" dirty="0"/>
          </a:p>
        </p:txBody>
      </p:sp>
    </p:spTree>
    <p:extLst>
      <p:ext uri="{BB962C8B-B14F-4D97-AF65-F5344CB8AC3E}">
        <p14:creationId xmlns:p14="http://schemas.microsoft.com/office/powerpoint/2010/main" val="156233883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3" fill="hold" display="0">
                  <p:stCondLst>
                    <p:cond delay="indefinite"/>
                  </p:stCondLst>
                  <p:endCondLst>
                    <p:cond evt="onStopAudio" delay="0">
                      <p:tgtEl>
                        <p:sldTgt/>
                      </p:tgtEl>
                    </p:cond>
                  </p:endCondLst>
                </p:cTn>
                <p:tgtEl>
                  <p:spTgt spid="15"/>
                </p:tgtEl>
              </p:cMediaNode>
            </p:audio>
            <p:audio>
              <p:cMediaNode vol="80000" showWhenStopped="0">
                <p:cTn id="54" fill="hold" display="0">
                  <p:stCondLst>
                    <p:cond delay="indefinite"/>
                  </p:stCondLst>
                  <p:endCondLst>
                    <p:cond evt="onStopAudio" delay="0">
                      <p:tgtEl>
                        <p:sldTgt/>
                      </p:tgtEl>
                    </p:cond>
                  </p:endCondLst>
                </p:cTn>
                <p:tgtEl>
                  <p:spTgt spid="16"/>
                </p:tgtEl>
              </p:cMediaNode>
            </p:audio>
            <p:audio>
              <p:cMediaNode vol="80000" showWhenStopped="0">
                <p:cTn id="55" fill="hold" display="0">
                  <p:stCondLst>
                    <p:cond delay="indefinite"/>
                  </p:stCondLst>
                  <p:endCondLst>
                    <p:cond evt="onStopAudio" delay="0">
                      <p:tgtEl>
                        <p:sldTgt/>
                      </p:tgtEl>
                    </p:cond>
                  </p:endCondLst>
                </p:cTn>
                <p:tgtEl>
                  <p:spTgt spid="17"/>
                </p:tgtEl>
              </p:cMediaNode>
            </p:audio>
            <p:audio>
              <p:cMediaNode vol="80000" showWhenStopped="0">
                <p:cTn id="56" fill="hold" display="0">
                  <p:stCondLst>
                    <p:cond delay="indefinite"/>
                  </p:stCondLst>
                  <p:endCondLst>
                    <p:cond evt="onStopAudio" delay="0">
                      <p:tgtEl>
                        <p:sldTgt/>
                      </p:tgtEl>
                    </p:cond>
                  </p:endCondLst>
                </p:cTn>
                <p:tgtEl>
                  <p:spTgt spid="18"/>
                </p:tgtEl>
              </p:cMediaNode>
            </p:audio>
            <p:audio>
              <p:cMediaNode vol="80000" showWhenStopped="0">
                <p:cTn id="57" fill="hold" display="0">
                  <p:stCondLst>
                    <p:cond delay="indefinite"/>
                  </p:stCondLst>
                  <p:endCondLst>
                    <p:cond evt="onStopAudio" delay="0">
                      <p:tgtEl>
                        <p:sldTgt/>
                      </p:tgtEl>
                    </p:cond>
                  </p:endCondLst>
                </p:cTn>
                <p:tgtEl>
                  <p:spTgt spid="19"/>
                </p:tgtEl>
              </p:cMediaNode>
            </p:audio>
            <p:audio>
              <p:cMediaNode vol="80000" showWhenStopped="0">
                <p:cTn id="58" fill="hold" display="0">
                  <p:stCondLst>
                    <p:cond delay="indefinite"/>
                  </p:stCondLst>
                  <p:endCondLst>
                    <p:cond evt="onStopAudio" delay="0">
                      <p:tgtEl>
                        <p:sldTgt/>
                      </p:tgtEl>
                    </p:cond>
                  </p:endCondLst>
                </p:cTn>
                <p:tgtEl>
                  <p:spTgt spid="20"/>
                </p:tgtEl>
              </p:cMediaNode>
            </p:audio>
            <p:seq concurrent="1" nextAc="seek">
              <p:cTn id="59" restart="whenNotActive" fill="hold" evtFilter="cancelBubble" nodeType="interactiveSeq">
                <p:stCondLst>
                  <p:cond evt="onClick" delay="0">
                    <p:tgtEl>
                      <p:spTgt spid="3"/>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1198" fill="hold"/>
                                        <p:tgtEl>
                                          <p:spTgt spid="15"/>
                                        </p:tgtEl>
                                      </p:cBhvr>
                                    </p:cmd>
                                  </p:childTnLst>
                                </p:cTn>
                              </p:par>
                            </p:childTnLst>
                          </p:cTn>
                        </p:par>
                      </p:childTnLst>
                    </p:cTn>
                  </p:par>
                </p:childTnLst>
              </p:cTn>
              <p:nextCondLst>
                <p:cond evt="onClick" delay="0">
                  <p:tgtEl>
                    <p:spTgt spid="3"/>
                  </p:tgtEl>
                </p:cond>
              </p:nextCondLst>
            </p:seq>
            <p:seq concurrent="1" nextAc="seek">
              <p:cTn id="64" restart="whenNotActive" fill="hold" evtFilter="cancelBubble" nodeType="interactiveSeq">
                <p:stCondLst>
                  <p:cond evt="onClick" delay="0">
                    <p:tgtEl>
                      <p:spTgt spid="4"/>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1071" fill="hold"/>
                                        <p:tgtEl>
                                          <p:spTgt spid="16"/>
                                        </p:tgtEl>
                                      </p:cBhvr>
                                    </p:cmd>
                                  </p:childTnLst>
                                </p:cTn>
                              </p:par>
                            </p:childTnLst>
                          </p:cTn>
                        </p:par>
                      </p:childTnLst>
                    </p:cTn>
                  </p:par>
                </p:childTnLst>
              </p:cTn>
              <p:nextCondLst>
                <p:cond evt="onClick" delay="0">
                  <p:tgtEl>
                    <p:spTgt spid="4"/>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809" fill="hold"/>
                                        <p:tgtEl>
                                          <p:spTgt spid="17"/>
                                        </p:tgtEl>
                                      </p:cBhvr>
                                    </p:cmd>
                                  </p:childTnLst>
                                </p:cTn>
                              </p:par>
                            </p:childTnLst>
                          </p:cTn>
                        </p:par>
                      </p:childTnLst>
                    </p:cTn>
                  </p:par>
                </p:childTnLst>
              </p:cTn>
              <p:nextCondLst>
                <p:cond evt="onClick" delay="0">
                  <p:tgtEl>
                    <p:spTgt spid="12"/>
                  </p:tgtEl>
                </p:cond>
              </p:nextCondLst>
            </p:seq>
            <p:seq concurrent="1" nextAc="seek">
              <p:cTn id="74" restart="whenNotActive" fill="hold" evtFilter="cancelBubble" nodeType="interactiveSeq">
                <p:stCondLst>
                  <p:cond evt="onClick" delay="0">
                    <p:tgtEl>
                      <p:spTgt spid="13"/>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964" fill="hold"/>
                                        <p:tgtEl>
                                          <p:spTgt spid="18"/>
                                        </p:tgtEl>
                                      </p:cBhvr>
                                    </p:cmd>
                                  </p:childTnLst>
                                </p:cTn>
                              </p:par>
                            </p:childTnLst>
                          </p:cTn>
                        </p:par>
                      </p:childTnLst>
                    </p:cTn>
                  </p:par>
                </p:childTnLst>
              </p:cTn>
              <p:nextCondLst>
                <p:cond evt="onClick" delay="0">
                  <p:tgtEl>
                    <p:spTgt spid="13"/>
                  </p:tgtEl>
                </p:cond>
              </p:nextCondLst>
            </p:seq>
            <p:seq concurrent="1" nextAc="seek">
              <p:cTn id="79" restart="whenNotActive" fill="hold" evtFilter="cancelBubble" nodeType="interactiveSeq">
                <p:stCondLst>
                  <p:cond evt="onClick" delay="0">
                    <p:tgtEl>
                      <p:spTgt spid="14"/>
                    </p:tgtEl>
                  </p:cond>
                </p:stCondLst>
                <p:endSync evt="end" delay="0">
                  <p:rtn val="all"/>
                </p:endSync>
                <p:childTnLst>
                  <p:par>
                    <p:cTn id="80" fill="hold">
                      <p:stCondLst>
                        <p:cond delay="0"/>
                      </p:stCondLst>
                      <p:childTnLst>
                        <p:par>
                          <p:cTn id="81" fill="hold">
                            <p:stCondLst>
                              <p:cond delay="0"/>
                            </p:stCondLst>
                            <p:childTnLst>
                              <p:par>
                                <p:cTn id="82" presetID="1" presetClass="mediacall" presetSubtype="0" fill="hold" nodeType="clickEffect">
                                  <p:stCondLst>
                                    <p:cond delay="0"/>
                                  </p:stCondLst>
                                  <p:childTnLst>
                                    <p:cmd type="call" cmd="playFrom(0.0)">
                                      <p:cBhvr>
                                        <p:cTn id="83" dur="1149" fill="hold"/>
                                        <p:tgtEl>
                                          <p:spTgt spid="19"/>
                                        </p:tgtEl>
                                      </p:cBhvr>
                                    </p:cmd>
                                  </p:child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2"/>
                    </p:tgtEl>
                  </p:cond>
                </p:stCondLst>
                <p:endSync evt="end" delay="0">
                  <p:rtn val="all"/>
                </p:endSync>
                <p:childTnLst>
                  <p:par>
                    <p:cTn id="85" fill="hold">
                      <p:stCondLst>
                        <p:cond delay="0"/>
                      </p:stCondLst>
                      <p:childTnLst>
                        <p:par>
                          <p:cTn id="86" fill="hold">
                            <p:stCondLst>
                              <p:cond delay="0"/>
                            </p:stCondLst>
                            <p:childTnLst>
                              <p:par>
                                <p:cTn id="87" presetID="1" presetClass="mediacall" presetSubtype="0" fill="hold" nodeType="clickEffect">
                                  <p:stCondLst>
                                    <p:cond delay="0"/>
                                  </p:stCondLst>
                                  <p:childTnLst>
                                    <p:cmd type="call" cmd="playFrom(0.0)">
                                      <p:cBhvr>
                                        <p:cTn id="88" dur="864" fill="hold"/>
                                        <p:tgtEl>
                                          <p:spTgt spid="20"/>
                                        </p:tgtEl>
                                      </p:cBhvr>
                                    </p:cmd>
                                  </p:childTnLst>
                                </p:cTn>
                              </p:par>
                            </p:childTnLst>
                          </p:cTn>
                        </p:par>
                      </p:childTnLst>
                    </p:cTn>
                  </p:par>
                </p:childTnLst>
              </p:cTn>
              <p:nextCondLst>
                <p:cond evt="onClick" delay="0">
                  <p:tgtEl>
                    <p:spTgt spid="2"/>
                  </p:tgtEl>
                </p:cond>
              </p:nextCondLst>
            </p:seq>
          </p:childTnLst>
        </p:cTn>
      </p:par>
    </p:tnLst>
    <p:bldLst>
      <p:bldP spid="2" grpId="0"/>
      <p:bldP spid="3" grpId="0"/>
      <p:bldP spid="4" grpId="0"/>
      <p:bldP spid="12" grpId="0"/>
      <p:bldP spid="13" grpId="0"/>
      <p:bldP spid="14" grpId="0"/>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802</Words>
  <Application>Microsoft Office PowerPoint</Application>
  <PresentationFormat>Widescreen</PresentationFormat>
  <Paragraphs>117</Paragraphs>
  <Slides>21</Slides>
  <Notes>2</Notes>
  <HiddenSlides>0</HiddenSlides>
  <MMClips>13</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(Body)</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 Le</dc:creator>
  <cp:lastModifiedBy>Hien Kim</cp:lastModifiedBy>
  <cp:revision>112</cp:revision>
  <dcterms:created xsi:type="dcterms:W3CDTF">2021-09-24T06:18:33Z</dcterms:created>
  <dcterms:modified xsi:type="dcterms:W3CDTF">2023-08-03T08:34:25Z</dcterms:modified>
</cp:coreProperties>
</file>