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63" r:id="rId8"/>
    <p:sldId id="256" r:id="rId9"/>
    <p:sldId id="257" r:id="rId10"/>
    <p:sldId id="268" r:id="rId11"/>
    <p:sldId id="267" r:id="rId12"/>
    <p:sldId id="266" r:id="rId13"/>
    <p:sldId id="265" r:id="rId14"/>
    <p:sldId id="264" r:id="rId15"/>
    <p:sldId id="269" r:id="rId16"/>
    <p:sldId id="425" r:id="rId17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6888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17291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73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4174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2583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7726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8820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8816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5141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30833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842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73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10.wdp"/><Relationship Id="rId26" Type="http://schemas.openxmlformats.org/officeDocument/2006/relationships/image" Target="../media/image18.png"/><Relationship Id="rId39" Type="http://schemas.openxmlformats.org/officeDocument/2006/relationships/slide" Target="slide4.xml"/><Relationship Id="rId3" Type="http://schemas.openxmlformats.org/officeDocument/2006/relationships/image" Target="../media/image6.png"/><Relationship Id="rId21" Type="http://schemas.microsoft.com/office/2007/relationships/hdphoto" Target="../media/hdphoto11.wdp"/><Relationship Id="rId34" Type="http://schemas.openxmlformats.org/officeDocument/2006/relationships/image" Target="../media/image22.png"/><Relationship Id="rId42" Type="http://schemas.openxmlformats.org/officeDocument/2006/relationships/slide" Target="slide5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17" Type="http://schemas.openxmlformats.org/officeDocument/2006/relationships/image" Target="../media/image13.png"/><Relationship Id="rId25" Type="http://schemas.microsoft.com/office/2007/relationships/hdphoto" Target="../media/hdphoto13.wdp"/><Relationship Id="rId33" Type="http://schemas.openxmlformats.org/officeDocument/2006/relationships/slide" Target="slide8.xml"/><Relationship Id="rId38" Type="http://schemas.microsoft.com/office/2007/relationships/hdphoto" Target="../media/hdphoto18.wdp"/><Relationship Id="rId46" Type="http://schemas.openxmlformats.org/officeDocument/2006/relationships/image" Target="../media/image26.png"/><Relationship Id="rId2" Type="http://schemas.openxmlformats.org/officeDocument/2006/relationships/image" Target="../media/image5.jpg"/><Relationship Id="rId16" Type="http://schemas.microsoft.com/office/2007/relationships/hdphoto" Target="../media/hdphoto9.wdp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32" Type="http://schemas.microsoft.com/office/2007/relationships/hdphoto" Target="../media/hdphoto16.wdp"/><Relationship Id="rId37" Type="http://schemas.openxmlformats.org/officeDocument/2006/relationships/image" Target="../media/image23.png"/><Relationship Id="rId40" Type="http://schemas.openxmlformats.org/officeDocument/2006/relationships/image" Target="../media/image24.png"/><Relationship Id="rId45" Type="http://schemas.openxmlformats.org/officeDocument/2006/relationships/slide" Target="slide6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microsoft.com/office/2007/relationships/hdphoto" Target="../media/hdphoto12.wdp"/><Relationship Id="rId28" Type="http://schemas.openxmlformats.org/officeDocument/2006/relationships/image" Target="../media/image19.png"/><Relationship Id="rId36" Type="http://schemas.openxmlformats.org/officeDocument/2006/relationships/slide" Target="slide3.xml"/><Relationship Id="rId49" Type="http://schemas.openxmlformats.org/officeDocument/2006/relationships/image" Target="../media/image27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31" Type="http://schemas.openxmlformats.org/officeDocument/2006/relationships/image" Target="../media/image21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microsoft.com/office/2007/relationships/hdphoto" Target="../media/hdphoto8.wdp"/><Relationship Id="rId22" Type="http://schemas.openxmlformats.org/officeDocument/2006/relationships/image" Target="../media/image16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25.png"/><Relationship Id="rId48" Type="http://schemas.openxmlformats.org/officeDocument/2006/relationships/slide" Target="slide7.xml"/><Relationship Id="rId8" Type="http://schemas.microsoft.com/office/2007/relationships/hdphoto" Target="../media/hdphoto5.wdp"/><Relationship Id="rId51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54864"/>
            <a:ext cx="3200400" cy="29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3009096"/>
            <a:ext cx="2436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64" y="2290287"/>
            <a:ext cx="961909" cy="10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5" y="2616720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566386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042091" y="4028766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8" y="2560239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4" y="2952296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6162" y="3181350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70" y="3284662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359" y="4132577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336560" y="2589699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979873" y="2722976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1" y="330262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51" action="ppaction://hlinksldjump"/>
          </p:cNvPr>
          <p:cNvSpPr/>
          <p:nvPr/>
        </p:nvSpPr>
        <p:spPr>
          <a:xfrm>
            <a:off x="7645400" y="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Thầy cô điền câu hỏi vào đây ?</a:t>
            </a:r>
          </a:p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499"/>
            <a:ext cx="3048000" cy="2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đây ?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đây ?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37551"/>
            <a:ext cx="2794000" cy="1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đây ?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90051"/>
            <a:ext cx="2717800" cy="18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đây ?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đây ?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2514600" y="1123950"/>
            <a:ext cx="462915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032456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41&quot;&gt;&lt;property id=&quot;20148&quot; value=&quot;5&quot;/&gt;&lt;property id=&quot;20300&quot; value=&quot;Slide 9&quot;/&gt;&lt;property id=&quot;20307&quot; value=&quot;26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145</Words>
  <PresentationFormat>Trình chiếu Trên màn hình (16:9)</PresentationFormat>
  <Paragraphs>18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Segoe UI Semibold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2018-03-09T07:14:39Z</dcterms:created>
  <dcterms:modified xsi:type="dcterms:W3CDTF">2023-09-16T10:25:02Z</dcterms:modified>
</cp:coreProperties>
</file>