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304" r:id="rId6"/>
    <p:sldId id="295" r:id="rId7"/>
    <p:sldId id="305" r:id="rId8"/>
    <p:sldId id="296" r:id="rId9"/>
    <p:sldId id="297" r:id="rId10"/>
    <p:sldId id="298" r:id="rId11"/>
    <p:sldId id="306" r:id="rId12"/>
    <p:sldId id="299" r:id="rId13"/>
    <p:sldId id="300" r:id="rId14"/>
    <p:sldId id="301" r:id="rId15"/>
    <p:sldId id="307" r:id="rId16"/>
    <p:sldId id="302" r:id="rId17"/>
    <p:sldId id="303" r:id="rId18"/>
    <p:sldId id="308" r:id="rId19"/>
    <p:sldId id="287" r:id="rId20"/>
    <p:sldId id="288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73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8"/>
  </p:normalViewPr>
  <p:slideViewPr>
    <p:cSldViewPr snapToGrid="0">
      <p:cViewPr varScale="1">
        <p:scale>
          <a:sx n="88" d="100"/>
          <a:sy n="8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970F2-BB6C-4FB0-B111-78CF02B5B137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84EE8-05A5-42D5-9968-EC585C94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1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2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5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3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0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23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40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1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1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2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3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4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3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4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6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7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7262" y="206849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29305" y="220166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importance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87560" y="2069971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29603" y="2203136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87858" y="206849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29901" y="220166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habitat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397034" y="206849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539077" y="220166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tropical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87262" y="3054054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29305" y="3187219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museum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87560" y="3055528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29603" y="3188693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attendance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87858" y="3054054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29901" y="3187219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diagram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397034" y="3054054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539077" y="3187219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photograph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87262" y="4001802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forgetful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87560" y="4003276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29603" y="4136441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encourage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87858" y="4001802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29901" y="4134967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formulate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397034" y="4001802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539077" y="4134967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attitude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87262" y="4949550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429305" y="5082715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determine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987560" y="4951024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129603" y="5084189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examine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87858" y="4949550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829901" y="5082715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fortunate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397034" y="4949550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539077" y="5082715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fluency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287262" y="590802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429305" y="604119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dependent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87560" y="5909501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129603" y="6042666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acquaintance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87858" y="590802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829901" y="604119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enterprise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397034" y="590802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9539077" y="604119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activate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3" y="1287739"/>
            <a:ext cx="105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Pair the cards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4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48197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Escape the maze.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Pair the cards.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26769" y="3191053"/>
            <a:ext cx="4602526" cy="895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Find the missing letters.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03419" y="219667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76556" y="333518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VOCABULARY</a:t>
            </a:r>
          </a:p>
        </p:txBody>
      </p:sp>
      <p:cxnSp>
        <p:nvCxnSpPr>
          <p:cNvPr id="43" name="Curved Connector 42"/>
          <p:cNvCxnSpPr>
            <a:stCxn id="37" idx="3"/>
            <a:endCxn id="39" idx="0"/>
          </p:cNvCxnSpPr>
          <p:nvPr/>
        </p:nvCxnSpPr>
        <p:spPr>
          <a:xfrm>
            <a:off x="3127289" y="1557086"/>
            <a:ext cx="951497" cy="63958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9" idx="1"/>
            <a:endCxn id="42" idx="0"/>
          </p:cNvCxnSpPr>
          <p:nvPr/>
        </p:nvCxnSpPr>
        <p:spPr>
          <a:xfrm rot="10800000" flipV="1">
            <a:off x="2151923" y="2524376"/>
            <a:ext cx="951496" cy="810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276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4" y="1183271"/>
            <a:ext cx="1050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are the missing letters?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using the pictures to help you.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025" y="2696972"/>
            <a:ext cx="9171680" cy="172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77" y="2100604"/>
            <a:ext cx="10520220" cy="4038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8843" y="2920978"/>
            <a:ext cx="91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1367" y="2963364"/>
            <a:ext cx="91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nicate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2276" y="4403748"/>
            <a:ext cx="91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9000" y="5628868"/>
            <a:ext cx="1005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lunteer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4" y="1183271"/>
            <a:ext cx="1050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are the missing letters?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using the pictures to help you.</a:t>
            </a:r>
          </a:p>
        </p:txBody>
      </p:sp>
    </p:spTree>
    <p:extLst>
      <p:ext uri="{BB962C8B-B14F-4D97-AF65-F5344CB8AC3E}">
        <p14:creationId xmlns:p14="http://schemas.microsoft.com/office/powerpoint/2010/main" val="52224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43346" y="1289264"/>
            <a:ext cx="105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using these words.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7262" y="1837680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11549" y="1837055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useful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77534" y="1833194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01821" y="1832569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useless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74402" y="1814840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98689" y="1814215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interested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47532" y="2451719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71819" y="2451094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interesting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7804" y="2447233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62091" y="2446608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careful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34672" y="2428879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careless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7262" y="3542190"/>
            <a:ext cx="9934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Many ________________ inventions in the world are the results of hard work and ____________ experiments.</a:t>
            </a:r>
          </a:p>
          <a:p>
            <a:pPr marL="342900" indent="-342900">
              <a:buAutoNum type="arabicPeriod"/>
            </a:pPr>
            <a:r>
              <a:rPr lang="en-US" sz="2800" dirty="0"/>
              <a:t>Things such as old clothes or toys seem ____________, but you can donate them to charity. Some poor people may be ___________ in them.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0034" y="3542188"/>
            <a:ext cx="292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interesting / useful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96119" y="3987586"/>
            <a:ext cx="1180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careful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2346" y="4408107"/>
            <a:ext cx="200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useless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1108" y="5272768"/>
            <a:ext cx="200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interested</a:t>
            </a:r>
          </a:p>
        </p:txBody>
      </p:sp>
    </p:spTree>
    <p:extLst>
      <p:ext uri="{BB962C8B-B14F-4D97-AF65-F5344CB8AC3E}">
        <p14:creationId xmlns:p14="http://schemas.microsoft.com/office/powerpoint/2010/main" val="18586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  <p:bldP spid="7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48197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Escape the maze.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Pair the cards.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26769" y="3296805"/>
            <a:ext cx="4602526" cy="895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Find the missing letters.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03419" y="219667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76556" y="333518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VOCABULARY</a:t>
            </a:r>
          </a:p>
        </p:txBody>
      </p:sp>
      <p:cxnSp>
        <p:nvCxnSpPr>
          <p:cNvPr id="43" name="Curved Connector 42"/>
          <p:cNvCxnSpPr>
            <a:stCxn id="37" idx="3"/>
            <a:endCxn id="39" idx="0"/>
          </p:cNvCxnSpPr>
          <p:nvPr/>
        </p:nvCxnSpPr>
        <p:spPr>
          <a:xfrm>
            <a:off x="3127289" y="1557086"/>
            <a:ext cx="951497" cy="63958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9" idx="1"/>
            <a:endCxn id="42" idx="0"/>
          </p:cNvCxnSpPr>
          <p:nvPr/>
        </p:nvCxnSpPr>
        <p:spPr>
          <a:xfrm rot="10800000" flipV="1">
            <a:off x="2151923" y="2524376"/>
            <a:ext cx="951496" cy="810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3"/>
            <a:endCxn id="46" idx="0"/>
          </p:cNvCxnSpPr>
          <p:nvPr/>
        </p:nvCxnSpPr>
        <p:spPr>
          <a:xfrm>
            <a:off x="3127289" y="3690287"/>
            <a:ext cx="663879" cy="87674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699668" y="456702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GRAMMAR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12317" y="4454147"/>
            <a:ext cx="4602526" cy="903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Read and circle the correct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Recall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17426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222301" y="1073546"/>
            <a:ext cx="8351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and circle the correct answers.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479" y="898671"/>
            <a:ext cx="44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587" y="1718876"/>
            <a:ext cx="947279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673"/>
                </a:solidFill>
              </a:rPr>
              <a:t>INVENTIONS AND DISCOVERIES BY ACCIDENT!</a:t>
            </a:r>
          </a:p>
          <a:p>
            <a:r>
              <a:rPr lang="en-US" dirty="0"/>
              <a:t>The invention or discovery of something is not always the result of careful experiments. Sometimes, luck can help scientists (1) </a:t>
            </a:r>
            <a:r>
              <a:rPr lang="en-US" dirty="0">
                <a:solidFill>
                  <a:srgbClr val="0070C0"/>
                </a:solidFill>
              </a:rPr>
              <a:t>finding / find </a:t>
            </a:r>
            <a:r>
              <a:rPr lang="en-US" dirty="0"/>
              <a:t>new things. Below are some famous examples.</a:t>
            </a:r>
          </a:p>
          <a:p>
            <a:br>
              <a:rPr lang="en-US" dirty="0"/>
            </a:br>
            <a:r>
              <a:rPr lang="en-US" b="1" dirty="0"/>
              <a:t>Gravity: </a:t>
            </a:r>
            <a:r>
              <a:rPr lang="en-US" dirty="0"/>
              <a:t>(2) </a:t>
            </a:r>
            <a:r>
              <a:rPr lang="en-US" dirty="0">
                <a:solidFill>
                  <a:srgbClr val="0070C0"/>
                </a:solidFill>
              </a:rPr>
              <a:t>Discover / Discovering </a:t>
            </a:r>
            <a:r>
              <a:rPr lang="en-US" dirty="0"/>
              <a:t>the law of gravity is probably the most famous example. Isaac Newton (3) </a:t>
            </a:r>
            <a:r>
              <a:rPr lang="en-US" dirty="0">
                <a:solidFill>
                  <a:srgbClr val="0070C0"/>
                </a:solidFill>
              </a:rPr>
              <a:t>sat / was sitting </a:t>
            </a:r>
            <a:r>
              <a:rPr lang="en-US" dirty="0"/>
              <a:t>under an apple tree when an apple (4) </a:t>
            </a:r>
            <a:r>
              <a:rPr lang="en-US" dirty="0">
                <a:solidFill>
                  <a:srgbClr val="0070C0"/>
                </a:solidFill>
              </a:rPr>
              <a:t>fell / was falling </a:t>
            </a:r>
            <a:r>
              <a:rPr lang="en-US" dirty="0"/>
              <a:t>on his head. He </a:t>
            </a:r>
            <a:r>
              <a:rPr lang="en-US" dirty="0" err="1"/>
              <a:t>realised</a:t>
            </a:r>
            <a:r>
              <a:rPr lang="en-US" dirty="0"/>
              <a:t> that something made apples fall straight to the ground. That was gravity!</a:t>
            </a:r>
          </a:p>
          <a:p>
            <a:br>
              <a:rPr lang="en-US" dirty="0"/>
            </a:br>
            <a:r>
              <a:rPr lang="en-US" b="1" dirty="0"/>
              <a:t>Penicillin: </a:t>
            </a:r>
            <a:r>
              <a:rPr lang="en-US" dirty="0"/>
              <a:t>Alexander Fleming came back from his holiday. He (5) </a:t>
            </a:r>
            <a:r>
              <a:rPr lang="en-US" dirty="0">
                <a:solidFill>
                  <a:srgbClr val="0070C0"/>
                </a:solidFill>
              </a:rPr>
              <a:t>was cleaning / cleaned </a:t>
            </a:r>
            <a:r>
              <a:rPr lang="en-US" dirty="0"/>
              <a:t>his laboratory when he (6) </a:t>
            </a:r>
            <a:r>
              <a:rPr lang="en-US" dirty="0">
                <a:solidFill>
                  <a:srgbClr val="0070C0"/>
                </a:solidFill>
              </a:rPr>
              <a:t>discovered / was discovering </a:t>
            </a:r>
            <a:r>
              <a:rPr lang="en-US" dirty="0"/>
              <a:t>something at the window. That was penicillin! Since then, doctors (7) </a:t>
            </a:r>
            <a:r>
              <a:rPr lang="en-US" dirty="0">
                <a:solidFill>
                  <a:srgbClr val="0070C0"/>
                </a:solidFill>
              </a:rPr>
              <a:t>used / have used </a:t>
            </a:r>
            <a:r>
              <a:rPr lang="en-US" dirty="0"/>
              <a:t>penicillin around the world to save millions of lives.</a:t>
            </a:r>
          </a:p>
          <a:p>
            <a:br>
              <a:rPr lang="en-US" dirty="0"/>
            </a:br>
            <a:r>
              <a:rPr lang="en-US" b="1" dirty="0"/>
              <a:t>Popsicles: </a:t>
            </a:r>
            <a:r>
              <a:rPr lang="en-US" dirty="0"/>
              <a:t>In 1905, 11-year-old Frank Epperson decided (8) </a:t>
            </a:r>
            <a:r>
              <a:rPr lang="en-US" dirty="0">
                <a:solidFill>
                  <a:srgbClr val="0070C0"/>
                </a:solidFill>
              </a:rPr>
              <a:t>to make / making </a:t>
            </a:r>
            <a:r>
              <a:rPr lang="en-US" dirty="0"/>
              <a:t>himself a soft drink. When he finished (9) </a:t>
            </a:r>
            <a:r>
              <a:rPr lang="en-US" dirty="0">
                <a:solidFill>
                  <a:srgbClr val="0070C0"/>
                </a:solidFill>
              </a:rPr>
              <a:t>make / making </a:t>
            </a:r>
            <a:r>
              <a:rPr lang="en-US" dirty="0"/>
              <a:t>the drink, he left it outside with the wooden stick inside it. That night, the drink froze in cold weather and thanks to this </a:t>
            </a:r>
            <a:r>
              <a:rPr lang="en-US" dirty="0" err="1"/>
              <a:t>ʽaccidentʼ</a:t>
            </a:r>
            <a:r>
              <a:rPr lang="en-US" dirty="0"/>
              <a:t>, popsicles were later invented!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23480" y="1535211"/>
            <a:ext cx="1848427" cy="2491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54" y="4745167"/>
            <a:ext cx="2661033" cy="17740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525397" y="2344398"/>
            <a:ext cx="539826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48301" y="2893405"/>
            <a:ext cx="1177095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09407" y="3168493"/>
            <a:ext cx="1077011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09980" y="3199799"/>
            <a:ext cx="486579" cy="3168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11676" y="3984287"/>
            <a:ext cx="1345895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48301" y="4256582"/>
            <a:ext cx="1177096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958304" y="4546863"/>
            <a:ext cx="1106919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689230" y="5079913"/>
            <a:ext cx="964958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00121" y="5353500"/>
            <a:ext cx="900698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5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4" y="1221895"/>
            <a:ext cx="465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Recall the information.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7275" y="1997839"/>
            <a:ext cx="80867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Work in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groups of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Each student in the group chooses a different invention from the text and pretend you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person who has invented or discovered the thing.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Each student should try to explain how you did it using the information from the text.</a:t>
            </a:r>
          </a:p>
          <a:p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667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 I’m Isaac Newton and I discovered the law of gravity. I was sitting under the apple tree when an apple fell on my head. I realized that something made apples fall straight to the ground. That’s how I discovered gravity.</a:t>
            </a:r>
            <a:endParaRPr lang="en-US" sz="2400" dirty="0">
              <a:solidFill>
                <a:srgbClr val="00667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99"/>
          <a:stretch/>
        </p:blipFill>
        <p:spPr>
          <a:xfrm>
            <a:off x="9537862" y="951808"/>
            <a:ext cx="2327074" cy="1880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0" r="2767"/>
          <a:stretch/>
        </p:blipFill>
        <p:spPr>
          <a:xfrm>
            <a:off x="9537862" y="2990990"/>
            <a:ext cx="2327074" cy="1818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62" y="4968584"/>
            <a:ext cx="2377867" cy="17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48197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Escape the maze.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Pair the cards.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26769" y="3296805"/>
            <a:ext cx="4602526" cy="895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Find the missing letters.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12317" y="5680694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03419" y="219667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76556" y="333518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VOCABULARY</a:t>
            </a:r>
          </a:p>
        </p:txBody>
      </p:sp>
      <p:cxnSp>
        <p:nvCxnSpPr>
          <p:cNvPr id="43" name="Curved Connector 42"/>
          <p:cNvCxnSpPr>
            <a:stCxn id="37" idx="3"/>
            <a:endCxn id="39" idx="0"/>
          </p:cNvCxnSpPr>
          <p:nvPr/>
        </p:nvCxnSpPr>
        <p:spPr>
          <a:xfrm>
            <a:off x="3127289" y="1557086"/>
            <a:ext cx="951497" cy="63958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9" idx="1"/>
            <a:endCxn id="42" idx="0"/>
          </p:cNvCxnSpPr>
          <p:nvPr/>
        </p:nvCxnSpPr>
        <p:spPr>
          <a:xfrm rot="10800000" flipV="1">
            <a:off x="2151923" y="2524376"/>
            <a:ext cx="951496" cy="810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3"/>
            <a:endCxn id="46" idx="0"/>
          </p:cNvCxnSpPr>
          <p:nvPr/>
        </p:nvCxnSpPr>
        <p:spPr>
          <a:xfrm>
            <a:off x="3127289" y="3690287"/>
            <a:ext cx="663879" cy="87674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699668" y="456702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GRAMMAR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152686" y="561030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cxnSp>
        <p:nvCxnSpPr>
          <p:cNvPr id="48" name="Curved Connector 47"/>
          <p:cNvCxnSpPr>
            <a:stCxn id="46" idx="1"/>
            <a:endCxn id="47" idx="0"/>
          </p:cNvCxnSpPr>
          <p:nvPr/>
        </p:nvCxnSpPr>
        <p:spPr>
          <a:xfrm rot="10800000" flipV="1">
            <a:off x="2128054" y="4900102"/>
            <a:ext cx="571615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12317" y="4454147"/>
            <a:ext cx="4602526" cy="903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Read and circle the correct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Recall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39423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55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420" y="2038853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/>
              <a:t>Review the language learnt in Units 4, 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skills;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388508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733305" y="627919"/>
            <a:ext cx="217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3376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the next lesson: </a:t>
            </a:r>
          </a:p>
          <a:p>
            <a:r>
              <a:rPr lang="en-US" sz="3600" dirty="0"/>
              <a:t>                    REVIEW 2 – Lesson 2: Skills (1).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55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658923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</a:t>
            </a:r>
            <a:r>
              <a:rPr lang="en-US" sz="1600" b="1" i="1" err="1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229762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47420" y="2017671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/>
              <a:t>- Review the </a:t>
            </a:r>
            <a:r>
              <a:rPr lang="en-US" sz="2800"/>
              <a:t>language learnt </a:t>
            </a:r>
            <a:r>
              <a:rPr lang="en-US" sz="2800" dirty="0"/>
              <a:t>in Units 4, 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skills;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413050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48197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Escape the maze.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Pair the cards.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26769" y="3296805"/>
            <a:ext cx="4602526" cy="895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Find the missing letters.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12317" y="5680694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03419" y="219667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76556" y="333518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VOCABULARY</a:t>
            </a:r>
          </a:p>
        </p:txBody>
      </p:sp>
      <p:cxnSp>
        <p:nvCxnSpPr>
          <p:cNvPr id="43" name="Curved Connector 42"/>
          <p:cNvCxnSpPr>
            <a:stCxn id="37" idx="3"/>
            <a:endCxn id="39" idx="0"/>
          </p:cNvCxnSpPr>
          <p:nvPr/>
        </p:nvCxnSpPr>
        <p:spPr>
          <a:xfrm>
            <a:off x="3127289" y="1557086"/>
            <a:ext cx="951497" cy="63958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9" idx="1"/>
            <a:endCxn id="42" idx="0"/>
          </p:cNvCxnSpPr>
          <p:nvPr/>
        </p:nvCxnSpPr>
        <p:spPr>
          <a:xfrm rot="10800000" flipV="1">
            <a:off x="2151923" y="2524376"/>
            <a:ext cx="951496" cy="810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3"/>
            <a:endCxn id="46" idx="0"/>
          </p:cNvCxnSpPr>
          <p:nvPr/>
        </p:nvCxnSpPr>
        <p:spPr>
          <a:xfrm>
            <a:off x="3127289" y="3690287"/>
            <a:ext cx="663879" cy="87674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699668" y="456702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GRAMMAR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152686" y="561030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cxnSp>
        <p:nvCxnSpPr>
          <p:cNvPr id="48" name="Curved Connector 47"/>
          <p:cNvCxnSpPr>
            <a:stCxn id="46" idx="1"/>
            <a:endCxn id="47" idx="0"/>
          </p:cNvCxnSpPr>
          <p:nvPr/>
        </p:nvCxnSpPr>
        <p:spPr>
          <a:xfrm rot="10800000" flipV="1">
            <a:off x="2128054" y="4900102"/>
            <a:ext cx="571615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12317" y="4454147"/>
            <a:ext cx="4602526" cy="903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Read and circle the correct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Recall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37375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160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 rules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54097" y="1906072"/>
            <a:ext cx="10005134" cy="4441461"/>
          </a:xfrm>
          <a:prstGeom prst="roundRect">
            <a:avLst/>
          </a:prstGeom>
          <a:ln>
            <a:solidFill>
              <a:srgbClr val="2C5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/>
              <a:t>- 2 teams. Each team sends a member to the front.</a:t>
            </a:r>
          </a:p>
          <a:p>
            <a:pPr lvl="0"/>
            <a:r>
              <a:rPr lang="en-US" sz="2800" dirty="0"/>
              <a:t>- Listen to the word whispered by the teacher.</a:t>
            </a:r>
          </a:p>
          <a:p>
            <a:pPr lvl="0"/>
            <a:r>
              <a:rPr lang="en-US" sz="2800" dirty="0"/>
              <a:t>- The student in the front draws or mimes the word.</a:t>
            </a:r>
          </a:p>
          <a:p>
            <a:pPr lvl="0"/>
            <a:r>
              <a:rPr lang="en-US" sz="2800" dirty="0"/>
              <a:t>- The class make guesses of the answers.</a:t>
            </a:r>
          </a:p>
          <a:p>
            <a:pPr lvl="0"/>
            <a:r>
              <a:rPr lang="en-US" sz="2800" dirty="0"/>
              <a:t>- The 1</a:t>
            </a:r>
            <a:r>
              <a:rPr lang="en-US" sz="2800" baseline="30000" dirty="0"/>
              <a:t>st</a:t>
            </a:r>
            <a:r>
              <a:rPr lang="en-US" sz="2800" dirty="0"/>
              <a:t> student to give the correct answer will get a point for their team.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3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48197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Escape the maze.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Pair the cards.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03419" y="219667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cxnSp>
        <p:nvCxnSpPr>
          <p:cNvPr id="43" name="Curved Connector 42"/>
          <p:cNvCxnSpPr>
            <a:stCxn id="37" idx="3"/>
            <a:endCxn id="39" idx="0"/>
          </p:cNvCxnSpPr>
          <p:nvPr/>
        </p:nvCxnSpPr>
        <p:spPr>
          <a:xfrm>
            <a:off x="3127289" y="1557086"/>
            <a:ext cx="951497" cy="63958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52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240535" y="1194293"/>
            <a:ext cx="10500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Escape the maze by connecting all the words with stress on the 1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syllable.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14272"/>
          <a:stretch/>
        </p:blipFill>
        <p:spPr>
          <a:xfrm>
            <a:off x="1525800" y="2250552"/>
            <a:ext cx="9498469" cy="43016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0714" y="107483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42301" y="4282330"/>
            <a:ext cx="66861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68804" y="4483865"/>
            <a:ext cx="0" cy="80423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05383" y="5590846"/>
            <a:ext cx="778906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976680" y="5590846"/>
            <a:ext cx="797668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341527" y="4584597"/>
            <a:ext cx="0" cy="78749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341527" y="3323183"/>
            <a:ext cx="0" cy="76694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0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73406" y="1742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3" y="1287739"/>
            <a:ext cx="105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Pair the cards.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2974" y="2734684"/>
            <a:ext cx="99518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Work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pairs.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Choose 10 words and copy them on your cards.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Shuffle the cards and spread them in front of you.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Take turns to open any two cards. If the stress pattern of the words on the cards match, read the words and keep both cards.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If the stress patterns don’t match or you can’t pronounce correctly, put them face down in the same position.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The winner is the player with most cards.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852678" y="1786936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Rules</a:t>
            </a:r>
          </a:p>
        </p:txBody>
      </p:sp>
    </p:spTree>
    <p:extLst>
      <p:ext uri="{BB962C8B-B14F-4D97-AF65-F5344CB8AC3E}">
        <p14:creationId xmlns:p14="http://schemas.microsoft.com/office/powerpoint/2010/main" val="3546166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1080</Words>
  <PresentationFormat>Widescreen</PresentationFormat>
  <Paragraphs>214</Paragraphs>
  <Slides>21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Rounded MT Bold</vt:lpstr>
      <vt:lpstr>Bookman Old Style</vt:lpstr>
      <vt:lpstr>Calibri</vt:lpstr>
      <vt:lpstr>Calibri Light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2022-03-09T06:55:45Z</dcterms:created>
  <dcterms:modified xsi:type="dcterms:W3CDTF">2023-04-11T04:16:41Z</dcterms:modified>
</cp:coreProperties>
</file>