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1" r:id="rId24"/>
    <p:sldId id="279" r:id="rId25"/>
    <p:sldId id="275" r:id="rId26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0B44E-7FA2-45E1-B875-7B89CBF6083A}" type="datetimeFigureOut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F9835-758B-4DE9-B05C-E58AACCF1D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55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702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773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528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927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246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147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062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166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783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56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79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462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060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064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926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599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768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12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04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84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38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26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2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13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F9835-758B-4DE9-B05C-E58AACCF1D0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5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30225" y="2451735"/>
            <a:ext cx="761111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互联网商务</a:t>
            </a:r>
            <a:r>
              <a:rPr lang="zh-CN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工作</a:t>
            </a:r>
            <a:r>
              <a:rPr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PPT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9797" y="3388985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汇报人：千库网    汇报时间：</a:t>
            </a:r>
            <a:r>
              <a:rPr lang="en-US" altLang="zh-C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年 </a:t>
            </a:r>
            <a:r>
              <a:rPr lang="en-US" altLang="zh-CN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月</a:t>
            </a:r>
            <a:endParaRPr lang="zh-CN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0225" y="1918970"/>
            <a:ext cx="698500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Big data PPT Template</a:t>
            </a:r>
          </a:p>
        </p:txBody>
      </p:sp>
      <p:sp>
        <p:nvSpPr>
          <p:cNvPr id="54" name="KSO_Shape"/>
          <p:cNvSpPr/>
          <p:nvPr/>
        </p:nvSpPr>
        <p:spPr bwMode="auto">
          <a:xfrm>
            <a:off x="1857714" y="3910847"/>
            <a:ext cx="286320" cy="28345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5" name="Freeform 151"/>
          <p:cNvSpPr>
            <a:spLocks noEditPoints="1"/>
          </p:cNvSpPr>
          <p:nvPr/>
        </p:nvSpPr>
        <p:spPr bwMode="auto">
          <a:xfrm>
            <a:off x="691733" y="3908995"/>
            <a:ext cx="191818" cy="287160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131124" y="3905141"/>
            <a:ext cx="252884" cy="294868"/>
            <a:chOff x="944563" y="3860794"/>
            <a:chExt cx="392112" cy="457207"/>
          </a:xfrm>
          <a:solidFill>
            <a:schemeClr val="bg1">
              <a:alpha val="86000"/>
            </a:schemeClr>
          </a:solidFill>
        </p:grpSpPr>
        <p:sp>
          <p:nvSpPr>
            <p:cNvPr id="57" name="Freeform 12"/>
            <p:cNvSpPr/>
            <p:nvPr/>
          </p:nvSpPr>
          <p:spPr bwMode="auto">
            <a:xfrm>
              <a:off x="1065213" y="3990974"/>
              <a:ext cx="146051" cy="33339"/>
            </a:xfrm>
            <a:custGeom>
              <a:avLst/>
              <a:gdLst>
                <a:gd name="T0" fmla="*/ 11 w 109"/>
                <a:gd name="T1" fmla="*/ 0 h 25"/>
                <a:gd name="T2" fmla="*/ 0 w 109"/>
                <a:gd name="T3" fmla="*/ 10 h 25"/>
                <a:gd name="T4" fmla="*/ 10 w 109"/>
                <a:gd name="T5" fmla="*/ 20 h 25"/>
                <a:gd name="T6" fmla="*/ 98 w 109"/>
                <a:gd name="T7" fmla="*/ 25 h 25"/>
                <a:gd name="T8" fmla="*/ 108 w 109"/>
                <a:gd name="T9" fmla="*/ 16 h 25"/>
                <a:gd name="T10" fmla="*/ 99 w 109"/>
                <a:gd name="T11" fmla="*/ 5 h 25"/>
                <a:gd name="T12" fmla="*/ 11 w 10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">
                  <a:moveTo>
                    <a:pt x="11" y="0"/>
                  </a:moveTo>
                  <a:cubicBezTo>
                    <a:pt x="5" y="0"/>
                    <a:pt x="1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3" y="25"/>
                    <a:pt x="108" y="21"/>
                    <a:pt x="108" y="16"/>
                  </a:cubicBezTo>
                  <a:cubicBezTo>
                    <a:pt x="109" y="10"/>
                    <a:pt x="104" y="6"/>
                    <a:pt x="99" y="5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1063625" y="3860794"/>
              <a:ext cx="141287" cy="125413"/>
            </a:xfrm>
            <a:custGeom>
              <a:avLst/>
              <a:gdLst>
                <a:gd name="T0" fmla="*/ 75 w 89"/>
                <a:gd name="T1" fmla="*/ 79 h 79"/>
                <a:gd name="T2" fmla="*/ 89 w 89"/>
                <a:gd name="T3" fmla="*/ 36 h 79"/>
                <a:gd name="T4" fmla="*/ 63 w 89"/>
                <a:gd name="T5" fmla="*/ 20 h 79"/>
                <a:gd name="T6" fmla="*/ 57 w 89"/>
                <a:gd name="T7" fmla="*/ 57 h 79"/>
                <a:gd name="T8" fmla="*/ 56 w 89"/>
                <a:gd name="T9" fmla="*/ 10 h 79"/>
                <a:gd name="T10" fmla="*/ 42 w 89"/>
                <a:gd name="T11" fmla="*/ 9 h 79"/>
                <a:gd name="T12" fmla="*/ 44 w 89"/>
                <a:gd name="T13" fmla="*/ 53 h 79"/>
                <a:gd name="T14" fmla="*/ 29 w 89"/>
                <a:gd name="T15" fmla="*/ 0 h 79"/>
                <a:gd name="T16" fmla="*/ 0 w 89"/>
                <a:gd name="T17" fmla="*/ 9 h 79"/>
                <a:gd name="T18" fmla="*/ 23 w 89"/>
                <a:gd name="T19" fmla="*/ 73 h 79"/>
                <a:gd name="T20" fmla="*/ 75 w 89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79">
                  <a:moveTo>
                    <a:pt x="75" y="79"/>
                  </a:moveTo>
                  <a:lnTo>
                    <a:pt x="89" y="36"/>
                  </a:lnTo>
                  <a:lnTo>
                    <a:pt x="63" y="20"/>
                  </a:lnTo>
                  <a:lnTo>
                    <a:pt x="57" y="57"/>
                  </a:lnTo>
                  <a:lnTo>
                    <a:pt x="56" y="10"/>
                  </a:lnTo>
                  <a:lnTo>
                    <a:pt x="42" y="9"/>
                  </a:lnTo>
                  <a:lnTo>
                    <a:pt x="44" y="53"/>
                  </a:lnTo>
                  <a:lnTo>
                    <a:pt x="29" y="0"/>
                  </a:lnTo>
                  <a:lnTo>
                    <a:pt x="0" y="9"/>
                  </a:lnTo>
                  <a:lnTo>
                    <a:pt x="23" y="73"/>
                  </a:lnTo>
                  <a:lnTo>
                    <a:pt x="75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14"/>
            <p:cNvSpPr>
              <a:spLocks noEditPoints="1"/>
            </p:cNvSpPr>
            <p:nvPr/>
          </p:nvSpPr>
          <p:spPr bwMode="auto">
            <a:xfrm>
              <a:off x="944563" y="4030664"/>
              <a:ext cx="392112" cy="287337"/>
            </a:xfrm>
            <a:custGeom>
              <a:avLst/>
              <a:gdLst>
                <a:gd name="T0" fmla="*/ 285 w 294"/>
                <a:gd name="T1" fmla="*/ 204 h 215"/>
                <a:gd name="T2" fmla="*/ 261 w 294"/>
                <a:gd name="T3" fmla="*/ 190 h 215"/>
                <a:gd name="T4" fmla="*/ 266 w 294"/>
                <a:gd name="T5" fmla="*/ 153 h 215"/>
                <a:gd name="T6" fmla="*/ 256 w 294"/>
                <a:gd name="T7" fmla="*/ 139 h 215"/>
                <a:gd name="T8" fmla="*/ 266 w 294"/>
                <a:gd name="T9" fmla="*/ 133 h 215"/>
                <a:gd name="T10" fmla="*/ 242 w 294"/>
                <a:gd name="T11" fmla="*/ 60 h 215"/>
                <a:gd name="T12" fmla="*/ 230 w 294"/>
                <a:gd name="T13" fmla="*/ 55 h 215"/>
                <a:gd name="T14" fmla="*/ 229 w 294"/>
                <a:gd name="T15" fmla="*/ 43 h 215"/>
                <a:gd name="T16" fmla="*/ 187 w 294"/>
                <a:gd name="T17" fmla="*/ 4 h 215"/>
                <a:gd name="T18" fmla="*/ 99 w 294"/>
                <a:gd name="T19" fmla="*/ 0 h 215"/>
                <a:gd name="T20" fmla="*/ 46 w 294"/>
                <a:gd name="T21" fmla="*/ 73 h 215"/>
                <a:gd name="T22" fmla="*/ 55 w 294"/>
                <a:gd name="T23" fmla="*/ 80 h 215"/>
                <a:gd name="T24" fmla="*/ 40 w 294"/>
                <a:gd name="T25" fmla="*/ 85 h 215"/>
                <a:gd name="T26" fmla="*/ 29 w 294"/>
                <a:gd name="T27" fmla="*/ 197 h 215"/>
                <a:gd name="T28" fmla="*/ 5 w 294"/>
                <a:gd name="T29" fmla="*/ 200 h 215"/>
                <a:gd name="T30" fmla="*/ 0 w 294"/>
                <a:gd name="T31" fmla="*/ 215 h 215"/>
                <a:gd name="T32" fmla="*/ 294 w 294"/>
                <a:gd name="T33" fmla="*/ 215 h 215"/>
                <a:gd name="T34" fmla="*/ 285 w 294"/>
                <a:gd name="T35" fmla="*/ 204 h 215"/>
                <a:gd name="T36" fmla="*/ 177 w 294"/>
                <a:gd name="T37" fmla="*/ 161 h 215"/>
                <a:gd name="T38" fmla="*/ 153 w 294"/>
                <a:gd name="T39" fmla="*/ 173 h 215"/>
                <a:gd name="T40" fmla="*/ 153 w 294"/>
                <a:gd name="T41" fmla="*/ 184 h 215"/>
                <a:gd name="T42" fmla="*/ 139 w 294"/>
                <a:gd name="T43" fmla="*/ 184 h 215"/>
                <a:gd name="T44" fmla="*/ 139 w 294"/>
                <a:gd name="T45" fmla="*/ 172 h 215"/>
                <a:gd name="T46" fmla="*/ 117 w 294"/>
                <a:gd name="T47" fmla="*/ 163 h 215"/>
                <a:gd name="T48" fmla="*/ 107 w 294"/>
                <a:gd name="T49" fmla="*/ 133 h 215"/>
                <a:gd name="T50" fmla="*/ 107 w 294"/>
                <a:gd name="T51" fmla="*/ 127 h 215"/>
                <a:gd name="T52" fmla="*/ 139 w 294"/>
                <a:gd name="T53" fmla="*/ 127 h 215"/>
                <a:gd name="T54" fmla="*/ 139 w 294"/>
                <a:gd name="T55" fmla="*/ 135 h 215"/>
                <a:gd name="T56" fmla="*/ 140 w 294"/>
                <a:gd name="T57" fmla="*/ 150 h 215"/>
                <a:gd name="T58" fmla="*/ 144 w 294"/>
                <a:gd name="T59" fmla="*/ 153 h 215"/>
                <a:gd name="T60" fmla="*/ 149 w 294"/>
                <a:gd name="T61" fmla="*/ 151 h 215"/>
                <a:gd name="T62" fmla="*/ 150 w 294"/>
                <a:gd name="T63" fmla="*/ 145 h 215"/>
                <a:gd name="T64" fmla="*/ 149 w 294"/>
                <a:gd name="T65" fmla="*/ 130 h 215"/>
                <a:gd name="T66" fmla="*/ 139 w 294"/>
                <a:gd name="T67" fmla="*/ 120 h 215"/>
                <a:gd name="T68" fmla="*/ 119 w 294"/>
                <a:gd name="T69" fmla="*/ 107 h 215"/>
                <a:gd name="T70" fmla="*/ 110 w 294"/>
                <a:gd name="T71" fmla="*/ 95 h 215"/>
                <a:gd name="T72" fmla="*/ 107 w 294"/>
                <a:gd name="T73" fmla="*/ 77 h 215"/>
                <a:gd name="T74" fmla="*/ 115 w 294"/>
                <a:gd name="T75" fmla="*/ 55 h 215"/>
                <a:gd name="T76" fmla="*/ 139 w 294"/>
                <a:gd name="T77" fmla="*/ 45 h 215"/>
                <a:gd name="T78" fmla="*/ 139 w 294"/>
                <a:gd name="T79" fmla="*/ 35 h 215"/>
                <a:gd name="T80" fmla="*/ 153 w 294"/>
                <a:gd name="T81" fmla="*/ 35 h 215"/>
                <a:gd name="T82" fmla="*/ 153 w 294"/>
                <a:gd name="T83" fmla="*/ 45 h 215"/>
                <a:gd name="T84" fmla="*/ 175 w 294"/>
                <a:gd name="T85" fmla="*/ 55 h 215"/>
                <a:gd name="T86" fmla="*/ 182 w 294"/>
                <a:gd name="T87" fmla="*/ 77 h 215"/>
                <a:gd name="T88" fmla="*/ 182 w 294"/>
                <a:gd name="T89" fmla="*/ 83 h 215"/>
                <a:gd name="T90" fmla="*/ 150 w 294"/>
                <a:gd name="T91" fmla="*/ 83 h 215"/>
                <a:gd name="T92" fmla="*/ 150 w 294"/>
                <a:gd name="T93" fmla="*/ 78 h 215"/>
                <a:gd name="T94" fmla="*/ 149 w 294"/>
                <a:gd name="T95" fmla="*/ 67 h 215"/>
                <a:gd name="T96" fmla="*/ 145 w 294"/>
                <a:gd name="T97" fmla="*/ 64 h 215"/>
                <a:gd name="T98" fmla="*/ 140 w 294"/>
                <a:gd name="T99" fmla="*/ 66 h 215"/>
                <a:gd name="T100" fmla="*/ 139 w 294"/>
                <a:gd name="T101" fmla="*/ 73 h 215"/>
                <a:gd name="T102" fmla="*/ 142 w 294"/>
                <a:gd name="T103" fmla="*/ 83 h 215"/>
                <a:gd name="T104" fmla="*/ 159 w 294"/>
                <a:gd name="T105" fmla="*/ 95 h 215"/>
                <a:gd name="T106" fmla="*/ 175 w 294"/>
                <a:gd name="T107" fmla="*/ 106 h 215"/>
                <a:gd name="T108" fmla="*/ 182 w 294"/>
                <a:gd name="T109" fmla="*/ 117 h 215"/>
                <a:gd name="T110" fmla="*/ 185 w 294"/>
                <a:gd name="T111" fmla="*/ 134 h 215"/>
                <a:gd name="T112" fmla="*/ 177 w 294"/>
                <a:gd name="T113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4" h="215">
                  <a:moveTo>
                    <a:pt x="285" y="204"/>
                  </a:moveTo>
                  <a:cubicBezTo>
                    <a:pt x="277" y="199"/>
                    <a:pt x="269" y="195"/>
                    <a:pt x="261" y="190"/>
                  </a:cubicBezTo>
                  <a:cubicBezTo>
                    <a:pt x="264" y="177"/>
                    <a:pt x="266" y="165"/>
                    <a:pt x="266" y="153"/>
                  </a:cubicBezTo>
                  <a:cubicBezTo>
                    <a:pt x="256" y="139"/>
                    <a:pt x="256" y="139"/>
                    <a:pt x="256" y="139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4" y="106"/>
                    <a:pt x="255" y="82"/>
                    <a:pt x="242" y="60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17" y="29"/>
                    <a:pt x="203" y="16"/>
                    <a:pt x="187" y="4"/>
                  </a:cubicBezTo>
                  <a:cubicBezTo>
                    <a:pt x="158" y="3"/>
                    <a:pt x="129" y="1"/>
                    <a:pt x="99" y="0"/>
                  </a:cubicBezTo>
                  <a:cubicBezTo>
                    <a:pt x="78" y="24"/>
                    <a:pt x="60" y="48"/>
                    <a:pt x="46" y="73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24" y="121"/>
                    <a:pt x="18" y="158"/>
                    <a:pt x="29" y="197"/>
                  </a:cubicBezTo>
                  <a:cubicBezTo>
                    <a:pt x="21" y="198"/>
                    <a:pt x="13" y="199"/>
                    <a:pt x="5" y="200"/>
                  </a:cubicBezTo>
                  <a:cubicBezTo>
                    <a:pt x="3" y="205"/>
                    <a:pt x="2" y="210"/>
                    <a:pt x="0" y="215"/>
                  </a:cubicBezTo>
                  <a:cubicBezTo>
                    <a:pt x="98" y="215"/>
                    <a:pt x="196" y="215"/>
                    <a:pt x="294" y="215"/>
                  </a:cubicBezTo>
                  <a:cubicBezTo>
                    <a:pt x="291" y="211"/>
                    <a:pt x="288" y="207"/>
                    <a:pt x="285" y="204"/>
                  </a:cubicBezTo>
                  <a:close/>
                  <a:moveTo>
                    <a:pt x="177" y="161"/>
                  </a:moveTo>
                  <a:cubicBezTo>
                    <a:pt x="172" y="167"/>
                    <a:pt x="164" y="171"/>
                    <a:pt x="153" y="17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9" y="172"/>
                    <a:pt x="139" y="172"/>
                    <a:pt x="139" y="172"/>
                  </a:cubicBezTo>
                  <a:cubicBezTo>
                    <a:pt x="130" y="171"/>
                    <a:pt x="123" y="168"/>
                    <a:pt x="117" y="163"/>
                  </a:cubicBezTo>
                  <a:cubicBezTo>
                    <a:pt x="110" y="157"/>
                    <a:pt x="107" y="147"/>
                    <a:pt x="107" y="1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43"/>
                    <a:pt x="139" y="148"/>
                    <a:pt x="140" y="150"/>
                  </a:cubicBezTo>
                  <a:cubicBezTo>
                    <a:pt x="140" y="152"/>
                    <a:pt x="142" y="153"/>
                    <a:pt x="144" y="153"/>
                  </a:cubicBezTo>
                  <a:cubicBezTo>
                    <a:pt x="146" y="153"/>
                    <a:pt x="148" y="153"/>
                    <a:pt x="149" y="151"/>
                  </a:cubicBezTo>
                  <a:cubicBezTo>
                    <a:pt x="150" y="150"/>
                    <a:pt x="150" y="148"/>
                    <a:pt x="150" y="145"/>
                  </a:cubicBezTo>
                  <a:cubicBezTo>
                    <a:pt x="150" y="138"/>
                    <a:pt x="150" y="133"/>
                    <a:pt x="149" y="130"/>
                  </a:cubicBezTo>
                  <a:cubicBezTo>
                    <a:pt x="148" y="127"/>
                    <a:pt x="145" y="123"/>
                    <a:pt x="139" y="120"/>
                  </a:cubicBezTo>
                  <a:cubicBezTo>
                    <a:pt x="129" y="114"/>
                    <a:pt x="123" y="109"/>
                    <a:pt x="119" y="107"/>
                  </a:cubicBezTo>
                  <a:cubicBezTo>
                    <a:pt x="116" y="104"/>
                    <a:pt x="113" y="100"/>
                    <a:pt x="110" y="95"/>
                  </a:cubicBezTo>
                  <a:cubicBezTo>
                    <a:pt x="108" y="90"/>
                    <a:pt x="107" y="84"/>
                    <a:pt x="107" y="77"/>
                  </a:cubicBezTo>
                  <a:cubicBezTo>
                    <a:pt x="107" y="68"/>
                    <a:pt x="109" y="61"/>
                    <a:pt x="115" y="55"/>
                  </a:cubicBezTo>
                  <a:cubicBezTo>
                    <a:pt x="120" y="50"/>
                    <a:pt x="128" y="47"/>
                    <a:pt x="139" y="4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63" y="47"/>
                    <a:pt x="170" y="50"/>
                    <a:pt x="175" y="55"/>
                  </a:cubicBezTo>
                  <a:cubicBezTo>
                    <a:pt x="180" y="60"/>
                    <a:pt x="182" y="68"/>
                    <a:pt x="182" y="77"/>
                  </a:cubicBezTo>
                  <a:cubicBezTo>
                    <a:pt x="182" y="78"/>
                    <a:pt x="182" y="80"/>
                    <a:pt x="182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50" y="72"/>
                    <a:pt x="150" y="68"/>
                    <a:pt x="149" y="67"/>
                  </a:cubicBezTo>
                  <a:cubicBezTo>
                    <a:pt x="149" y="65"/>
                    <a:pt x="147" y="64"/>
                    <a:pt x="145" y="64"/>
                  </a:cubicBezTo>
                  <a:cubicBezTo>
                    <a:pt x="143" y="64"/>
                    <a:pt x="141" y="65"/>
                    <a:pt x="140" y="66"/>
                  </a:cubicBezTo>
                  <a:cubicBezTo>
                    <a:pt x="139" y="68"/>
                    <a:pt x="139" y="70"/>
                    <a:pt x="139" y="73"/>
                  </a:cubicBezTo>
                  <a:cubicBezTo>
                    <a:pt x="139" y="78"/>
                    <a:pt x="140" y="81"/>
                    <a:pt x="142" y="83"/>
                  </a:cubicBezTo>
                  <a:cubicBezTo>
                    <a:pt x="144" y="85"/>
                    <a:pt x="149" y="89"/>
                    <a:pt x="159" y="95"/>
                  </a:cubicBezTo>
                  <a:cubicBezTo>
                    <a:pt x="167" y="100"/>
                    <a:pt x="172" y="103"/>
                    <a:pt x="175" y="106"/>
                  </a:cubicBezTo>
                  <a:cubicBezTo>
                    <a:pt x="178" y="109"/>
                    <a:pt x="180" y="112"/>
                    <a:pt x="182" y="117"/>
                  </a:cubicBezTo>
                  <a:cubicBezTo>
                    <a:pt x="184" y="122"/>
                    <a:pt x="185" y="127"/>
                    <a:pt x="185" y="134"/>
                  </a:cubicBezTo>
                  <a:cubicBezTo>
                    <a:pt x="185" y="146"/>
                    <a:pt x="183" y="154"/>
                    <a:pt x="177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0" name="Freeform 15"/>
          <p:cNvSpPr>
            <a:spLocks noEditPoints="1"/>
          </p:cNvSpPr>
          <p:nvPr/>
        </p:nvSpPr>
        <p:spPr bwMode="auto">
          <a:xfrm>
            <a:off x="1210142" y="3929635"/>
            <a:ext cx="307082" cy="245880"/>
          </a:xfrm>
          <a:custGeom>
            <a:avLst/>
            <a:gdLst>
              <a:gd name="T0" fmla="*/ 93 w 341"/>
              <a:gd name="T1" fmla="*/ 57 h 272"/>
              <a:gd name="T2" fmla="*/ 318 w 341"/>
              <a:gd name="T3" fmla="*/ 57 h 272"/>
              <a:gd name="T4" fmla="*/ 327 w 341"/>
              <a:gd name="T5" fmla="*/ 59 h 272"/>
              <a:gd name="T6" fmla="*/ 205 w 341"/>
              <a:gd name="T7" fmla="*/ 152 h 272"/>
              <a:gd name="T8" fmla="*/ 82 w 341"/>
              <a:gd name="T9" fmla="*/ 60 h 272"/>
              <a:gd name="T10" fmla="*/ 93 w 341"/>
              <a:gd name="T11" fmla="*/ 57 h 272"/>
              <a:gd name="T12" fmla="*/ 51 w 341"/>
              <a:gd name="T13" fmla="*/ 131 h 272"/>
              <a:gd name="T14" fmla="*/ 58 w 341"/>
              <a:gd name="T15" fmla="*/ 153 h 272"/>
              <a:gd name="T16" fmla="*/ 70 w 341"/>
              <a:gd name="T17" fmla="*/ 153 h 272"/>
              <a:gd name="T18" fmla="*/ 70 w 341"/>
              <a:gd name="T19" fmla="*/ 185 h 272"/>
              <a:gd name="T20" fmla="*/ 0 w 341"/>
              <a:gd name="T21" fmla="*/ 185 h 272"/>
              <a:gd name="T22" fmla="*/ 7 w 341"/>
              <a:gd name="T23" fmla="*/ 207 h 272"/>
              <a:gd name="T24" fmla="*/ 70 w 341"/>
              <a:gd name="T25" fmla="*/ 207 h 272"/>
              <a:gd name="T26" fmla="*/ 71 w 341"/>
              <a:gd name="T27" fmla="*/ 214 h 272"/>
              <a:gd name="T28" fmla="*/ 163 w 341"/>
              <a:gd name="T29" fmla="*/ 147 h 272"/>
              <a:gd name="T30" fmla="*/ 70 w 341"/>
              <a:gd name="T31" fmla="*/ 78 h 272"/>
              <a:gd name="T32" fmla="*/ 70 w 341"/>
              <a:gd name="T33" fmla="*/ 80 h 272"/>
              <a:gd name="T34" fmla="*/ 70 w 341"/>
              <a:gd name="T35" fmla="*/ 131 h 272"/>
              <a:gd name="T36" fmla="*/ 51 w 341"/>
              <a:gd name="T37" fmla="*/ 131 h 272"/>
              <a:gd name="T38" fmla="*/ 46 w 341"/>
              <a:gd name="T39" fmla="*/ 250 h 272"/>
              <a:gd name="T40" fmla="*/ 198 w 341"/>
              <a:gd name="T41" fmla="*/ 250 h 272"/>
              <a:gd name="T42" fmla="*/ 203 w 341"/>
              <a:gd name="T43" fmla="*/ 272 h 272"/>
              <a:gd name="T44" fmla="*/ 51 w 341"/>
              <a:gd name="T45" fmla="*/ 272 h 272"/>
              <a:gd name="T46" fmla="*/ 46 w 341"/>
              <a:gd name="T47" fmla="*/ 250 h 272"/>
              <a:gd name="T48" fmla="*/ 111 w 341"/>
              <a:gd name="T49" fmla="*/ 0 h 272"/>
              <a:gd name="T50" fmla="*/ 264 w 341"/>
              <a:gd name="T51" fmla="*/ 0 h 272"/>
              <a:gd name="T52" fmla="*/ 269 w 341"/>
              <a:gd name="T53" fmla="*/ 21 h 272"/>
              <a:gd name="T54" fmla="*/ 198 w 341"/>
              <a:gd name="T55" fmla="*/ 21 h 272"/>
              <a:gd name="T56" fmla="*/ 203 w 341"/>
              <a:gd name="T57" fmla="*/ 41 h 272"/>
              <a:gd name="T58" fmla="*/ 29 w 341"/>
              <a:gd name="T59" fmla="*/ 41 h 272"/>
              <a:gd name="T60" fmla="*/ 23 w 341"/>
              <a:gd name="T61" fmla="*/ 17 h 272"/>
              <a:gd name="T62" fmla="*/ 115 w 341"/>
              <a:gd name="T63" fmla="*/ 17 h 272"/>
              <a:gd name="T64" fmla="*/ 111 w 341"/>
              <a:gd name="T65" fmla="*/ 0 h 272"/>
              <a:gd name="T66" fmla="*/ 341 w 341"/>
              <a:gd name="T67" fmla="*/ 75 h 272"/>
              <a:gd name="T68" fmla="*/ 249 w 341"/>
              <a:gd name="T69" fmla="*/ 146 h 272"/>
              <a:gd name="T70" fmla="*/ 340 w 341"/>
              <a:gd name="T71" fmla="*/ 213 h 272"/>
              <a:gd name="T72" fmla="*/ 341 w 341"/>
              <a:gd name="T73" fmla="*/ 206 h 272"/>
              <a:gd name="T74" fmla="*/ 341 w 341"/>
              <a:gd name="T75" fmla="*/ 80 h 272"/>
              <a:gd name="T76" fmla="*/ 341 w 341"/>
              <a:gd name="T77" fmla="*/ 75 h 272"/>
              <a:gd name="T78" fmla="*/ 325 w 341"/>
              <a:gd name="T79" fmla="*/ 228 h 272"/>
              <a:gd name="T80" fmla="*/ 318 w 341"/>
              <a:gd name="T81" fmla="*/ 229 h 272"/>
              <a:gd name="T82" fmla="*/ 93 w 341"/>
              <a:gd name="T83" fmla="*/ 229 h 272"/>
              <a:gd name="T84" fmla="*/ 88 w 341"/>
              <a:gd name="T85" fmla="*/ 229 h 272"/>
              <a:gd name="T86" fmla="*/ 181 w 341"/>
              <a:gd name="T87" fmla="*/ 161 h 272"/>
              <a:gd name="T88" fmla="*/ 199 w 341"/>
              <a:gd name="T89" fmla="*/ 174 h 272"/>
              <a:gd name="T90" fmla="*/ 206 w 341"/>
              <a:gd name="T91" fmla="*/ 179 h 272"/>
              <a:gd name="T92" fmla="*/ 212 w 341"/>
              <a:gd name="T93" fmla="*/ 174 h 272"/>
              <a:gd name="T94" fmla="*/ 231 w 341"/>
              <a:gd name="T95" fmla="*/ 160 h 272"/>
              <a:gd name="T96" fmla="*/ 325 w 341"/>
              <a:gd name="T97" fmla="*/ 22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1" h="272">
                <a:moveTo>
                  <a:pt x="93" y="57"/>
                </a:moveTo>
                <a:cubicBezTo>
                  <a:pt x="318" y="57"/>
                  <a:pt x="318" y="57"/>
                  <a:pt x="318" y="57"/>
                </a:cubicBezTo>
                <a:cubicBezTo>
                  <a:pt x="321" y="57"/>
                  <a:pt x="324" y="58"/>
                  <a:pt x="327" y="59"/>
                </a:cubicBezTo>
                <a:cubicBezTo>
                  <a:pt x="205" y="152"/>
                  <a:pt x="205" y="152"/>
                  <a:pt x="205" y="152"/>
                </a:cubicBezTo>
                <a:cubicBezTo>
                  <a:pt x="82" y="60"/>
                  <a:pt x="82" y="60"/>
                  <a:pt x="82" y="60"/>
                </a:cubicBezTo>
                <a:cubicBezTo>
                  <a:pt x="85" y="58"/>
                  <a:pt x="89" y="57"/>
                  <a:pt x="93" y="57"/>
                </a:cubicBezTo>
                <a:close/>
                <a:moveTo>
                  <a:pt x="51" y="131"/>
                </a:moveTo>
                <a:cubicBezTo>
                  <a:pt x="58" y="153"/>
                  <a:pt x="58" y="153"/>
                  <a:pt x="58" y="153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7" y="207"/>
                  <a:pt x="7" y="207"/>
                  <a:pt x="7" y="207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0" y="209"/>
                  <a:pt x="70" y="212"/>
                  <a:pt x="71" y="214"/>
                </a:cubicBezTo>
                <a:cubicBezTo>
                  <a:pt x="163" y="147"/>
                  <a:pt x="163" y="147"/>
                  <a:pt x="163" y="147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8"/>
                  <a:pt x="70" y="79"/>
                  <a:pt x="70" y="80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51" y="131"/>
                  <a:pt x="51" y="131"/>
                  <a:pt x="51" y="131"/>
                </a:cubicBezTo>
                <a:close/>
                <a:moveTo>
                  <a:pt x="46" y="250"/>
                </a:moveTo>
                <a:cubicBezTo>
                  <a:pt x="198" y="250"/>
                  <a:pt x="198" y="250"/>
                  <a:pt x="198" y="250"/>
                </a:cubicBezTo>
                <a:cubicBezTo>
                  <a:pt x="203" y="272"/>
                  <a:pt x="203" y="272"/>
                  <a:pt x="203" y="272"/>
                </a:cubicBezTo>
                <a:cubicBezTo>
                  <a:pt x="51" y="272"/>
                  <a:pt x="51" y="272"/>
                  <a:pt x="51" y="272"/>
                </a:cubicBezTo>
                <a:cubicBezTo>
                  <a:pt x="46" y="250"/>
                  <a:pt x="46" y="250"/>
                  <a:pt x="46" y="250"/>
                </a:cubicBezTo>
                <a:close/>
                <a:moveTo>
                  <a:pt x="111" y="0"/>
                </a:moveTo>
                <a:cubicBezTo>
                  <a:pt x="264" y="0"/>
                  <a:pt x="264" y="0"/>
                  <a:pt x="264" y="0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03" y="41"/>
                  <a:pt x="203" y="41"/>
                  <a:pt x="203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3" y="17"/>
                  <a:pt x="23" y="17"/>
                  <a:pt x="23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341" y="75"/>
                </a:moveTo>
                <a:cubicBezTo>
                  <a:pt x="249" y="146"/>
                  <a:pt x="249" y="146"/>
                  <a:pt x="249" y="146"/>
                </a:cubicBezTo>
                <a:cubicBezTo>
                  <a:pt x="340" y="213"/>
                  <a:pt x="340" y="213"/>
                  <a:pt x="340" y="213"/>
                </a:cubicBezTo>
                <a:cubicBezTo>
                  <a:pt x="341" y="211"/>
                  <a:pt x="341" y="209"/>
                  <a:pt x="341" y="206"/>
                </a:cubicBezTo>
                <a:cubicBezTo>
                  <a:pt x="341" y="80"/>
                  <a:pt x="341" y="80"/>
                  <a:pt x="341" y="80"/>
                </a:cubicBezTo>
                <a:cubicBezTo>
                  <a:pt x="341" y="78"/>
                  <a:pt x="341" y="77"/>
                  <a:pt x="341" y="75"/>
                </a:cubicBezTo>
                <a:close/>
                <a:moveTo>
                  <a:pt x="325" y="228"/>
                </a:moveTo>
                <a:cubicBezTo>
                  <a:pt x="323" y="229"/>
                  <a:pt x="321" y="229"/>
                  <a:pt x="318" y="229"/>
                </a:cubicBezTo>
                <a:cubicBezTo>
                  <a:pt x="93" y="229"/>
                  <a:pt x="93" y="229"/>
                  <a:pt x="93" y="229"/>
                </a:cubicBezTo>
                <a:cubicBezTo>
                  <a:pt x="91" y="229"/>
                  <a:pt x="90" y="229"/>
                  <a:pt x="88" y="229"/>
                </a:cubicBezTo>
                <a:cubicBezTo>
                  <a:pt x="181" y="161"/>
                  <a:pt x="181" y="161"/>
                  <a:pt x="181" y="161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6" y="179"/>
                  <a:pt x="206" y="179"/>
                  <a:pt x="206" y="179"/>
                </a:cubicBezTo>
                <a:cubicBezTo>
                  <a:pt x="212" y="174"/>
                  <a:pt x="212" y="174"/>
                  <a:pt x="212" y="174"/>
                </a:cubicBezTo>
                <a:cubicBezTo>
                  <a:pt x="231" y="160"/>
                  <a:pt x="231" y="160"/>
                  <a:pt x="231" y="160"/>
                </a:cubicBezTo>
                <a:lnTo>
                  <a:pt x="325" y="228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Freeform 17"/>
          <p:cNvSpPr>
            <a:spLocks noEditPoints="1"/>
          </p:cNvSpPr>
          <p:nvPr/>
        </p:nvSpPr>
        <p:spPr bwMode="auto">
          <a:xfrm>
            <a:off x="2484972" y="3922913"/>
            <a:ext cx="310132" cy="259324"/>
          </a:xfrm>
          <a:custGeom>
            <a:avLst/>
            <a:gdLst>
              <a:gd name="T0" fmla="*/ 80 w 349"/>
              <a:gd name="T1" fmla="*/ 247 h 290"/>
              <a:gd name="T2" fmla="*/ 111 w 349"/>
              <a:gd name="T3" fmla="*/ 247 h 290"/>
              <a:gd name="T4" fmla="*/ 111 w 349"/>
              <a:gd name="T5" fmla="*/ 232 h 290"/>
              <a:gd name="T6" fmla="*/ 153 w 349"/>
              <a:gd name="T7" fmla="*/ 232 h 290"/>
              <a:gd name="T8" fmla="*/ 153 w 349"/>
              <a:gd name="T9" fmla="*/ 44 h 290"/>
              <a:gd name="T10" fmla="*/ 76 w 349"/>
              <a:gd name="T11" fmla="*/ 61 h 290"/>
              <a:gd name="T12" fmla="*/ 78 w 349"/>
              <a:gd name="T13" fmla="*/ 69 h 290"/>
              <a:gd name="T14" fmla="*/ 76 w 349"/>
              <a:gd name="T15" fmla="*/ 77 h 290"/>
              <a:gd name="T16" fmla="*/ 121 w 349"/>
              <a:gd name="T17" fmla="*/ 155 h 290"/>
              <a:gd name="T18" fmla="*/ 125 w 349"/>
              <a:gd name="T19" fmla="*/ 155 h 290"/>
              <a:gd name="T20" fmla="*/ 2 w 349"/>
              <a:gd name="T21" fmla="*/ 155 h 290"/>
              <a:gd name="T22" fmla="*/ 6 w 349"/>
              <a:gd name="T23" fmla="*/ 155 h 290"/>
              <a:gd name="T24" fmla="*/ 6 w 349"/>
              <a:gd name="T25" fmla="*/ 155 h 290"/>
              <a:gd name="T26" fmla="*/ 52 w 349"/>
              <a:gd name="T27" fmla="*/ 77 h 290"/>
              <a:gd name="T28" fmla="*/ 50 w 349"/>
              <a:gd name="T29" fmla="*/ 69 h 290"/>
              <a:gd name="T30" fmla="*/ 62 w 349"/>
              <a:gd name="T31" fmla="*/ 55 h 290"/>
              <a:gd name="T32" fmla="*/ 62 w 349"/>
              <a:gd name="T33" fmla="*/ 51 h 290"/>
              <a:gd name="T34" fmla="*/ 155 w 349"/>
              <a:gd name="T35" fmla="*/ 17 h 290"/>
              <a:gd name="T36" fmla="*/ 170 w 349"/>
              <a:gd name="T37" fmla="*/ 2 h 290"/>
              <a:gd name="T38" fmla="*/ 190 w 349"/>
              <a:gd name="T39" fmla="*/ 9 h 290"/>
              <a:gd name="T40" fmla="*/ 288 w 349"/>
              <a:gd name="T41" fmla="*/ 1 h 290"/>
              <a:gd name="T42" fmla="*/ 290 w 349"/>
              <a:gd name="T43" fmla="*/ 4 h 290"/>
              <a:gd name="T44" fmla="*/ 302 w 349"/>
              <a:gd name="T45" fmla="*/ 18 h 290"/>
              <a:gd name="T46" fmla="*/ 300 w 349"/>
              <a:gd name="T47" fmla="*/ 26 h 290"/>
              <a:gd name="T48" fmla="*/ 344 w 349"/>
              <a:gd name="T49" fmla="*/ 104 h 290"/>
              <a:gd name="T50" fmla="*/ 349 w 349"/>
              <a:gd name="T51" fmla="*/ 104 h 290"/>
              <a:gd name="T52" fmla="*/ 226 w 349"/>
              <a:gd name="T53" fmla="*/ 104 h 290"/>
              <a:gd name="T54" fmla="*/ 230 w 349"/>
              <a:gd name="T55" fmla="*/ 104 h 290"/>
              <a:gd name="T56" fmla="*/ 230 w 349"/>
              <a:gd name="T57" fmla="*/ 104 h 290"/>
              <a:gd name="T58" fmla="*/ 276 w 349"/>
              <a:gd name="T59" fmla="*/ 26 h 290"/>
              <a:gd name="T60" fmla="*/ 273 w 349"/>
              <a:gd name="T61" fmla="*/ 18 h 290"/>
              <a:gd name="T62" fmla="*/ 274 w 349"/>
              <a:gd name="T63" fmla="*/ 17 h 290"/>
              <a:gd name="T64" fmla="*/ 196 w 349"/>
              <a:gd name="T65" fmla="*/ 34 h 290"/>
              <a:gd name="T66" fmla="*/ 196 w 349"/>
              <a:gd name="T67" fmla="*/ 232 h 290"/>
              <a:gd name="T68" fmla="*/ 235 w 349"/>
              <a:gd name="T69" fmla="*/ 232 h 290"/>
              <a:gd name="T70" fmla="*/ 235 w 349"/>
              <a:gd name="T71" fmla="*/ 247 h 290"/>
              <a:gd name="T72" fmla="*/ 265 w 349"/>
              <a:gd name="T73" fmla="*/ 247 h 290"/>
              <a:gd name="T74" fmla="*/ 265 w 349"/>
              <a:gd name="T75" fmla="*/ 290 h 290"/>
              <a:gd name="T76" fmla="*/ 80 w 349"/>
              <a:gd name="T77" fmla="*/ 290 h 290"/>
              <a:gd name="T78" fmla="*/ 80 w 349"/>
              <a:gd name="T79" fmla="*/ 247 h 290"/>
              <a:gd name="T80" fmla="*/ 292 w 349"/>
              <a:gd name="T81" fmla="*/ 32 h 290"/>
              <a:gd name="T82" fmla="*/ 288 w 349"/>
              <a:gd name="T83" fmla="*/ 33 h 290"/>
              <a:gd name="T84" fmla="*/ 284 w 349"/>
              <a:gd name="T85" fmla="*/ 32 h 290"/>
              <a:gd name="T86" fmla="*/ 241 w 349"/>
              <a:gd name="T87" fmla="*/ 104 h 290"/>
              <a:gd name="T88" fmla="*/ 333 w 349"/>
              <a:gd name="T89" fmla="*/ 104 h 290"/>
              <a:gd name="T90" fmla="*/ 292 w 349"/>
              <a:gd name="T91" fmla="*/ 32 h 290"/>
              <a:gd name="T92" fmla="*/ 68 w 349"/>
              <a:gd name="T93" fmla="*/ 83 h 290"/>
              <a:gd name="T94" fmla="*/ 64 w 349"/>
              <a:gd name="T95" fmla="*/ 83 h 290"/>
              <a:gd name="T96" fmla="*/ 60 w 349"/>
              <a:gd name="T97" fmla="*/ 83 h 290"/>
              <a:gd name="T98" fmla="*/ 17 w 349"/>
              <a:gd name="T99" fmla="*/ 155 h 290"/>
              <a:gd name="T100" fmla="*/ 110 w 349"/>
              <a:gd name="T101" fmla="*/ 155 h 290"/>
              <a:gd name="T102" fmla="*/ 68 w 349"/>
              <a:gd name="T103" fmla="*/ 83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290">
                <a:moveTo>
                  <a:pt x="80" y="247"/>
                </a:moveTo>
                <a:cubicBezTo>
                  <a:pt x="111" y="247"/>
                  <a:pt x="111" y="247"/>
                  <a:pt x="111" y="247"/>
                </a:cubicBezTo>
                <a:cubicBezTo>
                  <a:pt x="111" y="232"/>
                  <a:pt x="111" y="232"/>
                  <a:pt x="111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76" y="61"/>
                  <a:pt x="76" y="61"/>
                  <a:pt x="76" y="61"/>
                </a:cubicBezTo>
                <a:cubicBezTo>
                  <a:pt x="78" y="63"/>
                  <a:pt x="78" y="66"/>
                  <a:pt x="78" y="69"/>
                </a:cubicBezTo>
                <a:cubicBezTo>
                  <a:pt x="78" y="72"/>
                  <a:pt x="78" y="75"/>
                  <a:pt x="76" y="77"/>
                </a:cubicBezTo>
                <a:cubicBezTo>
                  <a:pt x="121" y="155"/>
                  <a:pt x="121" y="155"/>
                  <a:pt x="121" y="155"/>
                </a:cubicBezTo>
                <a:cubicBezTo>
                  <a:pt x="125" y="155"/>
                  <a:pt x="125" y="155"/>
                  <a:pt x="125" y="155"/>
                </a:cubicBezTo>
                <a:cubicBezTo>
                  <a:pt x="123" y="201"/>
                  <a:pt x="0" y="200"/>
                  <a:pt x="2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52" y="77"/>
                  <a:pt x="52" y="77"/>
                  <a:pt x="52" y="77"/>
                </a:cubicBezTo>
                <a:cubicBezTo>
                  <a:pt x="51" y="75"/>
                  <a:pt x="50" y="72"/>
                  <a:pt x="50" y="69"/>
                </a:cubicBezTo>
                <a:cubicBezTo>
                  <a:pt x="50" y="62"/>
                  <a:pt x="55" y="56"/>
                  <a:pt x="62" y="55"/>
                </a:cubicBezTo>
                <a:cubicBezTo>
                  <a:pt x="62" y="51"/>
                  <a:pt x="62" y="51"/>
                  <a:pt x="62" y="51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6" y="10"/>
                  <a:pt x="162" y="4"/>
                  <a:pt x="170" y="2"/>
                </a:cubicBezTo>
                <a:cubicBezTo>
                  <a:pt x="178" y="0"/>
                  <a:pt x="186" y="3"/>
                  <a:pt x="190" y="9"/>
                </a:cubicBezTo>
                <a:cubicBezTo>
                  <a:pt x="288" y="1"/>
                  <a:pt x="288" y="1"/>
                  <a:pt x="288" y="1"/>
                </a:cubicBezTo>
                <a:cubicBezTo>
                  <a:pt x="290" y="4"/>
                  <a:pt x="290" y="4"/>
                  <a:pt x="290" y="4"/>
                </a:cubicBezTo>
                <a:cubicBezTo>
                  <a:pt x="297" y="5"/>
                  <a:pt x="302" y="11"/>
                  <a:pt x="302" y="18"/>
                </a:cubicBezTo>
                <a:cubicBezTo>
                  <a:pt x="302" y="21"/>
                  <a:pt x="301" y="24"/>
                  <a:pt x="300" y="26"/>
                </a:cubicBezTo>
                <a:cubicBezTo>
                  <a:pt x="344" y="104"/>
                  <a:pt x="344" y="104"/>
                  <a:pt x="344" y="104"/>
                </a:cubicBezTo>
                <a:cubicBezTo>
                  <a:pt x="349" y="104"/>
                  <a:pt x="349" y="104"/>
                  <a:pt x="349" y="104"/>
                </a:cubicBezTo>
                <a:cubicBezTo>
                  <a:pt x="347" y="150"/>
                  <a:pt x="224" y="150"/>
                  <a:pt x="226" y="104"/>
                </a:cubicBezTo>
                <a:cubicBezTo>
                  <a:pt x="230" y="104"/>
                  <a:pt x="230" y="104"/>
                  <a:pt x="230" y="104"/>
                </a:cubicBezTo>
                <a:cubicBezTo>
                  <a:pt x="230" y="104"/>
                  <a:pt x="230" y="104"/>
                  <a:pt x="230" y="104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74" y="24"/>
                  <a:pt x="273" y="21"/>
                  <a:pt x="273" y="18"/>
                </a:cubicBezTo>
                <a:cubicBezTo>
                  <a:pt x="273" y="18"/>
                  <a:pt x="273" y="17"/>
                  <a:pt x="274" y="17"/>
                </a:cubicBezTo>
                <a:cubicBezTo>
                  <a:pt x="196" y="34"/>
                  <a:pt x="196" y="34"/>
                  <a:pt x="196" y="34"/>
                </a:cubicBezTo>
                <a:cubicBezTo>
                  <a:pt x="196" y="232"/>
                  <a:pt x="196" y="232"/>
                  <a:pt x="196" y="232"/>
                </a:cubicBezTo>
                <a:cubicBezTo>
                  <a:pt x="235" y="232"/>
                  <a:pt x="235" y="232"/>
                  <a:pt x="235" y="232"/>
                </a:cubicBezTo>
                <a:cubicBezTo>
                  <a:pt x="235" y="247"/>
                  <a:pt x="235" y="247"/>
                  <a:pt x="235" y="247"/>
                </a:cubicBezTo>
                <a:cubicBezTo>
                  <a:pt x="265" y="247"/>
                  <a:pt x="265" y="247"/>
                  <a:pt x="265" y="247"/>
                </a:cubicBezTo>
                <a:cubicBezTo>
                  <a:pt x="265" y="290"/>
                  <a:pt x="265" y="290"/>
                  <a:pt x="265" y="290"/>
                </a:cubicBezTo>
                <a:cubicBezTo>
                  <a:pt x="80" y="290"/>
                  <a:pt x="80" y="290"/>
                  <a:pt x="80" y="290"/>
                </a:cubicBezTo>
                <a:cubicBezTo>
                  <a:pt x="80" y="247"/>
                  <a:pt x="80" y="247"/>
                  <a:pt x="80" y="247"/>
                </a:cubicBezTo>
                <a:close/>
                <a:moveTo>
                  <a:pt x="292" y="32"/>
                </a:moveTo>
                <a:cubicBezTo>
                  <a:pt x="291" y="32"/>
                  <a:pt x="289" y="33"/>
                  <a:pt x="288" y="33"/>
                </a:cubicBezTo>
                <a:cubicBezTo>
                  <a:pt x="286" y="33"/>
                  <a:pt x="285" y="32"/>
                  <a:pt x="284" y="32"/>
                </a:cubicBezTo>
                <a:cubicBezTo>
                  <a:pt x="241" y="104"/>
                  <a:pt x="241" y="104"/>
                  <a:pt x="241" y="104"/>
                </a:cubicBezTo>
                <a:cubicBezTo>
                  <a:pt x="333" y="104"/>
                  <a:pt x="333" y="104"/>
                  <a:pt x="333" y="104"/>
                </a:cubicBezTo>
                <a:cubicBezTo>
                  <a:pt x="292" y="32"/>
                  <a:pt x="292" y="32"/>
                  <a:pt x="292" y="32"/>
                </a:cubicBezTo>
                <a:close/>
                <a:moveTo>
                  <a:pt x="68" y="83"/>
                </a:moveTo>
                <a:cubicBezTo>
                  <a:pt x="67" y="83"/>
                  <a:pt x="65" y="83"/>
                  <a:pt x="64" y="83"/>
                </a:cubicBezTo>
                <a:cubicBezTo>
                  <a:pt x="63" y="83"/>
                  <a:pt x="61" y="83"/>
                  <a:pt x="60" y="83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110" y="155"/>
                  <a:pt x="110" y="155"/>
                  <a:pt x="110" y="155"/>
                </a:cubicBezTo>
                <a:lnTo>
                  <a:pt x="68" y="83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720883" y="3944717"/>
            <a:ext cx="315952" cy="215716"/>
            <a:chOff x="4913498" y="4006828"/>
            <a:chExt cx="359542" cy="245478"/>
          </a:xfrm>
          <a:solidFill>
            <a:schemeClr val="bg1">
              <a:alpha val="86000"/>
            </a:schemeClr>
          </a:solidFill>
        </p:grpSpPr>
        <p:sp>
          <p:nvSpPr>
            <p:cNvPr id="63" name="任意多边形 62"/>
            <p:cNvSpPr/>
            <p:nvPr/>
          </p:nvSpPr>
          <p:spPr bwMode="auto">
            <a:xfrm>
              <a:off x="4956891" y="4126421"/>
              <a:ext cx="251679" cy="37860"/>
            </a:xfrm>
            <a:custGeom>
              <a:avLst/>
              <a:gdLst>
                <a:gd name="connsiteX0" fmla="*/ 251679 w 251679"/>
                <a:gd name="connsiteY0" fmla="*/ 1038 h 37860"/>
                <a:gd name="connsiteX1" fmla="*/ 189689 w 251679"/>
                <a:gd name="connsiteY1" fmla="*/ 37860 h 37860"/>
                <a:gd name="connsiteX2" fmla="*/ 251679 w 251679"/>
                <a:gd name="connsiteY2" fmla="*/ 1038 h 37860"/>
                <a:gd name="connsiteX3" fmla="*/ 63229 w 251679"/>
                <a:gd name="connsiteY3" fmla="*/ 1038 h 37860"/>
                <a:gd name="connsiteX4" fmla="*/ 0 w 251679"/>
                <a:gd name="connsiteY4" fmla="*/ 37860 h 37860"/>
                <a:gd name="connsiteX5" fmla="*/ 63229 w 251679"/>
                <a:gd name="connsiteY5" fmla="*/ 1038 h 3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79" h="37860">
                  <a:moveTo>
                    <a:pt x="251679" y="1038"/>
                  </a:moveTo>
                  <a:cubicBezTo>
                    <a:pt x="223784" y="9221"/>
                    <a:pt x="204154" y="22518"/>
                    <a:pt x="189689" y="37860"/>
                  </a:cubicBezTo>
                  <a:cubicBezTo>
                    <a:pt x="191756" y="4107"/>
                    <a:pt x="224817" y="-3053"/>
                    <a:pt x="251679" y="1038"/>
                  </a:cubicBezTo>
                  <a:close/>
                  <a:moveTo>
                    <a:pt x="63229" y="1038"/>
                  </a:moveTo>
                  <a:cubicBezTo>
                    <a:pt x="34206" y="9221"/>
                    <a:pt x="15548" y="22518"/>
                    <a:pt x="0" y="37860"/>
                  </a:cubicBezTo>
                  <a:cubicBezTo>
                    <a:pt x="3109" y="4107"/>
                    <a:pt x="35242" y="-3053"/>
                    <a:pt x="63229" y="10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20"/>
            <p:cNvSpPr>
              <a:spLocks noEditPoints="1"/>
            </p:cNvSpPr>
            <p:nvPr/>
          </p:nvSpPr>
          <p:spPr bwMode="auto">
            <a:xfrm>
              <a:off x="4913498" y="4006828"/>
              <a:ext cx="359542" cy="245478"/>
            </a:xfrm>
            <a:custGeom>
              <a:avLst/>
              <a:gdLst>
                <a:gd name="T0" fmla="*/ 323 w 346"/>
                <a:gd name="T1" fmla="*/ 96 h 235"/>
                <a:gd name="T2" fmla="*/ 306 w 346"/>
                <a:gd name="T3" fmla="*/ 83 h 235"/>
                <a:gd name="T4" fmla="*/ 268 w 346"/>
                <a:gd name="T5" fmla="*/ 37 h 235"/>
                <a:gd name="T6" fmla="*/ 255 w 346"/>
                <a:gd name="T7" fmla="*/ 13 h 235"/>
                <a:gd name="T8" fmla="*/ 255 w 346"/>
                <a:gd name="T9" fmla="*/ 13 h 235"/>
                <a:gd name="T10" fmla="*/ 225 w 346"/>
                <a:gd name="T11" fmla="*/ 0 h 235"/>
                <a:gd name="T12" fmla="*/ 194 w 346"/>
                <a:gd name="T13" fmla="*/ 13 h 235"/>
                <a:gd name="T14" fmla="*/ 194 w 346"/>
                <a:gd name="T15" fmla="*/ 13 h 235"/>
                <a:gd name="T16" fmla="*/ 181 w 346"/>
                <a:gd name="T17" fmla="*/ 44 h 235"/>
                <a:gd name="T18" fmla="*/ 189 w 346"/>
                <a:gd name="T19" fmla="*/ 68 h 235"/>
                <a:gd name="T20" fmla="*/ 189 w 346"/>
                <a:gd name="T21" fmla="*/ 75 h 235"/>
                <a:gd name="T22" fmla="*/ 179 w 346"/>
                <a:gd name="T23" fmla="*/ 75 h 235"/>
                <a:gd name="T24" fmla="*/ 158 w 346"/>
                <a:gd name="T25" fmla="*/ 75 h 235"/>
                <a:gd name="T26" fmla="*/ 158 w 346"/>
                <a:gd name="T27" fmla="*/ 68 h 235"/>
                <a:gd name="T28" fmla="*/ 166 w 346"/>
                <a:gd name="T29" fmla="*/ 44 h 235"/>
                <a:gd name="T30" fmla="*/ 153 w 346"/>
                <a:gd name="T31" fmla="*/ 13 h 235"/>
                <a:gd name="T32" fmla="*/ 153 w 346"/>
                <a:gd name="T33" fmla="*/ 13 h 235"/>
                <a:gd name="T34" fmla="*/ 122 w 346"/>
                <a:gd name="T35" fmla="*/ 0 h 235"/>
                <a:gd name="T36" fmla="*/ 91 w 346"/>
                <a:gd name="T37" fmla="*/ 13 h 235"/>
                <a:gd name="T38" fmla="*/ 91 w 346"/>
                <a:gd name="T39" fmla="*/ 13 h 235"/>
                <a:gd name="T40" fmla="*/ 79 w 346"/>
                <a:gd name="T41" fmla="*/ 37 h 235"/>
                <a:gd name="T42" fmla="*/ 41 w 346"/>
                <a:gd name="T43" fmla="*/ 83 h 235"/>
                <a:gd name="T44" fmla="*/ 24 w 346"/>
                <a:gd name="T45" fmla="*/ 96 h 235"/>
                <a:gd name="T46" fmla="*/ 0 w 346"/>
                <a:gd name="T47" fmla="*/ 153 h 235"/>
                <a:gd name="T48" fmla="*/ 24 w 346"/>
                <a:gd name="T49" fmla="*/ 211 h 235"/>
                <a:gd name="T50" fmla="*/ 82 w 346"/>
                <a:gd name="T51" fmla="*/ 235 h 235"/>
                <a:gd name="T52" fmla="*/ 140 w 346"/>
                <a:gd name="T53" fmla="*/ 211 h 235"/>
                <a:gd name="T54" fmla="*/ 164 w 346"/>
                <a:gd name="T55" fmla="*/ 153 h 235"/>
                <a:gd name="T56" fmla="*/ 157 w 346"/>
                <a:gd name="T57" fmla="*/ 122 h 235"/>
                <a:gd name="T58" fmla="*/ 157 w 346"/>
                <a:gd name="T59" fmla="*/ 114 h 235"/>
                <a:gd name="T60" fmla="*/ 190 w 346"/>
                <a:gd name="T61" fmla="*/ 114 h 235"/>
                <a:gd name="T62" fmla="*/ 190 w 346"/>
                <a:gd name="T63" fmla="*/ 122 h 235"/>
                <a:gd name="T64" fmla="*/ 183 w 346"/>
                <a:gd name="T65" fmla="*/ 153 h 235"/>
                <a:gd name="T66" fmla="*/ 207 w 346"/>
                <a:gd name="T67" fmla="*/ 211 h 235"/>
                <a:gd name="T68" fmla="*/ 265 w 346"/>
                <a:gd name="T69" fmla="*/ 235 h 235"/>
                <a:gd name="T70" fmla="*/ 323 w 346"/>
                <a:gd name="T71" fmla="*/ 211 h 235"/>
                <a:gd name="T72" fmla="*/ 346 w 346"/>
                <a:gd name="T73" fmla="*/ 153 h 235"/>
                <a:gd name="T74" fmla="*/ 323 w 346"/>
                <a:gd name="T75" fmla="*/ 96 h 235"/>
                <a:gd name="T76" fmla="*/ 119 w 346"/>
                <a:gd name="T77" fmla="*/ 191 h 235"/>
                <a:gd name="T78" fmla="*/ 82 w 346"/>
                <a:gd name="T79" fmla="*/ 206 h 235"/>
                <a:gd name="T80" fmla="*/ 45 w 346"/>
                <a:gd name="T81" fmla="*/ 191 h 235"/>
                <a:gd name="T82" fmla="*/ 29 w 346"/>
                <a:gd name="T83" fmla="*/ 153 h 235"/>
                <a:gd name="T84" fmla="*/ 45 w 346"/>
                <a:gd name="T85" fmla="*/ 116 h 235"/>
                <a:gd name="T86" fmla="*/ 82 w 346"/>
                <a:gd name="T87" fmla="*/ 101 h 235"/>
                <a:gd name="T88" fmla="*/ 119 w 346"/>
                <a:gd name="T89" fmla="*/ 116 h 235"/>
                <a:gd name="T90" fmla="*/ 135 w 346"/>
                <a:gd name="T91" fmla="*/ 153 h 235"/>
                <a:gd name="T92" fmla="*/ 119 w 346"/>
                <a:gd name="T93" fmla="*/ 191 h 235"/>
                <a:gd name="T94" fmla="*/ 302 w 346"/>
                <a:gd name="T95" fmla="*/ 191 h 235"/>
                <a:gd name="T96" fmla="*/ 265 w 346"/>
                <a:gd name="T97" fmla="*/ 206 h 235"/>
                <a:gd name="T98" fmla="*/ 228 w 346"/>
                <a:gd name="T99" fmla="*/ 191 h 235"/>
                <a:gd name="T100" fmla="*/ 212 w 346"/>
                <a:gd name="T101" fmla="*/ 153 h 235"/>
                <a:gd name="T102" fmla="*/ 228 w 346"/>
                <a:gd name="T103" fmla="*/ 116 h 235"/>
                <a:gd name="T104" fmla="*/ 265 w 346"/>
                <a:gd name="T105" fmla="*/ 101 h 235"/>
                <a:gd name="T106" fmla="*/ 302 w 346"/>
                <a:gd name="T107" fmla="*/ 116 h 235"/>
                <a:gd name="T108" fmla="*/ 318 w 346"/>
                <a:gd name="T109" fmla="*/ 153 h 235"/>
                <a:gd name="T110" fmla="*/ 302 w 346"/>
                <a:gd name="T111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235">
                  <a:moveTo>
                    <a:pt x="323" y="96"/>
                  </a:moveTo>
                  <a:cubicBezTo>
                    <a:pt x="318" y="91"/>
                    <a:pt x="312" y="87"/>
                    <a:pt x="306" y="83"/>
                  </a:cubicBezTo>
                  <a:cubicBezTo>
                    <a:pt x="268" y="37"/>
                    <a:pt x="268" y="37"/>
                    <a:pt x="268" y="37"/>
                  </a:cubicBezTo>
                  <a:cubicBezTo>
                    <a:pt x="266" y="28"/>
                    <a:pt x="262" y="19"/>
                    <a:pt x="255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48" y="5"/>
                    <a:pt x="237" y="0"/>
                    <a:pt x="225" y="0"/>
                  </a:cubicBezTo>
                  <a:cubicBezTo>
                    <a:pt x="213" y="0"/>
                    <a:pt x="202" y="5"/>
                    <a:pt x="194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86" y="21"/>
                    <a:pt x="181" y="32"/>
                    <a:pt x="181" y="44"/>
                  </a:cubicBezTo>
                  <a:cubicBezTo>
                    <a:pt x="181" y="53"/>
                    <a:pt x="184" y="61"/>
                    <a:pt x="189" y="68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63" y="61"/>
                    <a:pt x="166" y="53"/>
                    <a:pt x="166" y="44"/>
                  </a:cubicBezTo>
                  <a:cubicBezTo>
                    <a:pt x="166" y="32"/>
                    <a:pt x="161" y="21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45" y="5"/>
                    <a:pt x="134" y="0"/>
                    <a:pt x="122" y="0"/>
                  </a:cubicBezTo>
                  <a:cubicBezTo>
                    <a:pt x="110" y="0"/>
                    <a:pt x="99" y="5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5" y="19"/>
                    <a:pt x="81" y="28"/>
                    <a:pt x="79" y="37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5" y="87"/>
                    <a:pt x="29" y="91"/>
                    <a:pt x="24" y="96"/>
                  </a:cubicBezTo>
                  <a:cubicBezTo>
                    <a:pt x="10" y="111"/>
                    <a:pt x="0" y="131"/>
                    <a:pt x="0" y="153"/>
                  </a:cubicBezTo>
                  <a:cubicBezTo>
                    <a:pt x="0" y="176"/>
                    <a:pt x="10" y="196"/>
                    <a:pt x="24" y="211"/>
                  </a:cubicBezTo>
                  <a:cubicBezTo>
                    <a:pt x="39" y="226"/>
                    <a:pt x="59" y="235"/>
                    <a:pt x="82" y="235"/>
                  </a:cubicBezTo>
                  <a:cubicBezTo>
                    <a:pt x="105" y="235"/>
                    <a:pt x="125" y="226"/>
                    <a:pt x="140" y="211"/>
                  </a:cubicBezTo>
                  <a:cubicBezTo>
                    <a:pt x="154" y="196"/>
                    <a:pt x="164" y="176"/>
                    <a:pt x="164" y="153"/>
                  </a:cubicBezTo>
                  <a:cubicBezTo>
                    <a:pt x="164" y="142"/>
                    <a:pt x="161" y="131"/>
                    <a:pt x="157" y="122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186" y="131"/>
                    <a:pt x="183" y="142"/>
                    <a:pt x="183" y="153"/>
                  </a:cubicBezTo>
                  <a:cubicBezTo>
                    <a:pt x="183" y="176"/>
                    <a:pt x="192" y="196"/>
                    <a:pt x="207" y="211"/>
                  </a:cubicBezTo>
                  <a:cubicBezTo>
                    <a:pt x="222" y="226"/>
                    <a:pt x="242" y="235"/>
                    <a:pt x="265" y="235"/>
                  </a:cubicBezTo>
                  <a:cubicBezTo>
                    <a:pt x="287" y="235"/>
                    <a:pt x="308" y="226"/>
                    <a:pt x="323" y="211"/>
                  </a:cubicBezTo>
                  <a:cubicBezTo>
                    <a:pt x="337" y="196"/>
                    <a:pt x="346" y="176"/>
                    <a:pt x="346" y="153"/>
                  </a:cubicBezTo>
                  <a:cubicBezTo>
                    <a:pt x="346" y="131"/>
                    <a:pt x="337" y="111"/>
                    <a:pt x="323" y="96"/>
                  </a:cubicBezTo>
                  <a:close/>
                  <a:moveTo>
                    <a:pt x="119" y="191"/>
                  </a:moveTo>
                  <a:cubicBezTo>
                    <a:pt x="110" y="200"/>
                    <a:pt x="97" y="206"/>
                    <a:pt x="82" y="206"/>
                  </a:cubicBezTo>
                  <a:cubicBezTo>
                    <a:pt x="67" y="206"/>
                    <a:pt x="54" y="200"/>
                    <a:pt x="45" y="191"/>
                  </a:cubicBezTo>
                  <a:cubicBezTo>
                    <a:pt x="35" y="181"/>
                    <a:pt x="29" y="168"/>
                    <a:pt x="29" y="153"/>
                  </a:cubicBezTo>
                  <a:cubicBezTo>
                    <a:pt x="29" y="139"/>
                    <a:pt x="35" y="126"/>
                    <a:pt x="45" y="116"/>
                  </a:cubicBezTo>
                  <a:cubicBezTo>
                    <a:pt x="54" y="107"/>
                    <a:pt x="67" y="101"/>
                    <a:pt x="82" y="101"/>
                  </a:cubicBezTo>
                  <a:cubicBezTo>
                    <a:pt x="97" y="101"/>
                    <a:pt x="110" y="107"/>
                    <a:pt x="119" y="116"/>
                  </a:cubicBezTo>
                  <a:cubicBezTo>
                    <a:pt x="129" y="126"/>
                    <a:pt x="135" y="139"/>
                    <a:pt x="135" y="153"/>
                  </a:cubicBezTo>
                  <a:cubicBezTo>
                    <a:pt x="135" y="168"/>
                    <a:pt x="129" y="181"/>
                    <a:pt x="119" y="191"/>
                  </a:cubicBezTo>
                  <a:close/>
                  <a:moveTo>
                    <a:pt x="302" y="191"/>
                  </a:moveTo>
                  <a:cubicBezTo>
                    <a:pt x="293" y="200"/>
                    <a:pt x="279" y="206"/>
                    <a:pt x="265" y="206"/>
                  </a:cubicBezTo>
                  <a:cubicBezTo>
                    <a:pt x="250" y="206"/>
                    <a:pt x="237" y="200"/>
                    <a:pt x="228" y="191"/>
                  </a:cubicBezTo>
                  <a:cubicBezTo>
                    <a:pt x="218" y="181"/>
                    <a:pt x="212" y="168"/>
                    <a:pt x="212" y="153"/>
                  </a:cubicBezTo>
                  <a:cubicBezTo>
                    <a:pt x="212" y="139"/>
                    <a:pt x="218" y="126"/>
                    <a:pt x="228" y="116"/>
                  </a:cubicBezTo>
                  <a:cubicBezTo>
                    <a:pt x="237" y="107"/>
                    <a:pt x="250" y="101"/>
                    <a:pt x="265" y="101"/>
                  </a:cubicBezTo>
                  <a:cubicBezTo>
                    <a:pt x="279" y="101"/>
                    <a:pt x="293" y="107"/>
                    <a:pt x="302" y="116"/>
                  </a:cubicBezTo>
                  <a:cubicBezTo>
                    <a:pt x="312" y="126"/>
                    <a:pt x="318" y="139"/>
                    <a:pt x="318" y="153"/>
                  </a:cubicBezTo>
                  <a:cubicBezTo>
                    <a:pt x="318" y="168"/>
                    <a:pt x="312" y="181"/>
                    <a:pt x="302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2" name="Audio Machine - Breath and Life">
            <a:hlinkClick r:id="" action="ppaction://media"/>
            <a:extLst>
              <a:ext uri="{FF2B5EF4-FFF2-40B4-BE49-F238E27FC236}">
                <a16:creationId xmlns:a16="http://schemas.microsoft.com/office/drawing/2014/main" xmlns="" id="{6376C3A0-AF3C-4CFD-BD06-FEB788089A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25483" y="16486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5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9" grpId="1"/>
      <p:bldP spid="10" grpId="0"/>
      <p:bldP spid="11" grpId="0"/>
      <p:bldP spid="54" grpId="0" bldLvl="0" animBg="1"/>
      <p:bldP spid="55" grpId="0" bldLvl="0" animBg="1"/>
      <p:bldP spid="60" grpId="0" bldLvl="0" animBg="1"/>
      <p:bldP spid="6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10800000">
            <a:off x="600" y="1751101"/>
            <a:ext cx="1333819" cy="90332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Group 99"/>
          <p:cNvGrpSpPr/>
          <p:nvPr/>
        </p:nvGrpSpPr>
        <p:grpSpPr>
          <a:xfrm>
            <a:off x="950374" y="1490613"/>
            <a:ext cx="5654225" cy="1163811"/>
            <a:chOff x="712330" y="1117960"/>
            <a:chExt cx="4240669" cy="872858"/>
          </a:xfrm>
        </p:grpSpPr>
        <p:sp>
          <p:nvSpPr>
            <p:cNvPr id="36" name="Pentagon 35"/>
            <p:cNvSpPr/>
            <p:nvPr/>
          </p:nvSpPr>
          <p:spPr>
            <a:xfrm rot="10800000" flipH="1">
              <a:off x="712330" y="1117960"/>
              <a:ext cx="4240669" cy="677493"/>
            </a:xfrm>
            <a:prstGeom prst="homePlate">
              <a:avLst/>
            </a:prstGeom>
            <a:solidFill>
              <a:schemeClr val="bg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Right Triangle 38"/>
            <p:cNvSpPr/>
            <p:nvPr/>
          </p:nvSpPr>
          <p:spPr>
            <a:xfrm rot="10800000">
              <a:off x="712330" y="1788667"/>
              <a:ext cx="288033" cy="20215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 rot="10800000">
            <a:off x="600" y="2973715"/>
            <a:ext cx="1333819" cy="90332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Group 100"/>
          <p:cNvGrpSpPr/>
          <p:nvPr/>
        </p:nvGrpSpPr>
        <p:grpSpPr>
          <a:xfrm>
            <a:off x="950374" y="2713228"/>
            <a:ext cx="5654225" cy="1163811"/>
            <a:chOff x="712330" y="2034921"/>
            <a:chExt cx="4240669" cy="872858"/>
          </a:xfrm>
        </p:grpSpPr>
        <p:sp>
          <p:nvSpPr>
            <p:cNvPr id="46" name="Pentagon 45"/>
            <p:cNvSpPr/>
            <p:nvPr/>
          </p:nvSpPr>
          <p:spPr>
            <a:xfrm rot="10800000" flipH="1">
              <a:off x="712331" y="2034921"/>
              <a:ext cx="4240668" cy="677493"/>
            </a:xfrm>
            <a:prstGeom prst="homePlat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Right Triangle 43"/>
            <p:cNvSpPr/>
            <p:nvPr/>
          </p:nvSpPr>
          <p:spPr>
            <a:xfrm rot="10800000">
              <a:off x="712330" y="2705628"/>
              <a:ext cx="288033" cy="20215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 rot="10800000">
            <a:off x="600" y="4196330"/>
            <a:ext cx="1333819" cy="90332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Group 101"/>
          <p:cNvGrpSpPr/>
          <p:nvPr/>
        </p:nvGrpSpPr>
        <p:grpSpPr>
          <a:xfrm>
            <a:off x="950374" y="3935843"/>
            <a:ext cx="5654225" cy="1163811"/>
            <a:chOff x="712330" y="2951882"/>
            <a:chExt cx="4240669" cy="872858"/>
          </a:xfrm>
        </p:grpSpPr>
        <p:sp>
          <p:nvSpPr>
            <p:cNvPr id="52" name="Pentagon 51"/>
            <p:cNvSpPr/>
            <p:nvPr/>
          </p:nvSpPr>
          <p:spPr>
            <a:xfrm rot="10800000" flipH="1">
              <a:off x="712331" y="2951882"/>
              <a:ext cx="4240668" cy="677493"/>
            </a:xfrm>
            <a:prstGeom prst="homePlat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Right Triangle 49"/>
            <p:cNvSpPr/>
            <p:nvPr/>
          </p:nvSpPr>
          <p:spPr>
            <a:xfrm rot="10800000">
              <a:off x="712330" y="3622589"/>
              <a:ext cx="288033" cy="20215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 rot="10800000">
            <a:off x="600" y="5418945"/>
            <a:ext cx="1333819" cy="903324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Group 102"/>
          <p:cNvGrpSpPr/>
          <p:nvPr/>
        </p:nvGrpSpPr>
        <p:grpSpPr>
          <a:xfrm>
            <a:off x="950374" y="5158457"/>
            <a:ext cx="5654225" cy="1163811"/>
            <a:chOff x="712330" y="3868843"/>
            <a:chExt cx="4240669" cy="872858"/>
          </a:xfrm>
        </p:grpSpPr>
        <p:sp>
          <p:nvSpPr>
            <p:cNvPr id="58" name="Pentagon 57"/>
            <p:cNvSpPr/>
            <p:nvPr/>
          </p:nvSpPr>
          <p:spPr>
            <a:xfrm rot="10800000" flipH="1">
              <a:off x="712331" y="3868843"/>
              <a:ext cx="4240668" cy="677493"/>
            </a:xfrm>
            <a:prstGeom prst="homePlat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Right Triangle 55"/>
            <p:cNvSpPr/>
            <p:nvPr/>
          </p:nvSpPr>
          <p:spPr>
            <a:xfrm rot="10800000">
              <a:off x="712330" y="4539550"/>
              <a:ext cx="288033" cy="20215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9" name="Freeform 113"/>
          <p:cNvSpPr>
            <a:spLocks noEditPoints="1"/>
          </p:cNvSpPr>
          <p:nvPr/>
        </p:nvSpPr>
        <p:spPr bwMode="auto">
          <a:xfrm>
            <a:off x="1328264" y="1713185"/>
            <a:ext cx="668739" cy="462107"/>
          </a:xfrm>
          <a:custGeom>
            <a:avLst/>
            <a:gdLst/>
            <a:ahLst/>
            <a:cxnLst>
              <a:cxn ang="0">
                <a:pos x="82" y="49"/>
              </a:cxn>
              <a:cxn ang="0">
                <a:pos x="74" y="57"/>
              </a:cxn>
              <a:cxn ang="0">
                <a:pos x="7" y="57"/>
              </a:cxn>
              <a:cxn ang="0">
                <a:pos x="0" y="49"/>
              </a:cxn>
              <a:cxn ang="0">
                <a:pos x="0" y="6"/>
              </a:cxn>
              <a:cxn ang="0">
                <a:pos x="10" y="6"/>
              </a:cxn>
              <a:cxn ang="0">
                <a:pos x="10" y="0"/>
              </a:cxn>
              <a:cxn ang="0">
                <a:pos x="82" y="0"/>
              </a:cxn>
              <a:cxn ang="0">
                <a:pos x="82" y="49"/>
              </a:cxn>
              <a:cxn ang="0">
                <a:pos x="10" y="11"/>
              </a:cxn>
              <a:cxn ang="0">
                <a:pos x="5" y="11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10" y="11"/>
              </a:cxn>
              <a:cxn ang="0">
                <a:pos x="77" y="6"/>
              </a:cxn>
              <a:cxn ang="0">
                <a:pos x="15" y="6"/>
              </a:cxn>
              <a:cxn ang="0">
                <a:pos x="15" y="49"/>
              </a:cxn>
              <a:cxn ang="0">
                <a:pos x="15" y="52"/>
              </a:cxn>
              <a:cxn ang="0">
                <a:pos x="74" y="52"/>
              </a:cxn>
              <a:cxn ang="0">
                <a:pos x="77" y="49"/>
              </a:cxn>
              <a:cxn ang="0">
                <a:pos x="77" y="6"/>
              </a:cxn>
              <a:cxn ang="0">
                <a:pos x="46" y="36"/>
              </a:cxn>
              <a:cxn ang="0">
                <a:pos x="20" y="36"/>
              </a:cxn>
              <a:cxn ang="0">
                <a:pos x="20" y="11"/>
              </a:cxn>
              <a:cxn ang="0">
                <a:pos x="46" y="11"/>
              </a:cxn>
              <a:cxn ang="0">
                <a:pos x="46" y="36"/>
              </a:cxn>
              <a:cxn ang="0">
                <a:pos x="46" y="47"/>
              </a:cxn>
              <a:cxn ang="0">
                <a:pos x="20" y="47"/>
              </a:cxn>
              <a:cxn ang="0">
                <a:pos x="20" y="42"/>
              </a:cxn>
              <a:cxn ang="0">
                <a:pos x="46" y="42"/>
              </a:cxn>
              <a:cxn ang="0">
                <a:pos x="46" y="47"/>
              </a:cxn>
              <a:cxn ang="0">
                <a:pos x="25" y="16"/>
              </a:cxn>
              <a:cxn ang="0">
                <a:pos x="25" y="31"/>
              </a:cxn>
              <a:cxn ang="0">
                <a:pos x="41" y="31"/>
              </a:cxn>
              <a:cxn ang="0">
                <a:pos x="41" y="16"/>
              </a:cxn>
              <a:cxn ang="0">
                <a:pos x="25" y="16"/>
              </a:cxn>
              <a:cxn ang="0">
                <a:pos x="72" y="16"/>
              </a:cxn>
              <a:cxn ang="0">
                <a:pos x="51" y="16"/>
              </a:cxn>
              <a:cxn ang="0">
                <a:pos x="51" y="11"/>
              </a:cxn>
              <a:cxn ang="0">
                <a:pos x="72" y="11"/>
              </a:cxn>
              <a:cxn ang="0">
                <a:pos x="72" y="16"/>
              </a:cxn>
              <a:cxn ang="0">
                <a:pos x="72" y="26"/>
              </a:cxn>
              <a:cxn ang="0">
                <a:pos x="51" y="26"/>
              </a:cxn>
              <a:cxn ang="0">
                <a:pos x="51" y="21"/>
              </a:cxn>
              <a:cxn ang="0">
                <a:pos x="72" y="21"/>
              </a:cxn>
              <a:cxn ang="0">
                <a:pos x="72" y="26"/>
              </a:cxn>
              <a:cxn ang="0">
                <a:pos x="72" y="36"/>
              </a:cxn>
              <a:cxn ang="0">
                <a:pos x="51" y="36"/>
              </a:cxn>
              <a:cxn ang="0">
                <a:pos x="51" y="31"/>
              </a:cxn>
              <a:cxn ang="0">
                <a:pos x="72" y="31"/>
              </a:cxn>
              <a:cxn ang="0">
                <a:pos x="72" y="36"/>
              </a:cxn>
              <a:cxn ang="0">
                <a:pos x="72" y="47"/>
              </a:cxn>
              <a:cxn ang="0">
                <a:pos x="51" y="47"/>
              </a:cxn>
              <a:cxn ang="0">
                <a:pos x="51" y="42"/>
              </a:cxn>
              <a:cxn ang="0">
                <a:pos x="72" y="42"/>
              </a:cxn>
              <a:cxn ang="0">
                <a:pos x="72" y="47"/>
              </a:cxn>
            </a:cxnLst>
            <a:rect l="0" t="0" r="r" b="b"/>
            <a:pathLst>
              <a:path w="82" h="57">
                <a:moveTo>
                  <a:pt x="82" y="49"/>
                </a:moveTo>
                <a:cubicBezTo>
                  <a:pt x="82" y="54"/>
                  <a:pt x="79" y="57"/>
                  <a:pt x="74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3" y="57"/>
                  <a:pt x="0" y="54"/>
                  <a:pt x="0" y="49"/>
                </a:cubicBezTo>
                <a:cubicBezTo>
                  <a:pt x="0" y="6"/>
                  <a:pt x="0" y="6"/>
                  <a:pt x="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0"/>
                  <a:pt x="10" y="0"/>
                  <a:pt x="10" y="0"/>
                </a:cubicBezTo>
                <a:cubicBezTo>
                  <a:pt x="82" y="0"/>
                  <a:pt x="82" y="0"/>
                  <a:pt x="82" y="0"/>
                </a:cubicBezTo>
                <a:lnTo>
                  <a:pt x="82" y="49"/>
                </a:lnTo>
                <a:close/>
                <a:moveTo>
                  <a:pt x="10" y="11"/>
                </a:moveTo>
                <a:cubicBezTo>
                  <a:pt x="5" y="11"/>
                  <a:pt x="5" y="11"/>
                  <a:pt x="5" y="11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lnTo>
                  <a:pt x="10" y="11"/>
                </a:lnTo>
                <a:close/>
                <a:moveTo>
                  <a:pt x="77" y="6"/>
                </a:moveTo>
                <a:cubicBezTo>
                  <a:pt x="15" y="6"/>
                  <a:pt x="15" y="6"/>
                  <a:pt x="15" y="6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50"/>
                  <a:pt x="15" y="51"/>
                  <a:pt x="15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6" y="52"/>
                  <a:pt x="77" y="51"/>
                  <a:pt x="77" y="49"/>
                </a:cubicBezTo>
                <a:lnTo>
                  <a:pt x="77" y="6"/>
                </a:lnTo>
                <a:close/>
                <a:moveTo>
                  <a:pt x="46" y="36"/>
                </a:moveTo>
                <a:cubicBezTo>
                  <a:pt x="20" y="36"/>
                  <a:pt x="20" y="36"/>
                  <a:pt x="20" y="36"/>
                </a:cubicBezTo>
                <a:cubicBezTo>
                  <a:pt x="20" y="11"/>
                  <a:pt x="20" y="11"/>
                  <a:pt x="20" y="11"/>
                </a:cubicBezTo>
                <a:cubicBezTo>
                  <a:pt x="46" y="11"/>
                  <a:pt x="46" y="11"/>
                  <a:pt x="46" y="11"/>
                </a:cubicBezTo>
                <a:lnTo>
                  <a:pt x="46" y="36"/>
                </a:lnTo>
                <a:close/>
                <a:moveTo>
                  <a:pt x="46" y="47"/>
                </a:moveTo>
                <a:cubicBezTo>
                  <a:pt x="20" y="47"/>
                  <a:pt x="20" y="47"/>
                  <a:pt x="20" y="47"/>
                </a:cubicBezTo>
                <a:cubicBezTo>
                  <a:pt x="20" y="42"/>
                  <a:pt x="20" y="42"/>
                  <a:pt x="20" y="42"/>
                </a:cubicBezTo>
                <a:cubicBezTo>
                  <a:pt x="46" y="42"/>
                  <a:pt x="46" y="42"/>
                  <a:pt x="46" y="42"/>
                </a:cubicBezTo>
                <a:lnTo>
                  <a:pt x="46" y="47"/>
                </a:lnTo>
                <a:close/>
                <a:moveTo>
                  <a:pt x="25" y="16"/>
                </a:moveTo>
                <a:cubicBezTo>
                  <a:pt x="25" y="31"/>
                  <a:pt x="25" y="31"/>
                  <a:pt x="25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6"/>
                  <a:pt x="41" y="16"/>
                  <a:pt x="41" y="16"/>
                </a:cubicBezTo>
                <a:lnTo>
                  <a:pt x="25" y="16"/>
                </a:lnTo>
                <a:close/>
                <a:moveTo>
                  <a:pt x="72" y="16"/>
                </a:moveTo>
                <a:cubicBezTo>
                  <a:pt x="51" y="16"/>
                  <a:pt x="51" y="16"/>
                  <a:pt x="51" y="16"/>
                </a:cubicBezTo>
                <a:cubicBezTo>
                  <a:pt x="51" y="11"/>
                  <a:pt x="51" y="11"/>
                  <a:pt x="51" y="11"/>
                </a:cubicBezTo>
                <a:cubicBezTo>
                  <a:pt x="72" y="11"/>
                  <a:pt x="72" y="11"/>
                  <a:pt x="72" y="11"/>
                </a:cubicBezTo>
                <a:lnTo>
                  <a:pt x="72" y="16"/>
                </a:lnTo>
                <a:close/>
                <a:moveTo>
                  <a:pt x="72" y="26"/>
                </a:moveTo>
                <a:cubicBezTo>
                  <a:pt x="51" y="26"/>
                  <a:pt x="51" y="26"/>
                  <a:pt x="51" y="26"/>
                </a:cubicBezTo>
                <a:cubicBezTo>
                  <a:pt x="51" y="21"/>
                  <a:pt x="51" y="21"/>
                  <a:pt x="51" y="21"/>
                </a:cubicBezTo>
                <a:cubicBezTo>
                  <a:pt x="72" y="21"/>
                  <a:pt x="72" y="21"/>
                  <a:pt x="72" y="21"/>
                </a:cubicBezTo>
                <a:lnTo>
                  <a:pt x="72" y="26"/>
                </a:lnTo>
                <a:close/>
                <a:moveTo>
                  <a:pt x="72" y="36"/>
                </a:moveTo>
                <a:cubicBezTo>
                  <a:pt x="51" y="36"/>
                  <a:pt x="51" y="36"/>
                  <a:pt x="51" y="36"/>
                </a:cubicBezTo>
                <a:cubicBezTo>
                  <a:pt x="51" y="31"/>
                  <a:pt x="51" y="31"/>
                  <a:pt x="51" y="31"/>
                </a:cubicBezTo>
                <a:cubicBezTo>
                  <a:pt x="72" y="31"/>
                  <a:pt x="72" y="31"/>
                  <a:pt x="72" y="31"/>
                </a:cubicBezTo>
                <a:lnTo>
                  <a:pt x="72" y="36"/>
                </a:lnTo>
                <a:close/>
                <a:moveTo>
                  <a:pt x="72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2"/>
                  <a:pt x="51" y="42"/>
                  <a:pt x="51" y="42"/>
                </a:cubicBezTo>
                <a:cubicBezTo>
                  <a:pt x="72" y="42"/>
                  <a:pt x="72" y="42"/>
                  <a:pt x="72" y="42"/>
                </a:cubicBezTo>
                <a:lnTo>
                  <a:pt x="72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Freeform 120"/>
          <p:cNvSpPr>
            <a:spLocks noEditPoints="1"/>
          </p:cNvSpPr>
          <p:nvPr/>
        </p:nvSpPr>
        <p:spPr bwMode="auto">
          <a:xfrm>
            <a:off x="1367369" y="2894877"/>
            <a:ext cx="590532" cy="506169"/>
          </a:xfrm>
          <a:custGeom>
            <a:avLst/>
            <a:gdLst/>
            <a:ahLst/>
            <a:cxnLst>
              <a:cxn ang="0">
                <a:pos x="11" y="58"/>
              </a:cxn>
              <a:cxn ang="0">
                <a:pos x="9" y="58"/>
              </a:cxn>
              <a:cxn ang="0">
                <a:pos x="0" y="49"/>
              </a:cxn>
              <a:cxn ang="0">
                <a:pos x="0" y="18"/>
              </a:cxn>
              <a:cxn ang="0">
                <a:pos x="9" y="9"/>
              </a:cxn>
              <a:cxn ang="0">
                <a:pos x="11" y="9"/>
              </a:cxn>
              <a:cxn ang="0">
                <a:pos x="11" y="58"/>
              </a:cxn>
              <a:cxn ang="0">
                <a:pos x="54" y="58"/>
              </a:cxn>
              <a:cxn ang="0">
                <a:pos x="15" y="58"/>
              </a:cxn>
              <a:cxn ang="0">
                <a:pos x="15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54" y="9"/>
              </a:cxn>
              <a:cxn ang="0">
                <a:pos x="54" y="58"/>
              </a:cxn>
              <a:cxn ang="0">
                <a:pos x="44" y="9"/>
              </a:cxn>
              <a:cxn ang="0">
                <a:pos x="44" y="4"/>
              </a:cxn>
              <a:cxn ang="0">
                <a:pos x="25" y="4"/>
              </a:cxn>
              <a:cxn ang="0">
                <a:pos x="25" y="9"/>
              </a:cxn>
              <a:cxn ang="0">
                <a:pos x="44" y="9"/>
              </a:cxn>
              <a:cxn ang="0">
                <a:pos x="68" y="49"/>
              </a:cxn>
              <a:cxn ang="0">
                <a:pos x="60" y="58"/>
              </a:cxn>
              <a:cxn ang="0">
                <a:pos x="58" y="58"/>
              </a:cxn>
              <a:cxn ang="0">
                <a:pos x="58" y="9"/>
              </a:cxn>
              <a:cxn ang="0">
                <a:pos x="60" y="9"/>
              </a:cxn>
              <a:cxn ang="0">
                <a:pos x="68" y="18"/>
              </a:cxn>
              <a:cxn ang="0">
                <a:pos x="68" y="49"/>
              </a:cxn>
            </a:cxnLst>
            <a:rect l="0" t="0" r="r" b="b"/>
            <a:pathLst>
              <a:path w="68" h="58">
                <a:moveTo>
                  <a:pt x="11" y="58"/>
                </a:moveTo>
                <a:cubicBezTo>
                  <a:pt x="9" y="58"/>
                  <a:pt x="9" y="58"/>
                  <a:pt x="9" y="58"/>
                </a:cubicBezTo>
                <a:cubicBezTo>
                  <a:pt x="4" y="58"/>
                  <a:pt x="0" y="54"/>
                  <a:pt x="0" y="4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3"/>
                  <a:pt x="4" y="9"/>
                  <a:pt x="9" y="9"/>
                </a:cubicBezTo>
                <a:cubicBezTo>
                  <a:pt x="11" y="9"/>
                  <a:pt x="11" y="9"/>
                  <a:pt x="11" y="9"/>
                </a:cubicBezTo>
                <a:lnTo>
                  <a:pt x="11" y="58"/>
                </a:lnTo>
                <a:close/>
                <a:moveTo>
                  <a:pt x="54" y="58"/>
                </a:moveTo>
                <a:cubicBezTo>
                  <a:pt x="15" y="58"/>
                  <a:pt x="15" y="58"/>
                  <a:pt x="15" y="58"/>
                </a:cubicBezTo>
                <a:cubicBezTo>
                  <a:pt x="15" y="9"/>
                  <a:pt x="15" y="9"/>
                  <a:pt x="15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54" y="9"/>
                  <a:pt x="54" y="9"/>
                  <a:pt x="54" y="9"/>
                </a:cubicBezTo>
                <a:lnTo>
                  <a:pt x="54" y="58"/>
                </a:lnTo>
                <a:close/>
                <a:moveTo>
                  <a:pt x="44" y="9"/>
                </a:moveTo>
                <a:cubicBezTo>
                  <a:pt x="44" y="4"/>
                  <a:pt x="44" y="4"/>
                  <a:pt x="44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68" y="49"/>
                </a:moveTo>
                <a:cubicBezTo>
                  <a:pt x="68" y="54"/>
                  <a:pt x="65" y="58"/>
                  <a:pt x="60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9"/>
                  <a:pt x="58" y="9"/>
                  <a:pt x="58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5" y="9"/>
                  <a:pt x="68" y="13"/>
                  <a:pt x="68" y="18"/>
                </a:cubicBezTo>
                <a:lnTo>
                  <a:pt x="68" y="4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Freeform 204"/>
          <p:cNvSpPr>
            <a:spLocks noEditPoints="1"/>
          </p:cNvSpPr>
          <p:nvPr/>
        </p:nvSpPr>
        <p:spPr bwMode="auto">
          <a:xfrm>
            <a:off x="1322110" y="4196329"/>
            <a:ext cx="681049" cy="452827"/>
          </a:xfrm>
          <a:custGeom>
            <a:avLst/>
            <a:gdLst/>
            <a:ahLst/>
            <a:cxnLst>
              <a:cxn ang="0">
                <a:pos x="86" y="15"/>
              </a:cxn>
              <a:cxn ang="0">
                <a:pos x="44" y="29"/>
              </a:cxn>
              <a:cxn ang="0">
                <a:pos x="43" y="29"/>
              </a:cxn>
              <a:cxn ang="0">
                <a:pos x="43" y="29"/>
              </a:cxn>
              <a:cxn ang="0">
                <a:pos x="18" y="21"/>
              </a:cxn>
              <a:cxn ang="0">
                <a:pos x="14" y="32"/>
              </a:cxn>
              <a:cxn ang="0">
                <a:pos x="17" y="36"/>
              </a:cxn>
              <a:cxn ang="0">
                <a:pos x="15" y="40"/>
              </a:cxn>
              <a:cxn ang="0">
                <a:pos x="17" y="56"/>
              </a:cxn>
              <a:cxn ang="0">
                <a:pos x="16" y="57"/>
              </a:cxn>
              <a:cxn ang="0">
                <a:pos x="16" y="58"/>
              </a:cxn>
              <a:cxn ang="0">
                <a:pos x="8" y="58"/>
              </a:cxn>
              <a:cxn ang="0">
                <a:pos x="7" y="57"/>
              </a:cxn>
              <a:cxn ang="0">
                <a:pos x="7" y="56"/>
              </a:cxn>
              <a:cxn ang="0">
                <a:pos x="9" y="40"/>
              </a:cxn>
              <a:cxn ang="0">
                <a:pos x="7" y="36"/>
              </a:cxn>
              <a:cxn ang="0">
                <a:pos x="10" y="32"/>
              </a:cxn>
              <a:cxn ang="0">
                <a:pos x="13" y="19"/>
              </a:cxn>
              <a:cxn ang="0">
                <a:pos x="1" y="15"/>
              </a:cxn>
              <a:cxn ang="0">
                <a:pos x="0" y="14"/>
              </a:cxn>
              <a:cxn ang="0">
                <a:pos x="1" y="13"/>
              </a:cxn>
              <a:cxn ang="0">
                <a:pos x="43" y="0"/>
              </a:cxn>
              <a:cxn ang="0">
                <a:pos x="43" y="0"/>
              </a:cxn>
              <a:cxn ang="0">
                <a:pos x="44" y="0"/>
              </a:cxn>
              <a:cxn ang="0">
                <a:pos x="86" y="13"/>
              </a:cxn>
              <a:cxn ang="0">
                <a:pos x="87" y="14"/>
              </a:cxn>
              <a:cxn ang="0">
                <a:pos x="86" y="15"/>
              </a:cxn>
              <a:cxn ang="0">
                <a:pos x="68" y="38"/>
              </a:cxn>
              <a:cxn ang="0">
                <a:pos x="43" y="48"/>
              </a:cxn>
              <a:cxn ang="0">
                <a:pos x="19" y="38"/>
              </a:cxn>
              <a:cxn ang="0">
                <a:pos x="20" y="26"/>
              </a:cxn>
              <a:cxn ang="0">
                <a:pos x="42" y="33"/>
              </a:cxn>
              <a:cxn ang="0">
                <a:pos x="43" y="34"/>
              </a:cxn>
              <a:cxn ang="0">
                <a:pos x="45" y="33"/>
              </a:cxn>
              <a:cxn ang="0">
                <a:pos x="67" y="26"/>
              </a:cxn>
              <a:cxn ang="0">
                <a:pos x="68" y="38"/>
              </a:cxn>
            </a:cxnLst>
            <a:rect l="0" t="0" r="r" b="b"/>
            <a:pathLst>
              <a:path w="87" h="58">
                <a:moveTo>
                  <a:pt x="86" y="15"/>
                </a:moveTo>
                <a:cubicBezTo>
                  <a:pt x="44" y="29"/>
                  <a:pt x="44" y="29"/>
                  <a:pt x="44" y="29"/>
                </a:cubicBezTo>
                <a:cubicBezTo>
                  <a:pt x="44" y="29"/>
                  <a:pt x="44" y="29"/>
                  <a:pt x="43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18" y="21"/>
                  <a:pt x="18" y="21"/>
                  <a:pt x="18" y="21"/>
                </a:cubicBezTo>
                <a:cubicBezTo>
                  <a:pt x="16" y="23"/>
                  <a:pt x="15" y="27"/>
                  <a:pt x="14" y="32"/>
                </a:cubicBezTo>
                <a:cubicBezTo>
                  <a:pt x="16" y="33"/>
                  <a:pt x="17" y="34"/>
                  <a:pt x="17" y="36"/>
                </a:cubicBezTo>
                <a:cubicBezTo>
                  <a:pt x="17" y="38"/>
                  <a:pt x="16" y="39"/>
                  <a:pt x="15" y="40"/>
                </a:cubicBezTo>
                <a:cubicBezTo>
                  <a:pt x="17" y="56"/>
                  <a:pt x="17" y="56"/>
                  <a:pt x="17" y="56"/>
                </a:cubicBezTo>
                <a:cubicBezTo>
                  <a:pt x="17" y="57"/>
                  <a:pt x="17" y="57"/>
                  <a:pt x="16" y="57"/>
                </a:cubicBezTo>
                <a:cubicBezTo>
                  <a:pt x="16" y="58"/>
                  <a:pt x="16" y="58"/>
                  <a:pt x="16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7" y="57"/>
                </a:cubicBezTo>
                <a:cubicBezTo>
                  <a:pt x="7" y="57"/>
                  <a:pt x="7" y="57"/>
                  <a:pt x="7" y="56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4"/>
                  <a:pt x="8" y="33"/>
                  <a:pt x="10" y="32"/>
                </a:cubicBezTo>
                <a:cubicBezTo>
                  <a:pt x="10" y="27"/>
                  <a:pt x="11" y="23"/>
                  <a:pt x="13" y="19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5"/>
                  <a:pt x="0" y="14"/>
                </a:cubicBezTo>
                <a:cubicBezTo>
                  <a:pt x="0" y="14"/>
                  <a:pt x="0" y="13"/>
                  <a:pt x="1" y="13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86" y="13"/>
                  <a:pt x="86" y="13"/>
                  <a:pt x="86" y="13"/>
                </a:cubicBezTo>
                <a:cubicBezTo>
                  <a:pt x="87" y="13"/>
                  <a:pt x="87" y="14"/>
                  <a:pt x="87" y="14"/>
                </a:cubicBezTo>
                <a:cubicBezTo>
                  <a:pt x="87" y="15"/>
                  <a:pt x="87" y="15"/>
                  <a:pt x="86" y="15"/>
                </a:cubicBezTo>
                <a:close/>
                <a:moveTo>
                  <a:pt x="68" y="38"/>
                </a:moveTo>
                <a:cubicBezTo>
                  <a:pt x="68" y="44"/>
                  <a:pt x="57" y="48"/>
                  <a:pt x="43" y="48"/>
                </a:cubicBezTo>
                <a:cubicBezTo>
                  <a:pt x="30" y="48"/>
                  <a:pt x="19" y="44"/>
                  <a:pt x="19" y="38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3" y="34"/>
                  <a:pt x="43" y="34"/>
                </a:cubicBezTo>
                <a:cubicBezTo>
                  <a:pt x="44" y="34"/>
                  <a:pt x="45" y="33"/>
                  <a:pt x="45" y="33"/>
                </a:cubicBezTo>
                <a:cubicBezTo>
                  <a:pt x="67" y="26"/>
                  <a:pt x="67" y="26"/>
                  <a:pt x="67" y="26"/>
                </a:cubicBezTo>
                <a:lnTo>
                  <a:pt x="6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Freeform 124"/>
          <p:cNvSpPr>
            <a:spLocks noEditPoints="1"/>
          </p:cNvSpPr>
          <p:nvPr/>
        </p:nvSpPr>
        <p:spPr bwMode="auto">
          <a:xfrm>
            <a:off x="1380203" y="5432961"/>
            <a:ext cx="564861" cy="380417"/>
          </a:xfrm>
          <a:custGeom>
            <a:avLst/>
            <a:gdLst/>
            <a:ahLst/>
            <a:cxnLst>
              <a:cxn ang="0">
                <a:pos x="68" y="43"/>
              </a:cxn>
              <a:cxn ang="0">
                <a:pos x="66" y="46"/>
              </a:cxn>
              <a:cxn ang="0">
                <a:pos x="2" y="46"/>
              </a:cxn>
              <a:cxn ang="0">
                <a:pos x="0" y="43"/>
              </a:cxn>
              <a:cxn ang="0">
                <a:pos x="0" y="2"/>
              </a:cxn>
              <a:cxn ang="0">
                <a:pos x="2" y="0"/>
              </a:cxn>
              <a:cxn ang="0">
                <a:pos x="66" y="0"/>
              </a:cxn>
              <a:cxn ang="0">
                <a:pos x="68" y="2"/>
              </a:cxn>
              <a:cxn ang="0">
                <a:pos x="68" y="43"/>
              </a:cxn>
              <a:cxn ang="0">
                <a:pos x="64" y="14"/>
              </a:cxn>
              <a:cxn ang="0">
                <a:pos x="55" y="4"/>
              </a:cxn>
              <a:cxn ang="0">
                <a:pos x="13" y="4"/>
              </a:cxn>
              <a:cxn ang="0">
                <a:pos x="4" y="14"/>
              </a:cxn>
              <a:cxn ang="0">
                <a:pos x="4" y="32"/>
              </a:cxn>
              <a:cxn ang="0">
                <a:pos x="13" y="41"/>
              </a:cxn>
              <a:cxn ang="0">
                <a:pos x="55" y="41"/>
              </a:cxn>
              <a:cxn ang="0">
                <a:pos x="64" y="32"/>
              </a:cxn>
              <a:cxn ang="0">
                <a:pos x="64" y="14"/>
              </a:cxn>
              <a:cxn ang="0">
                <a:pos x="34" y="38"/>
              </a:cxn>
              <a:cxn ang="0">
                <a:pos x="23" y="23"/>
              </a:cxn>
              <a:cxn ang="0">
                <a:pos x="34" y="8"/>
              </a:cxn>
              <a:cxn ang="0">
                <a:pos x="45" y="23"/>
              </a:cxn>
              <a:cxn ang="0">
                <a:pos x="34" y="38"/>
              </a:cxn>
              <a:cxn ang="0">
                <a:pos x="41" y="32"/>
              </a:cxn>
              <a:cxn ang="0">
                <a:pos x="41" y="28"/>
              </a:cxn>
              <a:cxn ang="0">
                <a:pos x="36" y="28"/>
              </a:cxn>
              <a:cxn ang="0">
                <a:pos x="36" y="12"/>
              </a:cxn>
              <a:cxn ang="0">
                <a:pos x="32" y="12"/>
              </a:cxn>
              <a:cxn ang="0">
                <a:pos x="27" y="17"/>
              </a:cxn>
              <a:cxn ang="0">
                <a:pos x="30" y="20"/>
              </a:cxn>
              <a:cxn ang="0">
                <a:pos x="32" y="18"/>
              </a:cxn>
              <a:cxn ang="0">
                <a:pos x="32" y="18"/>
              </a:cxn>
              <a:cxn ang="0">
                <a:pos x="32" y="28"/>
              </a:cxn>
              <a:cxn ang="0">
                <a:pos x="27" y="28"/>
              </a:cxn>
              <a:cxn ang="0">
                <a:pos x="27" y="32"/>
              </a:cxn>
              <a:cxn ang="0">
                <a:pos x="41" y="32"/>
              </a:cxn>
            </a:cxnLst>
            <a:rect l="0" t="0" r="r" b="b"/>
            <a:pathLst>
              <a:path w="68" h="46">
                <a:moveTo>
                  <a:pt x="68" y="43"/>
                </a:moveTo>
                <a:cubicBezTo>
                  <a:pt x="68" y="45"/>
                  <a:pt x="67" y="46"/>
                  <a:pt x="66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5"/>
                  <a:pt x="0" y="4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7" y="0"/>
                  <a:pt x="68" y="1"/>
                  <a:pt x="68" y="2"/>
                </a:cubicBezTo>
                <a:lnTo>
                  <a:pt x="68" y="43"/>
                </a:lnTo>
                <a:close/>
                <a:moveTo>
                  <a:pt x="64" y="14"/>
                </a:moveTo>
                <a:cubicBezTo>
                  <a:pt x="59" y="14"/>
                  <a:pt x="55" y="10"/>
                  <a:pt x="55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10"/>
                  <a:pt x="9" y="14"/>
                  <a:pt x="4" y="14"/>
                </a:cubicBezTo>
                <a:cubicBezTo>
                  <a:pt x="4" y="32"/>
                  <a:pt x="4" y="32"/>
                  <a:pt x="4" y="32"/>
                </a:cubicBezTo>
                <a:cubicBezTo>
                  <a:pt x="9" y="32"/>
                  <a:pt x="13" y="36"/>
                  <a:pt x="13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6"/>
                  <a:pt x="59" y="32"/>
                  <a:pt x="64" y="32"/>
                </a:cubicBezTo>
                <a:lnTo>
                  <a:pt x="64" y="14"/>
                </a:lnTo>
                <a:close/>
                <a:moveTo>
                  <a:pt x="34" y="38"/>
                </a:moveTo>
                <a:cubicBezTo>
                  <a:pt x="27" y="38"/>
                  <a:pt x="23" y="29"/>
                  <a:pt x="23" y="23"/>
                </a:cubicBezTo>
                <a:cubicBezTo>
                  <a:pt x="23" y="16"/>
                  <a:pt x="27" y="8"/>
                  <a:pt x="34" y="8"/>
                </a:cubicBezTo>
                <a:cubicBezTo>
                  <a:pt x="42" y="8"/>
                  <a:pt x="45" y="16"/>
                  <a:pt x="45" y="23"/>
                </a:cubicBezTo>
                <a:cubicBezTo>
                  <a:pt x="45" y="29"/>
                  <a:pt x="42" y="38"/>
                  <a:pt x="34" y="38"/>
                </a:cubicBezTo>
                <a:close/>
                <a:moveTo>
                  <a:pt x="41" y="32"/>
                </a:moveTo>
                <a:cubicBezTo>
                  <a:pt x="41" y="28"/>
                  <a:pt x="41" y="28"/>
                  <a:pt x="41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12"/>
                  <a:pt x="36" y="12"/>
                  <a:pt x="36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27" y="17"/>
                  <a:pt x="27" y="17"/>
                  <a:pt x="27" y="17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1" y="19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28"/>
                  <a:pt x="32" y="28"/>
                  <a:pt x="32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32"/>
                  <a:pt x="27" y="32"/>
                  <a:pt x="27" y="32"/>
                </a:cubicBezTo>
                <a:lnTo>
                  <a:pt x="41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Group 58"/>
          <p:cNvGrpSpPr/>
          <p:nvPr/>
        </p:nvGrpSpPr>
        <p:grpSpPr>
          <a:xfrm>
            <a:off x="2282605" y="1617576"/>
            <a:ext cx="3451963" cy="623607"/>
            <a:chOff x="7174424" y="1352592"/>
            <a:chExt cx="2588972" cy="467705"/>
          </a:xfrm>
        </p:grpSpPr>
        <p:sp>
          <p:nvSpPr>
            <p:cNvPr id="17" name="TextBox 16"/>
            <p:cNvSpPr txBox="1"/>
            <p:nvPr/>
          </p:nvSpPr>
          <p:spPr>
            <a:xfrm>
              <a:off x="7174424" y="1511687"/>
              <a:ext cx="2588972" cy="308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 passages of lorem ipsum available  majority have suffered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74424" y="1352592"/>
              <a:ext cx="845820" cy="16906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6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</p:grpSp>
      <p:grpSp>
        <p:nvGrpSpPr>
          <p:cNvPr id="12" name="Group 58"/>
          <p:cNvGrpSpPr/>
          <p:nvPr/>
        </p:nvGrpSpPr>
        <p:grpSpPr>
          <a:xfrm>
            <a:off x="2282605" y="2840081"/>
            <a:ext cx="3451963" cy="623607"/>
            <a:chOff x="7174424" y="1352592"/>
            <a:chExt cx="2588972" cy="467705"/>
          </a:xfrm>
        </p:grpSpPr>
        <p:sp>
          <p:nvSpPr>
            <p:cNvPr id="64" name="TextBox 63"/>
            <p:cNvSpPr txBox="1"/>
            <p:nvPr/>
          </p:nvSpPr>
          <p:spPr>
            <a:xfrm>
              <a:off x="7174424" y="1511687"/>
              <a:ext cx="2588972" cy="308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 passages of lorem ipsum available  majority have suffered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174424" y="1352592"/>
              <a:ext cx="845820" cy="16906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6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</p:grpSp>
      <p:grpSp>
        <p:nvGrpSpPr>
          <p:cNvPr id="13" name="Group 58"/>
          <p:cNvGrpSpPr/>
          <p:nvPr/>
        </p:nvGrpSpPr>
        <p:grpSpPr>
          <a:xfrm>
            <a:off x="2282605" y="4059132"/>
            <a:ext cx="3451963" cy="623607"/>
            <a:chOff x="7174424" y="1352592"/>
            <a:chExt cx="2588972" cy="467705"/>
          </a:xfrm>
        </p:grpSpPr>
        <p:sp>
          <p:nvSpPr>
            <p:cNvPr id="67" name="TextBox 66"/>
            <p:cNvSpPr txBox="1"/>
            <p:nvPr/>
          </p:nvSpPr>
          <p:spPr>
            <a:xfrm>
              <a:off x="7174424" y="1511687"/>
              <a:ext cx="2588972" cy="308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 passages of lorem ipsum available  majority have suffered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174424" y="1352592"/>
              <a:ext cx="845820" cy="16906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6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</p:grpSp>
      <p:grpSp>
        <p:nvGrpSpPr>
          <p:cNvPr id="14" name="Group 58"/>
          <p:cNvGrpSpPr/>
          <p:nvPr/>
        </p:nvGrpSpPr>
        <p:grpSpPr>
          <a:xfrm>
            <a:off x="2282605" y="5295656"/>
            <a:ext cx="3451963" cy="623607"/>
            <a:chOff x="7174424" y="1352592"/>
            <a:chExt cx="2588972" cy="467705"/>
          </a:xfrm>
        </p:grpSpPr>
        <p:sp>
          <p:nvSpPr>
            <p:cNvPr id="70" name="TextBox 69"/>
            <p:cNvSpPr txBox="1"/>
            <p:nvPr/>
          </p:nvSpPr>
          <p:spPr>
            <a:xfrm>
              <a:off x="7174424" y="1511687"/>
              <a:ext cx="2588972" cy="3086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 passages of lorem ipsum available  majority have suffered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174424" y="1352592"/>
              <a:ext cx="845820" cy="16906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6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</p:grpSp>
      <p:grpSp>
        <p:nvGrpSpPr>
          <p:cNvPr id="15" name="Group 71"/>
          <p:cNvGrpSpPr/>
          <p:nvPr/>
        </p:nvGrpSpPr>
        <p:grpSpPr>
          <a:xfrm>
            <a:off x="7863215" y="1505484"/>
            <a:ext cx="3456420" cy="857750"/>
            <a:chOff x="1315498" y="1113943"/>
            <a:chExt cx="2592315" cy="643312"/>
          </a:xfrm>
        </p:grpSpPr>
        <p:sp>
          <p:nvSpPr>
            <p:cNvPr id="73" name="Text Placeholder 3"/>
            <p:cNvSpPr txBox="1"/>
            <p:nvPr/>
          </p:nvSpPr>
          <p:spPr>
            <a:xfrm>
              <a:off x="1315499" y="1113943"/>
              <a:ext cx="920115" cy="1843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  <p:sp>
          <p:nvSpPr>
            <p:cNvPr id="74" name="Text Placeholder 3"/>
            <p:cNvSpPr txBox="1"/>
            <p:nvPr/>
          </p:nvSpPr>
          <p:spPr>
            <a:xfrm>
              <a:off x="1315498" y="1294340"/>
              <a:ext cx="2592315" cy="4629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 of passages of Lorem Ipsum available, but the majority</a:t>
              </a:r>
              <a:b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have suffered alteration in form.</a:t>
              </a:r>
            </a:p>
          </p:txBody>
        </p:sp>
      </p:grpSp>
      <p:sp>
        <p:nvSpPr>
          <p:cNvPr id="75" name="Text Placeholder 3"/>
          <p:cNvSpPr txBox="1"/>
          <p:nvPr/>
        </p:nvSpPr>
        <p:spPr>
          <a:xfrm>
            <a:off x="6918202" y="1445657"/>
            <a:ext cx="869950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grpSp>
        <p:nvGrpSpPr>
          <p:cNvPr id="16" name="Group 87"/>
          <p:cNvGrpSpPr/>
          <p:nvPr/>
        </p:nvGrpSpPr>
        <p:grpSpPr>
          <a:xfrm>
            <a:off x="7863215" y="2654666"/>
            <a:ext cx="3456420" cy="857750"/>
            <a:chOff x="1315498" y="1113943"/>
            <a:chExt cx="2592315" cy="643312"/>
          </a:xfrm>
        </p:grpSpPr>
        <p:sp>
          <p:nvSpPr>
            <p:cNvPr id="89" name="Text Placeholder 3"/>
            <p:cNvSpPr txBox="1"/>
            <p:nvPr/>
          </p:nvSpPr>
          <p:spPr>
            <a:xfrm>
              <a:off x="1315499" y="1113943"/>
              <a:ext cx="920115" cy="1843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  <p:sp>
          <p:nvSpPr>
            <p:cNvPr id="90" name="Text Placeholder 3"/>
            <p:cNvSpPr txBox="1"/>
            <p:nvPr/>
          </p:nvSpPr>
          <p:spPr>
            <a:xfrm>
              <a:off x="1315498" y="1294340"/>
              <a:ext cx="2592315" cy="4629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 of passages of Lorem Ipsum available, but the majority</a:t>
              </a:r>
              <a:b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have suffered alteration in form.</a:t>
              </a:r>
            </a:p>
          </p:txBody>
        </p:sp>
      </p:grpSp>
      <p:sp>
        <p:nvSpPr>
          <p:cNvPr id="91" name="Text Placeholder 3"/>
          <p:cNvSpPr txBox="1"/>
          <p:nvPr/>
        </p:nvSpPr>
        <p:spPr>
          <a:xfrm>
            <a:off x="6867974" y="2594840"/>
            <a:ext cx="869950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grpSp>
        <p:nvGrpSpPr>
          <p:cNvPr id="19" name="Group 91"/>
          <p:cNvGrpSpPr/>
          <p:nvPr/>
        </p:nvGrpSpPr>
        <p:grpSpPr>
          <a:xfrm>
            <a:off x="7863215" y="3886573"/>
            <a:ext cx="3456420" cy="857750"/>
            <a:chOff x="1315498" y="1113943"/>
            <a:chExt cx="2592315" cy="643312"/>
          </a:xfrm>
        </p:grpSpPr>
        <p:sp>
          <p:nvSpPr>
            <p:cNvPr id="93" name="Text Placeholder 3"/>
            <p:cNvSpPr txBox="1"/>
            <p:nvPr/>
          </p:nvSpPr>
          <p:spPr>
            <a:xfrm>
              <a:off x="1315499" y="1113943"/>
              <a:ext cx="920115" cy="1843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  <p:sp>
          <p:nvSpPr>
            <p:cNvPr id="94" name="Text Placeholder 3"/>
            <p:cNvSpPr txBox="1"/>
            <p:nvPr/>
          </p:nvSpPr>
          <p:spPr>
            <a:xfrm>
              <a:off x="1315498" y="1294340"/>
              <a:ext cx="2592315" cy="4629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 of passages of Lorem Ipsum available, but the majority</a:t>
              </a:r>
              <a:b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have suffered alteration in form.</a:t>
              </a:r>
            </a:p>
          </p:txBody>
        </p:sp>
      </p:grpSp>
      <p:sp>
        <p:nvSpPr>
          <p:cNvPr id="95" name="Text Placeholder 3"/>
          <p:cNvSpPr txBox="1"/>
          <p:nvPr/>
        </p:nvSpPr>
        <p:spPr>
          <a:xfrm>
            <a:off x="6867974" y="3826746"/>
            <a:ext cx="869950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grpSp>
        <p:nvGrpSpPr>
          <p:cNvPr id="20" name="Group 95"/>
          <p:cNvGrpSpPr/>
          <p:nvPr/>
        </p:nvGrpSpPr>
        <p:grpSpPr>
          <a:xfrm>
            <a:off x="7863215" y="5127676"/>
            <a:ext cx="3456420" cy="857750"/>
            <a:chOff x="1315498" y="1113943"/>
            <a:chExt cx="2592315" cy="643312"/>
          </a:xfrm>
        </p:grpSpPr>
        <p:sp>
          <p:nvSpPr>
            <p:cNvPr id="97" name="Text Placeholder 3"/>
            <p:cNvSpPr txBox="1"/>
            <p:nvPr/>
          </p:nvSpPr>
          <p:spPr>
            <a:xfrm>
              <a:off x="1315499" y="1113943"/>
              <a:ext cx="920115" cy="1843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  <p:sp>
          <p:nvSpPr>
            <p:cNvPr id="98" name="Text Placeholder 3"/>
            <p:cNvSpPr txBox="1"/>
            <p:nvPr/>
          </p:nvSpPr>
          <p:spPr>
            <a:xfrm>
              <a:off x="1315498" y="1294340"/>
              <a:ext cx="2592315" cy="46291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 of passages of Lorem Ipsum available, but the majority</a:t>
              </a:r>
              <a:b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have suffered alteration in form.</a:t>
              </a:r>
            </a:p>
          </p:txBody>
        </p:sp>
      </p:grpSp>
      <p:sp>
        <p:nvSpPr>
          <p:cNvPr id="99" name="Text Placeholder 3"/>
          <p:cNvSpPr txBox="1"/>
          <p:nvPr/>
        </p:nvSpPr>
        <p:spPr>
          <a:xfrm>
            <a:off x="6867974" y="5067849"/>
            <a:ext cx="869950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42" grpId="0" bldLvl="0" animBg="1"/>
      <p:bldP spid="48" grpId="0" bldLvl="0" animBg="1"/>
      <p:bldP spid="54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75" grpId="0"/>
      <p:bldP spid="91" grpId="0"/>
      <p:bldP spid="95" grpId="0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7" name="Arc 7"/>
          <p:cNvSpPr/>
          <p:nvPr/>
        </p:nvSpPr>
        <p:spPr>
          <a:xfrm>
            <a:off x="3352765" y="1215390"/>
            <a:ext cx="5486400" cy="5486400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Arc 8"/>
          <p:cNvSpPr/>
          <p:nvPr/>
        </p:nvSpPr>
        <p:spPr>
          <a:xfrm>
            <a:off x="6095965" y="2602974"/>
            <a:ext cx="2722736" cy="272273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Arc 9"/>
          <p:cNvSpPr/>
          <p:nvPr/>
        </p:nvSpPr>
        <p:spPr>
          <a:xfrm>
            <a:off x="3373229" y="2602974"/>
            <a:ext cx="2722736" cy="272273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Arc 11"/>
          <p:cNvSpPr/>
          <p:nvPr/>
        </p:nvSpPr>
        <p:spPr>
          <a:xfrm>
            <a:off x="4734597" y="2602974"/>
            <a:ext cx="2722736" cy="2722736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Freeform 101"/>
          <p:cNvSpPr>
            <a:spLocks noEditPoints="1"/>
          </p:cNvSpPr>
          <p:nvPr/>
        </p:nvSpPr>
        <p:spPr bwMode="auto">
          <a:xfrm>
            <a:off x="2882900" y="4374849"/>
            <a:ext cx="980659" cy="649835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chemeClr val="bg1">
              <a:alpha val="56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Freeform 42"/>
          <p:cNvSpPr>
            <a:spLocks noEditPoints="1"/>
          </p:cNvSpPr>
          <p:nvPr/>
        </p:nvSpPr>
        <p:spPr bwMode="auto">
          <a:xfrm>
            <a:off x="8427140" y="4324049"/>
            <a:ext cx="818008" cy="704108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Freeform 157"/>
          <p:cNvSpPr>
            <a:spLocks noEditPoints="1"/>
          </p:cNvSpPr>
          <p:nvPr/>
        </p:nvSpPr>
        <p:spPr bwMode="auto">
          <a:xfrm>
            <a:off x="4448598" y="4323355"/>
            <a:ext cx="572647" cy="701329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>
              <a:alpha val="56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Freeform 86"/>
          <p:cNvSpPr>
            <a:spLocks noEditPoints="1"/>
          </p:cNvSpPr>
          <p:nvPr/>
        </p:nvSpPr>
        <p:spPr bwMode="auto">
          <a:xfrm>
            <a:off x="7274017" y="4324048"/>
            <a:ext cx="434945" cy="731809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>
              <a:alpha val="56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Freeform 5"/>
          <p:cNvSpPr>
            <a:spLocks noEditPoints="1"/>
          </p:cNvSpPr>
          <p:nvPr/>
        </p:nvSpPr>
        <p:spPr bwMode="auto">
          <a:xfrm>
            <a:off x="5635109" y="4175241"/>
            <a:ext cx="921712" cy="92171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>
              <a:alpha val="56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Oval 17"/>
          <p:cNvSpPr/>
          <p:nvPr/>
        </p:nvSpPr>
        <p:spPr>
          <a:xfrm>
            <a:off x="3199147" y="3762798"/>
            <a:ext cx="307237" cy="30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Oval 18"/>
          <p:cNvSpPr/>
          <p:nvPr/>
        </p:nvSpPr>
        <p:spPr>
          <a:xfrm>
            <a:off x="4580979" y="3762798"/>
            <a:ext cx="307237" cy="30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Oval 19"/>
          <p:cNvSpPr/>
          <p:nvPr/>
        </p:nvSpPr>
        <p:spPr>
          <a:xfrm>
            <a:off x="5942347" y="3762798"/>
            <a:ext cx="307237" cy="30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Oval 20"/>
          <p:cNvSpPr/>
          <p:nvPr/>
        </p:nvSpPr>
        <p:spPr>
          <a:xfrm>
            <a:off x="7303715" y="3762798"/>
            <a:ext cx="307237" cy="30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Oval 21"/>
          <p:cNvSpPr/>
          <p:nvPr/>
        </p:nvSpPr>
        <p:spPr>
          <a:xfrm>
            <a:off x="8685547" y="3762798"/>
            <a:ext cx="307237" cy="3072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1" name="Group 56"/>
          <p:cNvGrpSpPr/>
          <p:nvPr/>
        </p:nvGrpSpPr>
        <p:grpSpPr>
          <a:xfrm>
            <a:off x="6432227" y="5114666"/>
            <a:ext cx="2205687" cy="1095555"/>
            <a:chOff x="-296510" y="1406858"/>
            <a:chExt cx="1654265" cy="821666"/>
          </a:xfrm>
        </p:grpSpPr>
        <p:sp>
          <p:nvSpPr>
            <p:cNvPr id="72" name="TextBox 26"/>
            <p:cNvSpPr txBox="1"/>
            <p:nvPr/>
          </p:nvSpPr>
          <p:spPr>
            <a:xfrm>
              <a:off x="-296510" y="1611304"/>
              <a:ext cx="1654265" cy="617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 passages of lorem ipsum available  majority have alteration </a:t>
              </a:r>
            </a:p>
          </p:txBody>
        </p:sp>
        <p:sp>
          <p:nvSpPr>
            <p:cNvPr id="73" name="Rectangle 27"/>
            <p:cNvSpPr/>
            <p:nvPr/>
          </p:nvSpPr>
          <p:spPr>
            <a:xfrm>
              <a:off x="70563" y="1406858"/>
              <a:ext cx="920115" cy="1843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</p:grpSp>
      <p:grpSp>
        <p:nvGrpSpPr>
          <p:cNvPr id="74" name="Group 56"/>
          <p:cNvGrpSpPr/>
          <p:nvPr/>
        </p:nvGrpSpPr>
        <p:grpSpPr>
          <a:xfrm>
            <a:off x="642502" y="4090900"/>
            <a:ext cx="2086779" cy="889815"/>
            <a:chOff x="414602" y="1406858"/>
            <a:chExt cx="1565084" cy="667361"/>
          </a:xfrm>
        </p:grpSpPr>
        <p:sp>
          <p:nvSpPr>
            <p:cNvPr id="75" name="TextBox 32"/>
            <p:cNvSpPr txBox="1"/>
            <p:nvPr/>
          </p:nvSpPr>
          <p:spPr>
            <a:xfrm>
              <a:off x="414602" y="1611304"/>
              <a:ext cx="1565084" cy="4629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 passages of lorem ipsum available  majority</a:t>
              </a:r>
            </a:p>
          </p:txBody>
        </p:sp>
        <p:sp>
          <p:nvSpPr>
            <p:cNvPr id="76" name="Rectangle 33"/>
            <p:cNvSpPr/>
            <p:nvPr/>
          </p:nvSpPr>
          <p:spPr>
            <a:xfrm>
              <a:off x="1059571" y="1406858"/>
              <a:ext cx="920115" cy="1843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</p:grpSp>
      <p:grpSp>
        <p:nvGrpSpPr>
          <p:cNvPr id="77" name="Group 56"/>
          <p:cNvGrpSpPr/>
          <p:nvPr/>
        </p:nvGrpSpPr>
        <p:grpSpPr>
          <a:xfrm>
            <a:off x="9556392" y="4090900"/>
            <a:ext cx="2086779" cy="889815"/>
            <a:chOff x="414602" y="1406858"/>
            <a:chExt cx="1565084" cy="667361"/>
          </a:xfrm>
        </p:grpSpPr>
        <p:sp>
          <p:nvSpPr>
            <p:cNvPr id="78" name="TextBox 41"/>
            <p:cNvSpPr txBox="1"/>
            <p:nvPr/>
          </p:nvSpPr>
          <p:spPr>
            <a:xfrm>
              <a:off x="414602" y="1611304"/>
              <a:ext cx="1565084" cy="4629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 passages of lorem ipsum available  majority</a:t>
              </a:r>
            </a:p>
          </p:txBody>
        </p:sp>
        <p:sp>
          <p:nvSpPr>
            <p:cNvPr id="79" name="Rectangle 42"/>
            <p:cNvSpPr/>
            <p:nvPr/>
          </p:nvSpPr>
          <p:spPr>
            <a:xfrm>
              <a:off x="414602" y="1406858"/>
              <a:ext cx="920115" cy="1843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</p:grpSp>
      <p:grpSp>
        <p:nvGrpSpPr>
          <p:cNvPr id="80" name="Group 56"/>
          <p:cNvGrpSpPr/>
          <p:nvPr/>
        </p:nvGrpSpPr>
        <p:grpSpPr>
          <a:xfrm>
            <a:off x="3631754" y="5114666"/>
            <a:ext cx="2205687" cy="1095555"/>
            <a:chOff x="-296510" y="1406858"/>
            <a:chExt cx="1654265" cy="821666"/>
          </a:xfrm>
        </p:grpSpPr>
        <p:sp>
          <p:nvSpPr>
            <p:cNvPr id="81" name="TextBox 50"/>
            <p:cNvSpPr txBox="1"/>
            <p:nvPr/>
          </p:nvSpPr>
          <p:spPr>
            <a:xfrm>
              <a:off x="-296510" y="1611304"/>
              <a:ext cx="1654265" cy="617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 passages of lorem ipsum available  majority have alteration </a:t>
              </a:r>
            </a:p>
          </p:txBody>
        </p:sp>
        <p:sp>
          <p:nvSpPr>
            <p:cNvPr id="82" name="Rectangle 51"/>
            <p:cNvSpPr/>
            <p:nvPr/>
          </p:nvSpPr>
          <p:spPr>
            <a:xfrm>
              <a:off x="70563" y="1406858"/>
              <a:ext cx="920115" cy="1843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79" name="Freeform 7"/>
          <p:cNvSpPr/>
          <p:nvPr/>
        </p:nvSpPr>
        <p:spPr bwMode="auto">
          <a:xfrm>
            <a:off x="7965914" y="1817897"/>
            <a:ext cx="3054351" cy="2550584"/>
          </a:xfrm>
          <a:custGeom>
            <a:avLst/>
            <a:gdLst/>
            <a:ahLst/>
            <a:cxnLst>
              <a:cxn ang="0">
                <a:pos x="1443" y="0"/>
              </a:cxn>
              <a:cxn ang="0">
                <a:pos x="716" y="474"/>
              </a:cxn>
              <a:cxn ang="0">
                <a:pos x="0" y="1205"/>
              </a:cxn>
              <a:cxn ang="0">
                <a:pos x="726" y="737"/>
              </a:cxn>
              <a:cxn ang="0">
                <a:pos x="1443" y="0"/>
              </a:cxn>
            </a:cxnLst>
            <a:rect l="0" t="0" r="r" b="b"/>
            <a:pathLst>
              <a:path w="1443" h="1205">
                <a:moveTo>
                  <a:pt x="1443" y="0"/>
                </a:moveTo>
                <a:lnTo>
                  <a:pt x="716" y="474"/>
                </a:lnTo>
                <a:lnTo>
                  <a:pt x="0" y="1205"/>
                </a:lnTo>
                <a:lnTo>
                  <a:pt x="726" y="737"/>
                </a:lnTo>
                <a:lnTo>
                  <a:pt x="144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81" name="Freeform 9"/>
          <p:cNvSpPr/>
          <p:nvPr/>
        </p:nvSpPr>
        <p:spPr bwMode="auto">
          <a:xfrm>
            <a:off x="6346663" y="1817897"/>
            <a:ext cx="3050117" cy="2550584"/>
          </a:xfrm>
          <a:custGeom>
            <a:avLst/>
            <a:gdLst/>
            <a:ahLst/>
            <a:cxnLst>
              <a:cxn ang="0">
                <a:pos x="1441" y="0"/>
              </a:cxn>
              <a:cxn ang="0">
                <a:pos x="715" y="474"/>
              </a:cxn>
              <a:cxn ang="0">
                <a:pos x="0" y="1205"/>
              </a:cxn>
              <a:cxn ang="0">
                <a:pos x="727" y="739"/>
              </a:cxn>
              <a:cxn ang="0">
                <a:pos x="1441" y="0"/>
              </a:cxn>
            </a:cxnLst>
            <a:rect l="0" t="0" r="r" b="b"/>
            <a:pathLst>
              <a:path w="1441" h="1205">
                <a:moveTo>
                  <a:pt x="1441" y="0"/>
                </a:moveTo>
                <a:lnTo>
                  <a:pt x="715" y="474"/>
                </a:lnTo>
                <a:lnTo>
                  <a:pt x="0" y="1205"/>
                </a:lnTo>
                <a:lnTo>
                  <a:pt x="727" y="739"/>
                </a:lnTo>
                <a:lnTo>
                  <a:pt x="144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83" name="Freeform 11"/>
          <p:cNvSpPr/>
          <p:nvPr/>
        </p:nvSpPr>
        <p:spPr bwMode="auto">
          <a:xfrm>
            <a:off x="4714713" y="1820015"/>
            <a:ext cx="3048000" cy="2546351"/>
          </a:xfrm>
          <a:custGeom>
            <a:avLst/>
            <a:gdLst/>
            <a:ahLst/>
            <a:cxnLst>
              <a:cxn ang="0">
                <a:pos x="1440" y="0"/>
              </a:cxn>
              <a:cxn ang="0">
                <a:pos x="716" y="473"/>
              </a:cxn>
              <a:cxn ang="0">
                <a:pos x="0" y="1203"/>
              </a:cxn>
              <a:cxn ang="0">
                <a:pos x="726" y="737"/>
              </a:cxn>
              <a:cxn ang="0">
                <a:pos x="1440" y="0"/>
              </a:cxn>
            </a:cxnLst>
            <a:rect l="0" t="0" r="r" b="b"/>
            <a:pathLst>
              <a:path w="1440" h="1203">
                <a:moveTo>
                  <a:pt x="1440" y="0"/>
                </a:moveTo>
                <a:lnTo>
                  <a:pt x="716" y="473"/>
                </a:lnTo>
                <a:lnTo>
                  <a:pt x="0" y="1203"/>
                </a:lnTo>
                <a:lnTo>
                  <a:pt x="726" y="737"/>
                </a:lnTo>
                <a:lnTo>
                  <a:pt x="144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85" name="Freeform 13"/>
          <p:cNvSpPr/>
          <p:nvPr/>
        </p:nvSpPr>
        <p:spPr bwMode="auto">
          <a:xfrm>
            <a:off x="1465335" y="1817897"/>
            <a:ext cx="3050117" cy="2550584"/>
          </a:xfrm>
          <a:custGeom>
            <a:avLst/>
            <a:gdLst/>
            <a:ahLst/>
            <a:cxnLst>
              <a:cxn ang="0">
                <a:pos x="1441" y="0"/>
              </a:cxn>
              <a:cxn ang="0">
                <a:pos x="714" y="474"/>
              </a:cxn>
              <a:cxn ang="0">
                <a:pos x="0" y="1205"/>
              </a:cxn>
              <a:cxn ang="0">
                <a:pos x="727" y="737"/>
              </a:cxn>
              <a:cxn ang="0">
                <a:pos x="1441" y="0"/>
              </a:cxn>
            </a:cxnLst>
            <a:rect l="0" t="0" r="r" b="b"/>
            <a:pathLst>
              <a:path w="1441" h="1205">
                <a:moveTo>
                  <a:pt x="1441" y="0"/>
                </a:moveTo>
                <a:lnTo>
                  <a:pt x="714" y="474"/>
                </a:lnTo>
                <a:lnTo>
                  <a:pt x="0" y="1205"/>
                </a:lnTo>
                <a:lnTo>
                  <a:pt x="727" y="737"/>
                </a:lnTo>
                <a:lnTo>
                  <a:pt x="144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87" name="Freeform 15"/>
          <p:cNvSpPr/>
          <p:nvPr/>
        </p:nvSpPr>
        <p:spPr bwMode="auto">
          <a:xfrm>
            <a:off x="3082763" y="1820015"/>
            <a:ext cx="3050117" cy="2546351"/>
          </a:xfrm>
          <a:custGeom>
            <a:avLst/>
            <a:gdLst/>
            <a:ahLst/>
            <a:cxnLst>
              <a:cxn ang="0">
                <a:pos x="1441" y="0"/>
              </a:cxn>
              <a:cxn ang="0">
                <a:pos x="714" y="472"/>
              </a:cxn>
              <a:cxn ang="0">
                <a:pos x="0" y="1203"/>
              </a:cxn>
              <a:cxn ang="0">
                <a:pos x="725" y="737"/>
              </a:cxn>
              <a:cxn ang="0">
                <a:pos x="1441" y="0"/>
              </a:cxn>
            </a:cxnLst>
            <a:rect l="0" t="0" r="r" b="b"/>
            <a:pathLst>
              <a:path w="1441" h="1203">
                <a:moveTo>
                  <a:pt x="1441" y="0"/>
                </a:moveTo>
                <a:lnTo>
                  <a:pt x="714" y="472"/>
                </a:lnTo>
                <a:lnTo>
                  <a:pt x="0" y="1203"/>
                </a:lnTo>
                <a:lnTo>
                  <a:pt x="725" y="737"/>
                </a:lnTo>
                <a:lnTo>
                  <a:pt x="1441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1263405" y="1628457"/>
            <a:ext cx="2444751" cy="2561167"/>
            <a:chOff x="703263" y="1359455"/>
            <a:chExt cx="1833563" cy="1920875"/>
          </a:xfrm>
        </p:grpSpPr>
        <p:sp>
          <p:nvSpPr>
            <p:cNvPr id="3084" name="Freeform 12"/>
            <p:cNvSpPr/>
            <p:nvPr/>
          </p:nvSpPr>
          <p:spPr bwMode="auto">
            <a:xfrm>
              <a:off x="703263" y="1359455"/>
              <a:ext cx="1833563" cy="1920875"/>
            </a:xfrm>
            <a:custGeom>
              <a:avLst/>
              <a:gdLst/>
              <a:ahLst/>
              <a:cxnLst>
                <a:cxn ang="0">
                  <a:pos x="213" y="1210"/>
                </a:cxn>
                <a:cxn ang="0">
                  <a:pos x="0" y="981"/>
                </a:cxn>
                <a:cxn ang="0">
                  <a:pos x="938" y="0"/>
                </a:cxn>
                <a:cxn ang="0">
                  <a:pos x="1155" y="216"/>
                </a:cxn>
                <a:cxn ang="0">
                  <a:pos x="213" y="1210"/>
                </a:cxn>
              </a:cxnLst>
              <a:rect l="0" t="0" r="r" b="b"/>
              <a:pathLst>
                <a:path w="1155" h="1210">
                  <a:moveTo>
                    <a:pt x="213" y="1210"/>
                  </a:moveTo>
                  <a:lnTo>
                    <a:pt x="0" y="981"/>
                  </a:lnTo>
                  <a:lnTo>
                    <a:pt x="938" y="0"/>
                  </a:lnTo>
                  <a:lnTo>
                    <a:pt x="1155" y="216"/>
                  </a:lnTo>
                  <a:lnTo>
                    <a:pt x="213" y="121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Text Placeholder 3"/>
            <p:cNvSpPr txBox="1"/>
            <p:nvPr/>
          </p:nvSpPr>
          <p:spPr>
            <a:xfrm rot="18790397">
              <a:off x="1034166" y="2253227"/>
              <a:ext cx="1074420" cy="21526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86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</p:grpSp>
      <p:grpSp>
        <p:nvGrpSpPr>
          <p:cNvPr id="3" name="Group 44"/>
          <p:cNvGrpSpPr/>
          <p:nvPr/>
        </p:nvGrpSpPr>
        <p:grpSpPr>
          <a:xfrm>
            <a:off x="2581114" y="1811549"/>
            <a:ext cx="2440517" cy="2563284"/>
            <a:chOff x="1935385" y="1358661"/>
            <a:chExt cx="1830388" cy="1922463"/>
          </a:xfrm>
        </p:grpSpPr>
        <p:sp>
          <p:nvSpPr>
            <p:cNvPr id="3086" name="Freeform 14"/>
            <p:cNvSpPr/>
            <p:nvPr/>
          </p:nvSpPr>
          <p:spPr bwMode="auto">
            <a:xfrm>
              <a:off x="1935385" y="1358661"/>
              <a:ext cx="1830388" cy="1922463"/>
            </a:xfrm>
            <a:custGeom>
              <a:avLst/>
              <a:gdLst/>
              <a:ahLst/>
              <a:cxnLst>
                <a:cxn ang="0">
                  <a:pos x="211" y="1211"/>
                </a:cxn>
                <a:cxn ang="0">
                  <a:pos x="0" y="981"/>
                </a:cxn>
                <a:cxn ang="0">
                  <a:pos x="936" y="0"/>
                </a:cxn>
                <a:cxn ang="0">
                  <a:pos x="1153" y="218"/>
                </a:cxn>
                <a:cxn ang="0">
                  <a:pos x="211" y="1211"/>
                </a:cxn>
              </a:cxnLst>
              <a:rect l="0" t="0" r="r" b="b"/>
              <a:pathLst>
                <a:path w="1153" h="1211">
                  <a:moveTo>
                    <a:pt x="211" y="1211"/>
                  </a:moveTo>
                  <a:lnTo>
                    <a:pt x="0" y="981"/>
                  </a:lnTo>
                  <a:lnTo>
                    <a:pt x="936" y="0"/>
                  </a:lnTo>
                  <a:lnTo>
                    <a:pt x="1153" y="218"/>
                  </a:lnTo>
                  <a:lnTo>
                    <a:pt x="211" y="1211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Text Placeholder 3"/>
            <p:cNvSpPr txBox="1"/>
            <p:nvPr/>
          </p:nvSpPr>
          <p:spPr>
            <a:xfrm rot="18790397">
              <a:off x="2247908" y="2253226"/>
              <a:ext cx="1074420" cy="21526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86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</p:grpSp>
      <p:grpSp>
        <p:nvGrpSpPr>
          <p:cNvPr id="6" name="Group 45"/>
          <p:cNvGrpSpPr/>
          <p:nvPr/>
        </p:nvGrpSpPr>
        <p:grpSpPr>
          <a:xfrm>
            <a:off x="4215181" y="1812607"/>
            <a:ext cx="2442633" cy="2561167"/>
            <a:chOff x="3160935" y="1359455"/>
            <a:chExt cx="1831975" cy="1920875"/>
          </a:xfrm>
        </p:grpSpPr>
        <p:sp>
          <p:nvSpPr>
            <p:cNvPr id="3082" name="Freeform 10"/>
            <p:cNvSpPr/>
            <p:nvPr/>
          </p:nvSpPr>
          <p:spPr bwMode="auto">
            <a:xfrm>
              <a:off x="3160935" y="1359455"/>
              <a:ext cx="1831975" cy="1920875"/>
            </a:xfrm>
            <a:custGeom>
              <a:avLst/>
              <a:gdLst/>
              <a:ahLst/>
              <a:cxnLst>
                <a:cxn ang="0">
                  <a:pos x="212" y="1210"/>
                </a:cxn>
                <a:cxn ang="0">
                  <a:pos x="0" y="981"/>
                </a:cxn>
                <a:cxn ang="0">
                  <a:pos x="936" y="0"/>
                </a:cxn>
                <a:cxn ang="0">
                  <a:pos x="1154" y="216"/>
                </a:cxn>
                <a:cxn ang="0">
                  <a:pos x="212" y="1210"/>
                </a:cxn>
              </a:cxnLst>
              <a:rect l="0" t="0" r="r" b="b"/>
              <a:pathLst>
                <a:path w="1154" h="1210">
                  <a:moveTo>
                    <a:pt x="212" y="1210"/>
                  </a:moveTo>
                  <a:lnTo>
                    <a:pt x="0" y="981"/>
                  </a:lnTo>
                  <a:lnTo>
                    <a:pt x="936" y="0"/>
                  </a:lnTo>
                  <a:lnTo>
                    <a:pt x="1154" y="216"/>
                  </a:lnTo>
                  <a:lnTo>
                    <a:pt x="212" y="121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Text Placeholder 3"/>
            <p:cNvSpPr txBox="1"/>
            <p:nvPr/>
          </p:nvSpPr>
          <p:spPr>
            <a:xfrm rot="18790397">
              <a:off x="3489899" y="2253227"/>
              <a:ext cx="1074420" cy="21526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86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</p:grpSp>
      <p:grpSp>
        <p:nvGrpSpPr>
          <p:cNvPr id="7" name="Group 46"/>
          <p:cNvGrpSpPr/>
          <p:nvPr/>
        </p:nvGrpSpPr>
        <p:grpSpPr>
          <a:xfrm>
            <a:off x="5845013" y="1812607"/>
            <a:ext cx="2446867" cy="2561167"/>
            <a:chOff x="4383310" y="1359455"/>
            <a:chExt cx="1835150" cy="1920875"/>
          </a:xfrm>
        </p:grpSpPr>
        <p:sp>
          <p:nvSpPr>
            <p:cNvPr id="3080" name="Freeform 8"/>
            <p:cNvSpPr/>
            <p:nvPr/>
          </p:nvSpPr>
          <p:spPr bwMode="auto">
            <a:xfrm>
              <a:off x="4383310" y="1359455"/>
              <a:ext cx="1835150" cy="1920875"/>
            </a:xfrm>
            <a:custGeom>
              <a:avLst/>
              <a:gdLst/>
              <a:ahLst/>
              <a:cxnLst>
                <a:cxn ang="0">
                  <a:pos x="211" y="1210"/>
                </a:cxn>
                <a:cxn ang="0">
                  <a:pos x="0" y="981"/>
                </a:cxn>
                <a:cxn ang="0">
                  <a:pos x="938" y="0"/>
                </a:cxn>
                <a:cxn ang="0">
                  <a:pos x="1156" y="216"/>
                </a:cxn>
                <a:cxn ang="0">
                  <a:pos x="211" y="1210"/>
                </a:cxn>
              </a:cxnLst>
              <a:rect l="0" t="0" r="r" b="b"/>
              <a:pathLst>
                <a:path w="1156" h="1210">
                  <a:moveTo>
                    <a:pt x="211" y="1210"/>
                  </a:moveTo>
                  <a:lnTo>
                    <a:pt x="0" y="981"/>
                  </a:lnTo>
                  <a:lnTo>
                    <a:pt x="938" y="0"/>
                  </a:lnTo>
                  <a:lnTo>
                    <a:pt x="1156" y="216"/>
                  </a:lnTo>
                  <a:lnTo>
                    <a:pt x="211" y="121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Text Placeholder 3"/>
            <p:cNvSpPr txBox="1"/>
            <p:nvPr/>
          </p:nvSpPr>
          <p:spPr>
            <a:xfrm rot="18790397">
              <a:off x="4709099" y="2253227"/>
              <a:ext cx="1074420" cy="215265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86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</p:grpSp>
      <p:grpSp>
        <p:nvGrpSpPr>
          <p:cNvPr id="9" name="Group 47"/>
          <p:cNvGrpSpPr/>
          <p:nvPr/>
        </p:nvGrpSpPr>
        <p:grpSpPr>
          <a:xfrm>
            <a:off x="7466381" y="1813664"/>
            <a:ext cx="2442633" cy="2559051"/>
            <a:chOff x="5599335" y="1360248"/>
            <a:chExt cx="1831975" cy="1919288"/>
          </a:xfrm>
        </p:grpSpPr>
        <p:sp>
          <p:nvSpPr>
            <p:cNvPr id="3078" name="Freeform 6"/>
            <p:cNvSpPr/>
            <p:nvPr/>
          </p:nvSpPr>
          <p:spPr bwMode="auto">
            <a:xfrm>
              <a:off x="5599335" y="1360248"/>
              <a:ext cx="1831975" cy="1919288"/>
            </a:xfrm>
            <a:custGeom>
              <a:avLst/>
              <a:gdLst/>
              <a:ahLst/>
              <a:cxnLst>
                <a:cxn ang="0">
                  <a:pos x="212" y="1209"/>
                </a:cxn>
                <a:cxn ang="0">
                  <a:pos x="0" y="981"/>
                </a:cxn>
                <a:cxn ang="0">
                  <a:pos x="936" y="0"/>
                </a:cxn>
                <a:cxn ang="0">
                  <a:pos x="1154" y="216"/>
                </a:cxn>
                <a:cxn ang="0">
                  <a:pos x="212" y="1209"/>
                </a:cxn>
              </a:cxnLst>
              <a:rect l="0" t="0" r="r" b="b"/>
              <a:pathLst>
                <a:path w="1154" h="1209">
                  <a:moveTo>
                    <a:pt x="212" y="1209"/>
                  </a:moveTo>
                  <a:lnTo>
                    <a:pt x="0" y="981"/>
                  </a:lnTo>
                  <a:lnTo>
                    <a:pt x="936" y="0"/>
                  </a:lnTo>
                  <a:lnTo>
                    <a:pt x="1154" y="216"/>
                  </a:lnTo>
                  <a:lnTo>
                    <a:pt x="212" y="1209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Text Placeholder 3"/>
            <p:cNvSpPr txBox="1"/>
            <p:nvPr/>
          </p:nvSpPr>
          <p:spPr>
            <a:xfrm rot="18790397">
              <a:off x="5809133" y="2253225"/>
              <a:ext cx="1242729" cy="2152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86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</p:grpSp>
      <p:grpSp>
        <p:nvGrpSpPr>
          <p:cNvPr id="12" name="Group 48"/>
          <p:cNvGrpSpPr/>
          <p:nvPr/>
        </p:nvGrpSpPr>
        <p:grpSpPr>
          <a:xfrm>
            <a:off x="9081395" y="1810489"/>
            <a:ext cx="2440517" cy="2565400"/>
            <a:chOff x="6810596" y="1357867"/>
            <a:chExt cx="1830388" cy="1924050"/>
          </a:xfrm>
        </p:grpSpPr>
        <p:sp>
          <p:nvSpPr>
            <p:cNvPr id="3077" name="Freeform 5"/>
            <p:cNvSpPr/>
            <p:nvPr/>
          </p:nvSpPr>
          <p:spPr bwMode="auto">
            <a:xfrm>
              <a:off x="6810596" y="1357867"/>
              <a:ext cx="1830388" cy="1924050"/>
            </a:xfrm>
            <a:custGeom>
              <a:avLst/>
              <a:gdLst/>
              <a:ahLst/>
              <a:cxnLst>
                <a:cxn ang="0">
                  <a:pos x="211" y="1212"/>
                </a:cxn>
                <a:cxn ang="0">
                  <a:pos x="0" y="981"/>
                </a:cxn>
                <a:cxn ang="0">
                  <a:pos x="935" y="0"/>
                </a:cxn>
                <a:cxn ang="0">
                  <a:pos x="1153" y="216"/>
                </a:cxn>
                <a:cxn ang="0">
                  <a:pos x="211" y="1212"/>
                </a:cxn>
              </a:cxnLst>
              <a:rect l="0" t="0" r="r" b="b"/>
              <a:pathLst>
                <a:path w="1153" h="1212">
                  <a:moveTo>
                    <a:pt x="211" y="1212"/>
                  </a:moveTo>
                  <a:lnTo>
                    <a:pt x="0" y="981"/>
                  </a:lnTo>
                  <a:lnTo>
                    <a:pt x="935" y="0"/>
                  </a:lnTo>
                  <a:lnTo>
                    <a:pt x="1153" y="216"/>
                  </a:lnTo>
                  <a:lnTo>
                    <a:pt x="211" y="1212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Text Placeholder 3"/>
            <p:cNvSpPr txBox="1"/>
            <p:nvPr/>
          </p:nvSpPr>
          <p:spPr>
            <a:xfrm rot="18790397">
              <a:off x="7074249" y="2215340"/>
              <a:ext cx="1242729" cy="21526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86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</p:grpSp>
      <p:grpSp>
        <p:nvGrpSpPr>
          <p:cNvPr id="13" name="Group 25"/>
          <p:cNvGrpSpPr/>
          <p:nvPr/>
        </p:nvGrpSpPr>
        <p:grpSpPr>
          <a:xfrm>
            <a:off x="540706" y="4854409"/>
            <a:ext cx="1972137" cy="946727"/>
            <a:chOff x="764014" y="1586227"/>
            <a:chExt cx="1544637" cy="710045"/>
          </a:xfrm>
        </p:grpSpPr>
        <p:sp>
          <p:nvSpPr>
            <p:cNvPr id="26" name="Text Placeholder 3"/>
            <p:cNvSpPr txBox="1"/>
            <p:nvPr/>
          </p:nvSpPr>
          <p:spPr>
            <a:xfrm>
              <a:off x="1055893" y="1586227"/>
              <a:ext cx="960882" cy="1843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764014" y="1771921"/>
              <a:ext cx="1544637" cy="52435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</a:t>
              </a: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of passages of lorem</a:t>
              </a: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ipsum available</a:t>
              </a:r>
            </a:p>
          </p:txBody>
        </p:sp>
      </p:grpSp>
      <p:grpSp>
        <p:nvGrpSpPr>
          <p:cNvPr id="14" name="Group 25"/>
          <p:cNvGrpSpPr/>
          <p:nvPr/>
        </p:nvGrpSpPr>
        <p:grpSpPr>
          <a:xfrm>
            <a:off x="2352144" y="4854409"/>
            <a:ext cx="1972137" cy="946727"/>
            <a:chOff x="764014" y="1586227"/>
            <a:chExt cx="1544637" cy="710045"/>
          </a:xfrm>
        </p:grpSpPr>
        <p:sp>
          <p:nvSpPr>
            <p:cNvPr id="29" name="Text Placeholder 3"/>
            <p:cNvSpPr txBox="1"/>
            <p:nvPr/>
          </p:nvSpPr>
          <p:spPr>
            <a:xfrm>
              <a:off x="1055893" y="1586227"/>
              <a:ext cx="960882" cy="1843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764014" y="1771921"/>
              <a:ext cx="1544637" cy="52435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</a:t>
              </a: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of passages of lorem</a:t>
              </a: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ipsum available</a:t>
              </a:r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4163581" y="4854409"/>
            <a:ext cx="1972137" cy="946727"/>
            <a:chOff x="764014" y="1586227"/>
            <a:chExt cx="1544637" cy="710045"/>
          </a:xfrm>
        </p:grpSpPr>
        <p:sp>
          <p:nvSpPr>
            <p:cNvPr id="33" name="Text Placeholder 3"/>
            <p:cNvSpPr txBox="1"/>
            <p:nvPr/>
          </p:nvSpPr>
          <p:spPr>
            <a:xfrm>
              <a:off x="1055893" y="1586227"/>
              <a:ext cx="960882" cy="1843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  <p:sp>
          <p:nvSpPr>
            <p:cNvPr id="34" name="Text Placeholder 3"/>
            <p:cNvSpPr txBox="1"/>
            <p:nvPr/>
          </p:nvSpPr>
          <p:spPr>
            <a:xfrm>
              <a:off x="764014" y="1771921"/>
              <a:ext cx="1544637" cy="52435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</a:t>
              </a: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of passages of lorem</a:t>
              </a: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ipsum available</a:t>
              </a:r>
            </a:p>
          </p:txBody>
        </p:sp>
      </p:grpSp>
      <p:grpSp>
        <p:nvGrpSpPr>
          <p:cNvPr id="16" name="Group 25"/>
          <p:cNvGrpSpPr/>
          <p:nvPr/>
        </p:nvGrpSpPr>
        <p:grpSpPr>
          <a:xfrm>
            <a:off x="5975018" y="4854409"/>
            <a:ext cx="1972137" cy="946727"/>
            <a:chOff x="764014" y="1586227"/>
            <a:chExt cx="1544637" cy="710045"/>
          </a:xfrm>
        </p:grpSpPr>
        <p:sp>
          <p:nvSpPr>
            <p:cNvPr id="36" name="Text Placeholder 3"/>
            <p:cNvSpPr txBox="1"/>
            <p:nvPr/>
          </p:nvSpPr>
          <p:spPr>
            <a:xfrm>
              <a:off x="1055893" y="1586227"/>
              <a:ext cx="960882" cy="1843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  <p:sp>
          <p:nvSpPr>
            <p:cNvPr id="37" name="Text Placeholder 3"/>
            <p:cNvSpPr txBox="1"/>
            <p:nvPr/>
          </p:nvSpPr>
          <p:spPr>
            <a:xfrm>
              <a:off x="764014" y="1771921"/>
              <a:ext cx="1544637" cy="52435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</a:t>
              </a: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of passages of lorem</a:t>
              </a: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ipsum available</a:t>
              </a:r>
            </a:p>
          </p:txBody>
        </p:sp>
      </p:grpSp>
      <p:grpSp>
        <p:nvGrpSpPr>
          <p:cNvPr id="17" name="Group 25"/>
          <p:cNvGrpSpPr/>
          <p:nvPr/>
        </p:nvGrpSpPr>
        <p:grpSpPr>
          <a:xfrm>
            <a:off x="7786456" y="4854409"/>
            <a:ext cx="1972137" cy="946727"/>
            <a:chOff x="764014" y="1586227"/>
            <a:chExt cx="1544637" cy="710045"/>
          </a:xfrm>
        </p:grpSpPr>
        <p:sp>
          <p:nvSpPr>
            <p:cNvPr id="39" name="Text Placeholder 3"/>
            <p:cNvSpPr txBox="1"/>
            <p:nvPr/>
          </p:nvSpPr>
          <p:spPr>
            <a:xfrm>
              <a:off x="1055893" y="1586227"/>
              <a:ext cx="960882" cy="1843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  <p:sp>
          <p:nvSpPr>
            <p:cNvPr id="40" name="Text Placeholder 3"/>
            <p:cNvSpPr txBox="1"/>
            <p:nvPr/>
          </p:nvSpPr>
          <p:spPr>
            <a:xfrm>
              <a:off x="764014" y="1771921"/>
              <a:ext cx="1544637" cy="52435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</a:t>
              </a: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of passages of lorem</a:t>
              </a: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ipsum available</a:t>
              </a:r>
            </a:p>
          </p:txBody>
        </p:sp>
      </p:grpSp>
      <p:grpSp>
        <p:nvGrpSpPr>
          <p:cNvPr id="18" name="Group 25"/>
          <p:cNvGrpSpPr/>
          <p:nvPr/>
        </p:nvGrpSpPr>
        <p:grpSpPr>
          <a:xfrm>
            <a:off x="9597893" y="4854409"/>
            <a:ext cx="1972137" cy="946727"/>
            <a:chOff x="764014" y="1586227"/>
            <a:chExt cx="1544637" cy="710045"/>
          </a:xfrm>
        </p:grpSpPr>
        <p:sp>
          <p:nvSpPr>
            <p:cNvPr id="42" name="Text Placeholder 3"/>
            <p:cNvSpPr txBox="1"/>
            <p:nvPr/>
          </p:nvSpPr>
          <p:spPr>
            <a:xfrm>
              <a:off x="1055893" y="1586227"/>
              <a:ext cx="960882" cy="1843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  <p:sp>
          <p:nvSpPr>
            <p:cNvPr id="43" name="Text Placeholder 3"/>
            <p:cNvSpPr txBox="1"/>
            <p:nvPr/>
          </p:nvSpPr>
          <p:spPr>
            <a:xfrm>
              <a:off x="764014" y="1771921"/>
              <a:ext cx="1544637" cy="52435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</a:t>
              </a: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of passages of lorem</a:t>
              </a:r>
            </a:p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ipsum available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ldLvl="0" animBg="1"/>
      <p:bldP spid="3081" grpId="0" bldLvl="0" animBg="1"/>
      <p:bldP spid="3083" grpId="0" bldLvl="0" animBg="1"/>
      <p:bldP spid="3085" grpId="0" bldLvl="0" animBg="1"/>
      <p:bldP spid="308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6153480" y="3663615"/>
            <a:ext cx="2483121" cy="1868276"/>
            <a:chOff x="3275012" y="2168525"/>
            <a:chExt cx="3154363" cy="2373313"/>
          </a:xfrm>
        </p:grpSpPr>
        <p:sp>
          <p:nvSpPr>
            <p:cNvPr id="1029" name="Freeform 5"/>
            <p:cNvSpPr/>
            <p:nvPr/>
          </p:nvSpPr>
          <p:spPr bwMode="auto">
            <a:xfrm>
              <a:off x="3275012" y="2443163"/>
              <a:ext cx="3122613" cy="2098675"/>
            </a:xfrm>
            <a:custGeom>
              <a:avLst/>
              <a:gdLst/>
              <a:ahLst/>
              <a:cxnLst>
                <a:cxn ang="0">
                  <a:pos x="1380" y="721"/>
                </a:cxn>
                <a:cxn ang="0">
                  <a:pos x="1375" y="732"/>
                </a:cxn>
                <a:cxn ang="0">
                  <a:pos x="1339" y="790"/>
                </a:cxn>
                <a:cxn ang="0">
                  <a:pos x="1319" y="816"/>
                </a:cxn>
                <a:cxn ang="0">
                  <a:pos x="1303" y="834"/>
                </a:cxn>
                <a:cxn ang="0">
                  <a:pos x="1238" y="889"/>
                </a:cxn>
                <a:cxn ang="0">
                  <a:pos x="1223" y="899"/>
                </a:cxn>
                <a:cxn ang="0">
                  <a:pos x="1080" y="921"/>
                </a:cxn>
                <a:cxn ang="0">
                  <a:pos x="1044" y="916"/>
                </a:cxn>
                <a:cxn ang="0">
                  <a:pos x="786" y="819"/>
                </a:cxn>
                <a:cxn ang="0">
                  <a:pos x="416" y="587"/>
                </a:cxn>
                <a:cxn ang="0">
                  <a:pos x="269" y="477"/>
                </a:cxn>
                <a:cxn ang="0">
                  <a:pos x="219" y="437"/>
                </a:cxn>
                <a:cxn ang="0">
                  <a:pos x="203" y="425"/>
                </a:cxn>
                <a:cxn ang="0">
                  <a:pos x="203" y="426"/>
                </a:cxn>
                <a:cxn ang="0">
                  <a:pos x="106" y="540"/>
                </a:cxn>
                <a:cxn ang="0">
                  <a:pos x="0" y="0"/>
                </a:cxn>
                <a:cxn ang="0">
                  <a:pos x="563" y="0"/>
                </a:cxn>
                <a:cxn ang="0">
                  <a:pos x="489" y="89"/>
                </a:cxn>
                <a:cxn ang="0">
                  <a:pos x="465" y="117"/>
                </a:cxn>
                <a:cxn ang="0">
                  <a:pos x="480" y="130"/>
                </a:cxn>
                <a:cxn ang="0">
                  <a:pos x="638" y="280"/>
                </a:cxn>
                <a:cxn ang="0">
                  <a:pos x="1028" y="602"/>
                </a:cxn>
                <a:cxn ang="0">
                  <a:pos x="1045" y="615"/>
                </a:cxn>
                <a:cxn ang="0">
                  <a:pos x="1080" y="639"/>
                </a:cxn>
                <a:cxn ang="0">
                  <a:pos x="1195" y="708"/>
                </a:cxn>
                <a:cxn ang="0">
                  <a:pos x="1250" y="733"/>
                </a:cxn>
                <a:cxn ang="0">
                  <a:pos x="1303" y="746"/>
                </a:cxn>
                <a:cxn ang="0">
                  <a:pos x="1315" y="748"/>
                </a:cxn>
                <a:cxn ang="0">
                  <a:pos x="1342" y="746"/>
                </a:cxn>
                <a:cxn ang="0">
                  <a:pos x="1370" y="732"/>
                </a:cxn>
                <a:cxn ang="0">
                  <a:pos x="1380" y="721"/>
                </a:cxn>
              </a:cxnLst>
              <a:rect l="0" t="0" r="r" b="b"/>
              <a:pathLst>
                <a:path w="1380" h="926">
                  <a:moveTo>
                    <a:pt x="1380" y="721"/>
                  </a:moveTo>
                  <a:cubicBezTo>
                    <a:pt x="1379" y="724"/>
                    <a:pt x="1377" y="728"/>
                    <a:pt x="1375" y="732"/>
                  </a:cubicBezTo>
                  <a:cubicBezTo>
                    <a:pt x="1364" y="752"/>
                    <a:pt x="1352" y="772"/>
                    <a:pt x="1339" y="790"/>
                  </a:cubicBezTo>
                  <a:cubicBezTo>
                    <a:pt x="1333" y="799"/>
                    <a:pt x="1326" y="807"/>
                    <a:pt x="1319" y="816"/>
                  </a:cubicBezTo>
                  <a:cubicBezTo>
                    <a:pt x="1314" y="822"/>
                    <a:pt x="1308" y="828"/>
                    <a:pt x="1303" y="834"/>
                  </a:cubicBezTo>
                  <a:cubicBezTo>
                    <a:pt x="1283" y="854"/>
                    <a:pt x="1261" y="873"/>
                    <a:pt x="1238" y="889"/>
                  </a:cubicBezTo>
                  <a:cubicBezTo>
                    <a:pt x="1233" y="893"/>
                    <a:pt x="1228" y="896"/>
                    <a:pt x="1223" y="899"/>
                  </a:cubicBezTo>
                  <a:cubicBezTo>
                    <a:pt x="1185" y="919"/>
                    <a:pt x="1137" y="926"/>
                    <a:pt x="1080" y="921"/>
                  </a:cubicBezTo>
                  <a:cubicBezTo>
                    <a:pt x="1068" y="920"/>
                    <a:pt x="1056" y="918"/>
                    <a:pt x="1044" y="916"/>
                  </a:cubicBezTo>
                  <a:cubicBezTo>
                    <a:pt x="971" y="903"/>
                    <a:pt x="884" y="871"/>
                    <a:pt x="786" y="819"/>
                  </a:cubicBezTo>
                  <a:cubicBezTo>
                    <a:pt x="416" y="587"/>
                    <a:pt x="416" y="587"/>
                    <a:pt x="416" y="587"/>
                  </a:cubicBezTo>
                  <a:cubicBezTo>
                    <a:pt x="269" y="477"/>
                    <a:pt x="269" y="477"/>
                    <a:pt x="269" y="477"/>
                  </a:cubicBezTo>
                  <a:cubicBezTo>
                    <a:pt x="253" y="464"/>
                    <a:pt x="236" y="451"/>
                    <a:pt x="219" y="437"/>
                  </a:cubicBezTo>
                  <a:cubicBezTo>
                    <a:pt x="213" y="433"/>
                    <a:pt x="208" y="429"/>
                    <a:pt x="203" y="425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106" y="540"/>
                    <a:pt x="106" y="540"/>
                    <a:pt x="106" y="5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489" y="89"/>
                    <a:pt x="489" y="89"/>
                    <a:pt x="489" y="89"/>
                  </a:cubicBezTo>
                  <a:cubicBezTo>
                    <a:pt x="465" y="117"/>
                    <a:pt x="465" y="117"/>
                    <a:pt x="465" y="117"/>
                  </a:cubicBezTo>
                  <a:cubicBezTo>
                    <a:pt x="470" y="121"/>
                    <a:pt x="474" y="125"/>
                    <a:pt x="480" y="130"/>
                  </a:cubicBezTo>
                  <a:cubicBezTo>
                    <a:pt x="535" y="183"/>
                    <a:pt x="588" y="233"/>
                    <a:pt x="638" y="280"/>
                  </a:cubicBezTo>
                  <a:cubicBezTo>
                    <a:pt x="1028" y="602"/>
                    <a:pt x="1028" y="602"/>
                    <a:pt x="1028" y="602"/>
                  </a:cubicBezTo>
                  <a:cubicBezTo>
                    <a:pt x="1045" y="615"/>
                    <a:pt x="1045" y="615"/>
                    <a:pt x="1045" y="615"/>
                  </a:cubicBezTo>
                  <a:cubicBezTo>
                    <a:pt x="1057" y="623"/>
                    <a:pt x="1069" y="631"/>
                    <a:pt x="1080" y="639"/>
                  </a:cubicBezTo>
                  <a:cubicBezTo>
                    <a:pt x="1123" y="668"/>
                    <a:pt x="1161" y="691"/>
                    <a:pt x="1195" y="708"/>
                  </a:cubicBezTo>
                  <a:cubicBezTo>
                    <a:pt x="1215" y="718"/>
                    <a:pt x="1233" y="726"/>
                    <a:pt x="1250" y="733"/>
                  </a:cubicBezTo>
                  <a:cubicBezTo>
                    <a:pt x="1269" y="740"/>
                    <a:pt x="1287" y="744"/>
                    <a:pt x="1303" y="746"/>
                  </a:cubicBezTo>
                  <a:cubicBezTo>
                    <a:pt x="1307" y="747"/>
                    <a:pt x="1311" y="747"/>
                    <a:pt x="1315" y="748"/>
                  </a:cubicBezTo>
                  <a:cubicBezTo>
                    <a:pt x="1325" y="748"/>
                    <a:pt x="1334" y="747"/>
                    <a:pt x="1342" y="746"/>
                  </a:cubicBezTo>
                  <a:cubicBezTo>
                    <a:pt x="1353" y="743"/>
                    <a:pt x="1362" y="739"/>
                    <a:pt x="1370" y="732"/>
                  </a:cubicBezTo>
                  <a:cubicBezTo>
                    <a:pt x="1374" y="729"/>
                    <a:pt x="1377" y="725"/>
                    <a:pt x="1380" y="721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0" name="Freeform 6"/>
            <p:cNvSpPr/>
            <p:nvPr/>
          </p:nvSpPr>
          <p:spPr bwMode="auto">
            <a:xfrm>
              <a:off x="4848225" y="2198688"/>
              <a:ext cx="1541463" cy="1885950"/>
            </a:xfrm>
            <a:custGeom>
              <a:avLst/>
              <a:gdLst/>
              <a:ahLst/>
              <a:cxnLst>
                <a:cxn ang="0">
                  <a:pos x="558" y="810"/>
                </a:cxn>
                <a:cxn ang="0">
                  <a:pos x="514" y="661"/>
                </a:cxn>
                <a:cxn ang="0">
                  <a:pos x="500" y="634"/>
                </a:cxn>
                <a:cxn ang="0">
                  <a:pos x="24" y="26"/>
                </a:cxn>
                <a:cxn ang="0">
                  <a:pos x="0" y="0"/>
                </a:cxn>
                <a:cxn ang="0">
                  <a:pos x="30" y="26"/>
                </a:cxn>
                <a:cxn ang="0">
                  <a:pos x="545" y="530"/>
                </a:cxn>
                <a:cxn ang="0">
                  <a:pos x="608" y="613"/>
                </a:cxn>
                <a:cxn ang="0">
                  <a:pos x="638" y="661"/>
                </a:cxn>
                <a:cxn ang="0">
                  <a:pos x="650" y="682"/>
                </a:cxn>
                <a:cxn ang="0">
                  <a:pos x="675" y="745"/>
                </a:cxn>
                <a:cxn ang="0">
                  <a:pos x="679" y="788"/>
                </a:cxn>
                <a:cxn ang="0">
                  <a:pos x="666" y="818"/>
                </a:cxn>
                <a:cxn ang="0">
                  <a:pos x="638" y="832"/>
                </a:cxn>
                <a:cxn ang="0">
                  <a:pos x="620" y="831"/>
                </a:cxn>
                <a:cxn ang="0">
                  <a:pos x="608" y="829"/>
                </a:cxn>
                <a:cxn ang="0">
                  <a:pos x="598" y="826"/>
                </a:cxn>
                <a:cxn ang="0">
                  <a:pos x="558" y="810"/>
                </a:cxn>
              </a:cxnLst>
              <a:rect l="0" t="0" r="r" b="b"/>
              <a:pathLst>
                <a:path w="681" h="832">
                  <a:moveTo>
                    <a:pt x="558" y="810"/>
                  </a:moveTo>
                  <a:cubicBezTo>
                    <a:pt x="558" y="770"/>
                    <a:pt x="543" y="721"/>
                    <a:pt x="514" y="661"/>
                  </a:cubicBezTo>
                  <a:cubicBezTo>
                    <a:pt x="510" y="652"/>
                    <a:pt x="505" y="643"/>
                    <a:pt x="500" y="634"/>
                  </a:cubicBezTo>
                  <a:cubicBezTo>
                    <a:pt x="422" y="486"/>
                    <a:pt x="263" y="284"/>
                    <a:pt x="24" y="26"/>
                  </a:cubicBezTo>
                  <a:cubicBezTo>
                    <a:pt x="16" y="17"/>
                    <a:pt x="8" y="9"/>
                    <a:pt x="0" y="0"/>
                  </a:cubicBezTo>
                  <a:cubicBezTo>
                    <a:pt x="10" y="9"/>
                    <a:pt x="20" y="17"/>
                    <a:pt x="30" y="26"/>
                  </a:cubicBezTo>
                  <a:cubicBezTo>
                    <a:pt x="266" y="231"/>
                    <a:pt x="437" y="399"/>
                    <a:pt x="545" y="530"/>
                  </a:cubicBezTo>
                  <a:cubicBezTo>
                    <a:pt x="569" y="559"/>
                    <a:pt x="590" y="587"/>
                    <a:pt x="608" y="613"/>
                  </a:cubicBezTo>
                  <a:cubicBezTo>
                    <a:pt x="619" y="630"/>
                    <a:pt x="630" y="646"/>
                    <a:pt x="638" y="661"/>
                  </a:cubicBezTo>
                  <a:cubicBezTo>
                    <a:pt x="643" y="668"/>
                    <a:pt x="646" y="675"/>
                    <a:pt x="650" y="682"/>
                  </a:cubicBezTo>
                  <a:cubicBezTo>
                    <a:pt x="662" y="705"/>
                    <a:pt x="670" y="726"/>
                    <a:pt x="675" y="745"/>
                  </a:cubicBezTo>
                  <a:cubicBezTo>
                    <a:pt x="680" y="763"/>
                    <a:pt x="681" y="777"/>
                    <a:pt x="679" y="788"/>
                  </a:cubicBezTo>
                  <a:cubicBezTo>
                    <a:pt x="676" y="799"/>
                    <a:pt x="672" y="809"/>
                    <a:pt x="666" y="818"/>
                  </a:cubicBezTo>
                  <a:cubicBezTo>
                    <a:pt x="660" y="827"/>
                    <a:pt x="651" y="832"/>
                    <a:pt x="638" y="832"/>
                  </a:cubicBezTo>
                  <a:cubicBezTo>
                    <a:pt x="632" y="832"/>
                    <a:pt x="626" y="832"/>
                    <a:pt x="620" y="831"/>
                  </a:cubicBezTo>
                  <a:cubicBezTo>
                    <a:pt x="616" y="831"/>
                    <a:pt x="612" y="830"/>
                    <a:pt x="608" y="829"/>
                  </a:cubicBezTo>
                  <a:cubicBezTo>
                    <a:pt x="604" y="828"/>
                    <a:pt x="601" y="827"/>
                    <a:pt x="598" y="826"/>
                  </a:cubicBezTo>
                  <a:cubicBezTo>
                    <a:pt x="584" y="821"/>
                    <a:pt x="571" y="816"/>
                    <a:pt x="558" y="8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3275012" y="2168525"/>
              <a:ext cx="3154363" cy="1970088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19" y="106"/>
                </a:cxn>
                <a:cxn ang="0">
                  <a:pos x="547" y="106"/>
                </a:cxn>
                <a:cxn ang="0">
                  <a:pos x="563" y="121"/>
                </a:cxn>
                <a:cxn ang="0">
                  <a:pos x="0" y="121"/>
                </a:cxn>
                <a:cxn ang="0">
                  <a:pos x="1380" y="842"/>
                </a:cxn>
                <a:cxn ang="0">
                  <a:pos x="1370" y="853"/>
                </a:cxn>
                <a:cxn ang="0">
                  <a:pos x="1342" y="867"/>
                </a:cxn>
                <a:cxn ang="0">
                  <a:pos x="1315" y="869"/>
                </a:cxn>
                <a:cxn ang="0">
                  <a:pos x="1303" y="867"/>
                </a:cxn>
                <a:cxn ang="0">
                  <a:pos x="1250" y="854"/>
                </a:cxn>
                <a:cxn ang="0">
                  <a:pos x="1195" y="829"/>
                </a:cxn>
                <a:cxn ang="0">
                  <a:pos x="1080" y="760"/>
                </a:cxn>
                <a:cxn ang="0">
                  <a:pos x="1045" y="736"/>
                </a:cxn>
                <a:cxn ang="0">
                  <a:pos x="1028" y="723"/>
                </a:cxn>
                <a:cxn ang="0">
                  <a:pos x="638" y="401"/>
                </a:cxn>
                <a:cxn ang="0">
                  <a:pos x="480" y="251"/>
                </a:cxn>
                <a:cxn ang="0">
                  <a:pos x="465" y="238"/>
                </a:cxn>
                <a:cxn ang="0">
                  <a:pos x="489" y="210"/>
                </a:cxn>
                <a:cxn ang="0">
                  <a:pos x="1044" y="691"/>
                </a:cxn>
                <a:cxn ang="0">
                  <a:pos x="1119" y="745"/>
                </a:cxn>
                <a:cxn ang="0">
                  <a:pos x="1195" y="793"/>
                </a:cxn>
                <a:cxn ang="0">
                  <a:pos x="1235" y="814"/>
                </a:cxn>
                <a:cxn ang="0">
                  <a:pos x="1253" y="823"/>
                </a:cxn>
                <a:cxn ang="0">
                  <a:pos x="1293" y="839"/>
                </a:cxn>
                <a:cxn ang="0">
                  <a:pos x="1303" y="842"/>
                </a:cxn>
                <a:cxn ang="0">
                  <a:pos x="1315" y="844"/>
                </a:cxn>
                <a:cxn ang="0">
                  <a:pos x="1333" y="845"/>
                </a:cxn>
                <a:cxn ang="0">
                  <a:pos x="1361" y="831"/>
                </a:cxn>
                <a:cxn ang="0">
                  <a:pos x="1374" y="801"/>
                </a:cxn>
                <a:cxn ang="0">
                  <a:pos x="1370" y="758"/>
                </a:cxn>
                <a:cxn ang="0">
                  <a:pos x="1345" y="695"/>
                </a:cxn>
                <a:cxn ang="0">
                  <a:pos x="1333" y="674"/>
                </a:cxn>
                <a:cxn ang="0">
                  <a:pos x="1303" y="626"/>
                </a:cxn>
                <a:cxn ang="0">
                  <a:pos x="1240" y="543"/>
                </a:cxn>
                <a:cxn ang="0">
                  <a:pos x="725" y="39"/>
                </a:cxn>
                <a:cxn ang="0">
                  <a:pos x="695" y="13"/>
                </a:cxn>
                <a:cxn ang="0">
                  <a:pos x="682" y="0"/>
                </a:cxn>
                <a:cxn ang="0">
                  <a:pos x="728" y="39"/>
                </a:cxn>
                <a:cxn ang="0">
                  <a:pos x="945" y="234"/>
                </a:cxn>
                <a:cxn ang="0">
                  <a:pos x="1247" y="543"/>
                </a:cxn>
                <a:cxn ang="0">
                  <a:pos x="1303" y="613"/>
                </a:cxn>
                <a:cxn ang="0">
                  <a:pos x="1344" y="674"/>
                </a:cxn>
                <a:cxn ang="0">
                  <a:pos x="1356" y="695"/>
                </a:cxn>
                <a:cxn ang="0">
                  <a:pos x="1384" y="758"/>
                </a:cxn>
                <a:cxn ang="0">
                  <a:pos x="1392" y="793"/>
                </a:cxn>
                <a:cxn ang="0">
                  <a:pos x="1392" y="792"/>
                </a:cxn>
                <a:cxn ang="0">
                  <a:pos x="1380" y="842"/>
                </a:cxn>
              </a:cxnLst>
              <a:rect l="0" t="0" r="r" b="b"/>
              <a:pathLst>
                <a:path w="1394" h="869">
                  <a:moveTo>
                    <a:pt x="0" y="121"/>
                  </a:moveTo>
                  <a:cubicBezTo>
                    <a:pt x="19" y="106"/>
                    <a:pt x="19" y="106"/>
                    <a:pt x="19" y="106"/>
                  </a:cubicBezTo>
                  <a:cubicBezTo>
                    <a:pt x="547" y="106"/>
                    <a:pt x="547" y="106"/>
                    <a:pt x="547" y="106"/>
                  </a:cubicBezTo>
                  <a:cubicBezTo>
                    <a:pt x="563" y="121"/>
                    <a:pt x="563" y="121"/>
                    <a:pt x="563" y="121"/>
                  </a:cubicBezTo>
                  <a:lnTo>
                    <a:pt x="0" y="121"/>
                  </a:lnTo>
                  <a:close/>
                  <a:moveTo>
                    <a:pt x="1380" y="842"/>
                  </a:moveTo>
                  <a:cubicBezTo>
                    <a:pt x="1377" y="846"/>
                    <a:pt x="1374" y="850"/>
                    <a:pt x="1370" y="853"/>
                  </a:cubicBezTo>
                  <a:cubicBezTo>
                    <a:pt x="1362" y="860"/>
                    <a:pt x="1353" y="864"/>
                    <a:pt x="1342" y="867"/>
                  </a:cubicBezTo>
                  <a:cubicBezTo>
                    <a:pt x="1334" y="868"/>
                    <a:pt x="1325" y="869"/>
                    <a:pt x="1315" y="869"/>
                  </a:cubicBezTo>
                  <a:cubicBezTo>
                    <a:pt x="1311" y="868"/>
                    <a:pt x="1307" y="868"/>
                    <a:pt x="1303" y="867"/>
                  </a:cubicBezTo>
                  <a:cubicBezTo>
                    <a:pt x="1287" y="865"/>
                    <a:pt x="1269" y="861"/>
                    <a:pt x="1250" y="854"/>
                  </a:cubicBezTo>
                  <a:cubicBezTo>
                    <a:pt x="1233" y="847"/>
                    <a:pt x="1215" y="839"/>
                    <a:pt x="1195" y="829"/>
                  </a:cubicBezTo>
                  <a:cubicBezTo>
                    <a:pt x="1161" y="812"/>
                    <a:pt x="1123" y="789"/>
                    <a:pt x="1080" y="760"/>
                  </a:cubicBezTo>
                  <a:cubicBezTo>
                    <a:pt x="1069" y="752"/>
                    <a:pt x="1057" y="744"/>
                    <a:pt x="1045" y="736"/>
                  </a:cubicBezTo>
                  <a:cubicBezTo>
                    <a:pt x="1028" y="723"/>
                    <a:pt x="1028" y="723"/>
                    <a:pt x="1028" y="723"/>
                  </a:cubicBezTo>
                  <a:cubicBezTo>
                    <a:pt x="638" y="401"/>
                    <a:pt x="638" y="401"/>
                    <a:pt x="638" y="401"/>
                  </a:cubicBezTo>
                  <a:cubicBezTo>
                    <a:pt x="588" y="354"/>
                    <a:pt x="535" y="304"/>
                    <a:pt x="480" y="251"/>
                  </a:cubicBezTo>
                  <a:cubicBezTo>
                    <a:pt x="474" y="246"/>
                    <a:pt x="470" y="242"/>
                    <a:pt x="465" y="238"/>
                  </a:cubicBezTo>
                  <a:cubicBezTo>
                    <a:pt x="489" y="210"/>
                    <a:pt x="489" y="210"/>
                    <a:pt x="489" y="210"/>
                  </a:cubicBezTo>
                  <a:cubicBezTo>
                    <a:pt x="716" y="425"/>
                    <a:pt x="901" y="585"/>
                    <a:pt x="1044" y="691"/>
                  </a:cubicBezTo>
                  <a:cubicBezTo>
                    <a:pt x="1071" y="711"/>
                    <a:pt x="1095" y="729"/>
                    <a:pt x="1119" y="745"/>
                  </a:cubicBezTo>
                  <a:cubicBezTo>
                    <a:pt x="1146" y="763"/>
                    <a:pt x="1172" y="779"/>
                    <a:pt x="1195" y="793"/>
                  </a:cubicBezTo>
                  <a:cubicBezTo>
                    <a:pt x="1209" y="801"/>
                    <a:pt x="1223" y="808"/>
                    <a:pt x="1235" y="814"/>
                  </a:cubicBezTo>
                  <a:cubicBezTo>
                    <a:pt x="1241" y="817"/>
                    <a:pt x="1247" y="820"/>
                    <a:pt x="1253" y="823"/>
                  </a:cubicBezTo>
                  <a:cubicBezTo>
                    <a:pt x="1266" y="829"/>
                    <a:pt x="1279" y="834"/>
                    <a:pt x="1293" y="839"/>
                  </a:cubicBezTo>
                  <a:cubicBezTo>
                    <a:pt x="1296" y="840"/>
                    <a:pt x="1299" y="841"/>
                    <a:pt x="1303" y="842"/>
                  </a:cubicBezTo>
                  <a:cubicBezTo>
                    <a:pt x="1307" y="843"/>
                    <a:pt x="1311" y="844"/>
                    <a:pt x="1315" y="844"/>
                  </a:cubicBezTo>
                  <a:cubicBezTo>
                    <a:pt x="1321" y="845"/>
                    <a:pt x="1327" y="845"/>
                    <a:pt x="1333" y="845"/>
                  </a:cubicBezTo>
                  <a:cubicBezTo>
                    <a:pt x="1346" y="845"/>
                    <a:pt x="1355" y="840"/>
                    <a:pt x="1361" y="831"/>
                  </a:cubicBezTo>
                  <a:cubicBezTo>
                    <a:pt x="1367" y="822"/>
                    <a:pt x="1371" y="812"/>
                    <a:pt x="1374" y="801"/>
                  </a:cubicBezTo>
                  <a:cubicBezTo>
                    <a:pt x="1376" y="790"/>
                    <a:pt x="1375" y="776"/>
                    <a:pt x="1370" y="758"/>
                  </a:cubicBezTo>
                  <a:cubicBezTo>
                    <a:pt x="1365" y="739"/>
                    <a:pt x="1357" y="718"/>
                    <a:pt x="1345" y="695"/>
                  </a:cubicBezTo>
                  <a:cubicBezTo>
                    <a:pt x="1341" y="688"/>
                    <a:pt x="1338" y="681"/>
                    <a:pt x="1333" y="674"/>
                  </a:cubicBezTo>
                  <a:cubicBezTo>
                    <a:pt x="1325" y="659"/>
                    <a:pt x="1314" y="643"/>
                    <a:pt x="1303" y="626"/>
                  </a:cubicBezTo>
                  <a:cubicBezTo>
                    <a:pt x="1285" y="600"/>
                    <a:pt x="1264" y="572"/>
                    <a:pt x="1240" y="543"/>
                  </a:cubicBezTo>
                  <a:cubicBezTo>
                    <a:pt x="1132" y="412"/>
                    <a:pt x="961" y="244"/>
                    <a:pt x="725" y="39"/>
                  </a:cubicBezTo>
                  <a:cubicBezTo>
                    <a:pt x="715" y="30"/>
                    <a:pt x="705" y="22"/>
                    <a:pt x="695" y="13"/>
                  </a:cubicBezTo>
                  <a:cubicBezTo>
                    <a:pt x="691" y="9"/>
                    <a:pt x="686" y="4"/>
                    <a:pt x="682" y="0"/>
                  </a:cubicBezTo>
                  <a:cubicBezTo>
                    <a:pt x="698" y="13"/>
                    <a:pt x="713" y="26"/>
                    <a:pt x="728" y="39"/>
                  </a:cubicBezTo>
                  <a:cubicBezTo>
                    <a:pt x="808" y="108"/>
                    <a:pt x="880" y="173"/>
                    <a:pt x="945" y="234"/>
                  </a:cubicBezTo>
                  <a:cubicBezTo>
                    <a:pt x="1073" y="353"/>
                    <a:pt x="1174" y="456"/>
                    <a:pt x="1247" y="543"/>
                  </a:cubicBezTo>
                  <a:cubicBezTo>
                    <a:pt x="1268" y="568"/>
                    <a:pt x="1286" y="591"/>
                    <a:pt x="1303" y="613"/>
                  </a:cubicBezTo>
                  <a:cubicBezTo>
                    <a:pt x="1318" y="635"/>
                    <a:pt x="1332" y="655"/>
                    <a:pt x="1344" y="674"/>
                  </a:cubicBezTo>
                  <a:cubicBezTo>
                    <a:pt x="1348" y="681"/>
                    <a:pt x="1352" y="688"/>
                    <a:pt x="1356" y="695"/>
                  </a:cubicBezTo>
                  <a:cubicBezTo>
                    <a:pt x="1368" y="718"/>
                    <a:pt x="1378" y="739"/>
                    <a:pt x="1384" y="758"/>
                  </a:cubicBezTo>
                  <a:cubicBezTo>
                    <a:pt x="1388" y="772"/>
                    <a:pt x="1391" y="783"/>
                    <a:pt x="1392" y="793"/>
                  </a:cubicBezTo>
                  <a:cubicBezTo>
                    <a:pt x="1392" y="792"/>
                    <a:pt x="1392" y="792"/>
                    <a:pt x="1392" y="792"/>
                  </a:cubicBezTo>
                  <a:cubicBezTo>
                    <a:pt x="1394" y="808"/>
                    <a:pt x="1390" y="825"/>
                    <a:pt x="1380" y="84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Group 12"/>
          <p:cNvGrpSpPr/>
          <p:nvPr/>
        </p:nvGrpSpPr>
        <p:grpSpPr>
          <a:xfrm flipH="1">
            <a:off x="3556601" y="3663229"/>
            <a:ext cx="2483121" cy="1877801"/>
            <a:chOff x="3275012" y="2156425"/>
            <a:chExt cx="3154363" cy="2385413"/>
          </a:xfrm>
        </p:grpSpPr>
        <p:sp>
          <p:nvSpPr>
            <p:cNvPr id="14" name="Freeform 5"/>
            <p:cNvSpPr/>
            <p:nvPr/>
          </p:nvSpPr>
          <p:spPr bwMode="auto">
            <a:xfrm>
              <a:off x="3275012" y="2443163"/>
              <a:ext cx="3122613" cy="2098675"/>
            </a:xfrm>
            <a:custGeom>
              <a:avLst/>
              <a:gdLst/>
              <a:ahLst/>
              <a:cxnLst>
                <a:cxn ang="0">
                  <a:pos x="1380" y="721"/>
                </a:cxn>
                <a:cxn ang="0">
                  <a:pos x="1375" y="732"/>
                </a:cxn>
                <a:cxn ang="0">
                  <a:pos x="1339" y="790"/>
                </a:cxn>
                <a:cxn ang="0">
                  <a:pos x="1319" y="816"/>
                </a:cxn>
                <a:cxn ang="0">
                  <a:pos x="1303" y="834"/>
                </a:cxn>
                <a:cxn ang="0">
                  <a:pos x="1238" y="889"/>
                </a:cxn>
                <a:cxn ang="0">
                  <a:pos x="1223" y="899"/>
                </a:cxn>
                <a:cxn ang="0">
                  <a:pos x="1080" y="921"/>
                </a:cxn>
                <a:cxn ang="0">
                  <a:pos x="1044" y="916"/>
                </a:cxn>
                <a:cxn ang="0">
                  <a:pos x="786" y="819"/>
                </a:cxn>
                <a:cxn ang="0">
                  <a:pos x="416" y="587"/>
                </a:cxn>
                <a:cxn ang="0">
                  <a:pos x="269" y="477"/>
                </a:cxn>
                <a:cxn ang="0">
                  <a:pos x="219" y="437"/>
                </a:cxn>
                <a:cxn ang="0">
                  <a:pos x="203" y="425"/>
                </a:cxn>
                <a:cxn ang="0">
                  <a:pos x="203" y="426"/>
                </a:cxn>
                <a:cxn ang="0">
                  <a:pos x="106" y="540"/>
                </a:cxn>
                <a:cxn ang="0">
                  <a:pos x="0" y="0"/>
                </a:cxn>
                <a:cxn ang="0">
                  <a:pos x="563" y="0"/>
                </a:cxn>
                <a:cxn ang="0">
                  <a:pos x="489" y="89"/>
                </a:cxn>
                <a:cxn ang="0">
                  <a:pos x="465" y="117"/>
                </a:cxn>
                <a:cxn ang="0">
                  <a:pos x="480" y="130"/>
                </a:cxn>
                <a:cxn ang="0">
                  <a:pos x="638" y="280"/>
                </a:cxn>
                <a:cxn ang="0">
                  <a:pos x="1028" y="602"/>
                </a:cxn>
                <a:cxn ang="0">
                  <a:pos x="1045" y="615"/>
                </a:cxn>
                <a:cxn ang="0">
                  <a:pos x="1080" y="639"/>
                </a:cxn>
                <a:cxn ang="0">
                  <a:pos x="1195" y="708"/>
                </a:cxn>
                <a:cxn ang="0">
                  <a:pos x="1250" y="733"/>
                </a:cxn>
                <a:cxn ang="0">
                  <a:pos x="1303" y="746"/>
                </a:cxn>
                <a:cxn ang="0">
                  <a:pos x="1315" y="748"/>
                </a:cxn>
                <a:cxn ang="0">
                  <a:pos x="1342" y="746"/>
                </a:cxn>
                <a:cxn ang="0">
                  <a:pos x="1370" y="732"/>
                </a:cxn>
                <a:cxn ang="0">
                  <a:pos x="1380" y="721"/>
                </a:cxn>
              </a:cxnLst>
              <a:rect l="0" t="0" r="r" b="b"/>
              <a:pathLst>
                <a:path w="1380" h="926">
                  <a:moveTo>
                    <a:pt x="1380" y="721"/>
                  </a:moveTo>
                  <a:cubicBezTo>
                    <a:pt x="1379" y="724"/>
                    <a:pt x="1377" y="728"/>
                    <a:pt x="1375" y="732"/>
                  </a:cubicBezTo>
                  <a:cubicBezTo>
                    <a:pt x="1364" y="752"/>
                    <a:pt x="1352" y="772"/>
                    <a:pt x="1339" y="790"/>
                  </a:cubicBezTo>
                  <a:cubicBezTo>
                    <a:pt x="1333" y="799"/>
                    <a:pt x="1326" y="807"/>
                    <a:pt x="1319" y="816"/>
                  </a:cubicBezTo>
                  <a:cubicBezTo>
                    <a:pt x="1314" y="822"/>
                    <a:pt x="1308" y="828"/>
                    <a:pt x="1303" y="834"/>
                  </a:cubicBezTo>
                  <a:cubicBezTo>
                    <a:pt x="1283" y="854"/>
                    <a:pt x="1261" y="873"/>
                    <a:pt x="1238" y="889"/>
                  </a:cubicBezTo>
                  <a:cubicBezTo>
                    <a:pt x="1233" y="893"/>
                    <a:pt x="1228" y="896"/>
                    <a:pt x="1223" y="899"/>
                  </a:cubicBezTo>
                  <a:cubicBezTo>
                    <a:pt x="1185" y="919"/>
                    <a:pt x="1137" y="926"/>
                    <a:pt x="1080" y="921"/>
                  </a:cubicBezTo>
                  <a:cubicBezTo>
                    <a:pt x="1068" y="920"/>
                    <a:pt x="1056" y="918"/>
                    <a:pt x="1044" y="916"/>
                  </a:cubicBezTo>
                  <a:cubicBezTo>
                    <a:pt x="971" y="903"/>
                    <a:pt x="884" y="871"/>
                    <a:pt x="786" y="819"/>
                  </a:cubicBezTo>
                  <a:cubicBezTo>
                    <a:pt x="416" y="587"/>
                    <a:pt x="416" y="587"/>
                    <a:pt x="416" y="587"/>
                  </a:cubicBezTo>
                  <a:cubicBezTo>
                    <a:pt x="269" y="477"/>
                    <a:pt x="269" y="477"/>
                    <a:pt x="269" y="477"/>
                  </a:cubicBezTo>
                  <a:cubicBezTo>
                    <a:pt x="253" y="464"/>
                    <a:pt x="236" y="451"/>
                    <a:pt x="219" y="437"/>
                  </a:cubicBezTo>
                  <a:cubicBezTo>
                    <a:pt x="213" y="433"/>
                    <a:pt x="208" y="429"/>
                    <a:pt x="203" y="425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106" y="540"/>
                    <a:pt x="106" y="540"/>
                    <a:pt x="106" y="5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489" y="89"/>
                    <a:pt x="489" y="89"/>
                    <a:pt x="489" y="89"/>
                  </a:cubicBezTo>
                  <a:cubicBezTo>
                    <a:pt x="465" y="117"/>
                    <a:pt x="465" y="117"/>
                    <a:pt x="465" y="117"/>
                  </a:cubicBezTo>
                  <a:cubicBezTo>
                    <a:pt x="470" y="121"/>
                    <a:pt x="474" y="125"/>
                    <a:pt x="480" y="130"/>
                  </a:cubicBezTo>
                  <a:cubicBezTo>
                    <a:pt x="535" y="183"/>
                    <a:pt x="588" y="233"/>
                    <a:pt x="638" y="280"/>
                  </a:cubicBezTo>
                  <a:cubicBezTo>
                    <a:pt x="1028" y="602"/>
                    <a:pt x="1028" y="602"/>
                    <a:pt x="1028" y="602"/>
                  </a:cubicBezTo>
                  <a:cubicBezTo>
                    <a:pt x="1045" y="615"/>
                    <a:pt x="1045" y="615"/>
                    <a:pt x="1045" y="615"/>
                  </a:cubicBezTo>
                  <a:cubicBezTo>
                    <a:pt x="1057" y="623"/>
                    <a:pt x="1069" y="631"/>
                    <a:pt x="1080" y="639"/>
                  </a:cubicBezTo>
                  <a:cubicBezTo>
                    <a:pt x="1123" y="668"/>
                    <a:pt x="1161" y="691"/>
                    <a:pt x="1195" y="708"/>
                  </a:cubicBezTo>
                  <a:cubicBezTo>
                    <a:pt x="1215" y="718"/>
                    <a:pt x="1233" y="726"/>
                    <a:pt x="1250" y="733"/>
                  </a:cubicBezTo>
                  <a:cubicBezTo>
                    <a:pt x="1269" y="740"/>
                    <a:pt x="1287" y="744"/>
                    <a:pt x="1303" y="746"/>
                  </a:cubicBezTo>
                  <a:cubicBezTo>
                    <a:pt x="1307" y="747"/>
                    <a:pt x="1311" y="747"/>
                    <a:pt x="1315" y="748"/>
                  </a:cubicBezTo>
                  <a:cubicBezTo>
                    <a:pt x="1325" y="748"/>
                    <a:pt x="1334" y="747"/>
                    <a:pt x="1342" y="746"/>
                  </a:cubicBezTo>
                  <a:cubicBezTo>
                    <a:pt x="1353" y="743"/>
                    <a:pt x="1362" y="739"/>
                    <a:pt x="1370" y="732"/>
                  </a:cubicBezTo>
                  <a:cubicBezTo>
                    <a:pt x="1374" y="729"/>
                    <a:pt x="1377" y="725"/>
                    <a:pt x="1380" y="721"/>
                  </a:cubicBezTo>
                  <a:close/>
                </a:path>
              </a:pathLst>
            </a:custGeom>
            <a:solidFill>
              <a:schemeClr val="bg1">
                <a:alpha val="31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4848225" y="2198688"/>
              <a:ext cx="1541463" cy="1885950"/>
            </a:xfrm>
            <a:custGeom>
              <a:avLst/>
              <a:gdLst/>
              <a:ahLst/>
              <a:cxnLst>
                <a:cxn ang="0">
                  <a:pos x="558" y="810"/>
                </a:cxn>
                <a:cxn ang="0">
                  <a:pos x="514" y="661"/>
                </a:cxn>
                <a:cxn ang="0">
                  <a:pos x="500" y="634"/>
                </a:cxn>
                <a:cxn ang="0">
                  <a:pos x="24" y="26"/>
                </a:cxn>
                <a:cxn ang="0">
                  <a:pos x="0" y="0"/>
                </a:cxn>
                <a:cxn ang="0">
                  <a:pos x="30" y="26"/>
                </a:cxn>
                <a:cxn ang="0">
                  <a:pos x="545" y="530"/>
                </a:cxn>
                <a:cxn ang="0">
                  <a:pos x="608" y="613"/>
                </a:cxn>
                <a:cxn ang="0">
                  <a:pos x="638" y="661"/>
                </a:cxn>
                <a:cxn ang="0">
                  <a:pos x="650" y="682"/>
                </a:cxn>
                <a:cxn ang="0">
                  <a:pos x="675" y="745"/>
                </a:cxn>
                <a:cxn ang="0">
                  <a:pos x="679" y="788"/>
                </a:cxn>
                <a:cxn ang="0">
                  <a:pos x="666" y="818"/>
                </a:cxn>
                <a:cxn ang="0">
                  <a:pos x="638" y="832"/>
                </a:cxn>
                <a:cxn ang="0">
                  <a:pos x="620" y="831"/>
                </a:cxn>
                <a:cxn ang="0">
                  <a:pos x="608" y="829"/>
                </a:cxn>
                <a:cxn ang="0">
                  <a:pos x="598" y="826"/>
                </a:cxn>
                <a:cxn ang="0">
                  <a:pos x="558" y="810"/>
                </a:cxn>
              </a:cxnLst>
              <a:rect l="0" t="0" r="r" b="b"/>
              <a:pathLst>
                <a:path w="681" h="832">
                  <a:moveTo>
                    <a:pt x="558" y="810"/>
                  </a:moveTo>
                  <a:cubicBezTo>
                    <a:pt x="558" y="770"/>
                    <a:pt x="543" y="721"/>
                    <a:pt x="514" y="661"/>
                  </a:cubicBezTo>
                  <a:cubicBezTo>
                    <a:pt x="510" y="652"/>
                    <a:pt x="505" y="643"/>
                    <a:pt x="500" y="634"/>
                  </a:cubicBezTo>
                  <a:cubicBezTo>
                    <a:pt x="422" y="486"/>
                    <a:pt x="263" y="284"/>
                    <a:pt x="24" y="26"/>
                  </a:cubicBezTo>
                  <a:cubicBezTo>
                    <a:pt x="16" y="17"/>
                    <a:pt x="8" y="9"/>
                    <a:pt x="0" y="0"/>
                  </a:cubicBezTo>
                  <a:cubicBezTo>
                    <a:pt x="10" y="9"/>
                    <a:pt x="20" y="17"/>
                    <a:pt x="30" y="26"/>
                  </a:cubicBezTo>
                  <a:cubicBezTo>
                    <a:pt x="266" y="231"/>
                    <a:pt x="437" y="399"/>
                    <a:pt x="545" y="530"/>
                  </a:cubicBezTo>
                  <a:cubicBezTo>
                    <a:pt x="569" y="559"/>
                    <a:pt x="590" y="587"/>
                    <a:pt x="608" y="613"/>
                  </a:cubicBezTo>
                  <a:cubicBezTo>
                    <a:pt x="619" y="630"/>
                    <a:pt x="630" y="646"/>
                    <a:pt x="638" y="661"/>
                  </a:cubicBezTo>
                  <a:cubicBezTo>
                    <a:pt x="643" y="668"/>
                    <a:pt x="646" y="675"/>
                    <a:pt x="650" y="682"/>
                  </a:cubicBezTo>
                  <a:cubicBezTo>
                    <a:pt x="662" y="705"/>
                    <a:pt x="670" y="726"/>
                    <a:pt x="675" y="745"/>
                  </a:cubicBezTo>
                  <a:cubicBezTo>
                    <a:pt x="680" y="763"/>
                    <a:pt x="681" y="777"/>
                    <a:pt x="679" y="788"/>
                  </a:cubicBezTo>
                  <a:cubicBezTo>
                    <a:pt x="676" y="799"/>
                    <a:pt x="672" y="809"/>
                    <a:pt x="666" y="818"/>
                  </a:cubicBezTo>
                  <a:cubicBezTo>
                    <a:pt x="660" y="827"/>
                    <a:pt x="651" y="832"/>
                    <a:pt x="638" y="832"/>
                  </a:cubicBezTo>
                  <a:cubicBezTo>
                    <a:pt x="632" y="832"/>
                    <a:pt x="626" y="832"/>
                    <a:pt x="620" y="831"/>
                  </a:cubicBezTo>
                  <a:cubicBezTo>
                    <a:pt x="616" y="831"/>
                    <a:pt x="612" y="830"/>
                    <a:pt x="608" y="829"/>
                  </a:cubicBezTo>
                  <a:cubicBezTo>
                    <a:pt x="604" y="828"/>
                    <a:pt x="601" y="827"/>
                    <a:pt x="598" y="826"/>
                  </a:cubicBezTo>
                  <a:cubicBezTo>
                    <a:pt x="584" y="821"/>
                    <a:pt x="571" y="816"/>
                    <a:pt x="558" y="8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3275012" y="2156425"/>
              <a:ext cx="3154363" cy="1970088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19" y="106"/>
                </a:cxn>
                <a:cxn ang="0">
                  <a:pos x="547" y="106"/>
                </a:cxn>
                <a:cxn ang="0">
                  <a:pos x="563" y="121"/>
                </a:cxn>
                <a:cxn ang="0">
                  <a:pos x="0" y="121"/>
                </a:cxn>
                <a:cxn ang="0">
                  <a:pos x="1380" y="842"/>
                </a:cxn>
                <a:cxn ang="0">
                  <a:pos x="1370" y="853"/>
                </a:cxn>
                <a:cxn ang="0">
                  <a:pos x="1342" y="867"/>
                </a:cxn>
                <a:cxn ang="0">
                  <a:pos x="1315" y="869"/>
                </a:cxn>
                <a:cxn ang="0">
                  <a:pos x="1303" y="867"/>
                </a:cxn>
                <a:cxn ang="0">
                  <a:pos x="1250" y="854"/>
                </a:cxn>
                <a:cxn ang="0">
                  <a:pos x="1195" y="829"/>
                </a:cxn>
                <a:cxn ang="0">
                  <a:pos x="1080" y="760"/>
                </a:cxn>
                <a:cxn ang="0">
                  <a:pos x="1045" y="736"/>
                </a:cxn>
                <a:cxn ang="0">
                  <a:pos x="1028" y="723"/>
                </a:cxn>
                <a:cxn ang="0">
                  <a:pos x="638" y="401"/>
                </a:cxn>
                <a:cxn ang="0">
                  <a:pos x="480" y="251"/>
                </a:cxn>
                <a:cxn ang="0">
                  <a:pos x="465" y="238"/>
                </a:cxn>
                <a:cxn ang="0">
                  <a:pos x="489" y="210"/>
                </a:cxn>
                <a:cxn ang="0">
                  <a:pos x="1044" y="691"/>
                </a:cxn>
                <a:cxn ang="0">
                  <a:pos x="1119" y="745"/>
                </a:cxn>
                <a:cxn ang="0">
                  <a:pos x="1195" y="793"/>
                </a:cxn>
                <a:cxn ang="0">
                  <a:pos x="1235" y="814"/>
                </a:cxn>
                <a:cxn ang="0">
                  <a:pos x="1253" y="823"/>
                </a:cxn>
                <a:cxn ang="0">
                  <a:pos x="1293" y="839"/>
                </a:cxn>
                <a:cxn ang="0">
                  <a:pos x="1303" y="842"/>
                </a:cxn>
                <a:cxn ang="0">
                  <a:pos x="1315" y="844"/>
                </a:cxn>
                <a:cxn ang="0">
                  <a:pos x="1333" y="845"/>
                </a:cxn>
                <a:cxn ang="0">
                  <a:pos x="1361" y="831"/>
                </a:cxn>
                <a:cxn ang="0">
                  <a:pos x="1374" y="801"/>
                </a:cxn>
                <a:cxn ang="0">
                  <a:pos x="1370" y="758"/>
                </a:cxn>
                <a:cxn ang="0">
                  <a:pos x="1345" y="695"/>
                </a:cxn>
                <a:cxn ang="0">
                  <a:pos x="1333" y="674"/>
                </a:cxn>
                <a:cxn ang="0">
                  <a:pos x="1303" y="626"/>
                </a:cxn>
                <a:cxn ang="0">
                  <a:pos x="1240" y="543"/>
                </a:cxn>
                <a:cxn ang="0">
                  <a:pos x="725" y="39"/>
                </a:cxn>
                <a:cxn ang="0">
                  <a:pos x="695" y="13"/>
                </a:cxn>
                <a:cxn ang="0">
                  <a:pos x="682" y="0"/>
                </a:cxn>
                <a:cxn ang="0">
                  <a:pos x="728" y="39"/>
                </a:cxn>
                <a:cxn ang="0">
                  <a:pos x="945" y="234"/>
                </a:cxn>
                <a:cxn ang="0">
                  <a:pos x="1247" y="543"/>
                </a:cxn>
                <a:cxn ang="0">
                  <a:pos x="1303" y="613"/>
                </a:cxn>
                <a:cxn ang="0">
                  <a:pos x="1344" y="674"/>
                </a:cxn>
                <a:cxn ang="0">
                  <a:pos x="1356" y="695"/>
                </a:cxn>
                <a:cxn ang="0">
                  <a:pos x="1384" y="758"/>
                </a:cxn>
                <a:cxn ang="0">
                  <a:pos x="1392" y="793"/>
                </a:cxn>
                <a:cxn ang="0">
                  <a:pos x="1392" y="792"/>
                </a:cxn>
                <a:cxn ang="0">
                  <a:pos x="1380" y="842"/>
                </a:cxn>
              </a:cxnLst>
              <a:rect l="0" t="0" r="r" b="b"/>
              <a:pathLst>
                <a:path w="1394" h="869">
                  <a:moveTo>
                    <a:pt x="0" y="121"/>
                  </a:moveTo>
                  <a:cubicBezTo>
                    <a:pt x="19" y="106"/>
                    <a:pt x="19" y="106"/>
                    <a:pt x="19" y="106"/>
                  </a:cubicBezTo>
                  <a:cubicBezTo>
                    <a:pt x="547" y="106"/>
                    <a:pt x="547" y="106"/>
                    <a:pt x="547" y="106"/>
                  </a:cubicBezTo>
                  <a:cubicBezTo>
                    <a:pt x="563" y="121"/>
                    <a:pt x="563" y="121"/>
                    <a:pt x="563" y="121"/>
                  </a:cubicBezTo>
                  <a:lnTo>
                    <a:pt x="0" y="121"/>
                  </a:lnTo>
                  <a:close/>
                  <a:moveTo>
                    <a:pt x="1380" y="842"/>
                  </a:moveTo>
                  <a:cubicBezTo>
                    <a:pt x="1377" y="846"/>
                    <a:pt x="1374" y="850"/>
                    <a:pt x="1370" y="853"/>
                  </a:cubicBezTo>
                  <a:cubicBezTo>
                    <a:pt x="1362" y="860"/>
                    <a:pt x="1353" y="864"/>
                    <a:pt x="1342" y="867"/>
                  </a:cubicBezTo>
                  <a:cubicBezTo>
                    <a:pt x="1334" y="868"/>
                    <a:pt x="1325" y="869"/>
                    <a:pt x="1315" y="869"/>
                  </a:cubicBezTo>
                  <a:cubicBezTo>
                    <a:pt x="1311" y="868"/>
                    <a:pt x="1307" y="868"/>
                    <a:pt x="1303" y="867"/>
                  </a:cubicBezTo>
                  <a:cubicBezTo>
                    <a:pt x="1287" y="865"/>
                    <a:pt x="1269" y="861"/>
                    <a:pt x="1250" y="854"/>
                  </a:cubicBezTo>
                  <a:cubicBezTo>
                    <a:pt x="1233" y="847"/>
                    <a:pt x="1215" y="839"/>
                    <a:pt x="1195" y="829"/>
                  </a:cubicBezTo>
                  <a:cubicBezTo>
                    <a:pt x="1161" y="812"/>
                    <a:pt x="1123" y="789"/>
                    <a:pt x="1080" y="760"/>
                  </a:cubicBezTo>
                  <a:cubicBezTo>
                    <a:pt x="1069" y="752"/>
                    <a:pt x="1057" y="744"/>
                    <a:pt x="1045" y="736"/>
                  </a:cubicBezTo>
                  <a:cubicBezTo>
                    <a:pt x="1028" y="723"/>
                    <a:pt x="1028" y="723"/>
                    <a:pt x="1028" y="723"/>
                  </a:cubicBezTo>
                  <a:cubicBezTo>
                    <a:pt x="638" y="401"/>
                    <a:pt x="638" y="401"/>
                    <a:pt x="638" y="401"/>
                  </a:cubicBezTo>
                  <a:cubicBezTo>
                    <a:pt x="588" y="354"/>
                    <a:pt x="535" y="304"/>
                    <a:pt x="480" y="251"/>
                  </a:cubicBezTo>
                  <a:cubicBezTo>
                    <a:pt x="474" y="246"/>
                    <a:pt x="470" y="242"/>
                    <a:pt x="465" y="238"/>
                  </a:cubicBezTo>
                  <a:cubicBezTo>
                    <a:pt x="489" y="210"/>
                    <a:pt x="489" y="210"/>
                    <a:pt x="489" y="210"/>
                  </a:cubicBezTo>
                  <a:cubicBezTo>
                    <a:pt x="716" y="425"/>
                    <a:pt x="901" y="585"/>
                    <a:pt x="1044" y="691"/>
                  </a:cubicBezTo>
                  <a:cubicBezTo>
                    <a:pt x="1071" y="711"/>
                    <a:pt x="1095" y="729"/>
                    <a:pt x="1119" y="745"/>
                  </a:cubicBezTo>
                  <a:cubicBezTo>
                    <a:pt x="1146" y="763"/>
                    <a:pt x="1172" y="779"/>
                    <a:pt x="1195" y="793"/>
                  </a:cubicBezTo>
                  <a:cubicBezTo>
                    <a:pt x="1209" y="801"/>
                    <a:pt x="1223" y="808"/>
                    <a:pt x="1235" y="814"/>
                  </a:cubicBezTo>
                  <a:cubicBezTo>
                    <a:pt x="1241" y="817"/>
                    <a:pt x="1247" y="820"/>
                    <a:pt x="1253" y="823"/>
                  </a:cubicBezTo>
                  <a:cubicBezTo>
                    <a:pt x="1266" y="829"/>
                    <a:pt x="1279" y="834"/>
                    <a:pt x="1293" y="839"/>
                  </a:cubicBezTo>
                  <a:cubicBezTo>
                    <a:pt x="1296" y="840"/>
                    <a:pt x="1299" y="841"/>
                    <a:pt x="1303" y="842"/>
                  </a:cubicBezTo>
                  <a:cubicBezTo>
                    <a:pt x="1307" y="843"/>
                    <a:pt x="1311" y="844"/>
                    <a:pt x="1315" y="844"/>
                  </a:cubicBezTo>
                  <a:cubicBezTo>
                    <a:pt x="1321" y="845"/>
                    <a:pt x="1327" y="845"/>
                    <a:pt x="1333" y="845"/>
                  </a:cubicBezTo>
                  <a:cubicBezTo>
                    <a:pt x="1346" y="845"/>
                    <a:pt x="1355" y="840"/>
                    <a:pt x="1361" y="831"/>
                  </a:cubicBezTo>
                  <a:cubicBezTo>
                    <a:pt x="1367" y="822"/>
                    <a:pt x="1371" y="812"/>
                    <a:pt x="1374" y="801"/>
                  </a:cubicBezTo>
                  <a:cubicBezTo>
                    <a:pt x="1376" y="790"/>
                    <a:pt x="1375" y="776"/>
                    <a:pt x="1370" y="758"/>
                  </a:cubicBezTo>
                  <a:cubicBezTo>
                    <a:pt x="1365" y="739"/>
                    <a:pt x="1357" y="718"/>
                    <a:pt x="1345" y="695"/>
                  </a:cubicBezTo>
                  <a:cubicBezTo>
                    <a:pt x="1341" y="688"/>
                    <a:pt x="1338" y="681"/>
                    <a:pt x="1333" y="674"/>
                  </a:cubicBezTo>
                  <a:cubicBezTo>
                    <a:pt x="1325" y="659"/>
                    <a:pt x="1314" y="643"/>
                    <a:pt x="1303" y="626"/>
                  </a:cubicBezTo>
                  <a:cubicBezTo>
                    <a:pt x="1285" y="600"/>
                    <a:pt x="1264" y="572"/>
                    <a:pt x="1240" y="543"/>
                  </a:cubicBezTo>
                  <a:cubicBezTo>
                    <a:pt x="1132" y="412"/>
                    <a:pt x="961" y="244"/>
                    <a:pt x="725" y="39"/>
                  </a:cubicBezTo>
                  <a:cubicBezTo>
                    <a:pt x="715" y="30"/>
                    <a:pt x="705" y="22"/>
                    <a:pt x="695" y="13"/>
                  </a:cubicBezTo>
                  <a:cubicBezTo>
                    <a:pt x="691" y="9"/>
                    <a:pt x="686" y="4"/>
                    <a:pt x="682" y="0"/>
                  </a:cubicBezTo>
                  <a:cubicBezTo>
                    <a:pt x="698" y="13"/>
                    <a:pt x="713" y="26"/>
                    <a:pt x="728" y="39"/>
                  </a:cubicBezTo>
                  <a:cubicBezTo>
                    <a:pt x="808" y="108"/>
                    <a:pt x="880" y="173"/>
                    <a:pt x="945" y="234"/>
                  </a:cubicBezTo>
                  <a:cubicBezTo>
                    <a:pt x="1073" y="353"/>
                    <a:pt x="1174" y="456"/>
                    <a:pt x="1247" y="543"/>
                  </a:cubicBezTo>
                  <a:cubicBezTo>
                    <a:pt x="1268" y="568"/>
                    <a:pt x="1286" y="591"/>
                    <a:pt x="1303" y="613"/>
                  </a:cubicBezTo>
                  <a:cubicBezTo>
                    <a:pt x="1318" y="635"/>
                    <a:pt x="1332" y="655"/>
                    <a:pt x="1344" y="674"/>
                  </a:cubicBezTo>
                  <a:cubicBezTo>
                    <a:pt x="1348" y="681"/>
                    <a:pt x="1352" y="688"/>
                    <a:pt x="1356" y="695"/>
                  </a:cubicBezTo>
                  <a:cubicBezTo>
                    <a:pt x="1368" y="718"/>
                    <a:pt x="1378" y="739"/>
                    <a:pt x="1384" y="758"/>
                  </a:cubicBezTo>
                  <a:cubicBezTo>
                    <a:pt x="1388" y="772"/>
                    <a:pt x="1391" y="783"/>
                    <a:pt x="1392" y="793"/>
                  </a:cubicBezTo>
                  <a:cubicBezTo>
                    <a:pt x="1392" y="792"/>
                    <a:pt x="1392" y="792"/>
                    <a:pt x="1392" y="792"/>
                  </a:cubicBezTo>
                  <a:cubicBezTo>
                    <a:pt x="1394" y="808"/>
                    <a:pt x="1390" y="825"/>
                    <a:pt x="1380" y="84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 flipV="1">
            <a:off x="6153480" y="2056318"/>
            <a:ext cx="2483121" cy="1868276"/>
            <a:chOff x="3275012" y="2168525"/>
            <a:chExt cx="3154363" cy="2373313"/>
          </a:xfrm>
        </p:grpSpPr>
        <p:sp>
          <p:nvSpPr>
            <p:cNvPr id="18" name="Freeform 5"/>
            <p:cNvSpPr/>
            <p:nvPr/>
          </p:nvSpPr>
          <p:spPr bwMode="auto">
            <a:xfrm>
              <a:off x="3275012" y="2443163"/>
              <a:ext cx="3122613" cy="2098675"/>
            </a:xfrm>
            <a:custGeom>
              <a:avLst/>
              <a:gdLst/>
              <a:ahLst/>
              <a:cxnLst>
                <a:cxn ang="0">
                  <a:pos x="1380" y="721"/>
                </a:cxn>
                <a:cxn ang="0">
                  <a:pos x="1375" y="732"/>
                </a:cxn>
                <a:cxn ang="0">
                  <a:pos x="1339" y="790"/>
                </a:cxn>
                <a:cxn ang="0">
                  <a:pos x="1319" y="816"/>
                </a:cxn>
                <a:cxn ang="0">
                  <a:pos x="1303" y="834"/>
                </a:cxn>
                <a:cxn ang="0">
                  <a:pos x="1238" y="889"/>
                </a:cxn>
                <a:cxn ang="0">
                  <a:pos x="1223" y="899"/>
                </a:cxn>
                <a:cxn ang="0">
                  <a:pos x="1080" y="921"/>
                </a:cxn>
                <a:cxn ang="0">
                  <a:pos x="1044" y="916"/>
                </a:cxn>
                <a:cxn ang="0">
                  <a:pos x="786" y="819"/>
                </a:cxn>
                <a:cxn ang="0">
                  <a:pos x="416" y="587"/>
                </a:cxn>
                <a:cxn ang="0">
                  <a:pos x="269" y="477"/>
                </a:cxn>
                <a:cxn ang="0">
                  <a:pos x="219" y="437"/>
                </a:cxn>
                <a:cxn ang="0">
                  <a:pos x="203" y="425"/>
                </a:cxn>
                <a:cxn ang="0">
                  <a:pos x="203" y="426"/>
                </a:cxn>
                <a:cxn ang="0">
                  <a:pos x="106" y="540"/>
                </a:cxn>
                <a:cxn ang="0">
                  <a:pos x="0" y="0"/>
                </a:cxn>
                <a:cxn ang="0">
                  <a:pos x="563" y="0"/>
                </a:cxn>
                <a:cxn ang="0">
                  <a:pos x="489" y="89"/>
                </a:cxn>
                <a:cxn ang="0">
                  <a:pos x="465" y="117"/>
                </a:cxn>
                <a:cxn ang="0">
                  <a:pos x="480" y="130"/>
                </a:cxn>
                <a:cxn ang="0">
                  <a:pos x="638" y="280"/>
                </a:cxn>
                <a:cxn ang="0">
                  <a:pos x="1028" y="602"/>
                </a:cxn>
                <a:cxn ang="0">
                  <a:pos x="1045" y="615"/>
                </a:cxn>
                <a:cxn ang="0">
                  <a:pos x="1080" y="639"/>
                </a:cxn>
                <a:cxn ang="0">
                  <a:pos x="1195" y="708"/>
                </a:cxn>
                <a:cxn ang="0">
                  <a:pos x="1250" y="733"/>
                </a:cxn>
                <a:cxn ang="0">
                  <a:pos x="1303" y="746"/>
                </a:cxn>
                <a:cxn ang="0">
                  <a:pos x="1315" y="748"/>
                </a:cxn>
                <a:cxn ang="0">
                  <a:pos x="1342" y="746"/>
                </a:cxn>
                <a:cxn ang="0">
                  <a:pos x="1370" y="732"/>
                </a:cxn>
                <a:cxn ang="0">
                  <a:pos x="1380" y="721"/>
                </a:cxn>
              </a:cxnLst>
              <a:rect l="0" t="0" r="r" b="b"/>
              <a:pathLst>
                <a:path w="1380" h="926">
                  <a:moveTo>
                    <a:pt x="1380" y="721"/>
                  </a:moveTo>
                  <a:cubicBezTo>
                    <a:pt x="1379" y="724"/>
                    <a:pt x="1377" y="728"/>
                    <a:pt x="1375" y="732"/>
                  </a:cubicBezTo>
                  <a:cubicBezTo>
                    <a:pt x="1364" y="752"/>
                    <a:pt x="1352" y="772"/>
                    <a:pt x="1339" y="790"/>
                  </a:cubicBezTo>
                  <a:cubicBezTo>
                    <a:pt x="1333" y="799"/>
                    <a:pt x="1326" y="807"/>
                    <a:pt x="1319" y="816"/>
                  </a:cubicBezTo>
                  <a:cubicBezTo>
                    <a:pt x="1314" y="822"/>
                    <a:pt x="1308" y="828"/>
                    <a:pt x="1303" y="834"/>
                  </a:cubicBezTo>
                  <a:cubicBezTo>
                    <a:pt x="1283" y="854"/>
                    <a:pt x="1261" y="873"/>
                    <a:pt x="1238" y="889"/>
                  </a:cubicBezTo>
                  <a:cubicBezTo>
                    <a:pt x="1233" y="893"/>
                    <a:pt x="1228" y="896"/>
                    <a:pt x="1223" y="899"/>
                  </a:cubicBezTo>
                  <a:cubicBezTo>
                    <a:pt x="1185" y="919"/>
                    <a:pt x="1137" y="926"/>
                    <a:pt x="1080" y="921"/>
                  </a:cubicBezTo>
                  <a:cubicBezTo>
                    <a:pt x="1068" y="920"/>
                    <a:pt x="1056" y="918"/>
                    <a:pt x="1044" y="916"/>
                  </a:cubicBezTo>
                  <a:cubicBezTo>
                    <a:pt x="971" y="903"/>
                    <a:pt x="884" y="871"/>
                    <a:pt x="786" y="819"/>
                  </a:cubicBezTo>
                  <a:cubicBezTo>
                    <a:pt x="416" y="587"/>
                    <a:pt x="416" y="587"/>
                    <a:pt x="416" y="587"/>
                  </a:cubicBezTo>
                  <a:cubicBezTo>
                    <a:pt x="269" y="477"/>
                    <a:pt x="269" y="477"/>
                    <a:pt x="269" y="477"/>
                  </a:cubicBezTo>
                  <a:cubicBezTo>
                    <a:pt x="253" y="464"/>
                    <a:pt x="236" y="451"/>
                    <a:pt x="219" y="437"/>
                  </a:cubicBezTo>
                  <a:cubicBezTo>
                    <a:pt x="213" y="433"/>
                    <a:pt x="208" y="429"/>
                    <a:pt x="203" y="425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106" y="540"/>
                    <a:pt x="106" y="540"/>
                    <a:pt x="106" y="5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489" y="89"/>
                    <a:pt x="489" y="89"/>
                    <a:pt x="489" y="89"/>
                  </a:cubicBezTo>
                  <a:cubicBezTo>
                    <a:pt x="465" y="117"/>
                    <a:pt x="465" y="117"/>
                    <a:pt x="465" y="117"/>
                  </a:cubicBezTo>
                  <a:cubicBezTo>
                    <a:pt x="470" y="121"/>
                    <a:pt x="474" y="125"/>
                    <a:pt x="480" y="130"/>
                  </a:cubicBezTo>
                  <a:cubicBezTo>
                    <a:pt x="535" y="183"/>
                    <a:pt x="588" y="233"/>
                    <a:pt x="638" y="280"/>
                  </a:cubicBezTo>
                  <a:cubicBezTo>
                    <a:pt x="1028" y="602"/>
                    <a:pt x="1028" y="602"/>
                    <a:pt x="1028" y="602"/>
                  </a:cubicBezTo>
                  <a:cubicBezTo>
                    <a:pt x="1045" y="615"/>
                    <a:pt x="1045" y="615"/>
                    <a:pt x="1045" y="615"/>
                  </a:cubicBezTo>
                  <a:cubicBezTo>
                    <a:pt x="1057" y="623"/>
                    <a:pt x="1069" y="631"/>
                    <a:pt x="1080" y="639"/>
                  </a:cubicBezTo>
                  <a:cubicBezTo>
                    <a:pt x="1123" y="668"/>
                    <a:pt x="1161" y="691"/>
                    <a:pt x="1195" y="708"/>
                  </a:cubicBezTo>
                  <a:cubicBezTo>
                    <a:pt x="1215" y="718"/>
                    <a:pt x="1233" y="726"/>
                    <a:pt x="1250" y="733"/>
                  </a:cubicBezTo>
                  <a:cubicBezTo>
                    <a:pt x="1269" y="740"/>
                    <a:pt x="1287" y="744"/>
                    <a:pt x="1303" y="746"/>
                  </a:cubicBezTo>
                  <a:cubicBezTo>
                    <a:pt x="1307" y="747"/>
                    <a:pt x="1311" y="747"/>
                    <a:pt x="1315" y="748"/>
                  </a:cubicBezTo>
                  <a:cubicBezTo>
                    <a:pt x="1325" y="748"/>
                    <a:pt x="1334" y="747"/>
                    <a:pt x="1342" y="746"/>
                  </a:cubicBezTo>
                  <a:cubicBezTo>
                    <a:pt x="1353" y="743"/>
                    <a:pt x="1362" y="739"/>
                    <a:pt x="1370" y="732"/>
                  </a:cubicBezTo>
                  <a:cubicBezTo>
                    <a:pt x="1374" y="729"/>
                    <a:pt x="1377" y="725"/>
                    <a:pt x="1380" y="721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4848225" y="2198688"/>
              <a:ext cx="1541463" cy="1885950"/>
            </a:xfrm>
            <a:custGeom>
              <a:avLst/>
              <a:gdLst/>
              <a:ahLst/>
              <a:cxnLst>
                <a:cxn ang="0">
                  <a:pos x="558" y="810"/>
                </a:cxn>
                <a:cxn ang="0">
                  <a:pos x="514" y="661"/>
                </a:cxn>
                <a:cxn ang="0">
                  <a:pos x="500" y="634"/>
                </a:cxn>
                <a:cxn ang="0">
                  <a:pos x="24" y="26"/>
                </a:cxn>
                <a:cxn ang="0">
                  <a:pos x="0" y="0"/>
                </a:cxn>
                <a:cxn ang="0">
                  <a:pos x="30" y="26"/>
                </a:cxn>
                <a:cxn ang="0">
                  <a:pos x="545" y="530"/>
                </a:cxn>
                <a:cxn ang="0">
                  <a:pos x="608" y="613"/>
                </a:cxn>
                <a:cxn ang="0">
                  <a:pos x="638" y="661"/>
                </a:cxn>
                <a:cxn ang="0">
                  <a:pos x="650" y="682"/>
                </a:cxn>
                <a:cxn ang="0">
                  <a:pos x="675" y="745"/>
                </a:cxn>
                <a:cxn ang="0">
                  <a:pos x="679" y="788"/>
                </a:cxn>
                <a:cxn ang="0">
                  <a:pos x="666" y="818"/>
                </a:cxn>
                <a:cxn ang="0">
                  <a:pos x="638" y="832"/>
                </a:cxn>
                <a:cxn ang="0">
                  <a:pos x="620" y="831"/>
                </a:cxn>
                <a:cxn ang="0">
                  <a:pos x="608" y="829"/>
                </a:cxn>
                <a:cxn ang="0">
                  <a:pos x="598" y="826"/>
                </a:cxn>
                <a:cxn ang="0">
                  <a:pos x="558" y="810"/>
                </a:cxn>
              </a:cxnLst>
              <a:rect l="0" t="0" r="r" b="b"/>
              <a:pathLst>
                <a:path w="681" h="832">
                  <a:moveTo>
                    <a:pt x="558" y="810"/>
                  </a:moveTo>
                  <a:cubicBezTo>
                    <a:pt x="558" y="770"/>
                    <a:pt x="543" y="721"/>
                    <a:pt x="514" y="661"/>
                  </a:cubicBezTo>
                  <a:cubicBezTo>
                    <a:pt x="510" y="652"/>
                    <a:pt x="505" y="643"/>
                    <a:pt x="500" y="634"/>
                  </a:cubicBezTo>
                  <a:cubicBezTo>
                    <a:pt x="422" y="486"/>
                    <a:pt x="263" y="284"/>
                    <a:pt x="24" y="26"/>
                  </a:cubicBezTo>
                  <a:cubicBezTo>
                    <a:pt x="16" y="17"/>
                    <a:pt x="8" y="9"/>
                    <a:pt x="0" y="0"/>
                  </a:cubicBezTo>
                  <a:cubicBezTo>
                    <a:pt x="10" y="9"/>
                    <a:pt x="20" y="17"/>
                    <a:pt x="30" y="26"/>
                  </a:cubicBezTo>
                  <a:cubicBezTo>
                    <a:pt x="266" y="231"/>
                    <a:pt x="437" y="399"/>
                    <a:pt x="545" y="530"/>
                  </a:cubicBezTo>
                  <a:cubicBezTo>
                    <a:pt x="569" y="559"/>
                    <a:pt x="590" y="587"/>
                    <a:pt x="608" y="613"/>
                  </a:cubicBezTo>
                  <a:cubicBezTo>
                    <a:pt x="619" y="630"/>
                    <a:pt x="630" y="646"/>
                    <a:pt x="638" y="661"/>
                  </a:cubicBezTo>
                  <a:cubicBezTo>
                    <a:pt x="643" y="668"/>
                    <a:pt x="646" y="675"/>
                    <a:pt x="650" y="682"/>
                  </a:cubicBezTo>
                  <a:cubicBezTo>
                    <a:pt x="662" y="705"/>
                    <a:pt x="670" y="726"/>
                    <a:pt x="675" y="745"/>
                  </a:cubicBezTo>
                  <a:cubicBezTo>
                    <a:pt x="680" y="763"/>
                    <a:pt x="681" y="777"/>
                    <a:pt x="679" y="788"/>
                  </a:cubicBezTo>
                  <a:cubicBezTo>
                    <a:pt x="676" y="799"/>
                    <a:pt x="672" y="809"/>
                    <a:pt x="666" y="818"/>
                  </a:cubicBezTo>
                  <a:cubicBezTo>
                    <a:pt x="660" y="827"/>
                    <a:pt x="651" y="832"/>
                    <a:pt x="638" y="832"/>
                  </a:cubicBezTo>
                  <a:cubicBezTo>
                    <a:pt x="632" y="832"/>
                    <a:pt x="626" y="832"/>
                    <a:pt x="620" y="831"/>
                  </a:cubicBezTo>
                  <a:cubicBezTo>
                    <a:pt x="616" y="831"/>
                    <a:pt x="612" y="830"/>
                    <a:pt x="608" y="829"/>
                  </a:cubicBezTo>
                  <a:cubicBezTo>
                    <a:pt x="604" y="828"/>
                    <a:pt x="601" y="827"/>
                    <a:pt x="598" y="826"/>
                  </a:cubicBezTo>
                  <a:cubicBezTo>
                    <a:pt x="584" y="821"/>
                    <a:pt x="571" y="816"/>
                    <a:pt x="558" y="8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3275012" y="2168525"/>
              <a:ext cx="3154363" cy="1970088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19" y="106"/>
                </a:cxn>
                <a:cxn ang="0">
                  <a:pos x="547" y="106"/>
                </a:cxn>
                <a:cxn ang="0">
                  <a:pos x="563" y="121"/>
                </a:cxn>
                <a:cxn ang="0">
                  <a:pos x="0" y="121"/>
                </a:cxn>
                <a:cxn ang="0">
                  <a:pos x="1380" y="842"/>
                </a:cxn>
                <a:cxn ang="0">
                  <a:pos x="1370" y="853"/>
                </a:cxn>
                <a:cxn ang="0">
                  <a:pos x="1342" y="867"/>
                </a:cxn>
                <a:cxn ang="0">
                  <a:pos x="1315" y="869"/>
                </a:cxn>
                <a:cxn ang="0">
                  <a:pos x="1303" y="867"/>
                </a:cxn>
                <a:cxn ang="0">
                  <a:pos x="1250" y="854"/>
                </a:cxn>
                <a:cxn ang="0">
                  <a:pos x="1195" y="829"/>
                </a:cxn>
                <a:cxn ang="0">
                  <a:pos x="1080" y="760"/>
                </a:cxn>
                <a:cxn ang="0">
                  <a:pos x="1045" y="736"/>
                </a:cxn>
                <a:cxn ang="0">
                  <a:pos x="1028" y="723"/>
                </a:cxn>
                <a:cxn ang="0">
                  <a:pos x="638" y="401"/>
                </a:cxn>
                <a:cxn ang="0">
                  <a:pos x="480" y="251"/>
                </a:cxn>
                <a:cxn ang="0">
                  <a:pos x="465" y="238"/>
                </a:cxn>
                <a:cxn ang="0">
                  <a:pos x="489" y="210"/>
                </a:cxn>
                <a:cxn ang="0">
                  <a:pos x="1044" y="691"/>
                </a:cxn>
                <a:cxn ang="0">
                  <a:pos x="1119" y="745"/>
                </a:cxn>
                <a:cxn ang="0">
                  <a:pos x="1195" y="793"/>
                </a:cxn>
                <a:cxn ang="0">
                  <a:pos x="1235" y="814"/>
                </a:cxn>
                <a:cxn ang="0">
                  <a:pos x="1253" y="823"/>
                </a:cxn>
                <a:cxn ang="0">
                  <a:pos x="1293" y="839"/>
                </a:cxn>
                <a:cxn ang="0">
                  <a:pos x="1303" y="842"/>
                </a:cxn>
                <a:cxn ang="0">
                  <a:pos x="1315" y="844"/>
                </a:cxn>
                <a:cxn ang="0">
                  <a:pos x="1333" y="845"/>
                </a:cxn>
                <a:cxn ang="0">
                  <a:pos x="1361" y="831"/>
                </a:cxn>
                <a:cxn ang="0">
                  <a:pos x="1374" y="801"/>
                </a:cxn>
                <a:cxn ang="0">
                  <a:pos x="1370" y="758"/>
                </a:cxn>
                <a:cxn ang="0">
                  <a:pos x="1345" y="695"/>
                </a:cxn>
                <a:cxn ang="0">
                  <a:pos x="1333" y="674"/>
                </a:cxn>
                <a:cxn ang="0">
                  <a:pos x="1303" y="626"/>
                </a:cxn>
                <a:cxn ang="0">
                  <a:pos x="1240" y="543"/>
                </a:cxn>
                <a:cxn ang="0">
                  <a:pos x="725" y="39"/>
                </a:cxn>
                <a:cxn ang="0">
                  <a:pos x="695" y="13"/>
                </a:cxn>
                <a:cxn ang="0">
                  <a:pos x="682" y="0"/>
                </a:cxn>
                <a:cxn ang="0">
                  <a:pos x="728" y="39"/>
                </a:cxn>
                <a:cxn ang="0">
                  <a:pos x="945" y="234"/>
                </a:cxn>
                <a:cxn ang="0">
                  <a:pos x="1247" y="543"/>
                </a:cxn>
                <a:cxn ang="0">
                  <a:pos x="1303" y="613"/>
                </a:cxn>
                <a:cxn ang="0">
                  <a:pos x="1344" y="674"/>
                </a:cxn>
                <a:cxn ang="0">
                  <a:pos x="1356" y="695"/>
                </a:cxn>
                <a:cxn ang="0">
                  <a:pos x="1384" y="758"/>
                </a:cxn>
                <a:cxn ang="0">
                  <a:pos x="1392" y="793"/>
                </a:cxn>
                <a:cxn ang="0">
                  <a:pos x="1392" y="792"/>
                </a:cxn>
                <a:cxn ang="0">
                  <a:pos x="1380" y="842"/>
                </a:cxn>
              </a:cxnLst>
              <a:rect l="0" t="0" r="r" b="b"/>
              <a:pathLst>
                <a:path w="1394" h="869">
                  <a:moveTo>
                    <a:pt x="0" y="121"/>
                  </a:moveTo>
                  <a:cubicBezTo>
                    <a:pt x="19" y="106"/>
                    <a:pt x="19" y="106"/>
                    <a:pt x="19" y="106"/>
                  </a:cubicBezTo>
                  <a:cubicBezTo>
                    <a:pt x="547" y="106"/>
                    <a:pt x="547" y="106"/>
                    <a:pt x="547" y="106"/>
                  </a:cubicBezTo>
                  <a:cubicBezTo>
                    <a:pt x="563" y="121"/>
                    <a:pt x="563" y="121"/>
                    <a:pt x="563" y="121"/>
                  </a:cubicBezTo>
                  <a:lnTo>
                    <a:pt x="0" y="121"/>
                  </a:lnTo>
                  <a:close/>
                  <a:moveTo>
                    <a:pt x="1380" y="842"/>
                  </a:moveTo>
                  <a:cubicBezTo>
                    <a:pt x="1377" y="846"/>
                    <a:pt x="1374" y="850"/>
                    <a:pt x="1370" y="853"/>
                  </a:cubicBezTo>
                  <a:cubicBezTo>
                    <a:pt x="1362" y="860"/>
                    <a:pt x="1353" y="864"/>
                    <a:pt x="1342" y="867"/>
                  </a:cubicBezTo>
                  <a:cubicBezTo>
                    <a:pt x="1334" y="868"/>
                    <a:pt x="1325" y="869"/>
                    <a:pt x="1315" y="869"/>
                  </a:cubicBezTo>
                  <a:cubicBezTo>
                    <a:pt x="1311" y="868"/>
                    <a:pt x="1307" y="868"/>
                    <a:pt x="1303" y="867"/>
                  </a:cubicBezTo>
                  <a:cubicBezTo>
                    <a:pt x="1287" y="865"/>
                    <a:pt x="1269" y="861"/>
                    <a:pt x="1250" y="854"/>
                  </a:cubicBezTo>
                  <a:cubicBezTo>
                    <a:pt x="1233" y="847"/>
                    <a:pt x="1215" y="839"/>
                    <a:pt x="1195" y="829"/>
                  </a:cubicBezTo>
                  <a:cubicBezTo>
                    <a:pt x="1161" y="812"/>
                    <a:pt x="1123" y="789"/>
                    <a:pt x="1080" y="760"/>
                  </a:cubicBezTo>
                  <a:cubicBezTo>
                    <a:pt x="1069" y="752"/>
                    <a:pt x="1057" y="744"/>
                    <a:pt x="1045" y="736"/>
                  </a:cubicBezTo>
                  <a:cubicBezTo>
                    <a:pt x="1028" y="723"/>
                    <a:pt x="1028" y="723"/>
                    <a:pt x="1028" y="723"/>
                  </a:cubicBezTo>
                  <a:cubicBezTo>
                    <a:pt x="638" y="401"/>
                    <a:pt x="638" y="401"/>
                    <a:pt x="638" y="401"/>
                  </a:cubicBezTo>
                  <a:cubicBezTo>
                    <a:pt x="588" y="354"/>
                    <a:pt x="535" y="304"/>
                    <a:pt x="480" y="251"/>
                  </a:cubicBezTo>
                  <a:cubicBezTo>
                    <a:pt x="474" y="246"/>
                    <a:pt x="470" y="242"/>
                    <a:pt x="465" y="238"/>
                  </a:cubicBezTo>
                  <a:cubicBezTo>
                    <a:pt x="489" y="210"/>
                    <a:pt x="489" y="210"/>
                    <a:pt x="489" y="210"/>
                  </a:cubicBezTo>
                  <a:cubicBezTo>
                    <a:pt x="716" y="425"/>
                    <a:pt x="901" y="585"/>
                    <a:pt x="1044" y="691"/>
                  </a:cubicBezTo>
                  <a:cubicBezTo>
                    <a:pt x="1071" y="711"/>
                    <a:pt x="1095" y="729"/>
                    <a:pt x="1119" y="745"/>
                  </a:cubicBezTo>
                  <a:cubicBezTo>
                    <a:pt x="1146" y="763"/>
                    <a:pt x="1172" y="779"/>
                    <a:pt x="1195" y="793"/>
                  </a:cubicBezTo>
                  <a:cubicBezTo>
                    <a:pt x="1209" y="801"/>
                    <a:pt x="1223" y="808"/>
                    <a:pt x="1235" y="814"/>
                  </a:cubicBezTo>
                  <a:cubicBezTo>
                    <a:pt x="1241" y="817"/>
                    <a:pt x="1247" y="820"/>
                    <a:pt x="1253" y="823"/>
                  </a:cubicBezTo>
                  <a:cubicBezTo>
                    <a:pt x="1266" y="829"/>
                    <a:pt x="1279" y="834"/>
                    <a:pt x="1293" y="839"/>
                  </a:cubicBezTo>
                  <a:cubicBezTo>
                    <a:pt x="1296" y="840"/>
                    <a:pt x="1299" y="841"/>
                    <a:pt x="1303" y="842"/>
                  </a:cubicBezTo>
                  <a:cubicBezTo>
                    <a:pt x="1307" y="843"/>
                    <a:pt x="1311" y="844"/>
                    <a:pt x="1315" y="844"/>
                  </a:cubicBezTo>
                  <a:cubicBezTo>
                    <a:pt x="1321" y="845"/>
                    <a:pt x="1327" y="845"/>
                    <a:pt x="1333" y="845"/>
                  </a:cubicBezTo>
                  <a:cubicBezTo>
                    <a:pt x="1346" y="845"/>
                    <a:pt x="1355" y="840"/>
                    <a:pt x="1361" y="831"/>
                  </a:cubicBezTo>
                  <a:cubicBezTo>
                    <a:pt x="1367" y="822"/>
                    <a:pt x="1371" y="812"/>
                    <a:pt x="1374" y="801"/>
                  </a:cubicBezTo>
                  <a:cubicBezTo>
                    <a:pt x="1376" y="790"/>
                    <a:pt x="1375" y="776"/>
                    <a:pt x="1370" y="758"/>
                  </a:cubicBezTo>
                  <a:cubicBezTo>
                    <a:pt x="1365" y="739"/>
                    <a:pt x="1357" y="718"/>
                    <a:pt x="1345" y="695"/>
                  </a:cubicBezTo>
                  <a:cubicBezTo>
                    <a:pt x="1341" y="688"/>
                    <a:pt x="1338" y="681"/>
                    <a:pt x="1333" y="674"/>
                  </a:cubicBezTo>
                  <a:cubicBezTo>
                    <a:pt x="1325" y="659"/>
                    <a:pt x="1314" y="643"/>
                    <a:pt x="1303" y="626"/>
                  </a:cubicBezTo>
                  <a:cubicBezTo>
                    <a:pt x="1285" y="600"/>
                    <a:pt x="1264" y="572"/>
                    <a:pt x="1240" y="543"/>
                  </a:cubicBezTo>
                  <a:cubicBezTo>
                    <a:pt x="1132" y="412"/>
                    <a:pt x="961" y="244"/>
                    <a:pt x="725" y="39"/>
                  </a:cubicBezTo>
                  <a:cubicBezTo>
                    <a:pt x="715" y="30"/>
                    <a:pt x="705" y="22"/>
                    <a:pt x="695" y="13"/>
                  </a:cubicBezTo>
                  <a:cubicBezTo>
                    <a:pt x="691" y="9"/>
                    <a:pt x="686" y="4"/>
                    <a:pt x="682" y="0"/>
                  </a:cubicBezTo>
                  <a:cubicBezTo>
                    <a:pt x="698" y="13"/>
                    <a:pt x="713" y="26"/>
                    <a:pt x="728" y="39"/>
                  </a:cubicBezTo>
                  <a:cubicBezTo>
                    <a:pt x="808" y="108"/>
                    <a:pt x="880" y="173"/>
                    <a:pt x="945" y="234"/>
                  </a:cubicBezTo>
                  <a:cubicBezTo>
                    <a:pt x="1073" y="353"/>
                    <a:pt x="1174" y="456"/>
                    <a:pt x="1247" y="543"/>
                  </a:cubicBezTo>
                  <a:cubicBezTo>
                    <a:pt x="1268" y="568"/>
                    <a:pt x="1286" y="591"/>
                    <a:pt x="1303" y="613"/>
                  </a:cubicBezTo>
                  <a:cubicBezTo>
                    <a:pt x="1318" y="635"/>
                    <a:pt x="1332" y="655"/>
                    <a:pt x="1344" y="674"/>
                  </a:cubicBezTo>
                  <a:cubicBezTo>
                    <a:pt x="1348" y="681"/>
                    <a:pt x="1352" y="688"/>
                    <a:pt x="1356" y="695"/>
                  </a:cubicBezTo>
                  <a:cubicBezTo>
                    <a:pt x="1368" y="718"/>
                    <a:pt x="1378" y="739"/>
                    <a:pt x="1384" y="758"/>
                  </a:cubicBezTo>
                  <a:cubicBezTo>
                    <a:pt x="1388" y="772"/>
                    <a:pt x="1391" y="783"/>
                    <a:pt x="1392" y="793"/>
                  </a:cubicBezTo>
                  <a:cubicBezTo>
                    <a:pt x="1392" y="792"/>
                    <a:pt x="1392" y="792"/>
                    <a:pt x="1392" y="792"/>
                  </a:cubicBezTo>
                  <a:cubicBezTo>
                    <a:pt x="1394" y="808"/>
                    <a:pt x="1390" y="825"/>
                    <a:pt x="1380" y="84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Group 20"/>
          <p:cNvGrpSpPr/>
          <p:nvPr/>
        </p:nvGrpSpPr>
        <p:grpSpPr>
          <a:xfrm flipH="1" flipV="1">
            <a:off x="3556601" y="2080062"/>
            <a:ext cx="2483121" cy="1868276"/>
            <a:chOff x="3275012" y="2168525"/>
            <a:chExt cx="3154363" cy="2373313"/>
          </a:xfrm>
        </p:grpSpPr>
        <p:sp>
          <p:nvSpPr>
            <p:cNvPr id="22" name="Freeform 5"/>
            <p:cNvSpPr/>
            <p:nvPr/>
          </p:nvSpPr>
          <p:spPr bwMode="auto">
            <a:xfrm>
              <a:off x="3275012" y="2443163"/>
              <a:ext cx="3122613" cy="2098675"/>
            </a:xfrm>
            <a:custGeom>
              <a:avLst/>
              <a:gdLst/>
              <a:ahLst/>
              <a:cxnLst>
                <a:cxn ang="0">
                  <a:pos x="1380" y="721"/>
                </a:cxn>
                <a:cxn ang="0">
                  <a:pos x="1375" y="732"/>
                </a:cxn>
                <a:cxn ang="0">
                  <a:pos x="1339" y="790"/>
                </a:cxn>
                <a:cxn ang="0">
                  <a:pos x="1319" y="816"/>
                </a:cxn>
                <a:cxn ang="0">
                  <a:pos x="1303" y="834"/>
                </a:cxn>
                <a:cxn ang="0">
                  <a:pos x="1238" y="889"/>
                </a:cxn>
                <a:cxn ang="0">
                  <a:pos x="1223" y="899"/>
                </a:cxn>
                <a:cxn ang="0">
                  <a:pos x="1080" y="921"/>
                </a:cxn>
                <a:cxn ang="0">
                  <a:pos x="1044" y="916"/>
                </a:cxn>
                <a:cxn ang="0">
                  <a:pos x="786" y="819"/>
                </a:cxn>
                <a:cxn ang="0">
                  <a:pos x="416" y="587"/>
                </a:cxn>
                <a:cxn ang="0">
                  <a:pos x="269" y="477"/>
                </a:cxn>
                <a:cxn ang="0">
                  <a:pos x="219" y="437"/>
                </a:cxn>
                <a:cxn ang="0">
                  <a:pos x="203" y="425"/>
                </a:cxn>
                <a:cxn ang="0">
                  <a:pos x="203" y="426"/>
                </a:cxn>
                <a:cxn ang="0">
                  <a:pos x="106" y="540"/>
                </a:cxn>
                <a:cxn ang="0">
                  <a:pos x="0" y="0"/>
                </a:cxn>
                <a:cxn ang="0">
                  <a:pos x="563" y="0"/>
                </a:cxn>
                <a:cxn ang="0">
                  <a:pos x="489" y="89"/>
                </a:cxn>
                <a:cxn ang="0">
                  <a:pos x="465" y="117"/>
                </a:cxn>
                <a:cxn ang="0">
                  <a:pos x="480" y="130"/>
                </a:cxn>
                <a:cxn ang="0">
                  <a:pos x="638" y="280"/>
                </a:cxn>
                <a:cxn ang="0">
                  <a:pos x="1028" y="602"/>
                </a:cxn>
                <a:cxn ang="0">
                  <a:pos x="1045" y="615"/>
                </a:cxn>
                <a:cxn ang="0">
                  <a:pos x="1080" y="639"/>
                </a:cxn>
                <a:cxn ang="0">
                  <a:pos x="1195" y="708"/>
                </a:cxn>
                <a:cxn ang="0">
                  <a:pos x="1250" y="733"/>
                </a:cxn>
                <a:cxn ang="0">
                  <a:pos x="1303" y="746"/>
                </a:cxn>
                <a:cxn ang="0">
                  <a:pos x="1315" y="748"/>
                </a:cxn>
                <a:cxn ang="0">
                  <a:pos x="1342" y="746"/>
                </a:cxn>
                <a:cxn ang="0">
                  <a:pos x="1370" y="732"/>
                </a:cxn>
                <a:cxn ang="0">
                  <a:pos x="1380" y="721"/>
                </a:cxn>
              </a:cxnLst>
              <a:rect l="0" t="0" r="r" b="b"/>
              <a:pathLst>
                <a:path w="1380" h="926">
                  <a:moveTo>
                    <a:pt x="1380" y="721"/>
                  </a:moveTo>
                  <a:cubicBezTo>
                    <a:pt x="1379" y="724"/>
                    <a:pt x="1377" y="728"/>
                    <a:pt x="1375" y="732"/>
                  </a:cubicBezTo>
                  <a:cubicBezTo>
                    <a:pt x="1364" y="752"/>
                    <a:pt x="1352" y="772"/>
                    <a:pt x="1339" y="790"/>
                  </a:cubicBezTo>
                  <a:cubicBezTo>
                    <a:pt x="1333" y="799"/>
                    <a:pt x="1326" y="807"/>
                    <a:pt x="1319" y="816"/>
                  </a:cubicBezTo>
                  <a:cubicBezTo>
                    <a:pt x="1314" y="822"/>
                    <a:pt x="1308" y="828"/>
                    <a:pt x="1303" y="834"/>
                  </a:cubicBezTo>
                  <a:cubicBezTo>
                    <a:pt x="1283" y="854"/>
                    <a:pt x="1261" y="873"/>
                    <a:pt x="1238" y="889"/>
                  </a:cubicBezTo>
                  <a:cubicBezTo>
                    <a:pt x="1233" y="893"/>
                    <a:pt x="1228" y="896"/>
                    <a:pt x="1223" y="899"/>
                  </a:cubicBezTo>
                  <a:cubicBezTo>
                    <a:pt x="1185" y="919"/>
                    <a:pt x="1137" y="926"/>
                    <a:pt x="1080" y="921"/>
                  </a:cubicBezTo>
                  <a:cubicBezTo>
                    <a:pt x="1068" y="920"/>
                    <a:pt x="1056" y="918"/>
                    <a:pt x="1044" y="916"/>
                  </a:cubicBezTo>
                  <a:cubicBezTo>
                    <a:pt x="971" y="903"/>
                    <a:pt x="884" y="871"/>
                    <a:pt x="786" y="819"/>
                  </a:cubicBezTo>
                  <a:cubicBezTo>
                    <a:pt x="416" y="587"/>
                    <a:pt x="416" y="587"/>
                    <a:pt x="416" y="587"/>
                  </a:cubicBezTo>
                  <a:cubicBezTo>
                    <a:pt x="269" y="477"/>
                    <a:pt x="269" y="477"/>
                    <a:pt x="269" y="477"/>
                  </a:cubicBezTo>
                  <a:cubicBezTo>
                    <a:pt x="253" y="464"/>
                    <a:pt x="236" y="451"/>
                    <a:pt x="219" y="437"/>
                  </a:cubicBezTo>
                  <a:cubicBezTo>
                    <a:pt x="213" y="433"/>
                    <a:pt x="208" y="429"/>
                    <a:pt x="203" y="425"/>
                  </a:cubicBezTo>
                  <a:cubicBezTo>
                    <a:pt x="203" y="426"/>
                    <a:pt x="203" y="426"/>
                    <a:pt x="203" y="426"/>
                  </a:cubicBezTo>
                  <a:cubicBezTo>
                    <a:pt x="106" y="540"/>
                    <a:pt x="106" y="540"/>
                    <a:pt x="106" y="5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489" y="89"/>
                    <a:pt x="489" y="89"/>
                    <a:pt x="489" y="89"/>
                  </a:cubicBezTo>
                  <a:cubicBezTo>
                    <a:pt x="465" y="117"/>
                    <a:pt x="465" y="117"/>
                    <a:pt x="465" y="117"/>
                  </a:cubicBezTo>
                  <a:cubicBezTo>
                    <a:pt x="470" y="121"/>
                    <a:pt x="474" y="125"/>
                    <a:pt x="480" y="130"/>
                  </a:cubicBezTo>
                  <a:cubicBezTo>
                    <a:pt x="535" y="183"/>
                    <a:pt x="588" y="233"/>
                    <a:pt x="638" y="280"/>
                  </a:cubicBezTo>
                  <a:cubicBezTo>
                    <a:pt x="1028" y="602"/>
                    <a:pt x="1028" y="602"/>
                    <a:pt x="1028" y="602"/>
                  </a:cubicBezTo>
                  <a:cubicBezTo>
                    <a:pt x="1045" y="615"/>
                    <a:pt x="1045" y="615"/>
                    <a:pt x="1045" y="615"/>
                  </a:cubicBezTo>
                  <a:cubicBezTo>
                    <a:pt x="1057" y="623"/>
                    <a:pt x="1069" y="631"/>
                    <a:pt x="1080" y="639"/>
                  </a:cubicBezTo>
                  <a:cubicBezTo>
                    <a:pt x="1123" y="668"/>
                    <a:pt x="1161" y="691"/>
                    <a:pt x="1195" y="708"/>
                  </a:cubicBezTo>
                  <a:cubicBezTo>
                    <a:pt x="1215" y="718"/>
                    <a:pt x="1233" y="726"/>
                    <a:pt x="1250" y="733"/>
                  </a:cubicBezTo>
                  <a:cubicBezTo>
                    <a:pt x="1269" y="740"/>
                    <a:pt x="1287" y="744"/>
                    <a:pt x="1303" y="746"/>
                  </a:cubicBezTo>
                  <a:cubicBezTo>
                    <a:pt x="1307" y="747"/>
                    <a:pt x="1311" y="747"/>
                    <a:pt x="1315" y="748"/>
                  </a:cubicBezTo>
                  <a:cubicBezTo>
                    <a:pt x="1325" y="748"/>
                    <a:pt x="1334" y="747"/>
                    <a:pt x="1342" y="746"/>
                  </a:cubicBezTo>
                  <a:cubicBezTo>
                    <a:pt x="1353" y="743"/>
                    <a:pt x="1362" y="739"/>
                    <a:pt x="1370" y="732"/>
                  </a:cubicBezTo>
                  <a:cubicBezTo>
                    <a:pt x="1374" y="729"/>
                    <a:pt x="1377" y="725"/>
                    <a:pt x="1380" y="721"/>
                  </a:cubicBezTo>
                  <a:close/>
                </a:path>
              </a:pathLst>
            </a:custGeom>
            <a:solidFill>
              <a:schemeClr val="bg1">
                <a:alpha val="39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4848226" y="2198687"/>
              <a:ext cx="1541463" cy="1885950"/>
            </a:xfrm>
            <a:custGeom>
              <a:avLst/>
              <a:gdLst/>
              <a:ahLst/>
              <a:cxnLst>
                <a:cxn ang="0">
                  <a:pos x="558" y="810"/>
                </a:cxn>
                <a:cxn ang="0">
                  <a:pos x="514" y="661"/>
                </a:cxn>
                <a:cxn ang="0">
                  <a:pos x="500" y="634"/>
                </a:cxn>
                <a:cxn ang="0">
                  <a:pos x="24" y="26"/>
                </a:cxn>
                <a:cxn ang="0">
                  <a:pos x="0" y="0"/>
                </a:cxn>
                <a:cxn ang="0">
                  <a:pos x="30" y="26"/>
                </a:cxn>
                <a:cxn ang="0">
                  <a:pos x="545" y="530"/>
                </a:cxn>
                <a:cxn ang="0">
                  <a:pos x="608" y="613"/>
                </a:cxn>
                <a:cxn ang="0">
                  <a:pos x="638" y="661"/>
                </a:cxn>
                <a:cxn ang="0">
                  <a:pos x="650" y="682"/>
                </a:cxn>
                <a:cxn ang="0">
                  <a:pos x="675" y="745"/>
                </a:cxn>
                <a:cxn ang="0">
                  <a:pos x="679" y="788"/>
                </a:cxn>
                <a:cxn ang="0">
                  <a:pos x="666" y="818"/>
                </a:cxn>
                <a:cxn ang="0">
                  <a:pos x="638" y="832"/>
                </a:cxn>
                <a:cxn ang="0">
                  <a:pos x="620" y="831"/>
                </a:cxn>
                <a:cxn ang="0">
                  <a:pos x="608" y="829"/>
                </a:cxn>
                <a:cxn ang="0">
                  <a:pos x="598" y="826"/>
                </a:cxn>
                <a:cxn ang="0">
                  <a:pos x="558" y="810"/>
                </a:cxn>
              </a:cxnLst>
              <a:rect l="0" t="0" r="r" b="b"/>
              <a:pathLst>
                <a:path w="681" h="832">
                  <a:moveTo>
                    <a:pt x="558" y="810"/>
                  </a:moveTo>
                  <a:cubicBezTo>
                    <a:pt x="558" y="770"/>
                    <a:pt x="543" y="721"/>
                    <a:pt x="514" y="661"/>
                  </a:cubicBezTo>
                  <a:cubicBezTo>
                    <a:pt x="510" y="652"/>
                    <a:pt x="505" y="643"/>
                    <a:pt x="500" y="634"/>
                  </a:cubicBezTo>
                  <a:cubicBezTo>
                    <a:pt x="422" y="486"/>
                    <a:pt x="263" y="284"/>
                    <a:pt x="24" y="26"/>
                  </a:cubicBezTo>
                  <a:cubicBezTo>
                    <a:pt x="16" y="17"/>
                    <a:pt x="8" y="9"/>
                    <a:pt x="0" y="0"/>
                  </a:cubicBezTo>
                  <a:cubicBezTo>
                    <a:pt x="10" y="9"/>
                    <a:pt x="20" y="17"/>
                    <a:pt x="30" y="26"/>
                  </a:cubicBezTo>
                  <a:cubicBezTo>
                    <a:pt x="266" y="231"/>
                    <a:pt x="437" y="399"/>
                    <a:pt x="545" y="530"/>
                  </a:cubicBezTo>
                  <a:cubicBezTo>
                    <a:pt x="569" y="559"/>
                    <a:pt x="590" y="587"/>
                    <a:pt x="608" y="613"/>
                  </a:cubicBezTo>
                  <a:cubicBezTo>
                    <a:pt x="619" y="630"/>
                    <a:pt x="630" y="646"/>
                    <a:pt x="638" y="661"/>
                  </a:cubicBezTo>
                  <a:cubicBezTo>
                    <a:pt x="643" y="668"/>
                    <a:pt x="646" y="675"/>
                    <a:pt x="650" y="682"/>
                  </a:cubicBezTo>
                  <a:cubicBezTo>
                    <a:pt x="662" y="705"/>
                    <a:pt x="670" y="726"/>
                    <a:pt x="675" y="745"/>
                  </a:cubicBezTo>
                  <a:cubicBezTo>
                    <a:pt x="680" y="763"/>
                    <a:pt x="681" y="777"/>
                    <a:pt x="679" y="788"/>
                  </a:cubicBezTo>
                  <a:cubicBezTo>
                    <a:pt x="676" y="799"/>
                    <a:pt x="672" y="809"/>
                    <a:pt x="666" y="818"/>
                  </a:cubicBezTo>
                  <a:cubicBezTo>
                    <a:pt x="660" y="827"/>
                    <a:pt x="651" y="832"/>
                    <a:pt x="638" y="832"/>
                  </a:cubicBezTo>
                  <a:cubicBezTo>
                    <a:pt x="632" y="832"/>
                    <a:pt x="626" y="832"/>
                    <a:pt x="620" y="831"/>
                  </a:cubicBezTo>
                  <a:cubicBezTo>
                    <a:pt x="616" y="831"/>
                    <a:pt x="612" y="830"/>
                    <a:pt x="608" y="829"/>
                  </a:cubicBezTo>
                  <a:cubicBezTo>
                    <a:pt x="604" y="828"/>
                    <a:pt x="601" y="827"/>
                    <a:pt x="598" y="826"/>
                  </a:cubicBezTo>
                  <a:cubicBezTo>
                    <a:pt x="584" y="821"/>
                    <a:pt x="571" y="816"/>
                    <a:pt x="558" y="81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3275012" y="2168525"/>
              <a:ext cx="3154363" cy="1970088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19" y="106"/>
                </a:cxn>
                <a:cxn ang="0">
                  <a:pos x="547" y="106"/>
                </a:cxn>
                <a:cxn ang="0">
                  <a:pos x="563" y="121"/>
                </a:cxn>
                <a:cxn ang="0">
                  <a:pos x="0" y="121"/>
                </a:cxn>
                <a:cxn ang="0">
                  <a:pos x="1380" y="842"/>
                </a:cxn>
                <a:cxn ang="0">
                  <a:pos x="1370" y="853"/>
                </a:cxn>
                <a:cxn ang="0">
                  <a:pos x="1342" y="867"/>
                </a:cxn>
                <a:cxn ang="0">
                  <a:pos x="1315" y="869"/>
                </a:cxn>
                <a:cxn ang="0">
                  <a:pos x="1303" y="867"/>
                </a:cxn>
                <a:cxn ang="0">
                  <a:pos x="1250" y="854"/>
                </a:cxn>
                <a:cxn ang="0">
                  <a:pos x="1195" y="829"/>
                </a:cxn>
                <a:cxn ang="0">
                  <a:pos x="1080" y="760"/>
                </a:cxn>
                <a:cxn ang="0">
                  <a:pos x="1045" y="736"/>
                </a:cxn>
                <a:cxn ang="0">
                  <a:pos x="1028" y="723"/>
                </a:cxn>
                <a:cxn ang="0">
                  <a:pos x="638" y="401"/>
                </a:cxn>
                <a:cxn ang="0">
                  <a:pos x="480" y="251"/>
                </a:cxn>
                <a:cxn ang="0">
                  <a:pos x="465" y="238"/>
                </a:cxn>
                <a:cxn ang="0">
                  <a:pos x="489" y="210"/>
                </a:cxn>
                <a:cxn ang="0">
                  <a:pos x="1044" y="691"/>
                </a:cxn>
                <a:cxn ang="0">
                  <a:pos x="1119" y="745"/>
                </a:cxn>
                <a:cxn ang="0">
                  <a:pos x="1195" y="793"/>
                </a:cxn>
                <a:cxn ang="0">
                  <a:pos x="1235" y="814"/>
                </a:cxn>
                <a:cxn ang="0">
                  <a:pos x="1253" y="823"/>
                </a:cxn>
                <a:cxn ang="0">
                  <a:pos x="1293" y="839"/>
                </a:cxn>
                <a:cxn ang="0">
                  <a:pos x="1303" y="842"/>
                </a:cxn>
                <a:cxn ang="0">
                  <a:pos x="1315" y="844"/>
                </a:cxn>
                <a:cxn ang="0">
                  <a:pos x="1333" y="845"/>
                </a:cxn>
                <a:cxn ang="0">
                  <a:pos x="1361" y="831"/>
                </a:cxn>
                <a:cxn ang="0">
                  <a:pos x="1374" y="801"/>
                </a:cxn>
                <a:cxn ang="0">
                  <a:pos x="1370" y="758"/>
                </a:cxn>
                <a:cxn ang="0">
                  <a:pos x="1345" y="695"/>
                </a:cxn>
                <a:cxn ang="0">
                  <a:pos x="1333" y="674"/>
                </a:cxn>
                <a:cxn ang="0">
                  <a:pos x="1303" y="626"/>
                </a:cxn>
                <a:cxn ang="0">
                  <a:pos x="1240" y="543"/>
                </a:cxn>
                <a:cxn ang="0">
                  <a:pos x="725" y="39"/>
                </a:cxn>
                <a:cxn ang="0">
                  <a:pos x="695" y="13"/>
                </a:cxn>
                <a:cxn ang="0">
                  <a:pos x="682" y="0"/>
                </a:cxn>
                <a:cxn ang="0">
                  <a:pos x="728" y="39"/>
                </a:cxn>
                <a:cxn ang="0">
                  <a:pos x="945" y="234"/>
                </a:cxn>
                <a:cxn ang="0">
                  <a:pos x="1247" y="543"/>
                </a:cxn>
                <a:cxn ang="0">
                  <a:pos x="1303" y="613"/>
                </a:cxn>
                <a:cxn ang="0">
                  <a:pos x="1344" y="674"/>
                </a:cxn>
                <a:cxn ang="0">
                  <a:pos x="1356" y="695"/>
                </a:cxn>
                <a:cxn ang="0">
                  <a:pos x="1384" y="758"/>
                </a:cxn>
                <a:cxn ang="0">
                  <a:pos x="1392" y="793"/>
                </a:cxn>
                <a:cxn ang="0">
                  <a:pos x="1392" y="792"/>
                </a:cxn>
                <a:cxn ang="0">
                  <a:pos x="1380" y="842"/>
                </a:cxn>
              </a:cxnLst>
              <a:rect l="0" t="0" r="r" b="b"/>
              <a:pathLst>
                <a:path w="1394" h="869">
                  <a:moveTo>
                    <a:pt x="0" y="121"/>
                  </a:moveTo>
                  <a:cubicBezTo>
                    <a:pt x="19" y="106"/>
                    <a:pt x="19" y="106"/>
                    <a:pt x="19" y="106"/>
                  </a:cubicBezTo>
                  <a:cubicBezTo>
                    <a:pt x="547" y="106"/>
                    <a:pt x="547" y="106"/>
                    <a:pt x="547" y="106"/>
                  </a:cubicBezTo>
                  <a:cubicBezTo>
                    <a:pt x="563" y="121"/>
                    <a:pt x="563" y="121"/>
                    <a:pt x="563" y="121"/>
                  </a:cubicBezTo>
                  <a:lnTo>
                    <a:pt x="0" y="121"/>
                  </a:lnTo>
                  <a:close/>
                  <a:moveTo>
                    <a:pt x="1380" y="842"/>
                  </a:moveTo>
                  <a:cubicBezTo>
                    <a:pt x="1377" y="846"/>
                    <a:pt x="1374" y="850"/>
                    <a:pt x="1370" y="853"/>
                  </a:cubicBezTo>
                  <a:cubicBezTo>
                    <a:pt x="1362" y="860"/>
                    <a:pt x="1353" y="864"/>
                    <a:pt x="1342" y="867"/>
                  </a:cubicBezTo>
                  <a:cubicBezTo>
                    <a:pt x="1334" y="868"/>
                    <a:pt x="1325" y="869"/>
                    <a:pt x="1315" y="869"/>
                  </a:cubicBezTo>
                  <a:cubicBezTo>
                    <a:pt x="1311" y="868"/>
                    <a:pt x="1307" y="868"/>
                    <a:pt x="1303" y="867"/>
                  </a:cubicBezTo>
                  <a:cubicBezTo>
                    <a:pt x="1287" y="865"/>
                    <a:pt x="1269" y="861"/>
                    <a:pt x="1250" y="854"/>
                  </a:cubicBezTo>
                  <a:cubicBezTo>
                    <a:pt x="1233" y="847"/>
                    <a:pt x="1215" y="839"/>
                    <a:pt x="1195" y="829"/>
                  </a:cubicBezTo>
                  <a:cubicBezTo>
                    <a:pt x="1161" y="812"/>
                    <a:pt x="1123" y="789"/>
                    <a:pt x="1080" y="760"/>
                  </a:cubicBezTo>
                  <a:cubicBezTo>
                    <a:pt x="1069" y="752"/>
                    <a:pt x="1057" y="744"/>
                    <a:pt x="1045" y="736"/>
                  </a:cubicBezTo>
                  <a:cubicBezTo>
                    <a:pt x="1028" y="723"/>
                    <a:pt x="1028" y="723"/>
                    <a:pt x="1028" y="723"/>
                  </a:cubicBezTo>
                  <a:cubicBezTo>
                    <a:pt x="638" y="401"/>
                    <a:pt x="638" y="401"/>
                    <a:pt x="638" y="401"/>
                  </a:cubicBezTo>
                  <a:cubicBezTo>
                    <a:pt x="588" y="354"/>
                    <a:pt x="535" y="304"/>
                    <a:pt x="480" y="251"/>
                  </a:cubicBezTo>
                  <a:cubicBezTo>
                    <a:pt x="474" y="246"/>
                    <a:pt x="470" y="242"/>
                    <a:pt x="465" y="238"/>
                  </a:cubicBezTo>
                  <a:cubicBezTo>
                    <a:pt x="489" y="210"/>
                    <a:pt x="489" y="210"/>
                    <a:pt x="489" y="210"/>
                  </a:cubicBezTo>
                  <a:cubicBezTo>
                    <a:pt x="716" y="425"/>
                    <a:pt x="901" y="585"/>
                    <a:pt x="1044" y="691"/>
                  </a:cubicBezTo>
                  <a:cubicBezTo>
                    <a:pt x="1071" y="711"/>
                    <a:pt x="1095" y="729"/>
                    <a:pt x="1119" y="745"/>
                  </a:cubicBezTo>
                  <a:cubicBezTo>
                    <a:pt x="1146" y="763"/>
                    <a:pt x="1172" y="779"/>
                    <a:pt x="1195" y="793"/>
                  </a:cubicBezTo>
                  <a:cubicBezTo>
                    <a:pt x="1209" y="801"/>
                    <a:pt x="1223" y="808"/>
                    <a:pt x="1235" y="814"/>
                  </a:cubicBezTo>
                  <a:cubicBezTo>
                    <a:pt x="1241" y="817"/>
                    <a:pt x="1247" y="820"/>
                    <a:pt x="1253" y="823"/>
                  </a:cubicBezTo>
                  <a:cubicBezTo>
                    <a:pt x="1266" y="829"/>
                    <a:pt x="1279" y="834"/>
                    <a:pt x="1293" y="839"/>
                  </a:cubicBezTo>
                  <a:cubicBezTo>
                    <a:pt x="1296" y="840"/>
                    <a:pt x="1299" y="841"/>
                    <a:pt x="1303" y="842"/>
                  </a:cubicBezTo>
                  <a:cubicBezTo>
                    <a:pt x="1307" y="843"/>
                    <a:pt x="1311" y="844"/>
                    <a:pt x="1315" y="844"/>
                  </a:cubicBezTo>
                  <a:cubicBezTo>
                    <a:pt x="1321" y="845"/>
                    <a:pt x="1327" y="845"/>
                    <a:pt x="1333" y="845"/>
                  </a:cubicBezTo>
                  <a:cubicBezTo>
                    <a:pt x="1346" y="845"/>
                    <a:pt x="1355" y="840"/>
                    <a:pt x="1361" y="831"/>
                  </a:cubicBezTo>
                  <a:cubicBezTo>
                    <a:pt x="1367" y="822"/>
                    <a:pt x="1371" y="812"/>
                    <a:pt x="1374" y="801"/>
                  </a:cubicBezTo>
                  <a:cubicBezTo>
                    <a:pt x="1376" y="790"/>
                    <a:pt x="1375" y="776"/>
                    <a:pt x="1370" y="758"/>
                  </a:cubicBezTo>
                  <a:cubicBezTo>
                    <a:pt x="1365" y="739"/>
                    <a:pt x="1357" y="718"/>
                    <a:pt x="1345" y="695"/>
                  </a:cubicBezTo>
                  <a:cubicBezTo>
                    <a:pt x="1341" y="688"/>
                    <a:pt x="1338" y="681"/>
                    <a:pt x="1333" y="674"/>
                  </a:cubicBezTo>
                  <a:cubicBezTo>
                    <a:pt x="1325" y="659"/>
                    <a:pt x="1314" y="643"/>
                    <a:pt x="1303" y="626"/>
                  </a:cubicBezTo>
                  <a:cubicBezTo>
                    <a:pt x="1285" y="600"/>
                    <a:pt x="1264" y="572"/>
                    <a:pt x="1240" y="543"/>
                  </a:cubicBezTo>
                  <a:cubicBezTo>
                    <a:pt x="1132" y="412"/>
                    <a:pt x="961" y="244"/>
                    <a:pt x="725" y="39"/>
                  </a:cubicBezTo>
                  <a:cubicBezTo>
                    <a:pt x="715" y="30"/>
                    <a:pt x="705" y="22"/>
                    <a:pt x="695" y="13"/>
                  </a:cubicBezTo>
                  <a:cubicBezTo>
                    <a:pt x="691" y="9"/>
                    <a:pt x="686" y="4"/>
                    <a:pt x="682" y="0"/>
                  </a:cubicBezTo>
                  <a:cubicBezTo>
                    <a:pt x="698" y="13"/>
                    <a:pt x="713" y="26"/>
                    <a:pt x="728" y="39"/>
                  </a:cubicBezTo>
                  <a:cubicBezTo>
                    <a:pt x="808" y="108"/>
                    <a:pt x="880" y="173"/>
                    <a:pt x="945" y="234"/>
                  </a:cubicBezTo>
                  <a:cubicBezTo>
                    <a:pt x="1073" y="353"/>
                    <a:pt x="1174" y="456"/>
                    <a:pt x="1247" y="543"/>
                  </a:cubicBezTo>
                  <a:cubicBezTo>
                    <a:pt x="1268" y="568"/>
                    <a:pt x="1286" y="591"/>
                    <a:pt x="1303" y="613"/>
                  </a:cubicBezTo>
                  <a:cubicBezTo>
                    <a:pt x="1318" y="635"/>
                    <a:pt x="1332" y="655"/>
                    <a:pt x="1344" y="674"/>
                  </a:cubicBezTo>
                  <a:cubicBezTo>
                    <a:pt x="1348" y="681"/>
                    <a:pt x="1352" y="688"/>
                    <a:pt x="1356" y="695"/>
                  </a:cubicBezTo>
                  <a:cubicBezTo>
                    <a:pt x="1368" y="718"/>
                    <a:pt x="1378" y="739"/>
                    <a:pt x="1384" y="758"/>
                  </a:cubicBezTo>
                  <a:cubicBezTo>
                    <a:pt x="1388" y="772"/>
                    <a:pt x="1391" y="783"/>
                    <a:pt x="1392" y="793"/>
                  </a:cubicBezTo>
                  <a:cubicBezTo>
                    <a:pt x="1392" y="792"/>
                    <a:pt x="1392" y="792"/>
                    <a:pt x="1392" y="792"/>
                  </a:cubicBezTo>
                  <a:cubicBezTo>
                    <a:pt x="1394" y="808"/>
                    <a:pt x="1390" y="825"/>
                    <a:pt x="1380" y="84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5461101" y="3119761"/>
            <a:ext cx="284655" cy="414211"/>
            <a:chOff x="4075113" y="1909763"/>
            <a:chExt cx="247650" cy="360363"/>
          </a:xfrm>
          <a:solidFill>
            <a:schemeClr val="bg1"/>
          </a:solidFill>
        </p:grpSpPr>
        <p:sp>
          <p:nvSpPr>
            <p:cNvPr id="27" name="Freeform 78"/>
            <p:cNvSpPr>
              <a:spLocks noEditPoints="1"/>
            </p:cNvSpPr>
            <p:nvPr/>
          </p:nvSpPr>
          <p:spPr bwMode="auto">
            <a:xfrm>
              <a:off x="4075113" y="1909763"/>
              <a:ext cx="247650" cy="3603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42"/>
                </a:cxn>
                <a:cxn ang="0">
                  <a:pos x="19" y="88"/>
                </a:cxn>
                <a:cxn ang="0">
                  <a:pos x="42" y="123"/>
                </a:cxn>
                <a:cxn ang="0">
                  <a:pos x="65" y="88"/>
                </a:cxn>
                <a:cxn ang="0">
                  <a:pos x="85" y="42"/>
                </a:cxn>
                <a:cxn ang="0">
                  <a:pos x="42" y="0"/>
                </a:cxn>
                <a:cxn ang="0">
                  <a:pos x="52" y="104"/>
                </a:cxn>
                <a:cxn ang="0">
                  <a:pos x="33" y="106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55" y="96"/>
                </a:cxn>
                <a:cxn ang="0">
                  <a:pos x="54" y="99"/>
                </a:cxn>
                <a:cxn ang="0">
                  <a:pos x="52" y="104"/>
                </a:cxn>
                <a:cxn ang="0">
                  <a:pos x="30" y="95"/>
                </a:cxn>
                <a:cxn ang="0">
                  <a:pos x="27" y="88"/>
                </a:cxn>
                <a:cxn ang="0">
                  <a:pos x="57" y="88"/>
                </a:cxn>
                <a:cxn ang="0">
                  <a:pos x="56" y="92"/>
                </a:cxn>
                <a:cxn ang="0">
                  <a:pos x="30" y="95"/>
                </a:cxn>
                <a:cxn ang="0">
                  <a:pos x="42" y="115"/>
                </a:cxn>
                <a:cxn ang="0">
                  <a:pos x="35" y="110"/>
                </a:cxn>
                <a:cxn ang="0">
                  <a:pos x="51" y="108"/>
                </a:cxn>
                <a:cxn ang="0">
                  <a:pos x="42" y="115"/>
                </a:cxn>
                <a:cxn ang="0">
                  <a:pos x="60" y="80"/>
                </a:cxn>
                <a:cxn ang="0">
                  <a:pos x="24" y="80"/>
                </a:cxn>
                <a:cxn ang="0">
                  <a:pos x="18" y="68"/>
                </a:cxn>
                <a:cxn ang="0">
                  <a:pos x="8" y="42"/>
                </a:cxn>
                <a:cxn ang="0">
                  <a:pos x="42" y="8"/>
                </a:cxn>
                <a:cxn ang="0">
                  <a:pos x="77" y="42"/>
                </a:cxn>
                <a:cxn ang="0">
                  <a:pos x="67" y="68"/>
                </a:cxn>
                <a:cxn ang="0">
                  <a:pos x="60" y="80"/>
                </a:cxn>
                <a:cxn ang="0">
                  <a:pos x="60" y="80"/>
                </a:cxn>
                <a:cxn ang="0">
                  <a:pos x="60" y="80"/>
                </a:cxn>
              </a:cxnLst>
              <a:rect l="0" t="0" r="r" b="b"/>
              <a:pathLst>
                <a:path w="85" h="123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57"/>
                    <a:pt x="14" y="74"/>
                    <a:pt x="19" y="88"/>
                  </a:cubicBezTo>
                  <a:cubicBezTo>
                    <a:pt x="27" y="110"/>
                    <a:pt x="26" y="123"/>
                    <a:pt x="42" y="123"/>
                  </a:cubicBezTo>
                  <a:cubicBezTo>
                    <a:pt x="59" y="123"/>
                    <a:pt x="58" y="110"/>
                    <a:pt x="65" y="88"/>
                  </a:cubicBezTo>
                  <a:cubicBezTo>
                    <a:pt x="70" y="74"/>
                    <a:pt x="85" y="57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52" y="104"/>
                  </a:moveTo>
                  <a:cubicBezTo>
                    <a:pt x="33" y="106"/>
                    <a:pt x="33" y="106"/>
                    <a:pt x="33" y="106"/>
                  </a:cubicBezTo>
                  <a:cubicBezTo>
                    <a:pt x="33" y="104"/>
                    <a:pt x="32" y="102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7"/>
                    <a:pt x="54" y="98"/>
                    <a:pt x="54" y="99"/>
                  </a:cubicBezTo>
                  <a:cubicBezTo>
                    <a:pt x="53" y="101"/>
                    <a:pt x="53" y="103"/>
                    <a:pt x="52" y="104"/>
                  </a:cubicBezTo>
                  <a:close/>
                  <a:moveTo>
                    <a:pt x="30" y="95"/>
                  </a:moveTo>
                  <a:cubicBezTo>
                    <a:pt x="29" y="93"/>
                    <a:pt x="28" y="91"/>
                    <a:pt x="2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9"/>
                    <a:pt x="56" y="91"/>
                    <a:pt x="56" y="92"/>
                  </a:cubicBezTo>
                  <a:lnTo>
                    <a:pt x="30" y="95"/>
                  </a:lnTo>
                  <a:close/>
                  <a:moveTo>
                    <a:pt x="42" y="115"/>
                  </a:moveTo>
                  <a:cubicBezTo>
                    <a:pt x="38" y="115"/>
                    <a:pt x="37" y="114"/>
                    <a:pt x="35" y="110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9" y="114"/>
                    <a:pt x="47" y="115"/>
                    <a:pt x="42" y="115"/>
                  </a:cubicBezTo>
                  <a:close/>
                  <a:moveTo>
                    <a:pt x="60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76"/>
                    <a:pt x="20" y="72"/>
                    <a:pt x="18" y="68"/>
                  </a:cubicBezTo>
                  <a:cubicBezTo>
                    <a:pt x="13" y="59"/>
                    <a:pt x="8" y="50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7" y="23"/>
                    <a:pt x="77" y="42"/>
                  </a:cubicBezTo>
                  <a:cubicBezTo>
                    <a:pt x="77" y="50"/>
                    <a:pt x="72" y="59"/>
                    <a:pt x="67" y="68"/>
                  </a:cubicBezTo>
                  <a:cubicBezTo>
                    <a:pt x="64" y="72"/>
                    <a:pt x="62" y="76"/>
                    <a:pt x="60" y="80"/>
                  </a:cubicBezTo>
                  <a:close/>
                  <a:moveTo>
                    <a:pt x="60" y="80"/>
                  </a:moveTo>
                  <a:cubicBezTo>
                    <a:pt x="60" y="80"/>
                    <a:pt x="60" y="80"/>
                    <a:pt x="60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79"/>
            <p:cNvSpPr>
              <a:spLocks noEditPoints="1"/>
            </p:cNvSpPr>
            <p:nvPr/>
          </p:nvSpPr>
          <p:spPr bwMode="auto">
            <a:xfrm>
              <a:off x="4130675" y="1965326"/>
              <a:ext cx="73025" cy="730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4" y="23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4" y="12"/>
                    <a:pt x="1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9" name="Freeform 90"/>
          <p:cNvSpPr>
            <a:spLocks noEditPoints="1"/>
          </p:cNvSpPr>
          <p:nvPr/>
        </p:nvSpPr>
        <p:spPr bwMode="auto">
          <a:xfrm>
            <a:off x="6429428" y="3111003"/>
            <a:ext cx="414211" cy="414211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Group 29"/>
          <p:cNvGrpSpPr/>
          <p:nvPr/>
        </p:nvGrpSpPr>
        <p:grpSpPr>
          <a:xfrm>
            <a:off x="6411912" y="4000889"/>
            <a:ext cx="308377" cy="414211"/>
            <a:chOff x="7192963" y="2706688"/>
            <a:chExt cx="268288" cy="360363"/>
          </a:xfrm>
          <a:solidFill>
            <a:schemeClr val="bg1"/>
          </a:solidFill>
        </p:grpSpPr>
        <p:sp>
          <p:nvSpPr>
            <p:cNvPr id="31" name="Freeform 141"/>
            <p:cNvSpPr>
              <a:spLocks noEditPoints="1"/>
            </p:cNvSpPr>
            <p:nvPr/>
          </p:nvSpPr>
          <p:spPr bwMode="auto">
            <a:xfrm>
              <a:off x="7259638" y="2771776"/>
              <a:ext cx="134938" cy="134938"/>
            </a:xfrm>
            <a:custGeom>
              <a:avLst/>
              <a:gdLst/>
              <a:ahLst/>
              <a:cxnLst>
                <a:cxn ang="0">
                  <a:pos x="23" y="46"/>
                </a:cxn>
                <a:cxn ang="0">
                  <a:pos x="46" y="23"/>
                </a:cxn>
                <a:cxn ang="0">
                  <a:pos x="23" y="0"/>
                </a:cxn>
                <a:cxn ang="0">
                  <a:pos x="0" y="23"/>
                </a:cxn>
                <a:cxn ang="0">
                  <a:pos x="23" y="46"/>
                </a:cxn>
                <a:cxn ang="0">
                  <a:pos x="23" y="4"/>
                </a:cxn>
                <a:cxn ang="0">
                  <a:pos x="42" y="23"/>
                </a:cxn>
                <a:cxn ang="0">
                  <a:pos x="23" y="42"/>
                </a:cxn>
                <a:cxn ang="0">
                  <a:pos x="4" y="23"/>
                </a:cxn>
                <a:cxn ang="0">
                  <a:pos x="23" y="4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cubicBezTo>
                    <a:pt x="35" y="46"/>
                    <a:pt x="46" y="36"/>
                    <a:pt x="46" y="23"/>
                  </a:cubicBezTo>
                  <a:cubicBezTo>
                    <a:pt x="46" y="11"/>
                    <a:pt x="35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lose/>
                  <a:moveTo>
                    <a:pt x="23" y="4"/>
                  </a:moveTo>
                  <a:cubicBezTo>
                    <a:pt x="33" y="4"/>
                    <a:pt x="42" y="13"/>
                    <a:pt x="42" y="23"/>
                  </a:cubicBezTo>
                  <a:cubicBezTo>
                    <a:pt x="42" y="34"/>
                    <a:pt x="33" y="42"/>
                    <a:pt x="23" y="42"/>
                  </a:cubicBezTo>
                  <a:cubicBezTo>
                    <a:pt x="12" y="42"/>
                    <a:pt x="4" y="34"/>
                    <a:pt x="4" y="23"/>
                  </a:cubicBezTo>
                  <a:cubicBezTo>
                    <a:pt x="4" y="13"/>
                    <a:pt x="12" y="4"/>
                    <a:pt x="23" y="4"/>
                  </a:cubicBezTo>
                  <a:close/>
                  <a:moveTo>
                    <a:pt x="23" y="4"/>
                  </a:moveTo>
                  <a:cubicBezTo>
                    <a:pt x="23" y="4"/>
                    <a:pt x="23" y="4"/>
                    <a:pt x="23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Freeform 142"/>
            <p:cNvSpPr>
              <a:spLocks noEditPoints="1"/>
            </p:cNvSpPr>
            <p:nvPr/>
          </p:nvSpPr>
          <p:spPr bwMode="auto">
            <a:xfrm>
              <a:off x="7192963" y="2706688"/>
              <a:ext cx="268288" cy="360363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46"/>
                </a:cxn>
                <a:cxn ang="0">
                  <a:pos x="40" y="120"/>
                </a:cxn>
                <a:cxn ang="0">
                  <a:pos x="46" y="123"/>
                </a:cxn>
                <a:cxn ang="0">
                  <a:pos x="46" y="123"/>
                </a:cxn>
                <a:cxn ang="0">
                  <a:pos x="52" y="120"/>
                </a:cxn>
                <a:cxn ang="0">
                  <a:pos x="92" y="46"/>
                </a:cxn>
                <a:cxn ang="0">
                  <a:pos x="46" y="0"/>
                </a:cxn>
                <a:cxn ang="0">
                  <a:pos x="46" y="115"/>
                </a:cxn>
                <a:cxn ang="0">
                  <a:pos x="46" y="115"/>
                </a:cxn>
                <a:cxn ang="0">
                  <a:pos x="45" y="115"/>
                </a:cxn>
                <a:cxn ang="0">
                  <a:pos x="7" y="46"/>
                </a:cxn>
                <a:cxn ang="0">
                  <a:pos x="46" y="8"/>
                </a:cxn>
                <a:cxn ang="0">
                  <a:pos x="84" y="46"/>
                </a:cxn>
                <a:cxn ang="0">
                  <a:pos x="46" y="115"/>
                </a:cxn>
                <a:cxn ang="0">
                  <a:pos x="46" y="115"/>
                </a:cxn>
                <a:cxn ang="0">
                  <a:pos x="46" y="115"/>
                </a:cxn>
              </a:cxnLst>
              <a:rect l="0" t="0" r="r" b="b"/>
              <a:pathLst>
                <a:path w="92" h="123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3"/>
                    <a:pt x="23" y="101"/>
                    <a:pt x="40" y="120"/>
                  </a:cubicBezTo>
                  <a:cubicBezTo>
                    <a:pt x="40" y="120"/>
                    <a:pt x="42" y="123"/>
                    <a:pt x="46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9" y="123"/>
                    <a:pt x="52" y="120"/>
                    <a:pt x="52" y="120"/>
                  </a:cubicBezTo>
                  <a:cubicBezTo>
                    <a:pt x="69" y="101"/>
                    <a:pt x="92" y="73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  <a:moveTo>
                    <a:pt x="46" y="115"/>
                  </a:moveTo>
                  <a:cubicBezTo>
                    <a:pt x="46" y="115"/>
                    <a:pt x="46" y="115"/>
                    <a:pt x="46" y="115"/>
                  </a:cubicBezTo>
                  <a:cubicBezTo>
                    <a:pt x="46" y="115"/>
                    <a:pt x="45" y="115"/>
                    <a:pt x="45" y="115"/>
                  </a:cubicBezTo>
                  <a:cubicBezTo>
                    <a:pt x="31" y="98"/>
                    <a:pt x="7" y="71"/>
                    <a:pt x="7" y="46"/>
                  </a:cubicBezTo>
                  <a:cubicBezTo>
                    <a:pt x="7" y="25"/>
                    <a:pt x="25" y="8"/>
                    <a:pt x="46" y="8"/>
                  </a:cubicBezTo>
                  <a:cubicBezTo>
                    <a:pt x="67" y="8"/>
                    <a:pt x="84" y="25"/>
                    <a:pt x="84" y="46"/>
                  </a:cubicBezTo>
                  <a:cubicBezTo>
                    <a:pt x="84" y="71"/>
                    <a:pt x="60" y="98"/>
                    <a:pt x="46" y="115"/>
                  </a:cubicBezTo>
                  <a:close/>
                  <a:moveTo>
                    <a:pt x="46" y="115"/>
                  </a:moveTo>
                  <a:cubicBezTo>
                    <a:pt x="46" y="115"/>
                    <a:pt x="46" y="115"/>
                    <a:pt x="46" y="1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3" name="Freeform 153"/>
          <p:cNvSpPr>
            <a:spLocks noEditPoints="1"/>
          </p:cNvSpPr>
          <p:nvPr/>
        </p:nvSpPr>
        <p:spPr bwMode="auto">
          <a:xfrm>
            <a:off x="5410920" y="4014394"/>
            <a:ext cx="395963" cy="401437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0" t="0" r="r" b="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 Placeholder 3"/>
          <p:cNvSpPr txBox="1"/>
          <p:nvPr/>
        </p:nvSpPr>
        <p:spPr>
          <a:xfrm rot="2164606">
            <a:off x="4270399" y="2670131"/>
            <a:ext cx="1226820" cy="245745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</p:txBody>
      </p:sp>
      <p:sp>
        <p:nvSpPr>
          <p:cNvPr id="35" name="Text Placeholder 3"/>
          <p:cNvSpPr txBox="1"/>
          <p:nvPr/>
        </p:nvSpPr>
        <p:spPr>
          <a:xfrm rot="19435394" flipH="1">
            <a:off x="6771554" y="2608439"/>
            <a:ext cx="1226820" cy="245745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</p:txBody>
      </p:sp>
      <p:sp>
        <p:nvSpPr>
          <p:cNvPr id="36" name="Text Placeholder 3"/>
          <p:cNvSpPr txBox="1"/>
          <p:nvPr/>
        </p:nvSpPr>
        <p:spPr>
          <a:xfrm rot="19435394" flipH="1">
            <a:off x="4214493" y="4688552"/>
            <a:ext cx="1226820" cy="245745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</p:txBody>
      </p:sp>
      <p:sp>
        <p:nvSpPr>
          <p:cNvPr id="38" name="Text Placeholder 3"/>
          <p:cNvSpPr txBox="1"/>
          <p:nvPr/>
        </p:nvSpPr>
        <p:spPr>
          <a:xfrm rot="2164606">
            <a:off x="6670458" y="4634686"/>
            <a:ext cx="1226820" cy="245745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</p:txBody>
      </p:sp>
      <p:sp>
        <p:nvSpPr>
          <p:cNvPr id="39" name="Text Placeholder 3"/>
          <p:cNvSpPr txBox="1"/>
          <p:nvPr/>
        </p:nvSpPr>
        <p:spPr>
          <a:xfrm>
            <a:off x="349250" y="2221865"/>
            <a:ext cx="3042285" cy="1193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18565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添加标题内容</a:t>
            </a:r>
          </a:p>
          <a:p>
            <a:pPr algn="r" defTabSz="1218565">
              <a:spcBef>
                <a:spcPct val="20000"/>
              </a:spcBef>
              <a:defRPr/>
            </a:pP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There are many variations of passages but the majority have  suffered alteration in some form</a:t>
            </a:r>
            <a:b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by injected.</a:t>
            </a:r>
          </a:p>
        </p:txBody>
      </p:sp>
      <p:sp>
        <p:nvSpPr>
          <p:cNvPr id="40" name="Text Placeholder 3"/>
          <p:cNvSpPr txBox="1"/>
          <p:nvPr/>
        </p:nvSpPr>
        <p:spPr>
          <a:xfrm>
            <a:off x="349250" y="4121150"/>
            <a:ext cx="3042285" cy="119380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18565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添加标题内容</a:t>
            </a:r>
          </a:p>
          <a:p>
            <a:pPr algn="r" defTabSz="1218565">
              <a:spcBef>
                <a:spcPct val="20000"/>
              </a:spcBef>
              <a:defRPr/>
            </a:pP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There are many variations of passages but the majority have  suffered alteration in some form</a:t>
            </a:r>
            <a:b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by injected.</a:t>
            </a:r>
          </a:p>
        </p:txBody>
      </p:sp>
      <p:sp>
        <p:nvSpPr>
          <p:cNvPr id="41" name="Text Placeholder 3"/>
          <p:cNvSpPr txBox="1"/>
          <p:nvPr/>
        </p:nvSpPr>
        <p:spPr>
          <a:xfrm>
            <a:off x="8827135" y="2221865"/>
            <a:ext cx="2985770" cy="114871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添加标题内容</a:t>
            </a:r>
            <a:r>
              <a:rPr 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There are many variations of passages but the majority have  suffered alteration in some form</a:t>
            </a:r>
            <a:b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by injected.</a:t>
            </a:r>
          </a:p>
        </p:txBody>
      </p:sp>
      <p:sp>
        <p:nvSpPr>
          <p:cNvPr id="42" name="Text Placeholder 3"/>
          <p:cNvSpPr txBox="1"/>
          <p:nvPr/>
        </p:nvSpPr>
        <p:spPr>
          <a:xfrm>
            <a:off x="8827135" y="4121150"/>
            <a:ext cx="2985770" cy="114871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添加标题内容</a:t>
            </a:r>
            <a:r>
              <a:rPr 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There are many variations of passages but the majority have  suffered alteration in some form</a:t>
            </a:r>
            <a:b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by injected.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3" grpId="0" bldLvl="0" animBg="1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Right Arrow 4"/>
          <p:cNvSpPr/>
          <p:nvPr/>
        </p:nvSpPr>
        <p:spPr bwMode="auto">
          <a:xfrm>
            <a:off x="915000" y="1498600"/>
            <a:ext cx="10261600" cy="1219200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bg1">
              <a:alpha val="37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270994" y="2404164"/>
            <a:ext cx="7905607" cy="1219200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bg1">
              <a:alpha val="37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529656" y="3331816"/>
            <a:ext cx="5646944" cy="1219200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bg1">
              <a:alpha val="37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Right Arrow 9"/>
          <p:cNvSpPr/>
          <p:nvPr/>
        </p:nvSpPr>
        <p:spPr bwMode="auto">
          <a:xfrm>
            <a:off x="7722200" y="4232964"/>
            <a:ext cx="3454400" cy="1219200"/>
          </a:xfrm>
          <a:prstGeom prst="rightArrow">
            <a:avLst>
              <a:gd name="adj1" fmla="val 50000"/>
              <a:gd name="adj2" fmla="val 80000"/>
            </a:avLst>
          </a:prstGeom>
          <a:solidFill>
            <a:schemeClr val="bg1">
              <a:alpha val="37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rtlCol="0" anchor="t" anchorCtr="0" compatLnSpc="1"/>
          <a:lstStyle/>
          <a:p>
            <a:pPr algn="ctr"/>
            <a:endParaRPr 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 Placeholder 3"/>
          <p:cNvSpPr txBox="1"/>
          <p:nvPr/>
        </p:nvSpPr>
        <p:spPr>
          <a:xfrm>
            <a:off x="1750489" y="1964692"/>
            <a:ext cx="1432560" cy="2870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</p:txBody>
      </p:sp>
      <p:sp>
        <p:nvSpPr>
          <p:cNvPr id="14" name="Text Placeholder 3"/>
          <p:cNvSpPr txBox="1"/>
          <p:nvPr/>
        </p:nvSpPr>
        <p:spPr>
          <a:xfrm>
            <a:off x="3963001" y="2870256"/>
            <a:ext cx="1432560" cy="2870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</p:txBody>
      </p:sp>
      <p:sp>
        <p:nvSpPr>
          <p:cNvPr id="15" name="Text Placeholder 3"/>
          <p:cNvSpPr txBox="1"/>
          <p:nvPr/>
        </p:nvSpPr>
        <p:spPr>
          <a:xfrm>
            <a:off x="6338635" y="3797907"/>
            <a:ext cx="1432560" cy="2870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</p:txBody>
      </p:sp>
      <p:sp>
        <p:nvSpPr>
          <p:cNvPr id="16" name="Text Placeholder 3"/>
          <p:cNvSpPr txBox="1"/>
          <p:nvPr/>
        </p:nvSpPr>
        <p:spPr>
          <a:xfrm>
            <a:off x="8419223" y="4699056"/>
            <a:ext cx="1432560" cy="28702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>
              <a:spcBef>
                <a:spcPct val="20000"/>
              </a:spcBef>
              <a:defRPr/>
            </a:pPr>
            <a:r>
              <a:rPr lang="zh-CN" altLang="en-US" sz="18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</p:txBody>
      </p:sp>
      <p:sp>
        <p:nvSpPr>
          <p:cNvPr id="17" name="Footer Text"/>
          <p:cNvSpPr txBox="1"/>
          <p:nvPr/>
        </p:nvSpPr>
        <p:spPr>
          <a:xfrm>
            <a:off x="915000" y="2599683"/>
            <a:ext cx="2176256" cy="1069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  <a:p>
            <a:r>
              <a:rPr 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There are many variations of the a passages lorem ipsum but the majority have suffered  of the alteration in</a:t>
            </a:r>
          </a:p>
        </p:txBody>
      </p:sp>
      <p:sp>
        <p:nvSpPr>
          <p:cNvPr id="18" name="Footer Text"/>
          <p:cNvSpPr txBox="1"/>
          <p:nvPr/>
        </p:nvSpPr>
        <p:spPr>
          <a:xfrm>
            <a:off x="3251800" y="3484057"/>
            <a:ext cx="2176256" cy="1069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  <a:p>
            <a:r>
              <a:rPr 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There are many variations of the a passages lorem ipsum but the majority have suffered  of the alteration in</a:t>
            </a:r>
          </a:p>
        </p:txBody>
      </p:sp>
      <p:sp>
        <p:nvSpPr>
          <p:cNvPr id="19" name="Footer Text"/>
          <p:cNvSpPr txBox="1"/>
          <p:nvPr/>
        </p:nvSpPr>
        <p:spPr>
          <a:xfrm>
            <a:off x="5529656" y="4385205"/>
            <a:ext cx="2176256" cy="1069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  <a:p>
            <a:r>
              <a:rPr 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There are many variations of the a passages lorem ipsum but the majority have suffered  of the alteration in</a:t>
            </a:r>
          </a:p>
        </p:txBody>
      </p:sp>
      <p:sp>
        <p:nvSpPr>
          <p:cNvPr id="20" name="Footer Text"/>
          <p:cNvSpPr txBox="1"/>
          <p:nvPr/>
        </p:nvSpPr>
        <p:spPr>
          <a:xfrm>
            <a:off x="7751672" y="5227468"/>
            <a:ext cx="2176256" cy="1069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  <a:p>
            <a:r>
              <a:rPr 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There are many variations of the a passages lorem ipsum but the majority have suffered  of the alteration in</a:t>
            </a:r>
          </a:p>
        </p:txBody>
      </p:sp>
      <p:sp>
        <p:nvSpPr>
          <p:cNvPr id="21" name="Freeform 116"/>
          <p:cNvSpPr>
            <a:spLocks noEditPoints="1"/>
          </p:cNvSpPr>
          <p:nvPr/>
        </p:nvSpPr>
        <p:spPr bwMode="auto">
          <a:xfrm>
            <a:off x="3379904" y="2819400"/>
            <a:ext cx="432923" cy="349131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Freeform 57"/>
          <p:cNvSpPr>
            <a:spLocks noEditPoints="1"/>
          </p:cNvSpPr>
          <p:nvPr/>
        </p:nvSpPr>
        <p:spPr bwMode="auto">
          <a:xfrm>
            <a:off x="1062494" y="1868074"/>
            <a:ext cx="473703" cy="473703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Freeform 245"/>
          <p:cNvSpPr/>
          <p:nvPr/>
        </p:nvSpPr>
        <p:spPr bwMode="auto">
          <a:xfrm>
            <a:off x="7804681" y="4590772"/>
            <a:ext cx="488705" cy="48869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Freeform 152"/>
          <p:cNvSpPr>
            <a:spLocks noEditPoints="1"/>
          </p:cNvSpPr>
          <p:nvPr/>
        </p:nvSpPr>
        <p:spPr bwMode="auto">
          <a:xfrm>
            <a:off x="5685784" y="3707296"/>
            <a:ext cx="509499" cy="470845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 bldLvl="0" animBg="1"/>
      <p:bldP spid="9" grpId="0" bldLvl="0" animBg="1"/>
      <p:bldP spid="3" grpId="0" bldLvl="0" animBg="1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bldLvl="0" animBg="1"/>
      <p:bldP spid="22" grpId="0" bldLvl="0" animBg="1"/>
      <p:bldP spid="24" grpId="0" bldLvl="0" animBg="1"/>
      <p:bldP spid="2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9"/>
          <p:cNvSpPr txBox="1"/>
          <p:nvPr/>
        </p:nvSpPr>
        <p:spPr>
          <a:xfrm>
            <a:off x="4902862" y="350446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0" name="文本框 9"/>
          <p:cNvSpPr txBox="1"/>
          <p:nvPr/>
        </p:nvSpPr>
        <p:spPr>
          <a:xfrm>
            <a:off x="6150907" y="351057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902862" y="3875060"/>
            <a:ext cx="1920213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6150907" y="387505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4902835" y="2618105"/>
            <a:ext cx="374713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dist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成功案例展示</a:t>
            </a:r>
          </a:p>
        </p:txBody>
      </p:sp>
      <p:sp>
        <p:nvSpPr>
          <p:cNvPr id="28" name="TextBox 20"/>
          <p:cNvSpPr txBox="1"/>
          <p:nvPr/>
        </p:nvSpPr>
        <p:spPr>
          <a:xfrm>
            <a:off x="3231703" y="2275007"/>
            <a:ext cx="1732280" cy="23082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5000" spc="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rPr>
              <a:t>03</a:t>
            </a:r>
          </a:p>
        </p:txBody>
      </p:sp>
      <p:sp>
        <p:nvSpPr>
          <p:cNvPr id="44" name="五边形 43"/>
          <p:cNvSpPr/>
          <p:nvPr/>
        </p:nvSpPr>
        <p:spPr>
          <a:xfrm>
            <a:off x="0" y="2788200"/>
            <a:ext cx="1470864" cy="1281600"/>
          </a:xfrm>
          <a:prstGeom prst="homePlate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 flipH="1">
            <a:off x="1470864" y="1625600"/>
            <a:ext cx="9250272" cy="3606800"/>
          </a:xfrm>
          <a:custGeom>
            <a:avLst/>
            <a:gdLst>
              <a:gd name="connsiteX0" fmla="*/ 6734601 w 8365511"/>
              <a:gd name="connsiteY0" fmla="*/ 0 h 3261820"/>
              <a:gd name="connsiteX1" fmla="*/ 6440954 w 8365511"/>
              <a:gd name="connsiteY1" fmla="*/ 0 h 3261820"/>
              <a:gd name="connsiteX2" fmla="*/ 1924557 w 8365511"/>
              <a:gd name="connsiteY2" fmla="*/ 0 h 3261820"/>
              <a:gd name="connsiteX3" fmla="*/ 1630910 w 8365511"/>
              <a:gd name="connsiteY3" fmla="*/ 0 h 3261820"/>
              <a:gd name="connsiteX4" fmla="*/ 0 w 8365511"/>
              <a:gd name="connsiteY4" fmla="*/ 1630910 h 3261820"/>
              <a:gd name="connsiteX5" fmla="*/ 1630910 w 8365511"/>
              <a:gd name="connsiteY5" fmla="*/ 3261820 h 3261820"/>
              <a:gd name="connsiteX6" fmla="*/ 1924557 w 8365511"/>
              <a:gd name="connsiteY6" fmla="*/ 3261820 h 3261820"/>
              <a:gd name="connsiteX7" fmla="*/ 6440954 w 8365511"/>
              <a:gd name="connsiteY7" fmla="*/ 3261820 h 3261820"/>
              <a:gd name="connsiteX8" fmla="*/ 6734601 w 8365511"/>
              <a:gd name="connsiteY8" fmla="*/ 3261820 h 3261820"/>
              <a:gd name="connsiteX9" fmla="*/ 8365511 w 8365511"/>
              <a:gd name="connsiteY9" fmla="*/ 1630910 h 326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5511" h="3261820">
                <a:moveTo>
                  <a:pt x="6734601" y="0"/>
                </a:moveTo>
                <a:lnTo>
                  <a:pt x="6440954" y="0"/>
                </a:lnTo>
                <a:lnTo>
                  <a:pt x="1924557" y="0"/>
                </a:lnTo>
                <a:lnTo>
                  <a:pt x="1630910" y="0"/>
                </a:lnTo>
                <a:lnTo>
                  <a:pt x="0" y="1630910"/>
                </a:lnTo>
                <a:lnTo>
                  <a:pt x="1630910" y="3261820"/>
                </a:lnTo>
                <a:lnTo>
                  <a:pt x="1924557" y="3261820"/>
                </a:lnTo>
                <a:lnTo>
                  <a:pt x="6440954" y="3261820"/>
                </a:lnTo>
                <a:lnTo>
                  <a:pt x="6734601" y="3261820"/>
                </a:lnTo>
                <a:lnTo>
                  <a:pt x="8365511" y="163091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任意多边形 51"/>
          <p:cNvSpPr/>
          <p:nvPr/>
        </p:nvSpPr>
        <p:spPr>
          <a:xfrm flipH="1">
            <a:off x="1677131" y="1756372"/>
            <a:ext cx="8837738" cy="3345256"/>
          </a:xfrm>
          <a:custGeom>
            <a:avLst/>
            <a:gdLst>
              <a:gd name="connsiteX0" fmla="*/ 7135510 w 8801228"/>
              <a:gd name="connsiteY0" fmla="*/ 0 h 3331436"/>
              <a:gd name="connsiteX1" fmla="*/ 6878335 w 8801228"/>
              <a:gd name="connsiteY1" fmla="*/ 0 h 3331436"/>
              <a:gd name="connsiteX2" fmla="*/ 6835596 w 8801228"/>
              <a:gd name="connsiteY2" fmla="*/ 0 h 3331436"/>
              <a:gd name="connsiteX3" fmla="*/ 6578421 w 8801228"/>
              <a:gd name="connsiteY3" fmla="*/ 0 h 3331436"/>
              <a:gd name="connsiteX4" fmla="*/ 2222807 w 8801228"/>
              <a:gd name="connsiteY4" fmla="*/ 0 h 3331436"/>
              <a:gd name="connsiteX5" fmla="*/ 1965632 w 8801228"/>
              <a:gd name="connsiteY5" fmla="*/ 0 h 3331436"/>
              <a:gd name="connsiteX6" fmla="*/ 1922893 w 8801228"/>
              <a:gd name="connsiteY6" fmla="*/ 0 h 3331436"/>
              <a:gd name="connsiteX7" fmla="*/ 1665718 w 8801228"/>
              <a:gd name="connsiteY7" fmla="*/ 0 h 3331436"/>
              <a:gd name="connsiteX8" fmla="*/ 0 w 8801228"/>
              <a:gd name="connsiteY8" fmla="*/ 1665718 h 3331436"/>
              <a:gd name="connsiteX9" fmla="*/ 1665718 w 8801228"/>
              <a:gd name="connsiteY9" fmla="*/ 3331436 h 3331436"/>
              <a:gd name="connsiteX10" fmla="*/ 1922893 w 8801228"/>
              <a:gd name="connsiteY10" fmla="*/ 3331436 h 3331436"/>
              <a:gd name="connsiteX11" fmla="*/ 1965632 w 8801228"/>
              <a:gd name="connsiteY11" fmla="*/ 3331436 h 3331436"/>
              <a:gd name="connsiteX12" fmla="*/ 2222807 w 8801228"/>
              <a:gd name="connsiteY12" fmla="*/ 3331436 h 3331436"/>
              <a:gd name="connsiteX13" fmla="*/ 6578421 w 8801228"/>
              <a:gd name="connsiteY13" fmla="*/ 3331436 h 3331436"/>
              <a:gd name="connsiteX14" fmla="*/ 6835596 w 8801228"/>
              <a:gd name="connsiteY14" fmla="*/ 3331436 h 3331436"/>
              <a:gd name="connsiteX15" fmla="*/ 6878335 w 8801228"/>
              <a:gd name="connsiteY15" fmla="*/ 3331436 h 3331436"/>
              <a:gd name="connsiteX16" fmla="*/ 7135510 w 8801228"/>
              <a:gd name="connsiteY16" fmla="*/ 3331436 h 3331436"/>
              <a:gd name="connsiteX17" fmla="*/ 8801228 w 8801228"/>
              <a:gd name="connsiteY17" fmla="*/ 1665718 h 33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1228" h="3331436">
                <a:moveTo>
                  <a:pt x="7135510" y="0"/>
                </a:moveTo>
                <a:lnTo>
                  <a:pt x="6878335" y="0"/>
                </a:lnTo>
                <a:lnTo>
                  <a:pt x="6835596" y="0"/>
                </a:lnTo>
                <a:lnTo>
                  <a:pt x="6578421" y="0"/>
                </a:lnTo>
                <a:lnTo>
                  <a:pt x="2222807" y="0"/>
                </a:lnTo>
                <a:lnTo>
                  <a:pt x="1965632" y="0"/>
                </a:lnTo>
                <a:lnTo>
                  <a:pt x="1922893" y="0"/>
                </a:lnTo>
                <a:lnTo>
                  <a:pt x="1665718" y="0"/>
                </a:lnTo>
                <a:lnTo>
                  <a:pt x="0" y="1665718"/>
                </a:lnTo>
                <a:lnTo>
                  <a:pt x="1665718" y="3331436"/>
                </a:lnTo>
                <a:lnTo>
                  <a:pt x="1922893" y="3331436"/>
                </a:lnTo>
                <a:lnTo>
                  <a:pt x="1965632" y="3331436"/>
                </a:lnTo>
                <a:lnTo>
                  <a:pt x="2222807" y="3331436"/>
                </a:lnTo>
                <a:lnTo>
                  <a:pt x="6578421" y="3331436"/>
                </a:lnTo>
                <a:lnTo>
                  <a:pt x="6835596" y="3331436"/>
                </a:lnTo>
                <a:lnTo>
                  <a:pt x="6878335" y="3331436"/>
                </a:lnTo>
                <a:lnTo>
                  <a:pt x="7135510" y="3331436"/>
                </a:lnTo>
                <a:lnTo>
                  <a:pt x="8801228" y="1665718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五边形 52"/>
          <p:cNvSpPr/>
          <p:nvPr/>
        </p:nvSpPr>
        <p:spPr>
          <a:xfrm flipH="1">
            <a:off x="10721136" y="2788200"/>
            <a:ext cx="1470864" cy="1281600"/>
          </a:xfrm>
          <a:prstGeom prst="homePlate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KSO_Shape"/>
          <p:cNvSpPr/>
          <p:nvPr/>
        </p:nvSpPr>
        <p:spPr bwMode="auto">
          <a:xfrm>
            <a:off x="5634059" y="6287017"/>
            <a:ext cx="286320" cy="28345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5" name="Freeform 151"/>
          <p:cNvSpPr>
            <a:spLocks noEditPoints="1"/>
          </p:cNvSpPr>
          <p:nvPr/>
        </p:nvSpPr>
        <p:spPr bwMode="auto">
          <a:xfrm>
            <a:off x="4468078" y="6285165"/>
            <a:ext cx="191818" cy="287160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907469" y="6281311"/>
            <a:ext cx="252884" cy="294868"/>
            <a:chOff x="944563" y="3860794"/>
            <a:chExt cx="392112" cy="457207"/>
          </a:xfrm>
          <a:solidFill>
            <a:schemeClr val="bg1">
              <a:alpha val="86000"/>
            </a:schemeClr>
          </a:solidFill>
        </p:grpSpPr>
        <p:sp>
          <p:nvSpPr>
            <p:cNvPr id="57" name="Freeform 12"/>
            <p:cNvSpPr/>
            <p:nvPr/>
          </p:nvSpPr>
          <p:spPr bwMode="auto">
            <a:xfrm>
              <a:off x="1065213" y="3990974"/>
              <a:ext cx="146051" cy="33339"/>
            </a:xfrm>
            <a:custGeom>
              <a:avLst/>
              <a:gdLst>
                <a:gd name="T0" fmla="*/ 11 w 109"/>
                <a:gd name="T1" fmla="*/ 0 h 25"/>
                <a:gd name="T2" fmla="*/ 0 w 109"/>
                <a:gd name="T3" fmla="*/ 10 h 25"/>
                <a:gd name="T4" fmla="*/ 10 w 109"/>
                <a:gd name="T5" fmla="*/ 20 h 25"/>
                <a:gd name="T6" fmla="*/ 98 w 109"/>
                <a:gd name="T7" fmla="*/ 25 h 25"/>
                <a:gd name="T8" fmla="*/ 108 w 109"/>
                <a:gd name="T9" fmla="*/ 16 h 25"/>
                <a:gd name="T10" fmla="*/ 99 w 109"/>
                <a:gd name="T11" fmla="*/ 5 h 25"/>
                <a:gd name="T12" fmla="*/ 11 w 10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">
                  <a:moveTo>
                    <a:pt x="11" y="0"/>
                  </a:moveTo>
                  <a:cubicBezTo>
                    <a:pt x="5" y="0"/>
                    <a:pt x="1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3" y="25"/>
                    <a:pt x="108" y="21"/>
                    <a:pt x="108" y="16"/>
                  </a:cubicBezTo>
                  <a:cubicBezTo>
                    <a:pt x="109" y="10"/>
                    <a:pt x="104" y="6"/>
                    <a:pt x="99" y="5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1063625" y="3860794"/>
              <a:ext cx="141287" cy="125413"/>
            </a:xfrm>
            <a:custGeom>
              <a:avLst/>
              <a:gdLst>
                <a:gd name="T0" fmla="*/ 75 w 89"/>
                <a:gd name="T1" fmla="*/ 79 h 79"/>
                <a:gd name="T2" fmla="*/ 89 w 89"/>
                <a:gd name="T3" fmla="*/ 36 h 79"/>
                <a:gd name="T4" fmla="*/ 63 w 89"/>
                <a:gd name="T5" fmla="*/ 20 h 79"/>
                <a:gd name="T6" fmla="*/ 57 w 89"/>
                <a:gd name="T7" fmla="*/ 57 h 79"/>
                <a:gd name="T8" fmla="*/ 56 w 89"/>
                <a:gd name="T9" fmla="*/ 10 h 79"/>
                <a:gd name="T10" fmla="*/ 42 w 89"/>
                <a:gd name="T11" fmla="*/ 9 h 79"/>
                <a:gd name="T12" fmla="*/ 44 w 89"/>
                <a:gd name="T13" fmla="*/ 53 h 79"/>
                <a:gd name="T14" fmla="*/ 29 w 89"/>
                <a:gd name="T15" fmla="*/ 0 h 79"/>
                <a:gd name="T16" fmla="*/ 0 w 89"/>
                <a:gd name="T17" fmla="*/ 9 h 79"/>
                <a:gd name="T18" fmla="*/ 23 w 89"/>
                <a:gd name="T19" fmla="*/ 73 h 79"/>
                <a:gd name="T20" fmla="*/ 75 w 89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79">
                  <a:moveTo>
                    <a:pt x="75" y="79"/>
                  </a:moveTo>
                  <a:lnTo>
                    <a:pt x="89" y="36"/>
                  </a:lnTo>
                  <a:lnTo>
                    <a:pt x="63" y="20"/>
                  </a:lnTo>
                  <a:lnTo>
                    <a:pt x="57" y="57"/>
                  </a:lnTo>
                  <a:lnTo>
                    <a:pt x="56" y="10"/>
                  </a:lnTo>
                  <a:lnTo>
                    <a:pt x="42" y="9"/>
                  </a:lnTo>
                  <a:lnTo>
                    <a:pt x="44" y="53"/>
                  </a:lnTo>
                  <a:lnTo>
                    <a:pt x="29" y="0"/>
                  </a:lnTo>
                  <a:lnTo>
                    <a:pt x="0" y="9"/>
                  </a:lnTo>
                  <a:lnTo>
                    <a:pt x="23" y="73"/>
                  </a:lnTo>
                  <a:lnTo>
                    <a:pt x="75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14"/>
            <p:cNvSpPr>
              <a:spLocks noEditPoints="1"/>
            </p:cNvSpPr>
            <p:nvPr/>
          </p:nvSpPr>
          <p:spPr bwMode="auto">
            <a:xfrm>
              <a:off x="944563" y="4030664"/>
              <a:ext cx="392112" cy="287337"/>
            </a:xfrm>
            <a:custGeom>
              <a:avLst/>
              <a:gdLst>
                <a:gd name="T0" fmla="*/ 285 w 294"/>
                <a:gd name="T1" fmla="*/ 204 h 215"/>
                <a:gd name="T2" fmla="*/ 261 w 294"/>
                <a:gd name="T3" fmla="*/ 190 h 215"/>
                <a:gd name="T4" fmla="*/ 266 w 294"/>
                <a:gd name="T5" fmla="*/ 153 h 215"/>
                <a:gd name="T6" fmla="*/ 256 w 294"/>
                <a:gd name="T7" fmla="*/ 139 h 215"/>
                <a:gd name="T8" fmla="*/ 266 w 294"/>
                <a:gd name="T9" fmla="*/ 133 h 215"/>
                <a:gd name="T10" fmla="*/ 242 w 294"/>
                <a:gd name="T11" fmla="*/ 60 h 215"/>
                <a:gd name="T12" fmla="*/ 230 w 294"/>
                <a:gd name="T13" fmla="*/ 55 h 215"/>
                <a:gd name="T14" fmla="*/ 229 w 294"/>
                <a:gd name="T15" fmla="*/ 43 h 215"/>
                <a:gd name="T16" fmla="*/ 187 w 294"/>
                <a:gd name="T17" fmla="*/ 4 h 215"/>
                <a:gd name="T18" fmla="*/ 99 w 294"/>
                <a:gd name="T19" fmla="*/ 0 h 215"/>
                <a:gd name="T20" fmla="*/ 46 w 294"/>
                <a:gd name="T21" fmla="*/ 73 h 215"/>
                <a:gd name="T22" fmla="*/ 55 w 294"/>
                <a:gd name="T23" fmla="*/ 80 h 215"/>
                <a:gd name="T24" fmla="*/ 40 w 294"/>
                <a:gd name="T25" fmla="*/ 85 h 215"/>
                <a:gd name="T26" fmla="*/ 29 w 294"/>
                <a:gd name="T27" fmla="*/ 197 h 215"/>
                <a:gd name="T28" fmla="*/ 5 w 294"/>
                <a:gd name="T29" fmla="*/ 200 h 215"/>
                <a:gd name="T30" fmla="*/ 0 w 294"/>
                <a:gd name="T31" fmla="*/ 215 h 215"/>
                <a:gd name="T32" fmla="*/ 294 w 294"/>
                <a:gd name="T33" fmla="*/ 215 h 215"/>
                <a:gd name="T34" fmla="*/ 285 w 294"/>
                <a:gd name="T35" fmla="*/ 204 h 215"/>
                <a:gd name="T36" fmla="*/ 177 w 294"/>
                <a:gd name="T37" fmla="*/ 161 h 215"/>
                <a:gd name="T38" fmla="*/ 153 w 294"/>
                <a:gd name="T39" fmla="*/ 173 h 215"/>
                <a:gd name="T40" fmla="*/ 153 w 294"/>
                <a:gd name="T41" fmla="*/ 184 h 215"/>
                <a:gd name="T42" fmla="*/ 139 w 294"/>
                <a:gd name="T43" fmla="*/ 184 h 215"/>
                <a:gd name="T44" fmla="*/ 139 w 294"/>
                <a:gd name="T45" fmla="*/ 172 h 215"/>
                <a:gd name="T46" fmla="*/ 117 w 294"/>
                <a:gd name="T47" fmla="*/ 163 h 215"/>
                <a:gd name="T48" fmla="*/ 107 w 294"/>
                <a:gd name="T49" fmla="*/ 133 h 215"/>
                <a:gd name="T50" fmla="*/ 107 w 294"/>
                <a:gd name="T51" fmla="*/ 127 h 215"/>
                <a:gd name="T52" fmla="*/ 139 w 294"/>
                <a:gd name="T53" fmla="*/ 127 h 215"/>
                <a:gd name="T54" fmla="*/ 139 w 294"/>
                <a:gd name="T55" fmla="*/ 135 h 215"/>
                <a:gd name="T56" fmla="*/ 140 w 294"/>
                <a:gd name="T57" fmla="*/ 150 h 215"/>
                <a:gd name="T58" fmla="*/ 144 w 294"/>
                <a:gd name="T59" fmla="*/ 153 h 215"/>
                <a:gd name="T60" fmla="*/ 149 w 294"/>
                <a:gd name="T61" fmla="*/ 151 h 215"/>
                <a:gd name="T62" fmla="*/ 150 w 294"/>
                <a:gd name="T63" fmla="*/ 145 h 215"/>
                <a:gd name="T64" fmla="*/ 149 w 294"/>
                <a:gd name="T65" fmla="*/ 130 h 215"/>
                <a:gd name="T66" fmla="*/ 139 w 294"/>
                <a:gd name="T67" fmla="*/ 120 h 215"/>
                <a:gd name="T68" fmla="*/ 119 w 294"/>
                <a:gd name="T69" fmla="*/ 107 h 215"/>
                <a:gd name="T70" fmla="*/ 110 w 294"/>
                <a:gd name="T71" fmla="*/ 95 h 215"/>
                <a:gd name="T72" fmla="*/ 107 w 294"/>
                <a:gd name="T73" fmla="*/ 77 h 215"/>
                <a:gd name="T74" fmla="*/ 115 w 294"/>
                <a:gd name="T75" fmla="*/ 55 h 215"/>
                <a:gd name="T76" fmla="*/ 139 w 294"/>
                <a:gd name="T77" fmla="*/ 45 h 215"/>
                <a:gd name="T78" fmla="*/ 139 w 294"/>
                <a:gd name="T79" fmla="*/ 35 h 215"/>
                <a:gd name="T80" fmla="*/ 153 w 294"/>
                <a:gd name="T81" fmla="*/ 35 h 215"/>
                <a:gd name="T82" fmla="*/ 153 w 294"/>
                <a:gd name="T83" fmla="*/ 45 h 215"/>
                <a:gd name="T84" fmla="*/ 175 w 294"/>
                <a:gd name="T85" fmla="*/ 55 h 215"/>
                <a:gd name="T86" fmla="*/ 182 w 294"/>
                <a:gd name="T87" fmla="*/ 77 h 215"/>
                <a:gd name="T88" fmla="*/ 182 w 294"/>
                <a:gd name="T89" fmla="*/ 83 h 215"/>
                <a:gd name="T90" fmla="*/ 150 w 294"/>
                <a:gd name="T91" fmla="*/ 83 h 215"/>
                <a:gd name="T92" fmla="*/ 150 w 294"/>
                <a:gd name="T93" fmla="*/ 78 h 215"/>
                <a:gd name="T94" fmla="*/ 149 w 294"/>
                <a:gd name="T95" fmla="*/ 67 h 215"/>
                <a:gd name="T96" fmla="*/ 145 w 294"/>
                <a:gd name="T97" fmla="*/ 64 h 215"/>
                <a:gd name="T98" fmla="*/ 140 w 294"/>
                <a:gd name="T99" fmla="*/ 66 h 215"/>
                <a:gd name="T100" fmla="*/ 139 w 294"/>
                <a:gd name="T101" fmla="*/ 73 h 215"/>
                <a:gd name="T102" fmla="*/ 142 w 294"/>
                <a:gd name="T103" fmla="*/ 83 h 215"/>
                <a:gd name="T104" fmla="*/ 159 w 294"/>
                <a:gd name="T105" fmla="*/ 95 h 215"/>
                <a:gd name="T106" fmla="*/ 175 w 294"/>
                <a:gd name="T107" fmla="*/ 106 h 215"/>
                <a:gd name="T108" fmla="*/ 182 w 294"/>
                <a:gd name="T109" fmla="*/ 117 h 215"/>
                <a:gd name="T110" fmla="*/ 185 w 294"/>
                <a:gd name="T111" fmla="*/ 134 h 215"/>
                <a:gd name="T112" fmla="*/ 177 w 294"/>
                <a:gd name="T113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4" h="215">
                  <a:moveTo>
                    <a:pt x="285" y="204"/>
                  </a:moveTo>
                  <a:cubicBezTo>
                    <a:pt x="277" y="199"/>
                    <a:pt x="269" y="195"/>
                    <a:pt x="261" y="190"/>
                  </a:cubicBezTo>
                  <a:cubicBezTo>
                    <a:pt x="264" y="177"/>
                    <a:pt x="266" y="165"/>
                    <a:pt x="266" y="153"/>
                  </a:cubicBezTo>
                  <a:cubicBezTo>
                    <a:pt x="256" y="139"/>
                    <a:pt x="256" y="139"/>
                    <a:pt x="256" y="139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4" y="106"/>
                    <a:pt x="255" y="82"/>
                    <a:pt x="242" y="60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17" y="29"/>
                    <a:pt x="203" y="16"/>
                    <a:pt x="187" y="4"/>
                  </a:cubicBezTo>
                  <a:cubicBezTo>
                    <a:pt x="158" y="3"/>
                    <a:pt x="129" y="1"/>
                    <a:pt x="99" y="0"/>
                  </a:cubicBezTo>
                  <a:cubicBezTo>
                    <a:pt x="78" y="24"/>
                    <a:pt x="60" y="48"/>
                    <a:pt x="46" y="73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24" y="121"/>
                    <a:pt x="18" y="158"/>
                    <a:pt x="29" y="197"/>
                  </a:cubicBezTo>
                  <a:cubicBezTo>
                    <a:pt x="21" y="198"/>
                    <a:pt x="13" y="199"/>
                    <a:pt x="5" y="200"/>
                  </a:cubicBezTo>
                  <a:cubicBezTo>
                    <a:pt x="3" y="205"/>
                    <a:pt x="2" y="210"/>
                    <a:pt x="0" y="215"/>
                  </a:cubicBezTo>
                  <a:cubicBezTo>
                    <a:pt x="98" y="215"/>
                    <a:pt x="196" y="215"/>
                    <a:pt x="294" y="215"/>
                  </a:cubicBezTo>
                  <a:cubicBezTo>
                    <a:pt x="291" y="211"/>
                    <a:pt x="288" y="207"/>
                    <a:pt x="285" y="204"/>
                  </a:cubicBezTo>
                  <a:close/>
                  <a:moveTo>
                    <a:pt x="177" y="161"/>
                  </a:moveTo>
                  <a:cubicBezTo>
                    <a:pt x="172" y="167"/>
                    <a:pt x="164" y="171"/>
                    <a:pt x="153" y="17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9" y="172"/>
                    <a:pt x="139" y="172"/>
                    <a:pt x="139" y="172"/>
                  </a:cubicBezTo>
                  <a:cubicBezTo>
                    <a:pt x="130" y="171"/>
                    <a:pt x="123" y="168"/>
                    <a:pt x="117" y="163"/>
                  </a:cubicBezTo>
                  <a:cubicBezTo>
                    <a:pt x="110" y="157"/>
                    <a:pt x="107" y="147"/>
                    <a:pt x="107" y="1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43"/>
                    <a:pt x="139" y="148"/>
                    <a:pt x="140" y="150"/>
                  </a:cubicBezTo>
                  <a:cubicBezTo>
                    <a:pt x="140" y="152"/>
                    <a:pt x="142" y="153"/>
                    <a:pt x="144" y="153"/>
                  </a:cubicBezTo>
                  <a:cubicBezTo>
                    <a:pt x="146" y="153"/>
                    <a:pt x="148" y="153"/>
                    <a:pt x="149" y="151"/>
                  </a:cubicBezTo>
                  <a:cubicBezTo>
                    <a:pt x="150" y="150"/>
                    <a:pt x="150" y="148"/>
                    <a:pt x="150" y="145"/>
                  </a:cubicBezTo>
                  <a:cubicBezTo>
                    <a:pt x="150" y="138"/>
                    <a:pt x="150" y="133"/>
                    <a:pt x="149" y="130"/>
                  </a:cubicBezTo>
                  <a:cubicBezTo>
                    <a:pt x="148" y="127"/>
                    <a:pt x="145" y="123"/>
                    <a:pt x="139" y="120"/>
                  </a:cubicBezTo>
                  <a:cubicBezTo>
                    <a:pt x="129" y="114"/>
                    <a:pt x="123" y="109"/>
                    <a:pt x="119" y="107"/>
                  </a:cubicBezTo>
                  <a:cubicBezTo>
                    <a:pt x="116" y="104"/>
                    <a:pt x="113" y="100"/>
                    <a:pt x="110" y="95"/>
                  </a:cubicBezTo>
                  <a:cubicBezTo>
                    <a:pt x="108" y="90"/>
                    <a:pt x="107" y="84"/>
                    <a:pt x="107" y="77"/>
                  </a:cubicBezTo>
                  <a:cubicBezTo>
                    <a:pt x="107" y="68"/>
                    <a:pt x="109" y="61"/>
                    <a:pt x="115" y="55"/>
                  </a:cubicBezTo>
                  <a:cubicBezTo>
                    <a:pt x="120" y="50"/>
                    <a:pt x="128" y="47"/>
                    <a:pt x="139" y="4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63" y="47"/>
                    <a:pt x="170" y="50"/>
                    <a:pt x="175" y="55"/>
                  </a:cubicBezTo>
                  <a:cubicBezTo>
                    <a:pt x="180" y="60"/>
                    <a:pt x="182" y="68"/>
                    <a:pt x="182" y="77"/>
                  </a:cubicBezTo>
                  <a:cubicBezTo>
                    <a:pt x="182" y="78"/>
                    <a:pt x="182" y="80"/>
                    <a:pt x="182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50" y="72"/>
                    <a:pt x="150" y="68"/>
                    <a:pt x="149" y="67"/>
                  </a:cubicBezTo>
                  <a:cubicBezTo>
                    <a:pt x="149" y="65"/>
                    <a:pt x="147" y="64"/>
                    <a:pt x="145" y="64"/>
                  </a:cubicBezTo>
                  <a:cubicBezTo>
                    <a:pt x="143" y="64"/>
                    <a:pt x="141" y="65"/>
                    <a:pt x="140" y="66"/>
                  </a:cubicBezTo>
                  <a:cubicBezTo>
                    <a:pt x="139" y="68"/>
                    <a:pt x="139" y="70"/>
                    <a:pt x="139" y="73"/>
                  </a:cubicBezTo>
                  <a:cubicBezTo>
                    <a:pt x="139" y="78"/>
                    <a:pt x="140" y="81"/>
                    <a:pt x="142" y="83"/>
                  </a:cubicBezTo>
                  <a:cubicBezTo>
                    <a:pt x="144" y="85"/>
                    <a:pt x="149" y="89"/>
                    <a:pt x="159" y="95"/>
                  </a:cubicBezTo>
                  <a:cubicBezTo>
                    <a:pt x="167" y="100"/>
                    <a:pt x="172" y="103"/>
                    <a:pt x="175" y="106"/>
                  </a:cubicBezTo>
                  <a:cubicBezTo>
                    <a:pt x="178" y="109"/>
                    <a:pt x="180" y="112"/>
                    <a:pt x="182" y="117"/>
                  </a:cubicBezTo>
                  <a:cubicBezTo>
                    <a:pt x="184" y="122"/>
                    <a:pt x="185" y="127"/>
                    <a:pt x="185" y="134"/>
                  </a:cubicBezTo>
                  <a:cubicBezTo>
                    <a:pt x="185" y="146"/>
                    <a:pt x="183" y="154"/>
                    <a:pt x="177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0" name="Freeform 15"/>
          <p:cNvSpPr>
            <a:spLocks noEditPoints="1"/>
          </p:cNvSpPr>
          <p:nvPr/>
        </p:nvSpPr>
        <p:spPr bwMode="auto">
          <a:xfrm>
            <a:off x="4986487" y="6305805"/>
            <a:ext cx="307082" cy="245880"/>
          </a:xfrm>
          <a:custGeom>
            <a:avLst/>
            <a:gdLst>
              <a:gd name="T0" fmla="*/ 93 w 341"/>
              <a:gd name="T1" fmla="*/ 57 h 272"/>
              <a:gd name="T2" fmla="*/ 318 w 341"/>
              <a:gd name="T3" fmla="*/ 57 h 272"/>
              <a:gd name="T4" fmla="*/ 327 w 341"/>
              <a:gd name="T5" fmla="*/ 59 h 272"/>
              <a:gd name="T6" fmla="*/ 205 w 341"/>
              <a:gd name="T7" fmla="*/ 152 h 272"/>
              <a:gd name="T8" fmla="*/ 82 w 341"/>
              <a:gd name="T9" fmla="*/ 60 h 272"/>
              <a:gd name="T10" fmla="*/ 93 w 341"/>
              <a:gd name="T11" fmla="*/ 57 h 272"/>
              <a:gd name="T12" fmla="*/ 51 w 341"/>
              <a:gd name="T13" fmla="*/ 131 h 272"/>
              <a:gd name="T14" fmla="*/ 58 w 341"/>
              <a:gd name="T15" fmla="*/ 153 h 272"/>
              <a:gd name="T16" fmla="*/ 70 w 341"/>
              <a:gd name="T17" fmla="*/ 153 h 272"/>
              <a:gd name="T18" fmla="*/ 70 w 341"/>
              <a:gd name="T19" fmla="*/ 185 h 272"/>
              <a:gd name="T20" fmla="*/ 0 w 341"/>
              <a:gd name="T21" fmla="*/ 185 h 272"/>
              <a:gd name="T22" fmla="*/ 7 w 341"/>
              <a:gd name="T23" fmla="*/ 207 h 272"/>
              <a:gd name="T24" fmla="*/ 70 w 341"/>
              <a:gd name="T25" fmla="*/ 207 h 272"/>
              <a:gd name="T26" fmla="*/ 71 w 341"/>
              <a:gd name="T27" fmla="*/ 214 h 272"/>
              <a:gd name="T28" fmla="*/ 163 w 341"/>
              <a:gd name="T29" fmla="*/ 147 h 272"/>
              <a:gd name="T30" fmla="*/ 70 w 341"/>
              <a:gd name="T31" fmla="*/ 78 h 272"/>
              <a:gd name="T32" fmla="*/ 70 w 341"/>
              <a:gd name="T33" fmla="*/ 80 h 272"/>
              <a:gd name="T34" fmla="*/ 70 w 341"/>
              <a:gd name="T35" fmla="*/ 131 h 272"/>
              <a:gd name="T36" fmla="*/ 51 w 341"/>
              <a:gd name="T37" fmla="*/ 131 h 272"/>
              <a:gd name="T38" fmla="*/ 46 w 341"/>
              <a:gd name="T39" fmla="*/ 250 h 272"/>
              <a:gd name="T40" fmla="*/ 198 w 341"/>
              <a:gd name="T41" fmla="*/ 250 h 272"/>
              <a:gd name="T42" fmla="*/ 203 w 341"/>
              <a:gd name="T43" fmla="*/ 272 h 272"/>
              <a:gd name="T44" fmla="*/ 51 w 341"/>
              <a:gd name="T45" fmla="*/ 272 h 272"/>
              <a:gd name="T46" fmla="*/ 46 w 341"/>
              <a:gd name="T47" fmla="*/ 250 h 272"/>
              <a:gd name="T48" fmla="*/ 111 w 341"/>
              <a:gd name="T49" fmla="*/ 0 h 272"/>
              <a:gd name="T50" fmla="*/ 264 w 341"/>
              <a:gd name="T51" fmla="*/ 0 h 272"/>
              <a:gd name="T52" fmla="*/ 269 w 341"/>
              <a:gd name="T53" fmla="*/ 21 h 272"/>
              <a:gd name="T54" fmla="*/ 198 w 341"/>
              <a:gd name="T55" fmla="*/ 21 h 272"/>
              <a:gd name="T56" fmla="*/ 203 w 341"/>
              <a:gd name="T57" fmla="*/ 41 h 272"/>
              <a:gd name="T58" fmla="*/ 29 w 341"/>
              <a:gd name="T59" fmla="*/ 41 h 272"/>
              <a:gd name="T60" fmla="*/ 23 w 341"/>
              <a:gd name="T61" fmla="*/ 17 h 272"/>
              <a:gd name="T62" fmla="*/ 115 w 341"/>
              <a:gd name="T63" fmla="*/ 17 h 272"/>
              <a:gd name="T64" fmla="*/ 111 w 341"/>
              <a:gd name="T65" fmla="*/ 0 h 272"/>
              <a:gd name="T66" fmla="*/ 341 w 341"/>
              <a:gd name="T67" fmla="*/ 75 h 272"/>
              <a:gd name="T68" fmla="*/ 249 w 341"/>
              <a:gd name="T69" fmla="*/ 146 h 272"/>
              <a:gd name="T70" fmla="*/ 340 w 341"/>
              <a:gd name="T71" fmla="*/ 213 h 272"/>
              <a:gd name="T72" fmla="*/ 341 w 341"/>
              <a:gd name="T73" fmla="*/ 206 h 272"/>
              <a:gd name="T74" fmla="*/ 341 w 341"/>
              <a:gd name="T75" fmla="*/ 80 h 272"/>
              <a:gd name="T76" fmla="*/ 341 w 341"/>
              <a:gd name="T77" fmla="*/ 75 h 272"/>
              <a:gd name="T78" fmla="*/ 325 w 341"/>
              <a:gd name="T79" fmla="*/ 228 h 272"/>
              <a:gd name="T80" fmla="*/ 318 w 341"/>
              <a:gd name="T81" fmla="*/ 229 h 272"/>
              <a:gd name="T82" fmla="*/ 93 w 341"/>
              <a:gd name="T83" fmla="*/ 229 h 272"/>
              <a:gd name="T84" fmla="*/ 88 w 341"/>
              <a:gd name="T85" fmla="*/ 229 h 272"/>
              <a:gd name="T86" fmla="*/ 181 w 341"/>
              <a:gd name="T87" fmla="*/ 161 h 272"/>
              <a:gd name="T88" fmla="*/ 199 w 341"/>
              <a:gd name="T89" fmla="*/ 174 h 272"/>
              <a:gd name="T90" fmla="*/ 206 w 341"/>
              <a:gd name="T91" fmla="*/ 179 h 272"/>
              <a:gd name="T92" fmla="*/ 212 w 341"/>
              <a:gd name="T93" fmla="*/ 174 h 272"/>
              <a:gd name="T94" fmla="*/ 231 w 341"/>
              <a:gd name="T95" fmla="*/ 160 h 272"/>
              <a:gd name="T96" fmla="*/ 325 w 341"/>
              <a:gd name="T97" fmla="*/ 22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1" h="272">
                <a:moveTo>
                  <a:pt x="93" y="57"/>
                </a:moveTo>
                <a:cubicBezTo>
                  <a:pt x="318" y="57"/>
                  <a:pt x="318" y="57"/>
                  <a:pt x="318" y="57"/>
                </a:cubicBezTo>
                <a:cubicBezTo>
                  <a:pt x="321" y="57"/>
                  <a:pt x="324" y="58"/>
                  <a:pt x="327" y="59"/>
                </a:cubicBezTo>
                <a:cubicBezTo>
                  <a:pt x="205" y="152"/>
                  <a:pt x="205" y="152"/>
                  <a:pt x="205" y="152"/>
                </a:cubicBezTo>
                <a:cubicBezTo>
                  <a:pt x="82" y="60"/>
                  <a:pt x="82" y="60"/>
                  <a:pt x="82" y="60"/>
                </a:cubicBezTo>
                <a:cubicBezTo>
                  <a:pt x="85" y="58"/>
                  <a:pt x="89" y="57"/>
                  <a:pt x="93" y="57"/>
                </a:cubicBezTo>
                <a:close/>
                <a:moveTo>
                  <a:pt x="51" y="131"/>
                </a:moveTo>
                <a:cubicBezTo>
                  <a:pt x="58" y="153"/>
                  <a:pt x="58" y="153"/>
                  <a:pt x="58" y="153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7" y="207"/>
                  <a:pt x="7" y="207"/>
                  <a:pt x="7" y="207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0" y="209"/>
                  <a:pt x="70" y="212"/>
                  <a:pt x="71" y="214"/>
                </a:cubicBezTo>
                <a:cubicBezTo>
                  <a:pt x="163" y="147"/>
                  <a:pt x="163" y="147"/>
                  <a:pt x="163" y="147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8"/>
                  <a:pt x="70" y="79"/>
                  <a:pt x="70" y="80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51" y="131"/>
                  <a:pt x="51" y="131"/>
                  <a:pt x="51" y="131"/>
                </a:cubicBezTo>
                <a:close/>
                <a:moveTo>
                  <a:pt x="46" y="250"/>
                </a:moveTo>
                <a:cubicBezTo>
                  <a:pt x="198" y="250"/>
                  <a:pt x="198" y="250"/>
                  <a:pt x="198" y="250"/>
                </a:cubicBezTo>
                <a:cubicBezTo>
                  <a:pt x="203" y="272"/>
                  <a:pt x="203" y="272"/>
                  <a:pt x="203" y="272"/>
                </a:cubicBezTo>
                <a:cubicBezTo>
                  <a:pt x="51" y="272"/>
                  <a:pt x="51" y="272"/>
                  <a:pt x="51" y="272"/>
                </a:cubicBezTo>
                <a:cubicBezTo>
                  <a:pt x="46" y="250"/>
                  <a:pt x="46" y="250"/>
                  <a:pt x="46" y="250"/>
                </a:cubicBezTo>
                <a:close/>
                <a:moveTo>
                  <a:pt x="111" y="0"/>
                </a:moveTo>
                <a:cubicBezTo>
                  <a:pt x="264" y="0"/>
                  <a:pt x="264" y="0"/>
                  <a:pt x="264" y="0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03" y="41"/>
                  <a:pt x="203" y="41"/>
                  <a:pt x="203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3" y="17"/>
                  <a:pt x="23" y="17"/>
                  <a:pt x="23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341" y="75"/>
                </a:moveTo>
                <a:cubicBezTo>
                  <a:pt x="249" y="146"/>
                  <a:pt x="249" y="146"/>
                  <a:pt x="249" y="146"/>
                </a:cubicBezTo>
                <a:cubicBezTo>
                  <a:pt x="340" y="213"/>
                  <a:pt x="340" y="213"/>
                  <a:pt x="340" y="213"/>
                </a:cubicBezTo>
                <a:cubicBezTo>
                  <a:pt x="341" y="211"/>
                  <a:pt x="341" y="209"/>
                  <a:pt x="341" y="206"/>
                </a:cubicBezTo>
                <a:cubicBezTo>
                  <a:pt x="341" y="80"/>
                  <a:pt x="341" y="80"/>
                  <a:pt x="341" y="80"/>
                </a:cubicBezTo>
                <a:cubicBezTo>
                  <a:pt x="341" y="78"/>
                  <a:pt x="341" y="77"/>
                  <a:pt x="341" y="75"/>
                </a:cubicBezTo>
                <a:close/>
                <a:moveTo>
                  <a:pt x="325" y="228"/>
                </a:moveTo>
                <a:cubicBezTo>
                  <a:pt x="323" y="229"/>
                  <a:pt x="321" y="229"/>
                  <a:pt x="318" y="229"/>
                </a:cubicBezTo>
                <a:cubicBezTo>
                  <a:pt x="93" y="229"/>
                  <a:pt x="93" y="229"/>
                  <a:pt x="93" y="229"/>
                </a:cubicBezTo>
                <a:cubicBezTo>
                  <a:pt x="91" y="229"/>
                  <a:pt x="90" y="229"/>
                  <a:pt x="88" y="229"/>
                </a:cubicBezTo>
                <a:cubicBezTo>
                  <a:pt x="181" y="161"/>
                  <a:pt x="181" y="161"/>
                  <a:pt x="181" y="161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6" y="179"/>
                  <a:pt x="206" y="179"/>
                  <a:pt x="206" y="179"/>
                </a:cubicBezTo>
                <a:cubicBezTo>
                  <a:pt x="212" y="174"/>
                  <a:pt x="212" y="174"/>
                  <a:pt x="212" y="174"/>
                </a:cubicBezTo>
                <a:cubicBezTo>
                  <a:pt x="231" y="160"/>
                  <a:pt x="231" y="160"/>
                  <a:pt x="231" y="160"/>
                </a:cubicBezTo>
                <a:lnTo>
                  <a:pt x="325" y="228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Freeform 17"/>
          <p:cNvSpPr>
            <a:spLocks noEditPoints="1"/>
          </p:cNvSpPr>
          <p:nvPr/>
        </p:nvSpPr>
        <p:spPr bwMode="auto">
          <a:xfrm>
            <a:off x="6261317" y="6299083"/>
            <a:ext cx="310132" cy="259324"/>
          </a:xfrm>
          <a:custGeom>
            <a:avLst/>
            <a:gdLst>
              <a:gd name="T0" fmla="*/ 80 w 349"/>
              <a:gd name="T1" fmla="*/ 247 h 290"/>
              <a:gd name="T2" fmla="*/ 111 w 349"/>
              <a:gd name="T3" fmla="*/ 247 h 290"/>
              <a:gd name="T4" fmla="*/ 111 w 349"/>
              <a:gd name="T5" fmla="*/ 232 h 290"/>
              <a:gd name="T6" fmla="*/ 153 w 349"/>
              <a:gd name="T7" fmla="*/ 232 h 290"/>
              <a:gd name="T8" fmla="*/ 153 w 349"/>
              <a:gd name="T9" fmla="*/ 44 h 290"/>
              <a:gd name="T10" fmla="*/ 76 w 349"/>
              <a:gd name="T11" fmla="*/ 61 h 290"/>
              <a:gd name="T12" fmla="*/ 78 w 349"/>
              <a:gd name="T13" fmla="*/ 69 h 290"/>
              <a:gd name="T14" fmla="*/ 76 w 349"/>
              <a:gd name="T15" fmla="*/ 77 h 290"/>
              <a:gd name="T16" fmla="*/ 121 w 349"/>
              <a:gd name="T17" fmla="*/ 155 h 290"/>
              <a:gd name="T18" fmla="*/ 125 w 349"/>
              <a:gd name="T19" fmla="*/ 155 h 290"/>
              <a:gd name="T20" fmla="*/ 2 w 349"/>
              <a:gd name="T21" fmla="*/ 155 h 290"/>
              <a:gd name="T22" fmla="*/ 6 w 349"/>
              <a:gd name="T23" fmla="*/ 155 h 290"/>
              <a:gd name="T24" fmla="*/ 6 w 349"/>
              <a:gd name="T25" fmla="*/ 155 h 290"/>
              <a:gd name="T26" fmla="*/ 52 w 349"/>
              <a:gd name="T27" fmla="*/ 77 h 290"/>
              <a:gd name="T28" fmla="*/ 50 w 349"/>
              <a:gd name="T29" fmla="*/ 69 h 290"/>
              <a:gd name="T30" fmla="*/ 62 w 349"/>
              <a:gd name="T31" fmla="*/ 55 h 290"/>
              <a:gd name="T32" fmla="*/ 62 w 349"/>
              <a:gd name="T33" fmla="*/ 51 h 290"/>
              <a:gd name="T34" fmla="*/ 155 w 349"/>
              <a:gd name="T35" fmla="*/ 17 h 290"/>
              <a:gd name="T36" fmla="*/ 170 w 349"/>
              <a:gd name="T37" fmla="*/ 2 h 290"/>
              <a:gd name="T38" fmla="*/ 190 w 349"/>
              <a:gd name="T39" fmla="*/ 9 h 290"/>
              <a:gd name="T40" fmla="*/ 288 w 349"/>
              <a:gd name="T41" fmla="*/ 1 h 290"/>
              <a:gd name="T42" fmla="*/ 290 w 349"/>
              <a:gd name="T43" fmla="*/ 4 h 290"/>
              <a:gd name="T44" fmla="*/ 302 w 349"/>
              <a:gd name="T45" fmla="*/ 18 h 290"/>
              <a:gd name="T46" fmla="*/ 300 w 349"/>
              <a:gd name="T47" fmla="*/ 26 h 290"/>
              <a:gd name="T48" fmla="*/ 344 w 349"/>
              <a:gd name="T49" fmla="*/ 104 h 290"/>
              <a:gd name="T50" fmla="*/ 349 w 349"/>
              <a:gd name="T51" fmla="*/ 104 h 290"/>
              <a:gd name="T52" fmla="*/ 226 w 349"/>
              <a:gd name="T53" fmla="*/ 104 h 290"/>
              <a:gd name="T54" fmla="*/ 230 w 349"/>
              <a:gd name="T55" fmla="*/ 104 h 290"/>
              <a:gd name="T56" fmla="*/ 230 w 349"/>
              <a:gd name="T57" fmla="*/ 104 h 290"/>
              <a:gd name="T58" fmla="*/ 276 w 349"/>
              <a:gd name="T59" fmla="*/ 26 h 290"/>
              <a:gd name="T60" fmla="*/ 273 w 349"/>
              <a:gd name="T61" fmla="*/ 18 h 290"/>
              <a:gd name="T62" fmla="*/ 274 w 349"/>
              <a:gd name="T63" fmla="*/ 17 h 290"/>
              <a:gd name="T64" fmla="*/ 196 w 349"/>
              <a:gd name="T65" fmla="*/ 34 h 290"/>
              <a:gd name="T66" fmla="*/ 196 w 349"/>
              <a:gd name="T67" fmla="*/ 232 h 290"/>
              <a:gd name="T68" fmla="*/ 235 w 349"/>
              <a:gd name="T69" fmla="*/ 232 h 290"/>
              <a:gd name="T70" fmla="*/ 235 w 349"/>
              <a:gd name="T71" fmla="*/ 247 h 290"/>
              <a:gd name="T72" fmla="*/ 265 w 349"/>
              <a:gd name="T73" fmla="*/ 247 h 290"/>
              <a:gd name="T74" fmla="*/ 265 w 349"/>
              <a:gd name="T75" fmla="*/ 290 h 290"/>
              <a:gd name="T76" fmla="*/ 80 w 349"/>
              <a:gd name="T77" fmla="*/ 290 h 290"/>
              <a:gd name="T78" fmla="*/ 80 w 349"/>
              <a:gd name="T79" fmla="*/ 247 h 290"/>
              <a:gd name="T80" fmla="*/ 292 w 349"/>
              <a:gd name="T81" fmla="*/ 32 h 290"/>
              <a:gd name="T82" fmla="*/ 288 w 349"/>
              <a:gd name="T83" fmla="*/ 33 h 290"/>
              <a:gd name="T84" fmla="*/ 284 w 349"/>
              <a:gd name="T85" fmla="*/ 32 h 290"/>
              <a:gd name="T86" fmla="*/ 241 w 349"/>
              <a:gd name="T87" fmla="*/ 104 h 290"/>
              <a:gd name="T88" fmla="*/ 333 w 349"/>
              <a:gd name="T89" fmla="*/ 104 h 290"/>
              <a:gd name="T90" fmla="*/ 292 w 349"/>
              <a:gd name="T91" fmla="*/ 32 h 290"/>
              <a:gd name="T92" fmla="*/ 68 w 349"/>
              <a:gd name="T93" fmla="*/ 83 h 290"/>
              <a:gd name="T94" fmla="*/ 64 w 349"/>
              <a:gd name="T95" fmla="*/ 83 h 290"/>
              <a:gd name="T96" fmla="*/ 60 w 349"/>
              <a:gd name="T97" fmla="*/ 83 h 290"/>
              <a:gd name="T98" fmla="*/ 17 w 349"/>
              <a:gd name="T99" fmla="*/ 155 h 290"/>
              <a:gd name="T100" fmla="*/ 110 w 349"/>
              <a:gd name="T101" fmla="*/ 155 h 290"/>
              <a:gd name="T102" fmla="*/ 68 w 349"/>
              <a:gd name="T103" fmla="*/ 83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290">
                <a:moveTo>
                  <a:pt x="80" y="247"/>
                </a:moveTo>
                <a:cubicBezTo>
                  <a:pt x="111" y="247"/>
                  <a:pt x="111" y="247"/>
                  <a:pt x="111" y="247"/>
                </a:cubicBezTo>
                <a:cubicBezTo>
                  <a:pt x="111" y="232"/>
                  <a:pt x="111" y="232"/>
                  <a:pt x="111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76" y="61"/>
                  <a:pt x="76" y="61"/>
                  <a:pt x="76" y="61"/>
                </a:cubicBezTo>
                <a:cubicBezTo>
                  <a:pt x="78" y="63"/>
                  <a:pt x="78" y="66"/>
                  <a:pt x="78" y="69"/>
                </a:cubicBezTo>
                <a:cubicBezTo>
                  <a:pt x="78" y="72"/>
                  <a:pt x="78" y="75"/>
                  <a:pt x="76" y="77"/>
                </a:cubicBezTo>
                <a:cubicBezTo>
                  <a:pt x="121" y="155"/>
                  <a:pt x="121" y="155"/>
                  <a:pt x="121" y="155"/>
                </a:cubicBezTo>
                <a:cubicBezTo>
                  <a:pt x="125" y="155"/>
                  <a:pt x="125" y="155"/>
                  <a:pt x="125" y="155"/>
                </a:cubicBezTo>
                <a:cubicBezTo>
                  <a:pt x="123" y="201"/>
                  <a:pt x="0" y="200"/>
                  <a:pt x="2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52" y="77"/>
                  <a:pt x="52" y="77"/>
                  <a:pt x="52" y="77"/>
                </a:cubicBezTo>
                <a:cubicBezTo>
                  <a:pt x="51" y="75"/>
                  <a:pt x="50" y="72"/>
                  <a:pt x="50" y="69"/>
                </a:cubicBezTo>
                <a:cubicBezTo>
                  <a:pt x="50" y="62"/>
                  <a:pt x="55" y="56"/>
                  <a:pt x="62" y="55"/>
                </a:cubicBezTo>
                <a:cubicBezTo>
                  <a:pt x="62" y="51"/>
                  <a:pt x="62" y="51"/>
                  <a:pt x="62" y="51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6" y="10"/>
                  <a:pt x="162" y="4"/>
                  <a:pt x="170" y="2"/>
                </a:cubicBezTo>
                <a:cubicBezTo>
                  <a:pt x="178" y="0"/>
                  <a:pt x="186" y="3"/>
                  <a:pt x="190" y="9"/>
                </a:cubicBezTo>
                <a:cubicBezTo>
                  <a:pt x="288" y="1"/>
                  <a:pt x="288" y="1"/>
                  <a:pt x="288" y="1"/>
                </a:cubicBezTo>
                <a:cubicBezTo>
                  <a:pt x="290" y="4"/>
                  <a:pt x="290" y="4"/>
                  <a:pt x="290" y="4"/>
                </a:cubicBezTo>
                <a:cubicBezTo>
                  <a:pt x="297" y="5"/>
                  <a:pt x="302" y="11"/>
                  <a:pt x="302" y="18"/>
                </a:cubicBezTo>
                <a:cubicBezTo>
                  <a:pt x="302" y="21"/>
                  <a:pt x="301" y="24"/>
                  <a:pt x="300" y="26"/>
                </a:cubicBezTo>
                <a:cubicBezTo>
                  <a:pt x="344" y="104"/>
                  <a:pt x="344" y="104"/>
                  <a:pt x="344" y="104"/>
                </a:cubicBezTo>
                <a:cubicBezTo>
                  <a:pt x="349" y="104"/>
                  <a:pt x="349" y="104"/>
                  <a:pt x="349" y="104"/>
                </a:cubicBezTo>
                <a:cubicBezTo>
                  <a:pt x="347" y="150"/>
                  <a:pt x="224" y="150"/>
                  <a:pt x="226" y="104"/>
                </a:cubicBezTo>
                <a:cubicBezTo>
                  <a:pt x="230" y="104"/>
                  <a:pt x="230" y="104"/>
                  <a:pt x="230" y="104"/>
                </a:cubicBezTo>
                <a:cubicBezTo>
                  <a:pt x="230" y="104"/>
                  <a:pt x="230" y="104"/>
                  <a:pt x="230" y="104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74" y="24"/>
                  <a:pt x="273" y="21"/>
                  <a:pt x="273" y="18"/>
                </a:cubicBezTo>
                <a:cubicBezTo>
                  <a:pt x="273" y="18"/>
                  <a:pt x="273" y="17"/>
                  <a:pt x="274" y="17"/>
                </a:cubicBezTo>
                <a:cubicBezTo>
                  <a:pt x="196" y="34"/>
                  <a:pt x="196" y="34"/>
                  <a:pt x="196" y="34"/>
                </a:cubicBezTo>
                <a:cubicBezTo>
                  <a:pt x="196" y="232"/>
                  <a:pt x="196" y="232"/>
                  <a:pt x="196" y="232"/>
                </a:cubicBezTo>
                <a:cubicBezTo>
                  <a:pt x="235" y="232"/>
                  <a:pt x="235" y="232"/>
                  <a:pt x="235" y="232"/>
                </a:cubicBezTo>
                <a:cubicBezTo>
                  <a:pt x="235" y="247"/>
                  <a:pt x="235" y="247"/>
                  <a:pt x="235" y="247"/>
                </a:cubicBezTo>
                <a:cubicBezTo>
                  <a:pt x="265" y="247"/>
                  <a:pt x="265" y="247"/>
                  <a:pt x="265" y="247"/>
                </a:cubicBezTo>
                <a:cubicBezTo>
                  <a:pt x="265" y="290"/>
                  <a:pt x="265" y="290"/>
                  <a:pt x="265" y="290"/>
                </a:cubicBezTo>
                <a:cubicBezTo>
                  <a:pt x="80" y="290"/>
                  <a:pt x="80" y="290"/>
                  <a:pt x="80" y="290"/>
                </a:cubicBezTo>
                <a:cubicBezTo>
                  <a:pt x="80" y="247"/>
                  <a:pt x="80" y="247"/>
                  <a:pt x="80" y="247"/>
                </a:cubicBezTo>
                <a:close/>
                <a:moveTo>
                  <a:pt x="292" y="32"/>
                </a:moveTo>
                <a:cubicBezTo>
                  <a:pt x="291" y="32"/>
                  <a:pt x="289" y="33"/>
                  <a:pt x="288" y="33"/>
                </a:cubicBezTo>
                <a:cubicBezTo>
                  <a:pt x="286" y="33"/>
                  <a:pt x="285" y="32"/>
                  <a:pt x="284" y="32"/>
                </a:cubicBezTo>
                <a:cubicBezTo>
                  <a:pt x="241" y="104"/>
                  <a:pt x="241" y="104"/>
                  <a:pt x="241" y="104"/>
                </a:cubicBezTo>
                <a:cubicBezTo>
                  <a:pt x="333" y="104"/>
                  <a:pt x="333" y="104"/>
                  <a:pt x="333" y="104"/>
                </a:cubicBezTo>
                <a:cubicBezTo>
                  <a:pt x="292" y="32"/>
                  <a:pt x="292" y="32"/>
                  <a:pt x="292" y="32"/>
                </a:cubicBezTo>
                <a:close/>
                <a:moveTo>
                  <a:pt x="68" y="83"/>
                </a:moveTo>
                <a:cubicBezTo>
                  <a:pt x="67" y="83"/>
                  <a:pt x="65" y="83"/>
                  <a:pt x="64" y="83"/>
                </a:cubicBezTo>
                <a:cubicBezTo>
                  <a:pt x="63" y="83"/>
                  <a:pt x="61" y="83"/>
                  <a:pt x="60" y="83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110" y="155"/>
                  <a:pt x="110" y="155"/>
                  <a:pt x="110" y="155"/>
                </a:cubicBezTo>
                <a:lnTo>
                  <a:pt x="68" y="83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7497228" y="6320887"/>
            <a:ext cx="315952" cy="215716"/>
            <a:chOff x="4913498" y="4006828"/>
            <a:chExt cx="359542" cy="245478"/>
          </a:xfrm>
          <a:solidFill>
            <a:schemeClr val="bg1">
              <a:alpha val="86000"/>
            </a:schemeClr>
          </a:solidFill>
        </p:grpSpPr>
        <p:sp>
          <p:nvSpPr>
            <p:cNvPr id="63" name="任意多边形 62"/>
            <p:cNvSpPr/>
            <p:nvPr/>
          </p:nvSpPr>
          <p:spPr bwMode="auto">
            <a:xfrm>
              <a:off x="4956891" y="4126421"/>
              <a:ext cx="251679" cy="37860"/>
            </a:xfrm>
            <a:custGeom>
              <a:avLst/>
              <a:gdLst>
                <a:gd name="connsiteX0" fmla="*/ 251679 w 251679"/>
                <a:gd name="connsiteY0" fmla="*/ 1038 h 37860"/>
                <a:gd name="connsiteX1" fmla="*/ 189689 w 251679"/>
                <a:gd name="connsiteY1" fmla="*/ 37860 h 37860"/>
                <a:gd name="connsiteX2" fmla="*/ 251679 w 251679"/>
                <a:gd name="connsiteY2" fmla="*/ 1038 h 37860"/>
                <a:gd name="connsiteX3" fmla="*/ 63229 w 251679"/>
                <a:gd name="connsiteY3" fmla="*/ 1038 h 37860"/>
                <a:gd name="connsiteX4" fmla="*/ 0 w 251679"/>
                <a:gd name="connsiteY4" fmla="*/ 37860 h 37860"/>
                <a:gd name="connsiteX5" fmla="*/ 63229 w 251679"/>
                <a:gd name="connsiteY5" fmla="*/ 1038 h 3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79" h="37860">
                  <a:moveTo>
                    <a:pt x="251679" y="1038"/>
                  </a:moveTo>
                  <a:cubicBezTo>
                    <a:pt x="223784" y="9221"/>
                    <a:pt x="204154" y="22518"/>
                    <a:pt x="189689" y="37860"/>
                  </a:cubicBezTo>
                  <a:cubicBezTo>
                    <a:pt x="191756" y="4107"/>
                    <a:pt x="224817" y="-3053"/>
                    <a:pt x="251679" y="1038"/>
                  </a:cubicBezTo>
                  <a:close/>
                  <a:moveTo>
                    <a:pt x="63229" y="1038"/>
                  </a:moveTo>
                  <a:cubicBezTo>
                    <a:pt x="34206" y="9221"/>
                    <a:pt x="15548" y="22518"/>
                    <a:pt x="0" y="37860"/>
                  </a:cubicBezTo>
                  <a:cubicBezTo>
                    <a:pt x="3109" y="4107"/>
                    <a:pt x="35242" y="-3053"/>
                    <a:pt x="63229" y="10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20"/>
            <p:cNvSpPr>
              <a:spLocks noEditPoints="1"/>
            </p:cNvSpPr>
            <p:nvPr/>
          </p:nvSpPr>
          <p:spPr bwMode="auto">
            <a:xfrm>
              <a:off x="4913498" y="4006828"/>
              <a:ext cx="359542" cy="245478"/>
            </a:xfrm>
            <a:custGeom>
              <a:avLst/>
              <a:gdLst>
                <a:gd name="T0" fmla="*/ 323 w 346"/>
                <a:gd name="T1" fmla="*/ 96 h 235"/>
                <a:gd name="T2" fmla="*/ 306 w 346"/>
                <a:gd name="T3" fmla="*/ 83 h 235"/>
                <a:gd name="T4" fmla="*/ 268 w 346"/>
                <a:gd name="T5" fmla="*/ 37 h 235"/>
                <a:gd name="T6" fmla="*/ 255 w 346"/>
                <a:gd name="T7" fmla="*/ 13 h 235"/>
                <a:gd name="T8" fmla="*/ 255 w 346"/>
                <a:gd name="T9" fmla="*/ 13 h 235"/>
                <a:gd name="T10" fmla="*/ 225 w 346"/>
                <a:gd name="T11" fmla="*/ 0 h 235"/>
                <a:gd name="T12" fmla="*/ 194 w 346"/>
                <a:gd name="T13" fmla="*/ 13 h 235"/>
                <a:gd name="T14" fmla="*/ 194 w 346"/>
                <a:gd name="T15" fmla="*/ 13 h 235"/>
                <a:gd name="T16" fmla="*/ 181 w 346"/>
                <a:gd name="T17" fmla="*/ 44 h 235"/>
                <a:gd name="T18" fmla="*/ 189 w 346"/>
                <a:gd name="T19" fmla="*/ 68 h 235"/>
                <a:gd name="T20" fmla="*/ 189 w 346"/>
                <a:gd name="T21" fmla="*/ 75 h 235"/>
                <a:gd name="T22" fmla="*/ 179 w 346"/>
                <a:gd name="T23" fmla="*/ 75 h 235"/>
                <a:gd name="T24" fmla="*/ 158 w 346"/>
                <a:gd name="T25" fmla="*/ 75 h 235"/>
                <a:gd name="T26" fmla="*/ 158 w 346"/>
                <a:gd name="T27" fmla="*/ 68 h 235"/>
                <a:gd name="T28" fmla="*/ 166 w 346"/>
                <a:gd name="T29" fmla="*/ 44 h 235"/>
                <a:gd name="T30" fmla="*/ 153 w 346"/>
                <a:gd name="T31" fmla="*/ 13 h 235"/>
                <a:gd name="T32" fmla="*/ 153 w 346"/>
                <a:gd name="T33" fmla="*/ 13 h 235"/>
                <a:gd name="T34" fmla="*/ 122 w 346"/>
                <a:gd name="T35" fmla="*/ 0 h 235"/>
                <a:gd name="T36" fmla="*/ 91 w 346"/>
                <a:gd name="T37" fmla="*/ 13 h 235"/>
                <a:gd name="T38" fmla="*/ 91 w 346"/>
                <a:gd name="T39" fmla="*/ 13 h 235"/>
                <a:gd name="T40" fmla="*/ 79 w 346"/>
                <a:gd name="T41" fmla="*/ 37 h 235"/>
                <a:gd name="T42" fmla="*/ 41 w 346"/>
                <a:gd name="T43" fmla="*/ 83 h 235"/>
                <a:gd name="T44" fmla="*/ 24 w 346"/>
                <a:gd name="T45" fmla="*/ 96 h 235"/>
                <a:gd name="T46" fmla="*/ 0 w 346"/>
                <a:gd name="T47" fmla="*/ 153 h 235"/>
                <a:gd name="T48" fmla="*/ 24 w 346"/>
                <a:gd name="T49" fmla="*/ 211 h 235"/>
                <a:gd name="T50" fmla="*/ 82 w 346"/>
                <a:gd name="T51" fmla="*/ 235 h 235"/>
                <a:gd name="T52" fmla="*/ 140 w 346"/>
                <a:gd name="T53" fmla="*/ 211 h 235"/>
                <a:gd name="T54" fmla="*/ 164 w 346"/>
                <a:gd name="T55" fmla="*/ 153 h 235"/>
                <a:gd name="T56" fmla="*/ 157 w 346"/>
                <a:gd name="T57" fmla="*/ 122 h 235"/>
                <a:gd name="T58" fmla="*/ 157 w 346"/>
                <a:gd name="T59" fmla="*/ 114 h 235"/>
                <a:gd name="T60" fmla="*/ 190 w 346"/>
                <a:gd name="T61" fmla="*/ 114 h 235"/>
                <a:gd name="T62" fmla="*/ 190 w 346"/>
                <a:gd name="T63" fmla="*/ 122 h 235"/>
                <a:gd name="T64" fmla="*/ 183 w 346"/>
                <a:gd name="T65" fmla="*/ 153 h 235"/>
                <a:gd name="T66" fmla="*/ 207 w 346"/>
                <a:gd name="T67" fmla="*/ 211 h 235"/>
                <a:gd name="T68" fmla="*/ 265 w 346"/>
                <a:gd name="T69" fmla="*/ 235 h 235"/>
                <a:gd name="T70" fmla="*/ 323 w 346"/>
                <a:gd name="T71" fmla="*/ 211 h 235"/>
                <a:gd name="T72" fmla="*/ 346 w 346"/>
                <a:gd name="T73" fmla="*/ 153 h 235"/>
                <a:gd name="T74" fmla="*/ 323 w 346"/>
                <a:gd name="T75" fmla="*/ 96 h 235"/>
                <a:gd name="T76" fmla="*/ 119 w 346"/>
                <a:gd name="T77" fmla="*/ 191 h 235"/>
                <a:gd name="T78" fmla="*/ 82 w 346"/>
                <a:gd name="T79" fmla="*/ 206 h 235"/>
                <a:gd name="T80" fmla="*/ 45 w 346"/>
                <a:gd name="T81" fmla="*/ 191 h 235"/>
                <a:gd name="T82" fmla="*/ 29 w 346"/>
                <a:gd name="T83" fmla="*/ 153 h 235"/>
                <a:gd name="T84" fmla="*/ 45 w 346"/>
                <a:gd name="T85" fmla="*/ 116 h 235"/>
                <a:gd name="T86" fmla="*/ 82 w 346"/>
                <a:gd name="T87" fmla="*/ 101 h 235"/>
                <a:gd name="T88" fmla="*/ 119 w 346"/>
                <a:gd name="T89" fmla="*/ 116 h 235"/>
                <a:gd name="T90" fmla="*/ 135 w 346"/>
                <a:gd name="T91" fmla="*/ 153 h 235"/>
                <a:gd name="T92" fmla="*/ 119 w 346"/>
                <a:gd name="T93" fmla="*/ 191 h 235"/>
                <a:gd name="T94" fmla="*/ 302 w 346"/>
                <a:gd name="T95" fmla="*/ 191 h 235"/>
                <a:gd name="T96" fmla="*/ 265 w 346"/>
                <a:gd name="T97" fmla="*/ 206 h 235"/>
                <a:gd name="T98" fmla="*/ 228 w 346"/>
                <a:gd name="T99" fmla="*/ 191 h 235"/>
                <a:gd name="T100" fmla="*/ 212 w 346"/>
                <a:gd name="T101" fmla="*/ 153 h 235"/>
                <a:gd name="T102" fmla="*/ 228 w 346"/>
                <a:gd name="T103" fmla="*/ 116 h 235"/>
                <a:gd name="T104" fmla="*/ 265 w 346"/>
                <a:gd name="T105" fmla="*/ 101 h 235"/>
                <a:gd name="T106" fmla="*/ 302 w 346"/>
                <a:gd name="T107" fmla="*/ 116 h 235"/>
                <a:gd name="T108" fmla="*/ 318 w 346"/>
                <a:gd name="T109" fmla="*/ 153 h 235"/>
                <a:gd name="T110" fmla="*/ 302 w 346"/>
                <a:gd name="T111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235">
                  <a:moveTo>
                    <a:pt x="323" y="96"/>
                  </a:moveTo>
                  <a:cubicBezTo>
                    <a:pt x="318" y="91"/>
                    <a:pt x="312" y="87"/>
                    <a:pt x="306" y="83"/>
                  </a:cubicBezTo>
                  <a:cubicBezTo>
                    <a:pt x="268" y="37"/>
                    <a:pt x="268" y="37"/>
                    <a:pt x="268" y="37"/>
                  </a:cubicBezTo>
                  <a:cubicBezTo>
                    <a:pt x="266" y="28"/>
                    <a:pt x="262" y="19"/>
                    <a:pt x="255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48" y="5"/>
                    <a:pt x="237" y="0"/>
                    <a:pt x="225" y="0"/>
                  </a:cubicBezTo>
                  <a:cubicBezTo>
                    <a:pt x="213" y="0"/>
                    <a:pt x="202" y="5"/>
                    <a:pt x="194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86" y="21"/>
                    <a:pt x="181" y="32"/>
                    <a:pt x="181" y="44"/>
                  </a:cubicBezTo>
                  <a:cubicBezTo>
                    <a:pt x="181" y="53"/>
                    <a:pt x="184" y="61"/>
                    <a:pt x="189" y="68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63" y="61"/>
                    <a:pt x="166" y="53"/>
                    <a:pt x="166" y="44"/>
                  </a:cubicBezTo>
                  <a:cubicBezTo>
                    <a:pt x="166" y="32"/>
                    <a:pt x="161" y="21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45" y="5"/>
                    <a:pt x="134" y="0"/>
                    <a:pt x="122" y="0"/>
                  </a:cubicBezTo>
                  <a:cubicBezTo>
                    <a:pt x="110" y="0"/>
                    <a:pt x="99" y="5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5" y="19"/>
                    <a:pt x="81" y="28"/>
                    <a:pt x="79" y="37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5" y="87"/>
                    <a:pt x="29" y="91"/>
                    <a:pt x="24" y="96"/>
                  </a:cubicBezTo>
                  <a:cubicBezTo>
                    <a:pt x="10" y="111"/>
                    <a:pt x="0" y="131"/>
                    <a:pt x="0" y="153"/>
                  </a:cubicBezTo>
                  <a:cubicBezTo>
                    <a:pt x="0" y="176"/>
                    <a:pt x="10" y="196"/>
                    <a:pt x="24" y="211"/>
                  </a:cubicBezTo>
                  <a:cubicBezTo>
                    <a:pt x="39" y="226"/>
                    <a:pt x="59" y="235"/>
                    <a:pt x="82" y="235"/>
                  </a:cubicBezTo>
                  <a:cubicBezTo>
                    <a:pt x="105" y="235"/>
                    <a:pt x="125" y="226"/>
                    <a:pt x="140" y="211"/>
                  </a:cubicBezTo>
                  <a:cubicBezTo>
                    <a:pt x="154" y="196"/>
                    <a:pt x="164" y="176"/>
                    <a:pt x="164" y="153"/>
                  </a:cubicBezTo>
                  <a:cubicBezTo>
                    <a:pt x="164" y="142"/>
                    <a:pt x="161" y="131"/>
                    <a:pt x="157" y="122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186" y="131"/>
                    <a:pt x="183" y="142"/>
                    <a:pt x="183" y="153"/>
                  </a:cubicBezTo>
                  <a:cubicBezTo>
                    <a:pt x="183" y="176"/>
                    <a:pt x="192" y="196"/>
                    <a:pt x="207" y="211"/>
                  </a:cubicBezTo>
                  <a:cubicBezTo>
                    <a:pt x="222" y="226"/>
                    <a:pt x="242" y="235"/>
                    <a:pt x="265" y="235"/>
                  </a:cubicBezTo>
                  <a:cubicBezTo>
                    <a:pt x="287" y="235"/>
                    <a:pt x="308" y="226"/>
                    <a:pt x="323" y="211"/>
                  </a:cubicBezTo>
                  <a:cubicBezTo>
                    <a:pt x="337" y="196"/>
                    <a:pt x="346" y="176"/>
                    <a:pt x="346" y="153"/>
                  </a:cubicBezTo>
                  <a:cubicBezTo>
                    <a:pt x="346" y="131"/>
                    <a:pt x="337" y="111"/>
                    <a:pt x="323" y="96"/>
                  </a:cubicBezTo>
                  <a:close/>
                  <a:moveTo>
                    <a:pt x="119" y="191"/>
                  </a:moveTo>
                  <a:cubicBezTo>
                    <a:pt x="110" y="200"/>
                    <a:pt x="97" y="206"/>
                    <a:pt x="82" y="206"/>
                  </a:cubicBezTo>
                  <a:cubicBezTo>
                    <a:pt x="67" y="206"/>
                    <a:pt x="54" y="200"/>
                    <a:pt x="45" y="191"/>
                  </a:cubicBezTo>
                  <a:cubicBezTo>
                    <a:pt x="35" y="181"/>
                    <a:pt x="29" y="168"/>
                    <a:pt x="29" y="153"/>
                  </a:cubicBezTo>
                  <a:cubicBezTo>
                    <a:pt x="29" y="139"/>
                    <a:pt x="35" y="126"/>
                    <a:pt x="45" y="116"/>
                  </a:cubicBezTo>
                  <a:cubicBezTo>
                    <a:pt x="54" y="107"/>
                    <a:pt x="67" y="101"/>
                    <a:pt x="82" y="101"/>
                  </a:cubicBezTo>
                  <a:cubicBezTo>
                    <a:pt x="97" y="101"/>
                    <a:pt x="110" y="107"/>
                    <a:pt x="119" y="116"/>
                  </a:cubicBezTo>
                  <a:cubicBezTo>
                    <a:pt x="129" y="126"/>
                    <a:pt x="135" y="139"/>
                    <a:pt x="135" y="153"/>
                  </a:cubicBezTo>
                  <a:cubicBezTo>
                    <a:pt x="135" y="168"/>
                    <a:pt x="129" y="181"/>
                    <a:pt x="119" y="191"/>
                  </a:cubicBezTo>
                  <a:close/>
                  <a:moveTo>
                    <a:pt x="302" y="191"/>
                  </a:moveTo>
                  <a:cubicBezTo>
                    <a:pt x="293" y="200"/>
                    <a:pt x="279" y="206"/>
                    <a:pt x="265" y="206"/>
                  </a:cubicBezTo>
                  <a:cubicBezTo>
                    <a:pt x="250" y="206"/>
                    <a:pt x="237" y="200"/>
                    <a:pt x="228" y="191"/>
                  </a:cubicBezTo>
                  <a:cubicBezTo>
                    <a:pt x="218" y="181"/>
                    <a:pt x="212" y="168"/>
                    <a:pt x="212" y="153"/>
                  </a:cubicBezTo>
                  <a:cubicBezTo>
                    <a:pt x="212" y="139"/>
                    <a:pt x="218" y="126"/>
                    <a:pt x="228" y="116"/>
                  </a:cubicBezTo>
                  <a:cubicBezTo>
                    <a:pt x="237" y="107"/>
                    <a:pt x="250" y="101"/>
                    <a:pt x="265" y="101"/>
                  </a:cubicBezTo>
                  <a:cubicBezTo>
                    <a:pt x="279" y="101"/>
                    <a:pt x="293" y="107"/>
                    <a:pt x="302" y="116"/>
                  </a:cubicBezTo>
                  <a:cubicBezTo>
                    <a:pt x="312" y="126"/>
                    <a:pt x="318" y="139"/>
                    <a:pt x="318" y="153"/>
                  </a:cubicBezTo>
                  <a:cubicBezTo>
                    <a:pt x="318" y="168"/>
                    <a:pt x="312" y="181"/>
                    <a:pt x="302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5" name="文本框 9"/>
          <p:cNvSpPr txBox="1"/>
          <p:nvPr/>
        </p:nvSpPr>
        <p:spPr>
          <a:xfrm>
            <a:off x="7473971" y="351057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" name="文本框 9"/>
          <p:cNvSpPr txBox="1"/>
          <p:nvPr/>
        </p:nvSpPr>
        <p:spPr>
          <a:xfrm>
            <a:off x="7473971" y="387505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3" grpId="0"/>
      <p:bldP spid="27" grpId="0"/>
      <p:bldP spid="28" grpId="0"/>
      <p:bldP spid="44" grpId="0" bldLvl="0" animBg="1"/>
      <p:bldP spid="48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60" grpId="0" bldLvl="0" animBg="1"/>
      <p:bldP spid="61" grpId="0" bldLvl="0" animBg="1"/>
      <p:bldP spid="6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Pie 20"/>
          <p:cNvSpPr/>
          <p:nvPr/>
        </p:nvSpPr>
        <p:spPr>
          <a:xfrm>
            <a:off x="1524441" y="2634190"/>
            <a:ext cx="1241488" cy="1241487"/>
          </a:xfrm>
          <a:prstGeom prst="pieWedg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Pie 21"/>
          <p:cNvSpPr/>
          <p:nvPr/>
        </p:nvSpPr>
        <p:spPr>
          <a:xfrm rot="5400000">
            <a:off x="2823274" y="2634189"/>
            <a:ext cx="1241487" cy="1241488"/>
          </a:xfrm>
          <a:prstGeom prst="pieWedg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Pie 28"/>
          <p:cNvSpPr/>
          <p:nvPr/>
        </p:nvSpPr>
        <p:spPr>
          <a:xfrm rot="10800000">
            <a:off x="4122103" y="3933021"/>
            <a:ext cx="1241488" cy="1241487"/>
          </a:xfrm>
          <a:prstGeom prst="pieWedg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Pie 30"/>
          <p:cNvSpPr/>
          <p:nvPr/>
        </p:nvSpPr>
        <p:spPr>
          <a:xfrm rot="16200000">
            <a:off x="2823273" y="3933020"/>
            <a:ext cx="1241487" cy="1241488"/>
          </a:xfrm>
          <a:prstGeom prst="pieWedg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Pie 35"/>
          <p:cNvSpPr/>
          <p:nvPr/>
        </p:nvSpPr>
        <p:spPr>
          <a:xfrm>
            <a:off x="4122101" y="2634190"/>
            <a:ext cx="1241488" cy="1241487"/>
          </a:xfrm>
          <a:prstGeom prst="pieWedg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Pie 36"/>
          <p:cNvSpPr/>
          <p:nvPr/>
        </p:nvSpPr>
        <p:spPr>
          <a:xfrm rot="5400000">
            <a:off x="5420934" y="2634189"/>
            <a:ext cx="1241487" cy="1241488"/>
          </a:xfrm>
          <a:prstGeom prst="pieWedg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Pie 38"/>
          <p:cNvSpPr/>
          <p:nvPr/>
        </p:nvSpPr>
        <p:spPr>
          <a:xfrm rot="10800000">
            <a:off x="6719761" y="3933021"/>
            <a:ext cx="1241488" cy="1241487"/>
          </a:xfrm>
          <a:prstGeom prst="pieWedg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Pie 39"/>
          <p:cNvSpPr/>
          <p:nvPr/>
        </p:nvSpPr>
        <p:spPr>
          <a:xfrm rot="16200000">
            <a:off x="5420931" y="3933020"/>
            <a:ext cx="1241487" cy="1241488"/>
          </a:xfrm>
          <a:prstGeom prst="pieWedg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Pie 42"/>
          <p:cNvSpPr/>
          <p:nvPr/>
        </p:nvSpPr>
        <p:spPr>
          <a:xfrm>
            <a:off x="6807641" y="2634190"/>
            <a:ext cx="1241488" cy="1241487"/>
          </a:xfrm>
          <a:prstGeom prst="pieWedg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Pie 43"/>
          <p:cNvSpPr/>
          <p:nvPr/>
        </p:nvSpPr>
        <p:spPr>
          <a:xfrm rot="5400000">
            <a:off x="8106474" y="2634189"/>
            <a:ext cx="1241487" cy="1241488"/>
          </a:xfrm>
          <a:prstGeom prst="pieWedg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Pie 45"/>
          <p:cNvSpPr/>
          <p:nvPr/>
        </p:nvSpPr>
        <p:spPr>
          <a:xfrm rot="10800000">
            <a:off x="9427272" y="3933021"/>
            <a:ext cx="1241488" cy="1241487"/>
          </a:xfrm>
          <a:prstGeom prst="pieWedg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Pie 46"/>
          <p:cNvSpPr/>
          <p:nvPr/>
        </p:nvSpPr>
        <p:spPr>
          <a:xfrm rot="16200000">
            <a:off x="8128442" y="3933020"/>
            <a:ext cx="1241487" cy="1241488"/>
          </a:xfrm>
          <a:prstGeom prst="pieWedge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Freeform 66"/>
          <p:cNvSpPr>
            <a:spLocks noEditPoints="1"/>
          </p:cNvSpPr>
          <p:nvPr/>
        </p:nvSpPr>
        <p:spPr bwMode="auto">
          <a:xfrm>
            <a:off x="2052762" y="3104659"/>
            <a:ext cx="431541" cy="504077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4589980" y="3187855"/>
            <a:ext cx="443077" cy="418965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3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Freeform 135"/>
          <p:cNvSpPr>
            <a:spLocks noEditPoints="1"/>
          </p:cNvSpPr>
          <p:nvPr/>
        </p:nvSpPr>
        <p:spPr bwMode="auto">
          <a:xfrm>
            <a:off x="4301905" y="4188227"/>
            <a:ext cx="575336" cy="538923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3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Freeform 65"/>
          <p:cNvSpPr>
            <a:spLocks noEditPoints="1"/>
          </p:cNvSpPr>
          <p:nvPr/>
        </p:nvSpPr>
        <p:spPr bwMode="auto">
          <a:xfrm>
            <a:off x="6867744" y="4188227"/>
            <a:ext cx="578848" cy="527475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135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Group 51"/>
          <p:cNvGrpSpPr/>
          <p:nvPr/>
        </p:nvGrpSpPr>
        <p:grpSpPr>
          <a:xfrm>
            <a:off x="7356009" y="3048592"/>
            <a:ext cx="387883" cy="636531"/>
            <a:chOff x="5994209" y="2727357"/>
            <a:chExt cx="213761" cy="350787"/>
          </a:xfrm>
        </p:grpSpPr>
        <p:sp>
          <p:nvSpPr>
            <p:cNvPr id="53" name="Freeform 14"/>
            <p:cNvSpPr>
              <a:spLocks noEditPoints="1"/>
            </p:cNvSpPr>
            <p:nvPr/>
          </p:nvSpPr>
          <p:spPr bwMode="auto">
            <a:xfrm>
              <a:off x="5994209" y="2727357"/>
              <a:ext cx="202799" cy="281726"/>
            </a:xfrm>
            <a:custGeom>
              <a:avLst/>
              <a:gdLst/>
              <a:ahLst/>
              <a:cxnLst>
                <a:cxn ang="0">
                  <a:pos x="123" y="191"/>
                </a:cxn>
                <a:cxn ang="0">
                  <a:pos x="120" y="170"/>
                </a:cxn>
                <a:cxn ang="0">
                  <a:pos x="134" y="124"/>
                </a:cxn>
                <a:cxn ang="0">
                  <a:pos x="139" y="90"/>
                </a:cxn>
                <a:cxn ang="0">
                  <a:pos x="131" y="56"/>
                </a:cxn>
                <a:cxn ang="0">
                  <a:pos x="85" y="19"/>
                </a:cxn>
                <a:cxn ang="0">
                  <a:pos x="70" y="0"/>
                </a:cxn>
                <a:cxn ang="0">
                  <a:pos x="69" y="19"/>
                </a:cxn>
                <a:cxn ang="0">
                  <a:pos x="56" y="23"/>
                </a:cxn>
                <a:cxn ang="0">
                  <a:pos x="59" y="30"/>
                </a:cxn>
                <a:cxn ang="0">
                  <a:pos x="40" y="38"/>
                </a:cxn>
                <a:cxn ang="0">
                  <a:pos x="37" y="44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1" y="87"/>
                </a:cxn>
                <a:cxn ang="0">
                  <a:pos x="1" y="94"/>
                </a:cxn>
                <a:cxn ang="0">
                  <a:pos x="8" y="101"/>
                </a:cxn>
                <a:cxn ang="0">
                  <a:pos x="12" y="102"/>
                </a:cxn>
                <a:cxn ang="0">
                  <a:pos x="21" y="105"/>
                </a:cxn>
                <a:cxn ang="0">
                  <a:pos x="37" y="96"/>
                </a:cxn>
                <a:cxn ang="0">
                  <a:pos x="49" y="92"/>
                </a:cxn>
                <a:cxn ang="0">
                  <a:pos x="79" y="95"/>
                </a:cxn>
                <a:cxn ang="0">
                  <a:pos x="43" y="138"/>
                </a:cxn>
                <a:cxn ang="0">
                  <a:pos x="37" y="191"/>
                </a:cxn>
                <a:cxn ang="0">
                  <a:pos x="123" y="191"/>
                </a:cxn>
                <a:cxn ang="0">
                  <a:pos x="123" y="191"/>
                </a:cxn>
                <a:cxn ang="0">
                  <a:pos x="123" y="191"/>
                </a:cxn>
              </a:cxnLst>
              <a:rect l="0" t="0" r="r" b="b"/>
              <a:pathLst>
                <a:path w="139" h="191">
                  <a:moveTo>
                    <a:pt x="123" y="191"/>
                  </a:moveTo>
                  <a:cubicBezTo>
                    <a:pt x="119" y="186"/>
                    <a:pt x="120" y="170"/>
                    <a:pt x="120" y="170"/>
                  </a:cubicBezTo>
                  <a:cubicBezTo>
                    <a:pt x="120" y="170"/>
                    <a:pt x="129" y="132"/>
                    <a:pt x="134" y="124"/>
                  </a:cubicBezTo>
                  <a:cubicBezTo>
                    <a:pt x="139" y="115"/>
                    <a:pt x="139" y="90"/>
                    <a:pt x="139" y="90"/>
                  </a:cubicBezTo>
                  <a:cubicBezTo>
                    <a:pt x="139" y="90"/>
                    <a:pt x="138" y="75"/>
                    <a:pt x="131" y="56"/>
                  </a:cubicBezTo>
                  <a:cubicBezTo>
                    <a:pt x="124" y="37"/>
                    <a:pt x="101" y="22"/>
                    <a:pt x="85" y="19"/>
                  </a:cubicBezTo>
                  <a:cubicBezTo>
                    <a:pt x="84" y="10"/>
                    <a:pt x="70" y="0"/>
                    <a:pt x="70" y="0"/>
                  </a:cubicBezTo>
                  <a:cubicBezTo>
                    <a:pt x="70" y="0"/>
                    <a:pt x="72" y="19"/>
                    <a:pt x="69" y="19"/>
                  </a:cubicBezTo>
                  <a:cubicBezTo>
                    <a:pt x="67" y="19"/>
                    <a:pt x="56" y="23"/>
                    <a:pt x="56" y="23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45" y="34"/>
                    <a:pt x="40" y="38"/>
                    <a:pt x="40" y="38"/>
                  </a:cubicBezTo>
                  <a:cubicBezTo>
                    <a:pt x="40" y="38"/>
                    <a:pt x="39" y="39"/>
                    <a:pt x="37" y="44"/>
                  </a:cubicBezTo>
                  <a:cubicBezTo>
                    <a:pt x="34" y="49"/>
                    <a:pt x="4" y="74"/>
                    <a:pt x="2" y="75"/>
                  </a:cubicBezTo>
                  <a:cubicBezTo>
                    <a:pt x="1" y="77"/>
                    <a:pt x="2" y="80"/>
                    <a:pt x="2" y="80"/>
                  </a:cubicBezTo>
                  <a:cubicBezTo>
                    <a:pt x="2" y="80"/>
                    <a:pt x="1" y="86"/>
                    <a:pt x="1" y="87"/>
                  </a:cubicBezTo>
                  <a:cubicBezTo>
                    <a:pt x="1" y="87"/>
                    <a:pt x="0" y="92"/>
                    <a:pt x="1" y="94"/>
                  </a:cubicBezTo>
                  <a:cubicBezTo>
                    <a:pt x="3" y="96"/>
                    <a:pt x="4" y="99"/>
                    <a:pt x="8" y="101"/>
                  </a:cubicBezTo>
                  <a:cubicBezTo>
                    <a:pt x="11" y="104"/>
                    <a:pt x="12" y="102"/>
                    <a:pt x="12" y="102"/>
                  </a:cubicBezTo>
                  <a:cubicBezTo>
                    <a:pt x="12" y="102"/>
                    <a:pt x="12" y="103"/>
                    <a:pt x="21" y="105"/>
                  </a:cubicBezTo>
                  <a:cubicBezTo>
                    <a:pt x="33" y="105"/>
                    <a:pt x="37" y="96"/>
                    <a:pt x="37" y="96"/>
                  </a:cubicBezTo>
                  <a:cubicBezTo>
                    <a:pt x="37" y="96"/>
                    <a:pt x="40" y="91"/>
                    <a:pt x="49" y="92"/>
                  </a:cubicBezTo>
                  <a:cubicBezTo>
                    <a:pt x="67" y="102"/>
                    <a:pt x="79" y="95"/>
                    <a:pt x="79" y="95"/>
                  </a:cubicBezTo>
                  <a:cubicBezTo>
                    <a:pt x="79" y="95"/>
                    <a:pt x="64" y="107"/>
                    <a:pt x="43" y="138"/>
                  </a:cubicBezTo>
                  <a:cubicBezTo>
                    <a:pt x="21" y="170"/>
                    <a:pt x="37" y="191"/>
                    <a:pt x="37" y="191"/>
                  </a:cubicBezTo>
                  <a:lnTo>
                    <a:pt x="123" y="191"/>
                  </a:lnTo>
                  <a:close/>
                  <a:moveTo>
                    <a:pt x="123" y="191"/>
                  </a:moveTo>
                  <a:cubicBezTo>
                    <a:pt x="123" y="191"/>
                    <a:pt x="123" y="191"/>
                    <a:pt x="123" y="19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13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Freeform 15"/>
            <p:cNvSpPr>
              <a:spLocks noEditPoints="1"/>
            </p:cNvSpPr>
            <p:nvPr/>
          </p:nvSpPr>
          <p:spPr bwMode="auto">
            <a:xfrm>
              <a:off x="6016133" y="3013467"/>
              <a:ext cx="191837" cy="64677"/>
            </a:xfrm>
            <a:custGeom>
              <a:avLst/>
              <a:gdLst/>
              <a:ahLst/>
              <a:cxnLst>
                <a:cxn ang="0">
                  <a:pos x="131" y="39"/>
                </a:cxn>
                <a:cxn ang="0">
                  <a:pos x="126" y="44"/>
                </a:cxn>
                <a:cxn ang="0">
                  <a:pos x="4" y="44"/>
                </a:cxn>
                <a:cxn ang="0">
                  <a:pos x="0" y="39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126" y="0"/>
                </a:cxn>
                <a:cxn ang="0">
                  <a:pos x="131" y="5"/>
                </a:cxn>
                <a:cxn ang="0">
                  <a:pos x="131" y="39"/>
                </a:cxn>
                <a:cxn ang="0">
                  <a:pos x="131" y="39"/>
                </a:cxn>
                <a:cxn ang="0">
                  <a:pos x="131" y="39"/>
                </a:cxn>
              </a:cxnLst>
              <a:rect l="0" t="0" r="r" b="b"/>
              <a:pathLst>
                <a:path w="131" h="44">
                  <a:moveTo>
                    <a:pt x="131" y="39"/>
                  </a:moveTo>
                  <a:cubicBezTo>
                    <a:pt x="131" y="42"/>
                    <a:pt x="129" y="44"/>
                    <a:pt x="126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0"/>
                    <a:pt x="131" y="2"/>
                    <a:pt x="131" y="5"/>
                  </a:cubicBezTo>
                  <a:lnTo>
                    <a:pt x="131" y="39"/>
                  </a:lnTo>
                  <a:close/>
                  <a:moveTo>
                    <a:pt x="131" y="39"/>
                  </a:moveTo>
                  <a:cubicBezTo>
                    <a:pt x="131" y="39"/>
                    <a:pt x="131" y="39"/>
                    <a:pt x="131" y="3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135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5" name="Freeform 22"/>
          <p:cNvSpPr>
            <a:spLocks noEditPoints="1"/>
          </p:cNvSpPr>
          <p:nvPr/>
        </p:nvSpPr>
        <p:spPr bwMode="auto">
          <a:xfrm>
            <a:off x="9704747" y="4259291"/>
            <a:ext cx="455695" cy="396795"/>
          </a:xfrm>
          <a:custGeom>
            <a:avLst/>
            <a:gdLst/>
            <a:ahLst/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108894" y="3088699"/>
            <a:ext cx="474489" cy="574516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679882" y="3088699"/>
            <a:ext cx="474489" cy="574516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8351962" y="3088699"/>
            <a:ext cx="474489" cy="574516"/>
          </a:xfrm>
          <a:prstGeom prst="rect">
            <a:avLst/>
          </a:prstGeom>
          <a:solidFill>
            <a:schemeClr val="lt1"/>
          </a:solidFill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329357" y="4142530"/>
            <a:ext cx="474489" cy="574516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917126" y="4142530"/>
            <a:ext cx="474489" cy="574516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589206" y="4142530"/>
            <a:ext cx="474489" cy="574516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</a:p>
        </p:txBody>
      </p:sp>
      <p:sp>
        <p:nvSpPr>
          <p:cNvPr id="62" name="Text Placeholder 3"/>
          <p:cNvSpPr txBox="1"/>
          <p:nvPr/>
        </p:nvSpPr>
        <p:spPr>
          <a:xfrm>
            <a:off x="1857817" y="1620139"/>
            <a:ext cx="1949407" cy="9023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  <a:r>
              <a:rPr 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passages but the majority   suffered alteration</a:t>
            </a:r>
          </a:p>
        </p:txBody>
      </p:sp>
      <p:sp>
        <p:nvSpPr>
          <p:cNvPr id="63" name="Text Placeholder 3"/>
          <p:cNvSpPr txBox="1"/>
          <p:nvPr/>
        </p:nvSpPr>
        <p:spPr>
          <a:xfrm>
            <a:off x="4441993" y="1620139"/>
            <a:ext cx="1949407" cy="9023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  <a:r>
              <a:rPr 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passages but the majority   suffered alteration</a:t>
            </a:r>
          </a:p>
        </p:txBody>
      </p:sp>
      <p:sp>
        <p:nvSpPr>
          <p:cNvPr id="64" name="Text Placeholder 3"/>
          <p:cNvSpPr txBox="1"/>
          <p:nvPr/>
        </p:nvSpPr>
        <p:spPr>
          <a:xfrm>
            <a:off x="7136601" y="1620139"/>
            <a:ext cx="1949407" cy="9023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  <a:r>
              <a:rPr 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passages but the majority   suffered alteration</a:t>
            </a:r>
          </a:p>
        </p:txBody>
      </p:sp>
      <p:sp>
        <p:nvSpPr>
          <p:cNvPr id="65" name="Text Placeholder 3"/>
          <p:cNvSpPr txBox="1"/>
          <p:nvPr/>
        </p:nvSpPr>
        <p:spPr>
          <a:xfrm>
            <a:off x="3116397" y="5372974"/>
            <a:ext cx="1949407" cy="9023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  <a:r>
              <a:rPr 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passages but the majority   suffered alteration</a:t>
            </a:r>
          </a:p>
        </p:txBody>
      </p:sp>
      <p:sp>
        <p:nvSpPr>
          <p:cNvPr id="66" name="Text Placeholder 3"/>
          <p:cNvSpPr txBox="1"/>
          <p:nvPr/>
        </p:nvSpPr>
        <p:spPr>
          <a:xfrm>
            <a:off x="5729798" y="5372974"/>
            <a:ext cx="1949407" cy="9023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  <a:r>
              <a:rPr 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passages but the majority   suffered alteration</a:t>
            </a:r>
          </a:p>
        </p:txBody>
      </p:sp>
      <p:sp>
        <p:nvSpPr>
          <p:cNvPr id="71" name="Text Placeholder 3"/>
          <p:cNvSpPr txBox="1"/>
          <p:nvPr/>
        </p:nvSpPr>
        <p:spPr>
          <a:xfrm>
            <a:off x="8430182" y="5372974"/>
            <a:ext cx="1949407" cy="9023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  <a:r>
              <a:rPr 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/>
            </a:r>
            <a:br>
              <a:rPr 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passages but the majority   suffered alteration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  <p:bldP spid="50" grpId="0" bldLvl="0" animBg="1"/>
      <p:bldP spid="51" grpId="0" bldLvl="0" animBg="1"/>
      <p:bldP spid="55" grpId="0" bldLvl="0" animBg="1"/>
      <p:bldP spid="56" grpId="0"/>
      <p:bldP spid="57" grpId="0"/>
      <p:bldP spid="58" grpId="0" bldLvl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6879669" y="1181070"/>
            <a:ext cx="3382531" cy="3451445"/>
            <a:chOff x="5144977" y="929194"/>
            <a:chExt cx="2475022" cy="2525446"/>
          </a:xfrm>
          <a:solidFill>
            <a:schemeClr val="bg1">
              <a:alpha val="39000"/>
            </a:schemeClr>
          </a:solidFill>
        </p:grpSpPr>
        <p:sp>
          <p:nvSpPr>
            <p:cNvPr id="26" name="Rectangle 25"/>
            <p:cNvSpPr/>
            <p:nvPr/>
          </p:nvSpPr>
          <p:spPr bwMode="auto">
            <a:xfrm rot="13500000">
              <a:off x="5633321" y="1875554"/>
              <a:ext cx="1090742" cy="2067430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Isosceles Triangle 36"/>
            <p:cNvSpPr/>
            <p:nvPr/>
          </p:nvSpPr>
          <p:spPr bwMode="auto">
            <a:xfrm rot="2700000">
              <a:off x="6247517" y="1454261"/>
              <a:ext cx="1897550" cy="847415"/>
            </a:xfrm>
            <a:prstGeom prst="triangle">
              <a:avLst>
                <a:gd name="adj" fmla="val 47444"/>
              </a:avLst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Group 25"/>
          <p:cNvGrpSpPr/>
          <p:nvPr/>
        </p:nvGrpSpPr>
        <p:grpSpPr>
          <a:xfrm rot="18900000">
            <a:off x="6147284" y="2507413"/>
            <a:ext cx="1490681" cy="1847645"/>
            <a:chOff x="4800600" y="1504950"/>
            <a:chExt cx="1371600" cy="1700048"/>
          </a:xfrm>
          <a:solidFill>
            <a:schemeClr val="bg1">
              <a:alpha val="39000"/>
            </a:schemeClr>
          </a:solidFill>
        </p:grpSpPr>
        <p:sp>
          <p:nvSpPr>
            <p:cNvPr id="27" name="Rectangle 26"/>
            <p:cNvSpPr/>
            <p:nvPr/>
          </p:nvSpPr>
          <p:spPr bwMode="auto">
            <a:xfrm>
              <a:off x="4800600" y="1504950"/>
              <a:ext cx="1371600" cy="1371600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Isosceles Triangle 27"/>
            <p:cNvSpPr/>
            <p:nvPr/>
          </p:nvSpPr>
          <p:spPr bwMode="auto">
            <a:xfrm rot="10800000">
              <a:off x="5295900" y="2876550"/>
              <a:ext cx="381000" cy="328448"/>
            </a:xfrm>
            <a:prstGeom prst="triangl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Group 22"/>
          <p:cNvGrpSpPr/>
          <p:nvPr/>
        </p:nvGrpSpPr>
        <p:grpSpPr>
          <a:xfrm rot="13500000">
            <a:off x="5093212" y="3309073"/>
            <a:ext cx="1490681" cy="1847645"/>
            <a:chOff x="4800600" y="1504950"/>
            <a:chExt cx="1371600" cy="1700048"/>
          </a:xfrm>
          <a:solidFill>
            <a:schemeClr val="bg1">
              <a:alpha val="39000"/>
            </a:schemeClr>
          </a:solidFill>
        </p:grpSpPr>
        <p:sp>
          <p:nvSpPr>
            <p:cNvPr id="24" name="Rectangle 23"/>
            <p:cNvSpPr/>
            <p:nvPr/>
          </p:nvSpPr>
          <p:spPr bwMode="auto">
            <a:xfrm>
              <a:off x="4800600" y="1504950"/>
              <a:ext cx="1371600" cy="1371600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Isosceles Triangle 24"/>
            <p:cNvSpPr/>
            <p:nvPr/>
          </p:nvSpPr>
          <p:spPr bwMode="auto">
            <a:xfrm rot="10800000">
              <a:off x="5295900" y="2876550"/>
              <a:ext cx="381000" cy="328448"/>
            </a:xfrm>
            <a:prstGeom prst="triangl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Group 19"/>
          <p:cNvGrpSpPr/>
          <p:nvPr/>
        </p:nvGrpSpPr>
        <p:grpSpPr>
          <a:xfrm rot="18900000">
            <a:off x="4039144" y="2507412"/>
            <a:ext cx="1490681" cy="1847645"/>
            <a:chOff x="4800600" y="1504950"/>
            <a:chExt cx="1371600" cy="1700048"/>
          </a:xfrm>
          <a:solidFill>
            <a:schemeClr val="bg1">
              <a:alpha val="39000"/>
            </a:schemeClr>
          </a:solidFill>
        </p:grpSpPr>
        <p:sp>
          <p:nvSpPr>
            <p:cNvPr id="21" name="Rectangle 20"/>
            <p:cNvSpPr/>
            <p:nvPr/>
          </p:nvSpPr>
          <p:spPr bwMode="auto">
            <a:xfrm>
              <a:off x="4800600" y="1504950"/>
              <a:ext cx="1371600" cy="1371600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Isosceles Triangle 21"/>
            <p:cNvSpPr/>
            <p:nvPr/>
          </p:nvSpPr>
          <p:spPr bwMode="auto">
            <a:xfrm rot="10800000">
              <a:off x="5295900" y="2876550"/>
              <a:ext cx="381000" cy="328448"/>
            </a:xfrm>
            <a:prstGeom prst="triangl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Group 16"/>
          <p:cNvGrpSpPr/>
          <p:nvPr/>
        </p:nvGrpSpPr>
        <p:grpSpPr>
          <a:xfrm rot="13500000">
            <a:off x="2985073" y="3309073"/>
            <a:ext cx="1490681" cy="1847645"/>
            <a:chOff x="4800600" y="1504950"/>
            <a:chExt cx="1371600" cy="1700048"/>
          </a:xfrm>
          <a:solidFill>
            <a:schemeClr val="bg1">
              <a:alpha val="39000"/>
            </a:schemeClr>
          </a:solidFill>
        </p:grpSpPr>
        <p:sp>
          <p:nvSpPr>
            <p:cNvPr id="18" name="Rectangle 17"/>
            <p:cNvSpPr/>
            <p:nvPr/>
          </p:nvSpPr>
          <p:spPr bwMode="auto">
            <a:xfrm>
              <a:off x="4800600" y="1504950"/>
              <a:ext cx="1371600" cy="1371600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Isosceles Triangle 18"/>
            <p:cNvSpPr/>
            <p:nvPr/>
          </p:nvSpPr>
          <p:spPr bwMode="auto">
            <a:xfrm rot="10800000">
              <a:off x="5295900" y="2876550"/>
              <a:ext cx="381000" cy="328448"/>
            </a:xfrm>
            <a:prstGeom prst="triangl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 rot="18900000">
            <a:off x="1931001" y="2507413"/>
            <a:ext cx="1490681" cy="1847645"/>
            <a:chOff x="4800600" y="1504950"/>
            <a:chExt cx="1371600" cy="1700048"/>
          </a:xfrm>
          <a:solidFill>
            <a:schemeClr val="bg1">
              <a:alpha val="39000"/>
            </a:schemeClr>
          </a:solidFill>
        </p:grpSpPr>
        <p:sp>
          <p:nvSpPr>
            <p:cNvPr id="14" name="Rectangle 13"/>
            <p:cNvSpPr/>
            <p:nvPr/>
          </p:nvSpPr>
          <p:spPr bwMode="auto">
            <a:xfrm>
              <a:off x="4800600" y="1504950"/>
              <a:ext cx="1371600" cy="1371600"/>
            </a:xfrm>
            <a:prstGeom prst="rect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Isosceles Triangle 14"/>
            <p:cNvSpPr/>
            <p:nvPr/>
          </p:nvSpPr>
          <p:spPr bwMode="auto">
            <a:xfrm rot="10800000">
              <a:off x="5295900" y="2876550"/>
              <a:ext cx="381000" cy="328448"/>
            </a:xfrm>
            <a:prstGeom prst="triangl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pPr algn="ctr"/>
              <a:endPara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0" name="Freeform 42"/>
          <p:cNvSpPr>
            <a:spLocks noEditPoints="1"/>
          </p:cNvSpPr>
          <p:nvPr/>
        </p:nvSpPr>
        <p:spPr bwMode="auto">
          <a:xfrm>
            <a:off x="2282182" y="2976881"/>
            <a:ext cx="490305" cy="422036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Freeform 178"/>
          <p:cNvSpPr>
            <a:spLocks noEditPoints="1"/>
          </p:cNvSpPr>
          <p:nvPr/>
        </p:nvSpPr>
        <p:spPr bwMode="auto">
          <a:xfrm>
            <a:off x="3342375" y="4173358"/>
            <a:ext cx="490312" cy="369283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Freeform 41"/>
          <p:cNvSpPr>
            <a:spLocks noEditPoints="1"/>
          </p:cNvSpPr>
          <p:nvPr/>
        </p:nvSpPr>
        <p:spPr bwMode="auto">
          <a:xfrm>
            <a:off x="4415783" y="2945851"/>
            <a:ext cx="449964" cy="484097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Freeform 86"/>
          <p:cNvSpPr>
            <a:spLocks noEditPoints="1"/>
          </p:cNvSpPr>
          <p:nvPr/>
        </p:nvSpPr>
        <p:spPr bwMode="auto">
          <a:xfrm>
            <a:off x="5553262" y="4075528"/>
            <a:ext cx="335769" cy="564945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83"/>
          <p:cNvSpPr>
            <a:spLocks noEditPoints="1"/>
          </p:cNvSpPr>
          <p:nvPr/>
        </p:nvSpPr>
        <p:spPr bwMode="auto">
          <a:xfrm>
            <a:off x="6594753" y="2932034"/>
            <a:ext cx="341153" cy="511728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Freeform 56"/>
          <p:cNvSpPr>
            <a:spLocks noEditPoints="1"/>
          </p:cNvSpPr>
          <p:nvPr/>
        </p:nvSpPr>
        <p:spPr bwMode="auto">
          <a:xfrm>
            <a:off x="7552140" y="4089648"/>
            <a:ext cx="536705" cy="536705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Text Placeholder 3"/>
          <p:cNvSpPr txBox="1"/>
          <p:nvPr/>
        </p:nvSpPr>
        <p:spPr>
          <a:xfrm>
            <a:off x="1432560" y="1100455"/>
            <a:ext cx="2133600" cy="114871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添加文本内容</a:t>
            </a: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There are many variations of passages but the majority alteration</a:t>
            </a:r>
          </a:p>
        </p:txBody>
      </p:sp>
      <p:sp>
        <p:nvSpPr>
          <p:cNvPr id="54" name="Text Placeholder 3"/>
          <p:cNvSpPr txBox="1"/>
          <p:nvPr/>
        </p:nvSpPr>
        <p:spPr>
          <a:xfrm>
            <a:off x="3575050" y="1087120"/>
            <a:ext cx="2133600" cy="114871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添加文本内容</a:t>
            </a: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There are many variations of passages but the majority alteration</a:t>
            </a:r>
          </a:p>
        </p:txBody>
      </p:sp>
      <p:sp>
        <p:nvSpPr>
          <p:cNvPr id="55" name="Text Placeholder 3"/>
          <p:cNvSpPr txBox="1"/>
          <p:nvPr/>
        </p:nvSpPr>
        <p:spPr>
          <a:xfrm>
            <a:off x="5678805" y="1087120"/>
            <a:ext cx="2133600" cy="114871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添加文本内容</a:t>
            </a: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There are many variations of passages but the majority alteration</a:t>
            </a:r>
          </a:p>
        </p:txBody>
      </p:sp>
      <p:sp>
        <p:nvSpPr>
          <p:cNvPr id="56" name="Text Placeholder 3"/>
          <p:cNvSpPr txBox="1"/>
          <p:nvPr/>
        </p:nvSpPr>
        <p:spPr>
          <a:xfrm>
            <a:off x="2600960" y="5418455"/>
            <a:ext cx="2077720" cy="114871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添加文本内容</a:t>
            </a: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There are many variations of passages but the majority alteration</a:t>
            </a:r>
          </a:p>
        </p:txBody>
      </p:sp>
      <p:sp>
        <p:nvSpPr>
          <p:cNvPr id="58" name="Text Placeholder 3"/>
          <p:cNvSpPr txBox="1"/>
          <p:nvPr/>
        </p:nvSpPr>
        <p:spPr>
          <a:xfrm>
            <a:off x="4719955" y="5418455"/>
            <a:ext cx="2077720" cy="114871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添加文本内容</a:t>
            </a: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There are many variations of passages but the majority alteration</a:t>
            </a:r>
          </a:p>
        </p:txBody>
      </p:sp>
      <p:sp>
        <p:nvSpPr>
          <p:cNvPr id="59" name="Text Placeholder 3"/>
          <p:cNvSpPr txBox="1"/>
          <p:nvPr/>
        </p:nvSpPr>
        <p:spPr>
          <a:xfrm>
            <a:off x="6864985" y="5425440"/>
            <a:ext cx="2077720" cy="114871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添加文本内容</a:t>
            </a: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/>
            </a:r>
            <a:b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</a:br>
            <a:r>
              <a: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There are many variations of passages but the majority alteration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7" grpId="0"/>
      <p:bldP spid="54" grpId="0"/>
      <p:bldP spid="55" grpId="0"/>
      <p:bldP spid="56" grpId="0"/>
      <p:bldP spid="5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61860" y="4516700"/>
            <a:ext cx="1208697" cy="1208697"/>
            <a:chOff x="1585355" y="4997395"/>
            <a:chExt cx="1208697" cy="1208697"/>
          </a:xfrm>
        </p:grpSpPr>
        <p:sp>
          <p:nvSpPr>
            <p:cNvPr id="9" name="椭圆 8"/>
            <p:cNvSpPr/>
            <p:nvPr/>
          </p:nvSpPr>
          <p:spPr>
            <a:xfrm>
              <a:off x="1585355" y="4997395"/>
              <a:ext cx="1208697" cy="1208697"/>
            </a:xfrm>
            <a:prstGeom prst="ellipse">
              <a:avLst/>
            </a:prstGeom>
            <a:solidFill>
              <a:srgbClr val="FFFFFF"/>
            </a:soli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5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86154" y="5217023"/>
              <a:ext cx="807097" cy="629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500" b="1" dirty="0">
                  <a:solidFill>
                    <a:srgbClr val="061E62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45848" y="1756128"/>
            <a:ext cx="1208697" cy="1208697"/>
            <a:chOff x="3569343" y="2236823"/>
            <a:chExt cx="1208697" cy="1208697"/>
          </a:xfrm>
        </p:grpSpPr>
        <p:sp>
          <p:nvSpPr>
            <p:cNvPr id="14" name="椭圆 13"/>
            <p:cNvSpPr/>
            <p:nvPr/>
          </p:nvSpPr>
          <p:spPr>
            <a:xfrm rot="10800000">
              <a:off x="3569343" y="2236823"/>
              <a:ext cx="1208697" cy="1208697"/>
            </a:xfrm>
            <a:prstGeom prst="ellipse">
              <a:avLst/>
            </a:prstGeom>
            <a:solidFill>
              <a:srgbClr val="FFFFFF"/>
            </a:soli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5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770141" y="2456450"/>
              <a:ext cx="807097" cy="629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500" b="1" dirty="0">
                  <a:solidFill>
                    <a:srgbClr val="0A1F4C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491800" y="4516700"/>
            <a:ext cx="1208697" cy="1208697"/>
            <a:chOff x="5515295" y="4997395"/>
            <a:chExt cx="1208697" cy="1208697"/>
          </a:xfrm>
        </p:grpSpPr>
        <p:sp>
          <p:nvSpPr>
            <p:cNvPr id="17" name="椭圆 16"/>
            <p:cNvSpPr/>
            <p:nvPr/>
          </p:nvSpPr>
          <p:spPr>
            <a:xfrm>
              <a:off x="5515295" y="4997395"/>
              <a:ext cx="1208697" cy="1208697"/>
            </a:xfrm>
            <a:prstGeom prst="ellipse">
              <a:avLst/>
            </a:prstGeom>
            <a:solidFill>
              <a:srgbClr val="FFFFFF"/>
            </a:soli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5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716094" y="5217023"/>
              <a:ext cx="807097" cy="629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500" b="1" dirty="0">
                  <a:solidFill>
                    <a:srgbClr val="0A1F4C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437754" y="1756128"/>
            <a:ext cx="1208697" cy="1208697"/>
            <a:chOff x="7461249" y="2236823"/>
            <a:chExt cx="1208697" cy="1208697"/>
          </a:xfrm>
        </p:grpSpPr>
        <p:sp>
          <p:nvSpPr>
            <p:cNvPr id="20" name="椭圆 19"/>
            <p:cNvSpPr/>
            <p:nvPr/>
          </p:nvSpPr>
          <p:spPr>
            <a:xfrm rot="10800000">
              <a:off x="7461249" y="2236823"/>
              <a:ext cx="1208697" cy="1208697"/>
            </a:xfrm>
            <a:prstGeom prst="ellipse">
              <a:avLst/>
            </a:prstGeom>
            <a:solidFill>
              <a:srgbClr val="FFFFFF"/>
            </a:soli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5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662048" y="2456450"/>
              <a:ext cx="807097" cy="629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500" b="1" dirty="0">
                  <a:solidFill>
                    <a:srgbClr val="200012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383706" y="4516700"/>
            <a:ext cx="1208697" cy="1208697"/>
            <a:chOff x="9407201" y="4997395"/>
            <a:chExt cx="1208697" cy="1208697"/>
          </a:xfrm>
        </p:grpSpPr>
        <p:sp>
          <p:nvSpPr>
            <p:cNvPr id="23" name="椭圆 22"/>
            <p:cNvSpPr/>
            <p:nvPr/>
          </p:nvSpPr>
          <p:spPr>
            <a:xfrm>
              <a:off x="9407201" y="4997395"/>
              <a:ext cx="1208697" cy="1208697"/>
            </a:xfrm>
            <a:prstGeom prst="ellipse">
              <a:avLst/>
            </a:prstGeom>
            <a:solidFill>
              <a:srgbClr val="FFFFFF"/>
            </a:solidFill>
            <a:ln w="15875"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lin ang="18600000" scaled="0"/>
              </a:gradFill>
            </a:ln>
            <a:effectLst>
              <a:outerShdw blurRad="76200" dist="381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5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608000" y="5217023"/>
              <a:ext cx="807097" cy="629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500" b="1" dirty="0">
                  <a:solidFill>
                    <a:srgbClr val="0A1F4C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6709" y="2964825"/>
            <a:ext cx="2239000" cy="1551875"/>
            <a:chOff x="1070204" y="3445520"/>
            <a:chExt cx="2239000" cy="1551875"/>
          </a:xfrm>
        </p:grpSpPr>
        <p:sp>
          <p:nvSpPr>
            <p:cNvPr id="26" name="任意多边形 25"/>
            <p:cNvSpPr/>
            <p:nvPr/>
          </p:nvSpPr>
          <p:spPr>
            <a:xfrm>
              <a:off x="1070204" y="3445520"/>
              <a:ext cx="2239000" cy="1551875"/>
            </a:xfrm>
            <a:custGeom>
              <a:avLst/>
              <a:gdLst>
                <a:gd name="connsiteX0" fmla="*/ 720763 w 2312895"/>
                <a:gd name="connsiteY0" fmla="*/ 1624405 h 1656678"/>
                <a:gd name="connsiteX1" fmla="*/ 0 w 2312895"/>
                <a:gd name="connsiteY1" fmla="*/ 398033 h 1656678"/>
                <a:gd name="connsiteX2" fmla="*/ 268942 w 2312895"/>
                <a:gd name="connsiteY2" fmla="*/ 0 h 1656678"/>
                <a:gd name="connsiteX3" fmla="*/ 2000923 w 2312895"/>
                <a:gd name="connsiteY3" fmla="*/ 0 h 1656678"/>
                <a:gd name="connsiteX4" fmla="*/ 2312895 w 2312895"/>
                <a:gd name="connsiteY4" fmla="*/ 376518 h 1656678"/>
                <a:gd name="connsiteX5" fmla="*/ 1602890 w 2312895"/>
                <a:gd name="connsiteY5" fmla="*/ 1656678 h 1656678"/>
                <a:gd name="connsiteX6" fmla="*/ 720763 w 2312895"/>
                <a:gd name="connsiteY6" fmla="*/ 1624405 h 1656678"/>
                <a:gd name="connsiteX0-1" fmla="*/ 720763 w 2332720"/>
                <a:gd name="connsiteY0-2" fmla="*/ 1624405 h 1656678"/>
                <a:gd name="connsiteX1-3" fmla="*/ 0 w 2332720"/>
                <a:gd name="connsiteY1-4" fmla="*/ 398033 h 1656678"/>
                <a:gd name="connsiteX2-5" fmla="*/ 268942 w 2332720"/>
                <a:gd name="connsiteY2-6" fmla="*/ 0 h 1656678"/>
                <a:gd name="connsiteX3-7" fmla="*/ 2000923 w 2332720"/>
                <a:gd name="connsiteY3-8" fmla="*/ 0 h 1656678"/>
                <a:gd name="connsiteX4-9" fmla="*/ 2312895 w 2332720"/>
                <a:gd name="connsiteY4-10" fmla="*/ 376518 h 1656678"/>
                <a:gd name="connsiteX5-11" fmla="*/ 1602890 w 2332720"/>
                <a:gd name="connsiteY5-12" fmla="*/ 1656678 h 1656678"/>
                <a:gd name="connsiteX6-13" fmla="*/ 720763 w 2332720"/>
                <a:gd name="connsiteY6-14" fmla="*/ 1624405 h 1656678"/>
                <a:gd name="connsiteX0-15" fmla="*/ 720763 w 2337099"/>
                <a:gd name="connsiteY0-16" fmla="*/ 1624457 h 1656730"/>
                <a:gd name="connsiteX1-17" fmla="*/ 0 w 2337099"/>
                <a:gd name="connsiteY1-18" fmla="*/ 398085 h 1656730"/>
                <a:gd name="connsiteX2-19" fmla="*/ 268942 w 2337099"/>
                <a:gd name="connsiteY2-20" fmla="*/ 52 h 1656730"/>
                <a:gd name="connsiteX3-21" fmla="*/ 2000923 w 2337099"/>
                <a:gd name="connsiteY3-22" fmla="*/ 52 h 1656730"/>
                <a:gd name="connsiteX4-23" fmla="*/ 2312895 w 2337099"/>
                <a:gd name="connsiteY4-24" fmla="*/ 376570 h 1656730"/>
                <a:gd name="connsiteX5-25" fmla="*/ 1602890 w 2337099"/>
                <a:gd name="connsiteY5-26" fmla="*/ 1656730 h 1656730"/>
                <a:gd name="connsiteX6-27" fmla="*/ 720763 w 2337099"/>
                <a:gd name="connsiteY6-28" fmla="*/ 1624457 h 1656730"/>
                <a:gd name="connsiteX0-29" fmla="*/ 720763 w 2345831"/>
                <a:gd name="connsiteY0-30" fmla="*/ 1625168 h 1657441"/>
                <a:gd name="connsiteX1-31" fmla="*/ 0 w 2345831"/>
                <a:gd name="connsiteY1-32" fmla="*/ 398796 h 1657441"/>
                <a:gd name="connsiteX2-33" fmla="*/ 268942 w 2345831"/>
                <a:gd name="connsiteY2-34" fmla="*/ 763 h 1657441"/>
                <a:gd name="connsiteX3-35" fmla="*/ 2000923 w 2345831"/>
                <a:gd name="connsiteY3-36" fmla="*/ 763 h 1657441"/>
                <a:gd name="connsiteX4-37" fmla="*/ 2312895 w 2345831"/>
                <a:gd name="connsiteY4-38" fmla="*/ 377281 h 1657441"/>
                <a:gd name="connsiteX5-39" fmla="*/ 1602890 w 2345831"/>
                <a:gd name="connsiteY5-40" fmla="*/ 1657441 h 1657441"/>
                <a:gd name="connsiteX6-41" fmla="*/ 720763 w 2345831"/>
                <a:gd name="connsiteY6-42" fmla="*/ 1625168 h 1657441"/>
                <a:gd name="connsiteX0-43" fmla="*/ 720763 w 2345831"/>
                <a:gd name="connsiteY0-44" fmla="*/ 1625168 h 1657441"/>
                <a:gd name="connsiteX1-45" fmla="*/ 0 w 2345831"/>
                <a:gd name="connsiteY1-46" fmla="*/ 398796 h 1657441"/>
                <a:gd name="connsiteX2-47" fmla="*/ 268942 w 2345831"/>
                <a:gd name="connsiteY2-48" fmla="*/ 763 h 1657441"/>
                <a:gd name="connsiteX3-49" fmla="*/ 2000923 w 2345831"/>
                <a:gd name="connsiteY3-50" fmla="*/ 763 h 1657441"/>
                <a:gd name="connsiteX4-51" fmla="*/ 2312895 w 2345831"/>
                <a:gd name="connsiteY4-52" fmla="*/ 377281 h 1657441"/>
                <a:gd name="connsiteX5-53" fmla="*/ 1602890 w 2345831"/>
                <a:gd name="connsiteY5-54" fmla="*/ 1657441 h 1657441"/>
                <a:gd name="connsiteX6-55" fmla="*/ 720763 w 2345831"/>
                <a:gd name="connsiteY6-56" fmla="*/ 1625168 h 1657441"/>
                <a:gd name="connsiteX0-57" fmla="*/ 766240 w 2391308"/>
                <a:gd name="connsiteY0-58" fmla="*/ 1625168 h 1657441"/>
                <a:gd name="connsiteX1-59" fmla="*/ 45477 w 2391308"/>
                <a:gd name="connsiteY1-60" fmla="*/ 398796 h 1657441"/>
                <a:gd name="connsiteX2-61" fmla="*/ 314419 w 2391308"/>
                <a:gd name="connsiteY2-62" fmla="*/ 763 h 1657441"/>
                <a:gd name="connsiteX3-63" fmla="*/ 2046400 w 2391308"/>
                <a:gd name="connsiteY3-64" fmla="*/ 763 h 1657441"/>
                <a:gd name="connsiteX4-65" fmla="*/ 2358372 w 2391308"/>
                <a:gd name="connsiteY4-66" fmla="*/ 377281 h 1657441"/>
                <a:gd name="connsiteX5-67" fmla="*/ 1648367 w 2391308"/>
                <a:gd name="connsiteY5-68" fmla="*/ 1657441 h 1657441"/>
                <a:gd name="connsiteX6-69" fmla="*/ 766240 w 2391308"/>
                <a:gd name="connsiteY6-70" fmla="*/ 1625168 h 1657441"/>
                <a:gd name="connsiteX0-71" fmla="*/ 766240 w 2391308"/>
                <a:gd name="connsiteY0-72" fmla="*/ 1625168 h 1657441"/>
                <a:gd name="connsiteX1-73" fmla="*/ 45477 w 2391308"/>
                <a:gd name="connsiteY1-74" fmla="*/ 398796 h 1657441"/>
                <a:gd name="connsiteX2-75" fmla="*/ 314419 w 2391308"/>
                <a:gd name="connsiteY2-76" fmla="*/ 763 h 1657441"/>
                <a:gd name="connsiteX3-77" fmla="*/ 2046400 w 2391308"/>
                <a:gd name="connsiteY3-78" fmla="*/ 763 h 1657441"/>
                <a:gd name="connsiteX4-79" fmla="*/ 2358372 w 2391308"/>
                <a:gd name="connsiteY4-80" fmla="*/ 377281 h 1657441"/>
                <a:gd name="connsiteX5-81" fmla="*/ 1648367 w 2391308"/>
                <a:gd name="connsiteY5-82" fmla="*/ 1657441 h 1657441"/>
                <a:gd name="connsiteX6-83" fmla="*/ 766240 w 2391308"/>
                <a:gd name="connsiteY6-84" fmla="*/ 1625168 h 1657441"/>
                <a:gd name="connsiteX0-85" fmla="*/ 766240 w 2391308"/>
                <a:gd name="connsiteY0-86" fmla="*/ 1625168 h 1657441"/>
                <a:gd name="connsiteX1-87" fmla="*/ 45477 w 2391308"/>
                <a:gd name="connsiteY1-88" fmla="*/ 398796 h 1657441"/>
                <a:gd name="connsiteX2-89" fmla="*/ 314419 w 2391308"/>
                <a:gd name="connsiteY2-90" fmla="*/ 763 h 1657441"/>
                <a:gd name="connsiteX3-91" fmla="*/ 2046400 w 2391308"/>
                <a:gd name="connsiteY3-92" fmla="*/ 763 h 1657441"/>
                <a:gd name="connsiteX4-93" fmla="*/ 2358372 w 2391308"/>
                <a:gd name="connsiteY4-94" fmla="*/ 377281 h 1657441"/>
                <a:gd name="connsiteX5-95" fmla="*/ 1648367 w 2391308"/>
                <a:gd name="connsiteY5-96" fmla="*/ 1657441 h 1657441"/>
                <a:gd name="connsiteX6-97" fmla="*/ 766240 w 2391308"/>
                <a:gd name="connsiteY6-98" fmla="*/ 1625168 h 1657441"/>
                <a:gd name="connsiteX0-99" fmla="*/ 755483 w 2391308"/>
                <a:gd name="connsiteY0-100" fmla="*/ 1625168 h 1657441"/>
                <a:gd name="connsiteX1-101" fmla="*/ 45477 w 2391308"/>
                <a:gd name="connsiteY1-102" fmla="*/ 398796 h 1657441"/>
                <a:gd name="connsiteX2-103" fmla="*/ 314419 w 2391308"/>
                <a:gd name="connsiteY2-104" fmla="*/ 763 h 1657441"/>
                <a:gd name="connsiteX3-105" fmla="*/ 2046400 w 2391308"/>
                <a:gd name="connsiteY3-106" fmla="*/ 763 h 1657441"/>
                <a:gd name="connsiteX4-107" fmla="*/ 2358372 w 2391308"/>
                <a:gd name="connsiteY4-108" fmla="*/ 377281 h 1657441"/>
                <a:gd name="connsiteX5-109" fmla="*/ 1648367 w 2391308"/>
                <a:gd name="connsiteY5-110" fmla="*/ 1657441 h 1657441"/>
                <a:gd name="connsiteX6-111" fmla="*/ 755483 w 2391308"/>
                <a:gd name="connsiteY6-112" fmla="*/ 1625168 h 165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391308" h="1657441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478610" y="3759792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030696" y="2964825"/>
            <a:ext cx="2239000" cy="1551875"/>
            <a:chOff x="3054191" y="3445520"/>
            <a:chExt cx="2239000" cy="1551875"/>
          </a:xfrm>
        </p:grpSpPr>
        <p:sp>
          <p:nvSpPr>
            <p:cNvPr id="29" name="任意多边形 28"/>
            <p:cNvSpPr/>
            <p:nvPr/>
          </p:nvSpPr>
          <p:spPr>
            <a:xfrm rot="10800000">
              <a:off x="3054191" y="3445520"/>
              <a:ext cx="2239000" cy="1551875"/>
            </a:xfrm>
            <a:custGeom>
              <a:avLst/>
              <a:gdLst>
                <a:gd name="connsiteX0" fmla="*/ 720763 w 2312895"/>
                <a:gd name="connsiteY0" fmla="*/ 1624405 h 1656678"/>
                <a:gd name="connsiteX1" fmla="*/ 0 w 2312895"/>
                <a:gd name="connsiteY1" fmla="*/ 398033 h 1656678"/>
                <a:gd name="connsiteX2" fmla="*/ 268942 w 2312895"/>
                <a:gd name="connsiteY2" fmla="*/ 0 h 1656678"/>
                <a:gd name="connsiteX3" fmla="*/ 2000923 w 2312895"/>
                <a:gd name="connsiteY3" fmla="*/ 0 h 1656678"/>
                <a:gd name="connsiteX4" fmla="*/ 2312895 w 2312895"/>
                <a:gd name="connsiteY4" fmla="*/ 376518 h 1656678"/>
                <a:gd name="connsiteX5" fmla="*/ 1602890 w 2312895"/>
                <a:gd name="connsiteY5" fmla="*/ 1656678 h 1656678"/>
                <a:gd name="connsiteX6" fmla="*/ 720763 w 2312895"/>
                <a:gd name="connsiteY6" fmla="*/ 1624405 h 1656678"/>
                <a:gd name="connsiteX0-1" fmla="*/ 720763 w 2332720"/>
                <a:gd name="connsiteY0-2" fmla="*/ 1624405 h 1656678"/>
                <a:gd name="connsiteX1-3" fmla="*/ 0 w 2332720"/>
                <a:gd name="connsiteY1-4" fmla="*/ 398033 h 1656678"/>
                <a:gd name="connsiteX2-5" fmla="*/ 268942 w 2332720"/>
                <a:gd name="connsiteY2-6" fmla="*/ 0 h 1656678"/>
                <a:gd name="connsiteX3-7" fmla="*/ 2000923 w 2332720"/>
                <a:gd name="connsiteY3-8" fmla="*/ 0 h 1656678"/>
                <a:gd name="connsiteX4-9" fmla="*/ 2312895 w 2332720"/>
                <a:gd name="connsiteY4-10" fmla="*/ 376518 h 1656678"/>
                <a:gd name="connsiteX5-11" fmla="*/ 1602890 w 2332720"/>
                <a:gd name="connsiteY5-12" fmla="*/ 1656678 h 1656678"/>
                <a:gd name="connsiteX6-13" fmla="*/ 720763 w 2332720"/>
                <a:gd name="connsiteY6-14" fmla="*/ 1624405 h 1656678"/>
                <a:gd name="connsiteX0-15" fmla="*/ 720763 w 2337099"/>
                <a:gd name="connsiteY0-16" fmla="*/ 1624457 h 1656730"/>
                <a:gd name="connsiteX1-17" fmla="*/ 0 w 2337099"/>
                <a:gd name="connsiteY1-18" fmla="*/ 398085 h 1656730"/>
                <a:gd name="connsiteX2-19" fmla="*/ 268942 w 2337099"/>
                <a:gd name="connsiteY2-20" fmla="*/ 52 h 1656730"/>
                <a:gd name="connsiteX3-21" fmla="*/ 2000923 w 2337099"/>
                <a:gd name="connsiteY3-22" fmla="*/ 52 h 1656730"/>
                <a:gd name="connsiteX4-23" fmla="*/ 2312895 w 2337099"/>
                <a:gd name="connsiteY4-24" fmla="*/ 376570 h 1656730"/>
                <a:gd name="connsiteX5-25" fmla="*/ 1602890 w 2337099"/>
                <a:gd name="connsiteY5-26" fmla="*/ 1656730 h 1656730"/>
                <a:gd name="connsiteX6-27" fmla="*/ 720763 w 2337099"/>
                <a:gd name="connsiteY6-28" fmla="*/ 1624457 h 1656730"/>
                <a:gd name="connsiteX0-29" fmla="*/ 720763 w 2345831"/>
                <a:gd name="connsiteY0-30" fmla="*/ 1625168 h 1657441"/>
                <a:gd name="connsiteX1-31" fmla="*/ 0 w 2345831"/>
                <a:gd name="connsiteY1-32" fmla="*/ 398796 h 1657441"/>
                <a:gd name="connsiteX2-33" fmla="*/ 268942 w 2345831"/>
                <a:gd name="connsiteY2-34" fmla="*/ 763 h 1657441"/>
                <a:gd name="connsiteX3-35" fmla="*/ 2000923 w 2345831"/>
                <a:gd name="connsiteY3-36" fmla="*/ 763 h 1657441"/>
                <a:gd name="connsiteX4-37" fmla="*/ 2312895 w 2345831"/>
                <a:gd name="connsiteY4-38" fmla="*/ 377281 h 1657441"/>
                <a:gd name="connsiteX5-39" fmla="*/ 1602890 w 2345831"/>
                <a:gd name="connsiteY5-40" fmla="*/ 1657441 h 1657441"/>
                <a:gd name="connsiteX6-41" fmla="*/ 720763 w 2345831"/>
                <a:gd name="connsiteY6-42" fmla="*/ 1625168 h 1657441"/>
                <a:gd name="connsiteX0-43" fmla="*/ 720763 w 2345831"/>
                <a:gd name="connsiteY0-44" fmla="*/ 1625168 h 1657441"/>
                <a:gd name="connsiteX1-45" fmla="*/ 0 w 2345831"/>
                <a:gd name="connsiteY1-46" fmla="*/ 398796 h 1657441"/>
                <a:gd name="connsiteX2-47" fmla="*/ 268942 w 2345831"/>
                <a:gd name="connsiteY2-48" fmla="*/ 763 h 1657441"/>
                <a:gd name="connsiteX3-49" fmla="*/ 2000923 w 2345831"/>
                <a:gd name="connsiteY3-50" fmla="*/ 763 h 1657441"/>
                <a:gd name="connsiteX4-51" fmla="*/ 2312895 w 2345831"/>
                <a:gd name="connsiteY4-52" fmla="*/ 377281 h 1657441"/>
                <a:gd name="connsiteX5-53" fmla="*/ 1602890 w 2345831"/>
                <a:gd name="connsiteY5-54" fmla="*/ 1657441 h 1657441"/>
                <a:gd name="connsiteX6-55" fmla="*/ 720763 w 2345831"/>
                <a:gd name="connsiteY6-56" fmla="*/ 1625168 h 1657441"/>
                <a:gd name="connsiteX0-57" fmla="*/ 766240 w 2391308"/>
                <a:gd name="connsiteY0-58" fmla="*/ 1625168 h 1657441"/>
                <a:gd name="connsiteX1-59" fmla="*/ 45477 w 2391308"/>
                <a:gd name="connsiteY1-60" fmla="*/ 398796 h 1657441"/>
                <a:gd name="connsiteX2-61" fmla="*/ 314419 w 2391308"/>
                <a:gd name="connsiteY2-62" fmla="*/ 763 h 1657441"/>
                <a:gd name="connsiteX3-63" fmla="*/ 2046400 w 2391308"/>
                <a:gd name="connsiteY3-64" fmla="*/ 763 h 1657441"/>
                <a:gd name="connsiteX4-65" fmla="*/ 2358372 w 2391308"/>
                <a:gd name="connsiteY4-66" fmla="*/ 377281 h 1657441"/>
                <a:gd name="connsiteX5-67" fmla="*/ 1648367 w 2391308"/>
                <a:gd name="connsiteY5-68" fmla="*/ 1657441 h 1657441"/>
                <a:gd name="connsiteX6-69" fmla="*/ 766240 w 2391308"/>
                <a:gd name="connsiteY6-70" fmla="*/ 1625168 h 1657441"/>
                <a:gd name="connsiteX0-71" fmla="*/ 766240 w 2391308"/>
                <a:gd name="connsiteY0-72" fmla="*/ 1625168 h 1657441"/>
                <a:gd name="connsiteX1-73" fmla="*/ 45477 w 2391308"/>
                <a:gd name="connsiteY1-74" fmla="*/ 398796 h 1657441"/>
                <a:gd name="connsiteX2-75" fmla="*/ 314419 w 2391308"/>
                <a:gd name="connsiteY2-76" fmla="*/ 763 h 1657441"/>
                <a:gd name="connsiteX3-77" fmla="*/ 2046400 w 2391308"/>
                <a:gd name="connsiteY3-78" fmla="*/ 763 h 1657441"/>
                <a:gd name="connsiteX4-79" fmla="*/ 2358372 w 2391308"/>
                <a:gd name="connsiteY4-80" fmla="*/ 377281 h 1657441"/>
                <a:gd name="connsiteX5-81" fmla="*/ 1648367 w 2391308"/>
                <a:gd name="connsiteY5-82" fmla="*/ 1657441 h 1657441"/>
                <a:gd name="connsiteX6-83" fmla="*/ 766240 w 2391308"/>
                <a:gd name="connsiteY6-84" fmla="*/ 1625168 h 1657441"/>
                <a:gd name="connsiteX0-85" fmla="*/ 766240 w 2391308"/>
                <a:gd name="connsiteY0-86" fmla="*/ 1625168 h 1657441"/>
                <a:gd name="connsiteX1-87" fmla="*/ 45477 w 2391308"/>
                <a:gd name="connsiteY1-88" fmla="*/ 398796 h 1657441"/>
                <a:gd name="connsiteX2-89" fmla="*/ 314419 w 2391308"/>
                <a:gd name="connsiteY2-90" fmla="*/ 763 h 1657441"/>
                <a:gd name="connsiteX3-91" fmla="*/ 2046400 w 2391308"/>
                <a:gd name="connsiteY3-92" fmla="*/ 763 h 1657441"/>
                <a:gd name="connsiteX4-93" fmla="*/ 2358372 w 2391308"/>
                <a:gd name="connsiteY4-94" fmla="*/ 377281 h 1657441"/>
                <a:gd name="connsiteX5-95" fmla="*/ 1648367 w 2391308"/>
                <a:gd name="connsiteY5-96" fmla="*/ 1657441 h 1657441"/>
                <a:gd name="connsiteX6-97" fmla="*/ 766240 w 2391308"/>
                <a:gd name="connsiteY6-98" fmla="*/ 1625168 h 1657441"/>
                <a:gd name="connsiteX0-99" fmla="*/ 755483 w 2391308"/>
                <a:gd name="connsiteY0-100" fmla="*/ 1625168 h 1657441"/>
                <a:gd name="connsiteX1-101" fmla="*/ 45477 w 2391308"/>
                <a:gd name="connsiteY1-102" fmla="*/ 398796 h 1657441"/>
                <a:gd name="connsiteX2-103" fmla="*/ 314419 w 2391308"/>
                <a:gd name="connsiteY2-104" fmla="*/ 763 h 1657441"/>
                <a:gd name="connsiteX3-105" fmla="*/ 2046400 w 2391308"/>
                <a:gd name="connsiteY3-106" fmla="*/ 763 h 1657441"/>
                <a:gd name="connsiteX4-107" fmla="*/ 2358372 w 2391308"/>
                <a:gd name="connsiteY4-108" fmla="*/ 377281 h 1657441"/>
                <a:gd name="connsiteX5-109" fmla="*/ 1648367 w 2391308"/>
                <a:gd name="connsiteY5-110" fmla="*/ 1657441 h 1657441"/>
                <a:gd name="connsiteX6-111" fmla="*/ 755483 w 2391308"/>
                <a:gd name="connsiteY6-112" fmla="*/ 1625168 h 165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391308" h="1657441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443582" y="4108494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976649" y="2964825"/>
            <a:ext cx="2239000" cy="1551875"/>
            <a:chOff x="5000144" y="3445520"/>
            <a:chExt cx="2239000" cy="1551875"/>
          </a:xfrm>
        </p:grpSpPr>
        <p:sp>
          <p:nvSpPr>
            <p:cNvPr id="32" name="任意多边形 31"/>
            <p:cNvSpPr/>
            <p:nvPr/>
          </p:nvSpPr>
          <p:spPr>
            <a:xfrm>
              <a:off x="5000144" y="3445520"/>
              <a:ext cx="2239000" cy="1551875"/>
            </a:xfrm>
            <a:custGeom>
              <a:avLst/>
              <a:gdLst>
                <a:gd name="connsiteX0" fmla="*/ 720763 w 2312895"/>
                <a:gd name="connsiteY0" fmla="*/ 1624405 h 1656678"/>
                <a:gd name="connsiteX1" fmla="*/ 0 w 2312895"/>
                <a:gd name="connsiteY1" fmla="*/ 398033 h 1656678"/>
                <a:gd name="connsiteX2" fmla="*/ 268942 w 2312895"/>
                <a:gd name="connsiteY2" fmla="*/ 0 h 1656678"/>
                <a:gd name="connsiteX3" fmla="*/ 2000923 w 2312895"/>
                <a:gd name="connsiteY3" fmla="*/ 0 h 1656678"/>
                <a:gd name="connsiteX4" fmla="*/ 2312895 w 2312895"/>
                <a:gd name="connsiteY4" fmla="*/ 376518 h 1656678"/>
                <a:gd name="connsiteX5" fmla="*/ 1602890 w 2312895"/>
                <a:gd name="connsiteY5" fmla="*/ 1656678 h 1656678"/>
                <a:gd name="connsiteX6" fmla="*/ 720763 w 2312895"/>
                <a:gd name="connsiteY6" fmla="*/ 1624405 h 1656678"/>
                <a:gd name="connsiteX0-1" fmla="*/ 720763 w 2332720"/>
                <a:gd name="connsiteY0-2" fmla="*/ 1624405 h 1656678"/>
                <a:gd name="connsiteX1-3" fmla="*/ 0 w 2332720"/>
                <a:gd name="connsiteY1-4" fmla="*/ 398033 h 1656678"/>
                <a:gd name="connsiteX2-5" fmla="*/ 268942 w 2332720"/>
                <a:gd name="connsiteY2-6" fmla="*/ 0 h 1656678"/>
                <a:gd name="connsiteX3-7" fmla="*/ 2000923 w 2332720"/>
                <a:gd name="connsiteY3-8" fmla="*/ 0 h 1656678"/>
                <a:gd name="connsiteX4-9" fmla="*/ 2312895 w 2332720"/>
                <a:gd name="connsiteY4-10" fmla="*/ 376518 h 1656678"/>
                <a:gd name="connsiteX5-11" fmla="*/ 1602890 w 2332720"/>
                <a:gd name="connsiteY5-12" fmla="*/ 1656678 h 1656678"/>
                <a:gd name="connsiteX6-13" fmla="*/ 720763 w 2332720"/>
                <a:gd name="connsiteY6-14" fmla="*/ 1624405 h 1656678"/>
                <a:gd name="connsiteX0-15" fmla="*/ 720763 w 2337099"/>
                <a:gd name="connsiteY0-16" fmla="*/ 1624457 h 1656730"/>
                <a:gd name="connsiteX1-17" fmla="*/ 0 w 2337099"/>
                <a:gd name="connsiteY1-18" fmla="*/ 398085 h 1656730"/>
                <a:gd name="connsiteX2-19" fmla="*/ 268942 w 2337099"/>
                <a:gd name="connsiteY2-20" fmla="*/ 52 h 1656730"/>
                <a:gd name="connsiteX3-21" fmla="*/ 2000923 w 2337099"/>
                <a:gd name="connsiteY3-22" fmla="*/ 52 h 1656730"/>
                <a:gd name="connsiteX4-23" fmla="*/ 2312895 w 2337099"/>
                <a:gd name="connsiteY4-24" fmla="*/ 376570 h 1656730"/>
                <a:gd name="connsiteX5-25" fmla="*/ 1602890 w 2337099"/>
                <a:gd name="connsiteY5-26" fmla="*/ 1656730 h 1656730"/>
                <a:gd name="connsiteX6-27" fmla="*/ 720763 w 2337099"/>
                <a:gd name="connsiteY6-28" fmla="*/ 1624457 h 1656730"/>
                <a:gd name="connsiteX0-29" fmla="*/ 720763 w 2345831"/>
                <a:gd name="connsiteY0-30" fmla="*/ 1625168 h 1657441"/>
                <a:gd name="connsiteX1-31" fmla="*/ 0 w 2345831"/>
                <a:gd name="connsiteY1-32" fmla="*/ 398796 h 1657441"/>
                <a:gd name="connsiteX2-33" fmla="*/ 268942 w 2345831"/>
                <a:gd name="connsiteY2-34" fmla="*/ 763 h 1657441"/>
                <a:gd name="connsiteX3-35" fmla="*/ 2000923 w 2345831"/>
                <a:gd name="connsiteY3-36" fmla="*/ 763 h 1657441"/>
                <a:gd name="connsiteX4-37" fmla="*/ 2312895 w 2345831"/>
                <a:gd name="connsiteY4-38" fmla="*/ 377281 h 1657441"/>
                <a:gd name="connsiteX5-39" fmla="*/ 1602890 w 2345831"/>
                <a:gd name="connsiteY5-40" fmla="*/ 1657441 h 1657441"/>
                <a:gd name="connsiteX6-41" fmla="*/ 720763 w 2345831"/>
                <a:gd name="connsiteY6-42" fmla="*/ 1625168 h 1657441"/>
                <a:gd name="connsiteX0-43" fmla="*/ 720763 w 2345831"/>
                <a:gd name="connsiteY0-44" fmla="*/ 1625168 h 1657441"/>
                <a:gd name="connsiteX1-45" fmla="*/ 0 w 2345831"/>
                <a:gd name="connsiteY1-46" fmla="*/ 398796 h 1657441"/>
                <a:gd name="connsiteX2-47" fmla="*/ 268942 w 2345831"/>
                <a:gd name="connsiteY2-48" fmla="*/ 763 h 1657441"/>
                <a:gd name="connsiteX3-49" fmla="*/ 2000923 w 2345831"/>
                <a:gd name="connsiteY3-50" fmla="*/ 763 h 1657441"/>
                <a:gd name="connsiteX4-51" fmla="*/ 2312895 w 2345831"/>
                <a:gd name="connsiteY4-52" fmla="*/ 377281 h 1657441"/>
                <a:gd name="connsiteX5-53" fmla="*/ 1602890 w 2345831"/>
                <a:gd name="connsiteY5-54" fmla="*/ 1657441 h 1657441"/>
                <a:gd name="connsiteX6-55" fmla="*/ 720763 w 2345831"/>
                <a:gd name="connsiteY6-56" fmla="*/ 1625168 h 1657441"/>
                <a:gd name="connsiteX0-57" fmla="*/ 766240 w 2391308"/>
                <a:gd name="connsiteY0-58" fmla="*/ 1625168 h 1657441"/>
                <a:gd name="connsiteX1-59" fmla="*/ 45477 w 2391308"/>
                <a:gd name="connsiteY1-60" fmla="*/ 398796 h 1657441"/>
                <a:gd name="connsiteX2-61" fmla="*/ 314419 w 2391308"/>
                <a:gd name="connsiteY2-62" fmla="*/ 763 h 1657441"/>
                <a:gd name="connsiteX3-63" fmla="*/ 2046400 w 2391308"/>
                <a:gd name="connsiteY3-64" fmla="*/ 763 h 1657441"/>
                <a:gd name="connsiteX4-65" fmla="*/ 2358372 w 2391308"/>
                <a:gd name="connsiteY4-66" fmla="*/ 377281 h 1657441"/>
                <a:gd name="connsiteX5-67" fmla="*/ 1648367 w 2391308"/>
                <a:gd name="connsiteY5-68" fmla="*/ 1657441 h 1657441"/>
                <a:gd name="connsiteX6-69" fmla="*/ 766240 w 2391308"/>
                <a:gd name="connsiteY6-70" fmla="*/ 1625168 h 1657441"/>
                <a:gd name="connsiteX0-71" fmla="*/ 766240 w 2391308"/>
                <a:gd name="connsiteY0-72" fmla="*/ 1625168 h 1657441"/>
                <a:gd name="connsiteX1-73" fmla="*/ 45477 w 2391308"/>
                <a:gd name="connsiteY1-74" fmla="*/ 398796 h 1657441"/>
                <a:gd name="connsiteX2-75" fmla="*/ 314419 w 2391308"/>
                <a:gd name="connsiteY2-76" fmla="*/ 763 h 1657441"/>
                <a:gd name="connsiteX3-77" fmla="*/ 2046400 w 2391308"/>
                <a:gd name="connsiteY3-78" fmla="*/ 763 h 1657441"/>
                <a:gd name="connsiteX4-79" fmla="*/ 2358372 w 2391308"/>
                <a:gd name="connsiteY4-80" fmla="*/ 377281 h 1657441"/>
                <a:gd name="connsiteX5-81" fmla="*/ 1648367 w 2391308"/>
                <a:gd name="connsiteY5-82" fmla="*/ 1657441 h 1657441"/>
                <a:gd name="connsiteX6-83" fmla="*/ 766240 w 2391308"/>
                <a:gd name="connsiteY6-84" fmla="*/ 1625168 h 1657441"/>
                <a:gd name="connsiteX0-85" fmla="*/ 766240 w 2391308"/>
                <a:gd name="connsiteY0-86" fmla="*/ 1625168 h 1657441"/>
                <a:gd name="connsiteX1-87" fmla="*/ 45477 w 2391308"/>
                <a:gd name="connsiteY1-88" fmla="*/ 398796 h 1657441"/>
                <a:gd name="connsiteX2-89" fmla="*/ 314419 w 2391308"/>
                <a:gd name="connsiteY2-90" fmla="*/ 763 h 1657441"/>
                <a:gd name="connsiteX3-91" fmla="*/ 2046400 w 2391308"/>
                <a:gd name="connsiteY3-92" fmla="*/ 763 h 1657441"/>
                <a:gd name="connsiteX4-93" fmla="*/ 2358372 w 2391308"/>
                <a:gd name="connsiteY4-94" fmla="*/ 377281 h 1657441"/>
                <a:gd name="connsiteX5-95" fmla="*/ 1648367 w 2391308"/>
                <a:gd name="connsiteY5-96" fmla="*/ 1657441 h 1657441"/>
                <a:gd name="connsiteX6-97" fmla="*/ 766240 w 2391308"/>
                <a:gd name="connsiteY6-98" fmla="*/ 1625168 h 1657441"/>
                <a:gd name="connsiteX0-99" fmla="*/ 755483 w 2391308"/>
                <a:gd name="connsiteY0-100" fmla="*/ 1625168 h 1657441"/>
                <a:gd name="connsiteX1-101" fmla="*/ 45477 w 2391308"/>
                <a:gd name="connsiteY1-102" fmla="*/ 398796 h 1657441"/>
                <a:gd name="connsiteX2-103" fmla="*/ 314419 w 2391308"/>
                <a:gd name="connsiteY2-104" fmla="*/ 763 h 1657441"/>
                <a:gd name="connsiteX3-105" fmla="*/ 2046400 w 2391308"/>
                <a:gd name="connsiteY3-106" fmla="*/ 763 h 1657441"/>
                <a:gd name="connsiteX4-107" fmla="*/ 2358372 w 2391308"/>
                <a:gd name="connsiteY4-108" fmla="*/ 377281 h 1657441"/>
                <a:gd name="connsiteX5-109" fmla="*/ 1648367 w 2391308"/>
                <a:gd name="connsiteY5-110" fmla="*/ 1657441 h 1657441"/>
                <a:gd name="connsiteX6-111" fmla="*/ 755483 w 2391308"/>
                <a:gd name="connsiteY6-112" fmla="*/ 1625168 h 165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391308" h="1657441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410729" y="3757030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922602" y="2964825"/>
            <a:ext cx="2239000" cy="1551875"/>
            <a:chOff x="6946097" y="3445520"/>
            <a:chExt cx="2239000" cy="1551875"/>
          </a:xfrm>
        </p:grpSpPr>
        <p:sp>
          <p:nvSpPr>
            <p:cNvPr id="35" name="任意多边形 34"/>
            <p:cNvSpPr/>
            <p:nvPr/>
          </p:nvSpPr>
          <p:spPr>
            <a:xfrm rot="10800000">
              <a:off x="6946097" y="3445520"/>
              <a:ext cx="2239000" cy="1551875"/>
            </a:xfrm>
            <a:custGeom>
              <a:avLst/>
              <a:gdLst>
                <a:gd name="connsiteX0" fmla="*/ 720763 w 2312895"/>
                <a:gd name="connsiteY0" fmla="*/ 1624405 h 1656678"/>
                <a:gd name="connsiteX1" fmla="*/ 0 w 2312895"/>
                <a:gd name="connsiteY1" fmla="*/ 398033 h 1656678"/>
                <a:gd name="connsiteX2" fmla="*/ 268942 w 2312895"/>
                <a:gd name="connsiteY2" fmla="*/ 0 h 1656678"/>
                <a:gd name="connsiteX3" fmla="*/ 2000923 w 2312895"/>
                <a:gd name="connsiteY3" fmla="*/ 0 h 1656678"/>
                <a:gd name="connsiteX4" fmla="*/ 2312895 w 2312895"/>
                <a:gd name="connsiteY4" fmla="*/ 376518 h 1656678"/>
                <a:gd name="connsiteX5" fmla="*/ 1602890 w 2312895"/>
                <a:gd name="connsiteY5" fmla="*/ 1656678 h 1656678"/>
                <a:gd name="connsiteX6" fmla="*/ 720763 w 2312895"/>
                <a:gd name="connsiteY6" fmla="*/ 1624405 h 1656678"/>
                <a:gd name="connsiteX0-1" fmla="*/ 720763 w 2332720"/>
                <a:gd name="connsiteY0-2" fmla="*/ 1624405 h 1656678"/>
                <a:gd name="connsiteX1-3" fmla="*/ 0 w 2332720"/>
                <a:gd name="connsiteY1-4" fmla="*/ 398033 h 1656678"/>
                <a:gd name="connsiteX2-5" fmla="*/ 268942 w 2332720"/>
                <a:gd name="connsiteY2-6" fmla="*/ 0 h 1656678"/>
                <a:gd name="connsiteX3-7" fmla="*/ 2000923 w 2332720"/>
                <a:gd name="connsiteY3-8" fmla="*/ 0 h 1656678"/>
                <a:gd name="connsiteX4-9" fmla="*/ 2312895 w 2332720"/>
                <a:gd name="connsiteY4-10" fmla="*/ 376518 h 1656678"/>
                <a:gd name="connsiteX5-11" fmla="*/ 1602890 w 2332720"/>
                <a:gd name="connsiteY5-12" fmla="*/ 1656678 h 1656678"/>
                <a:gd name="connsiteX6-13" fmla="*/ 720763 w 2332720"/>
                <a:gd name="connsiteY6-14" fmla="*/ 1624405 h 1656678"/>
                <a:gd name="connsiteX0-15" fmla="*/ 720763 w 2337099"/>
                <a:gd name="connsiteY0-16" fmla="*/ 1624457 h 1656730"/>
                <a:gd name="connsiteX1-17" fmla="*/ 0 w 2337099"/>
                <a:gd name="connsiteY1-18" fmla="*/ 398085 h 1656730"/>
                <a:gd name="connsiteX2-19" fmla="*/ 268942 w 2337099"/>
                <a:gd name="connsiteY2-20" fmla="*/ 52 h 1656730"/>
                <a:gd name="connsiteX3-21" fmla="*/ 2000923 w 2337099"/>
                <a:gd name="connsiteY3-22" fmla="*/ 52 h 1656730"/>
                <a:gd name="connsiteX4-23" fmla="*/ 2312895 w 2337099"/>
                <a:gd name="connsiteY4-24" fmla="*/ 376570 h 1656730"/>
                <a:gd name="connsiteX5-25" fmla="*/ 1602890 w 2337099"/>
                <a:gd name="connsiteY5-26" fmla="*/ 1656730 h 1656730"/>
                <a:gd name="connsiteX6-27" fmla="*/ 720763 w 2337099"/>
                <a:gd name="connsiteY6-28" fmla="*/ 1624457 h 1656730"/>
                <a:gd name="connsiteX0-29" fmla="*/ 720763 w 2345831"/>
                <a:gd name="connsiteY0-30" fmla="*/ 1625168 h 1657441"/>
                <a:gd name="connsiteX1-31" fmla="*/ 0 w 2345831"/>
                <a:gd name="connsiteY1-32" fmla="*/ 398796 h 1657441"/>
                <a:gd name="connsiteX2-33" fmla="*/ 268942 w 2345831"/>
                <a:gd name="connsiteY2-34" fmla="*/ 763 h 1657441"/>
                <a:gd name="connsiteX3-35" fmla="*/ 2000923 w 2345831"/>
                <a:gd name="connsiteY3-36" fmla="*/ 763 h 1657441"/>
                <a:gd name="connsiteX4-37" fmla="*/ 2312895 w 2345831"/>
                <a:gd name="connsiteY4-38" fmla="*/ 377281 h 1657441"/>
                <a:gd name="connsiteX5-39" fmla="*/ 1602890 w 2345831"/>
                <a:gd name="connsiteY5-40" fmla="*/ 1657441 h 1657441"/>
                <a:gd name="connsiteX6-41" fmla="*/ 720763 w 2345831"/>
                <a:gd name="connsiteY6-42" fmla="*/ 1625168 h 1657441"/>
                <a:gd name="connsiteX0-43" fmla="*/ 720763 w 2345831"/>
                <a:gd name="connsiteY0-44" fmla="*/ 1625168 h 1657441"/>
                <a:gd name="connsiteX1-45" fmla="*/ 0 w 2345831"/>
                <a:gd name="connsiteY1-46" fmla="*/ 398796 h 1657441"/>
                <a:gd name="connsiteX2-47" fmla="*/ 268942 w 2345831"/>
                <a:gd name="connsiteY2-48" fmla="*/ 763 h 1657441"/>
                <a:gd name="connsiteX3-49" fmla="*/ 2000923 w 2345831"/>
                <a:gd name="connsiteY3-50" fmla="*/ 763 h 1657441"/>
                <a:gd name="connsiteX4-51" fmla="*/ 2312895 w 2345831"/>
                <a:gd name="connsiteY4-52" fmla="*/ 377281 h 1657441"/>
                <a:gd name="connsiteX5-53" fmla="*/ 1602890 w 2345831"/>
                <a:gd name="connsiteY5-54" fmla="*/ 1657441 h 1657441"/>
                <a:gd name="connsiteX6-55" fmla="*/ 720763 w 2345831"/>
                <a:gd name="connsiteY6-56" fmla="*/ 1625168 h 1657441"/>
                <a:gd name="connsiteX0-57" fmla="*/ 766240 w 2391308"/>
                <a:gd name="connsiteY0-58" fmla="*/ 1625168 h 1657441"/>
                <a:gd name="connsiteX1-59" fmla="*/ 45477 w 2391308"/>
                <a:gd name="connsiteY1-60" fmla="*/ 398796 h 1657441"/>
                <a:gd name="connsiteX2-61" fmla="*/ 314419 w 2391308"/>
                <a:gd name="connsiteY2-62" fmla="*/ 763 h 1657441"/>
                <a:gd name="connsiteX3-63" fmla="*/ 2046400 w 2391308"/>
                <a:gd name="connsiteY3-64" fmla="*/ 763 h 1657441"/>
                <a:gd name="connsiteX4-65" fmla="*/ 2358372 w 2391308"/>
                <a:gd name="connsiteY4-66" fmla="*/ 377281 h 1657441"/>
                <a:gd name="connsiteX5-67" fmla="*/ 1648367 w 2391308"/>
                <a:gd name="connsiteY5-68" fmla="*/ 1657441 h 1657441"/>
                <a:gd name="connsiteX6-69" fmla="*/ 766240 w 2391308"/>
                <a:gd name="connsiteY6-70" fmla="*/ 1625168 h 1657441"/>
                <a:gd name="connsiteX0-71" fmla="*/ 766240 w 2391308"/>
                <a:gd name="connsiteY0-72" fmla="*/ 1625168 h 1657441"/>
                <a:gd name="connsiteX1-73" fmla="*/ 45477 w 2391308"/>
                <a:gd name="connsiteY1-74" fmla="*/ 398796 h 1657441"/>
                <a:gd name="connsiteX2-75" fmla="*/ 314419 w 2391308"/>
                <a:gd name="connsiteY2-76" fmla="*/ 763 h 1657441"/>
                <a:gd name="connsiteX3-77" fmla="*/ 2046400 w 2391308"/>
                <a:gd name="connsiteY3-78" fmla="*/ 763 h 1657441"/>
                <a:gd name="connsiteX4-79" fmla="*/ 2358372 w 2391308"/>
                <a:gd name="connsiteY4-80" fmla="*/ 377281 h 1657441"/>
                <a:gd name="connsiteX5-81" fmla="*/ 1648367 w 2391308"/>
                <a:gd name="connsiteY5-82" fmla="*/ 1657441 h 1657441"/>
                <a:gd name="connsiteX6-83" fmla="*/ 766240 w 2391308"/>
                <a:gd name="connsiteY6-84" fmla="*/ 1625168 h 1657441"/>
                <a:gd name="connsiteX0-85" fmla="*/ 766240 w 2391308"/>
                <a:gd name="connsiteY0-86" fmla="*/ 1625168 h 1657441"/>
                <a:gd name="connsiteX1-87" fmla="*/ 45477 w 2391308"/>
                <a:gd name="connsiteY1-88" fmla="*/ 398796 h 1657441"/>
                <a:gd name="connsiteX2-89" fmla="*/ 314419 w 2391308"/>
                <a:gd name="connsiteY2-90" fmla="*/ 763 h 1657441"/>
                <a:gd name="connsiteX3-91" fmla="*/ 2046400 w 2391308"/>
                <a:gd name="connsiteY3-92" fmla="*/ 763 h 1657441"/>
                <a:gd name="connsiteX4-93" fmla="*/ 2358372 w 2391308"/>
                <a:gd name="connsiteY4-94" fmla="*/ 377281 h 1657441"/>
                <a:gd name="connsiteX5-95" fmla="*/ 1648367 w 2391308"/>
                <a:gd name="connsiteY5-96" fmla="*/ 1657441 h 1657441"/>
                <a:gd name="connsiteX6-97" fmla="*/ 766240 w 2391308"/>
                <a:gd name="connsiteY6-98" fmla="*/ 1625168 h 1657441"/>
                <a:gd name="connsiteX0-99" fmla="*/ 755483 w 2391308"/>
                <a:gd name="connsiteY0-100" fmla="*/ 1625168 h 1657441"/>
                <a:gd name="connsiteX1-101" fmla="*/ 45477 w 2391308"/>
                <a:gd name="connsiteY1-102" fmla="*/ 398796 h 1657441"/>
                <a:gd name="connsiteX2-103" fmla="*/ 314419 w 2391308"/>
                <a:gd name="connsiteY2-104" fmla="*/ 763 h 1657441"/>
                <a:gd name="connsiteX3-105" fmla="*/ 2046400 w 2391308"/>
                <a:gd name="connsiteY3-106" fmla="*/ 763 h 1657441"/>
                <a:gd name="connsiteX4-107" fmla="*/ 2358372 w 2391308"/>
                <a:gd name="connsiteY4-108" fmla="*/ 377281 h 1657441"/>
                <a:gd name="connsiteX5-109" fmla="*/ 1648367 w 2391308"/>
                <a:gd name="connsiteY5-110" fmla="*/ 1657441 h 1657441"/>
                <a:gd name="connsiteX6-111" fmla="*/ 755483 w 2391308"/>
                <a:gd name="connsiteY6-112" fmla="*/ 1625168 h 165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391308" h="1657441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375701" y="4105732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868555" y="2964825"/>
            <a:ext cx="2239000" cy="1551875"/>
            <a:chOff x="8892050" y="3445520"/>
            <a:chExt cx="2239000" cy="1551875"/>
          </a:xfrm>
        </p:grpSpPr>
        <p:sp>
          <p:nvSpPr>
            <p:cNvPr id="38" name="任意多边形 37"/>
            <p:cNvSpPr/>
            <p:nvPr/>
          </p:nvSpPr>
          <p:spPr>
            <a:xfrm>
              <a:off x="8892050" y="3445520"/>
              <a:ext cx="2239000" cy="1551875"/>
            </a:xfrm>
            <a:custGeom>
              <a:avLst/>
              <a:gdLst>
                <a:gd name="connsiteX0" fmla="*/ 720763 w 2312895"/>
                <a:gd name="connsiteY0" fmla="*/ 1624405 h 1656678"/>
                <a:gd name="connsiteX1" fmla="*/ 0 w 2312895"/>
                <a:gd name="connsiteY1" fmla="*/ 398033 h 1656678"/>
                <a:gd name="connsiteX2" fmla="*/ 268942 w 2312895"/>
                <a:gd name="connsiteY2" fmla="*/ 0 h 1656678"/>
                <a:gd name="connsiteX3" fmla="*/ 2000923 w 2312895"/>
                <a:gd name="connsiteY3" fmla="*/ 0 h 1656678"/>
                <a:gd name="connsiteX4" fmla="*/ 2312895 w 2312895"/>
                <a:gd name="connsiteY4" fmla="*/ 376518 h 1656678"/>
                <a:gd name="connsiteX5" fmla="*/ 1602890 w 2312895"/>
                <a:gd name="connsiteY5" fmla="*/ 1656678 h 1656678"/>
                <a:gd name="connsiteX6" fmla="*/ 720763 w 2312895"/>
                <a:gd name="connsiteY6" fmla="*/ 1624405 h 1656678"/>
                <a:gd name="connsiteX0-1" fmla="*/ 720763 w 2332720"/>
                <a:gd name="connsiteY0-2" fmla="*/ 1624405 h 1656678"/>
                <a:gd name="connsiteX1-3" fmla="*/ 0 w 2332720"/>
                <a:gd name="connsiteY1-4" fmla="*/ 398033 h 1656678"/>
                <a:gd name="connsiteX2-5" fmla="*/ 268942 w 2332720"/>
                <a:gd name="connsiteY2-6" fmla="*/ 0 h 1656678"/>
                <a:gd name="connsiteX3-7" fmla="*/ 2000923 w 2332720"/>
                <a:gd name="connsiteY3-8" fmla="*/ 0 h 1656678"/>
                <a:gd name="connsiteX4-9" fmla="*/ 2312895 w 2332720"/>
                <a:gd name="connsiteY4-10" fmla="*/ 376518 h 1656678"/>
                <a:gd name="connsiteX5-11" fmla="*/ 1602890 w 2332720"/>
                <a:gd name="connsiteY5-12" fmla="*/ 1656678 h 1656678"/>
                <a:gd name="connsiteX6-13" fmla="*/ 720763 w 2332720"/>
                <a:gd name="connsiteY6-14" fmla="*/ 1624405 h 1656678"/>
                <a:gd name="connsiteX0-15" fmla="*/ 720763 w 2337099"/>
                <a:gd name="connsiteY0-16" fmla="*/ 1624457 h 1656730"/>
                <a:gd name="connsiteX1-17" fmla="*/ 0 w 2337099"/>
                <a:gd name="connsiteY1-18" fmla="*/ 398085 h 1656730"/>
                <a:gd name="connsiteX2-19" fmla="*/ 268942 w 2337099"/>
                <a:gd name="connsiteY2-20" fmla="*/ 52 h 1656730"/>
                <a:gd name="connsiteX3-21" fmla="*/ 2000923 w 2337099"/>
                <a:gd name="connsiteY3-22" fmla="*/ 52 h 1656730"/>
                <a:gd name="connsiteX4-23" fmla="*/ 2312895 w 2337099"/>
                <a:gd name="connsiteY4-24" fmla="*/ 376570 h 1656730"/>
                <a:gd name="connsiteX5-25" fmla="*/ 1602890 w 2337099"/>
                <a:gd name="connsiteY5-26" fmla="*/ 1656730 h 1656730"/>
                <a:gd name="connsiteX6-27" fmla="*/ 720763 w 2337099"/>
                <a:gd name="connsiteY6-28" fmla="*/ 1624457 h 1656730"/>
                <a:gd name="connsiteX0-29" fmla="*/ 720763 w 2345831"/>
                <a:gd name="connsiteY0-30" fmla="*/ 1625168 h 1657441"/>
                <a:gd name="connsiteX1-31" fmla="*/ 0 w 2345831"/>
                <a:gd name="connsiteY1-32" fmla="*/ 398796 h 1657441"/>
                <a:gd name="connsiteX2-33" fmla="*/ 268942 w 2345831"/>
                <a:gd name="connsiteY2-34" fmla="*/ 763 h 1657441"/>
                <a:gd name="connsiteX3-35" fmla="*/ 2000923 w 2345831"/>
                <a:gd name="connsiteY3-36" fmla="*/ 763 h 1657441"/>
                <a:gd name="connsiteX4-37" fmla="*/ 2312895 w 2345831"/>
                <a:gd name="connsiteY4-38" fmla="*/ 377281 h 1657441"/>
                <a:gd name="connsiteX5-39" fmla="*/ 1602890 w 2345831"/>
                <a:gd name="connsiteY5-40" fmla="*/ 1657441 h 1657441"/>
                <a:gd name="connsiteX6-41" fmla="*/ 720763 w 2345831"/>
                <a:gd name="connsiteY6-42" fmla="*/ 1625168 h 1657441"/>
                <a:gd name="connsiteX0-43" fmla="*/ 720763 w 2345831"/>
                <a:gd name="connsiteY0-44" fmla="*/ 1625168 h 1657441"/>
                <a:gd name="connsiteX1-45" fmla="*/ 0 w 2345831"/>
                <a:gd name="connsiteY1-46" fmla="*/ 398796 h 1657441"/>
                <a:gd name="connsiteX2-47" fmla="*/ 268942 w 2345831"/>
                <a:gd name="connsiteY2-48" fmla="*/ 763 h 1657441"/>
                <a:gd name="connsiteX3-49" fmla="*/ 2000923 w 2345831"/>
                <a:gd name="connsiteY3-50" fmla="*/ 763 h 1657441"/>
                <a:gd name="connsiteX4-51" fmla="*/ 2312895 w 2345831"/>
                <a:gd name="connsiteY4-52" fmla="*/ 377281 h 1657441"/>
                <a:gd name="connsiteX5-53" fmla="*/ 1602890 w 2345831"/>
                <a:gd name="connsiteY5-54" fmla="*/ 1657441 h 1657441"/>
                <a:gd name="connsiteX6-55" fmla="*/ 720763 w 2345831"/>
                <a:gd name="connsiteY6-56" fmla="*/ 1625168 h 1657441"/>
                <a:gd name="connsiteX0-57" fmla="*/ 766240 w 2391308"/>
                <a:gd name="connsiteY0-58" fmla="*/ 1625168 h 1657441"/>
                <a:gd name="connsiteX1-59" fmla="*/ 45477 w 2391308"/>
                <a:gd name="connsiteY1-60" fmla="*/ 398796 h 1657441"/>
                <a:gd name="connsiteX2-61" fmla="*/ 314419 w 2391308"/>
                <a:gd name="connsiteY2-62" fmla="*/ 763 h 1657441"/>
                <a:gd name="connsiteX3-63" fmla="*/ 2046400 w 2391308"/>
                <a:gd name="connsiteY3-64" fmla="*/ 763 h 1657441"/>
                <a:gd name="connsiteX4-65" fmla="*/ 2358372 w 2391308"/>
                <a:gd name="connsiteY4-66" fmla="*/ 377281 h 1657441"/>
                <a:gd name="connsiteX5-67" fmla="*/ 1648367 w 2391308"/>
                <a:gd name="connsiteY5-68" fmla="*/ 1657441 h 1657441"/>
                <a:gd name="connsiteX6-69" fmla="*/ 766240 w 2391308"/>
                <a:gd name="connsiteY6-70" fmla="*/ 1625168 h 1657441"/>
                <a:gd name="connsiteX0-71" fmla="*/ 766240 w 2391308"/>
                <a:gd name="connsiteY0-72" fmla="*/ 1625168 h 1657441"/>
                <a:gd name="connsiteX1-73" fmla="*/ 45477 w 2391308"/>
                <a:gd name="connsiteY1-74" fmla="*/ 398796 h 1657441"/>
                <a:gd name="connsiteX2-75" fmla="*/ 314419 w 2391308"/>
                <a:gd name="connsiteY2-76" fmla="*/ 763 h 1657441"/>
                <a:gd name="connsiteX3-77" fmla="*/ 2046400 w 2391308"/>
                <a:gd name="connsiteY3-78" fmla="*/ 763 h 1657441"/>
                <a:gd name="connsiteX4-79" fmla="*/ 2358372 w 2391308"/>
                <a:gd name="connsiteY4-80" fmla="*/ 377281 h 1657441"/>
                <a:gd name="connsiteX5-81" fmla="*/ 1648367 w 2391308"/>
                <a:gd name="connsiteY5-82" fmla="*/ 1657441 h 1657441"/>
                <a:gd name="connsiteX6-83" fmla="*/ 766240 w 2391308"/>
                <a:gd name="connsiteY6-84" fmla="*/ 1625168 h 1657441"/>
                <a:gd name="connsiteX0-85" fmla="*/ 766240 w 2391308"/>
                <a:gd name="connsiteY0-86" fmla="*/ 1625168 h 1657441"/>
                <a:gd name="connsiteX1-87" fmla="*/ 45477 w 2391308"/>
                <a:gd name="connsiteY1-88" fmla="*/ 398796 h 1657441"/>
                <a:gd name="connsiteX2-89" fmla="*/ 314419 w 2391308"/>
                <a:gd name="connsiteY2-90" fmla="*/ 763 h 1657441"/>
                <a:gd name="connsiteX3-91" fmla="*/ 2046400 w 2391308"/>
                <a:gd name="connsiteY3-92" fmla="*/ 763 h 1657441"/>
                <a:gd name="connsiteX4-93" fmla="*/ 2358372 w 2391308"/>
                <a:gd name="connsiteY4-94" fmla="*/ 377281 h 1657441"/>
                <a:gd name="connsiteX5-95" fmla="*/ 1648367 w 2391308"/>
                <a:gd name="connsiteY5-96" fmla="*/ 1657441 h 1657441"/>
                <a:gd name="connsiteX6-97" fmla="*/ 766240 w 2391308"/>
                <a:gd name="connsiteY6-98" fmla="*/ 1625168 h 1657441"/>
                <a:gd name="connsiteX0-99" fmla="*/ 755483 w 2391308"/>
                <a:gd name="connsiteY0-100" fmla="*/ 1625168 h 1657441"/>
                <a:gd name="connsiteX1-101" fmla="*/ 45477 w 2391308"/>
                <a:gd name="connsiteY1-102" fmla="*/ 398796 h 1657441"/>
                <a:gd name="connsiteX2-103" fmla="*/ 314419 w 2391308"/>
                <a:gd name="connsiteY2-104" fmla="*/ 763 h 1657441"/>
                <a:gd name="connsiteX3-105" fmla="*/ 2046400 w 2391308"/>
                <a:gd name="connsiteY3-106" fmla="*/ 763 h 1657441"/>
                <a:gd name="connsiteX4-107" fmla="*/ 2358372 w 2391308"/>
                <a:gd name="connsiteY4-108" fmla="*/ 377281 h 1657441"/>
                <a:gd name="connsiteX5-109" fmla="*/ 1648367 w 2391308"/>
                <a:gd name="connsiteY5-110" fmla="*/ 1657441 h 1657441"/>
                <a:gd name="connsiteX6-111" fmla="*/ 755483 w 2391308"/>
                <a:gd name="connsiteY6-112" fmla="*/ 1625168 h 165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391308" h="1657441">
                  <a:moveTo>
                    <a:pt x="755483" y="1625168"/>
                  </a:moveTo>
                  <a:lnTo>
                    <a:pt x="45477" y="398796"/>
                  </a:lnTo>
                  <a:cubicBezTo>
                    <a:pt x="-58513" y="201573"/>
                    <a:pt x="9619" y="-6408"/>
                    <a:pt x="314419" y="763"/>
                  </a:cubicBezTo>
                  <a:lnTo>
                    <a:pt x="2046400" y="763"/>
                  </a:lnTo>
                  <a:cubicBezTo>
                    <a:pt x="2322513" y="-13580"/>
                    <a:pt x="2458776" y="176472"/>
                    <a:pt x="2358372" y="377281"/>
                  </a:cubicBezTo>
                  <a:lnTo>
                    <a:pt x="1648367" y="1657441"/>
                  </a:lnTo>
                  <a:cubicBezTo>
                    <a:pt x="1472659" y="1496076"/>
                    <a:pt x="1092556" y="1366985"/>
                    <a:pt x="755483" y="1625168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9321654" y="3757029"/>
              <a:ext cx="1422184" cy="4616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输入标题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8868555" y="2166472"/>
            <a:ext cx="2339102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AFAFA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 dirty="0">
              <a:solidFill>
                <a:srgbClr val="FAFAF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>
                <a:solidFill>
                  <a:srgbClr val="FAFAFA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 dirty="0">
              <a:solidFill>
                <a:srgbClr val="FAFAF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 dirty="0">
              <a:solidFill>
                <a:srgbClr val="FAFA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90270" y="2174795"/>
            <a:ext cx="2339102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AFAFA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 dirty="0">
              <a:solidFill>
                <a:srgbClr val="FAFAF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>
                <a:solidFill>
                  <a:srgbClr val="FAFAFA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 dirty="0">
              <a:solidFill>
                <a:srgbClr val="FAFAF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 dirty="0">
              <a:solidFill>
                <a:srgbClr val="FAFA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876547" y="2166471"/>
            <a:ext cx="2339102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AFAFA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 dirty="0">
              <a:solidFill>
                <a:srgbClr val="FAFAF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>
                <a:solidFill>
                  <a:srgbClr val="FAFAFA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 dirty="0">
              <a:solidFill>
                <a:srgbClr val="FAFAF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 dirty="0">
              <a:solidFill>
                <a:srgbClr val="FAFA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2973628" y="4829676"/>
            <a:ext cx="2339102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AFAFA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 dirty="0">
              <a:solidFill>
                <a:srgbClr val="FAFAF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>
                <a:solidFill>
                  <a:srgbClr val="FAFAFA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 dirty="0">
              <a:solidFill>
                <a:srgbClr val="FAFAF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 dirty="0">
              <a:solidFill>
                <a:srgbClr val="FAFA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944205" y="4840368"/>
            <a:ext cx="2339102" cy="95410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FAFAFA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 dirty="0">
              <a:solidFill>
                <a:srgbClr val="FAFAF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>
                <a:solidFill>
                  <a:srgbClr val="FAFAFA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  <a:endParaRPr lang="en-US" altLang="zh-CN" sz="1200" dirty="0">
              <a:solidFill>
                <a:srgbClr val="FAFAF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3200" dirty="0">
              <a:solidFill>
                <a:srgbClr val="FAFA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1356666" y="2173337"/>
            <a:ext cx="2095500" cy="1831731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6" tIns="290000" rIns="580548" bIns="290000" numCol="1" spcCol="1270" anchor="ctr" anchorCtr="0">
            <a:noAutofit/>
          </a:bodyPr>
          <a:lstStyle/>
          <a:p>
            <a:pPr marL="228600" lvl="1" indent="-228600" defTabSz="10661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6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53" name="Freeform 52"/>
          <p:cNvSpPr/>
          <p:nvPr/>
        </p:nvSpPr>
        <p:spPr>
          <a:xfrm>
            <a:off x="4025730" y="2173337"/>
            <a:ext cx="2095500" cy="1831731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90000" numCol="1" spcCol="1270" anchor="ctr" anchorCtr="0">
            <a:noAutofit/>
          </a:bodyPr>
          <a:lstStyle/>
          <a:p>
            <a:pPr marL="228600" lvl="1" indent="-228600" defTabSz="10661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55" name="Freeform 54"/>
          <p:cNvSpPr/>
          <p:nvPr/>
        </p:nvSpPr>
        <p:spPr>
          <a:xfrm>
            <a:off x="6667701" y="2173337"/>
            <a:ext cx="2095500" cy="1831731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90000" numCol="1" spcCol="1270" anchor="ctr" anchorCtr="0">
            <a:noAutofit/>
          </a:bodyPr>
          <a:lstStyle/>
          <a:p>
            <a:pPr marL="228600" lvl="1" indent="-228600" defTabSz="10661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60" name="Freeform 59"/>
          <p:cNvSpPr/>
          <p:nvPr/>
        </p:nvSpPr>
        <p:spPr>
          <a:xfrm>
            <a:off x="9247153" y="2173337"/>
            <a:ext cx="2095500" cy="1831731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90000" numCol="1" spcCol="1270" anchor="ctr" anchorCtr="0">
            <a:noAutofit/>
          </a:bodyPr>
          <a:lstStyle/>
          <a:p>
            <a:pPr marL="228600" lvl="1" indent="-228600" defTabSz="1066165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2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grpSp>
        <p:nvGrpSpPr>
          <p:cNvPr id="3" name="Group 134"/>
          <p:cNvGrpSpPr>
            <a:grpSpLocks noChangeAspect="1"/>
          </p:cNvGrpSpPr>
          <p:nvPr/>
        </p:nvGrpSpPr>
        <p:grpSpPr>
          <a:xfrm>
            <a:off x="837866" y="2569969"/>
            <a:ext cx="1037599" cy="1038467"/>
            <a:chOff x="3287425" y="1417883"/>
            <a:chExt cx="648499" cy="649042"/>
          </a:xfrm>
        </p:grpSpPr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bg1">
                <a:alpha val="39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bg1">
                <a:alpha val="39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2" name="Group 129"/>
          <p:cNvGrpSpPr>
            <a:grpSpLocks noChangeAspect="1"/>
          </p:cNvGrpSpPr>
          <p:nvPr/>
        </p:nvGrpSpPr>
        <p:grpSpPr>
          <a:xfrm>
            <a:off x="3506930" y="2569969"/>
            <a:ext cx="1037599" cy="1038467"/>
            <a:chOff x="2779491" y="2517212"/>
            <a:chExt cx="648499" cy="649042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bg1">
                <a:alpha val="39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bg1">
                <a:alpha val="39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6" name="Group 130"/>
          <p:cNvGrpSpPr>
            <a:grpSpLocks noChangeAspect="1"/>
          </p:cNvGrpSpPr>
          <p:nvPr/>
        </p:nvGrpSpPr>
        <p:grpSpPr>
          <a:xfrm>
            <a:off x="6148901" y="2569969"/>
            <a:ext cx="1037599" cy="1038467"/>
            <a:chOff x="3287425" y="3613920"/>
            <a:chExt cx="648499" cy="649042"/>
          </a:xfrm>
        </p:grpSpPr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7" name="Group 133"/>
          <p:cNvGrpSpPr>
            <a:grpSpLocks noChangeAspect="1"/>
          </p:cNvGrpSpPr>
          <p:nvPr/>
        </p:nvGrpSpPr>
        <p:grpSpPr>
          <a:xfrm>
            <a:off x="8818241" y="2569969"/>
            <a:ext cx="1037599" cy="1038467"/>
            <a:chOff x="5249342" y="1406453"/>
            <a:chExt cx="648499" cy="649042"/>
          </a:xfrm>
        </p:grpSpPr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bg1">
                <a:alpha val="43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bg1">
                <a:alpha val="43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3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  <p:grpSp>
        <p:nvGrpSpPr>
          <p:cNvPr id="9" name="Group 72"/>
          <p:cNvGrpSpPr/>
          <p:nvPr/>
        </p:nvGrpSpPr>
        <p:grpSpPr>
          <a:xfrm>
            <a:off x="936025" y="4090543"/>
            <a:ext cx="2165011" cy="1086356"/>
            <a:chOff x="5776018" y="1609293"/>
            <a:chExt cx="1623758" cy="814767"/>
          </a:xfrm>
        </p:grpSpPr>
        <p:sp>
          <p:nvSpPr>
            <p:cNvPr id="66" name="Text Placeholder 3"/>
            <p:cNvSpPr txBox="1"/>
            <p:nvPr/>
          </p:nvSpPr>
          <p:spPr>
            <a:xfrm>
              <a:off x="6127840" y="1609293"/>
              <a:ext cx="920115" cy="1843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  <p:sp>
          <p:nvSpPr>
            <p:cNvPr id="67" name="Text Placeholder 3"/>
            <p:cNvSpPr txBox="1"/>
            <p:nvPr/>
          </p:nvSpPr>
          <p:spPr>
            <a:xfrm>
              <a:off x="5776018" y="1806840"/>
              <a:ext cx="1623758" cy="61722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 in variations passage of lorem ipsum available but the majority have in slightly</a:t>
              </a:r>
            </a:p>
          </p:txBody>
        </p:sp>
      </p:grpSp>
      <p:grpSp>
        <p:nvGrpSpPr>
          <p:cNvPr id="12" name="Group 72"/>
          <p:cNvGrpSpPr/>
          <p:nvPr/>
        </p:nvGrpSpPr>
        <p:grpSpPr>
          <a:xfrm>
            <a:off x="3643395" y="4092294"/>
            <a:ext cx="2138472" cy="1082856"/>
            <a:chOff x="5776018" y="1548333"/>
            <a:chExt cx="1603854" cy="812142"/>
          </a:xfrm>
        </p:grpSpPr>
        <p:sp>
          <p:nvSpPr>
            <p:cNvPr id="72" name="Text Placeholder 3"/>
            <p:cNvSpPr txBox="1"/>
            <p:nvPr/>
          </p:nvSpPr>
          <p:spPr>
            <a:xfrm>
              <a:off x="6117889" y="1548333"/>
              <a:ext cx="920115" cy="1843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  <p:sp>
          <p:nvSpPr>
            <p:cNvPr id="73" name="Text Placeholder 3"/>
            <p:cNvSpPr txBox="1"/>
            <p:nvPr/>
          </p:nvSpPr>
          <p:spPr>
            <a:xfrm>
              <a:off x="5776018" y="1743255"/>
              <a:ext cx="1603854" cy="61722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 in variations passage of lorem ipsum available but the majority have in slightly</a:t>
              </a:r>
            </a:p>
          </p:txBody>
        </p:sp>
      </p:grpSp>
      <p:grpSp>
        <p:nvGrpSpPr>
          <p:cNvPr id="13" name="Group 72"/>
          <p:cNvGrpSpPr/>
          <p:nvPr/>
        </p:nvGrpSpPr>
        <p:grpSpPr>
          <a:xfrm>
            <a:off x="6324225" y="4094185"/>
            <a:ext cx="2074464" cy="1078831"/>
            <a:chOff x="5776019" y="1537993"/>
            <a:chExt cx="1555848" cy="809123"/>
          </a:xfrm>
        </p:grpSpPr>
        <p:sp>
          <p:nvSpPr>
            <p:cNvPr id="75" name="Text Placeholder 3"/>
            <p:cNvSpPr txBox="1"/>
            <p:nvPr/>
          </p:nvSpPr>
          <p:spPr>
            <a:xfrm>
              <a:off x="6093887" y="1537993"/>
              <a:ext cx="920115" cy="18430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  <p:sp>
          <p:nvSpPr>
            <p:cNvPr id="76" name="Text Placeholder 3"/>
            <p:cNvSpPr txBox="1"/>
            <p:nvPr/>
          </p:nvSpPr>
          <p:spPr>
            <a:xfrm>
              <a:off x="5776019" y="1729896"/>
              <a:ext cx="1555848" cy="61722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 in variations passage of lorem ipsum available but the majority have in slightly</a:t>
              </a:r>
            </a:p>
          </p:txBody>
        </p:sp>
      </p:grpSp>
      <p:grpSp>
        <p:nvGrpSpPr>
          <p:cNvPr id="14" name="Group 72"/>
          <p:cNvGrpSpPr/>
          <p:nvPr/>
        </p:nvGrpSpPr>
        <p:grpSpPr>
          <a:xfrm>
            <a:off x="8941050" y="4099314"/>
            <a:ext cx="2148157" cy="1068572"/>
            <a:chOff x="5776018" y="1545687"/>
            <a:chExt cx="1611118" cy="801429"/>
          </a:xfrm>
        </p:grpSpPr>
        <p:sp>
          <p:nvSpPr>
            <p:cNvPr id="78" name="Text Placeholder 3"/>
            <p:cNvSpPr txBox="1"/>
            <p:nvPr/>
          </p:nvSpPr>
          <p:spPr>
            <a:xfrm>
              <a:off x="6158668" y="1545687"/>
              <a:ext cx="845820" cy="16906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46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添加文本内容</a:t>
              </a:r>
            </a:p>
          </p:txBody>
        </p:sp>
        <p:sp>
          <p:nvSpPr>
            <p:cNvPr id="79" name="Text Placeholder 3"/>
            <p:cNvSpPr txBox="1"/>
            <p:nvPr/>
          </p:nvSpPr>
          <p:spPr>
            <a:xfrm>
              <a:off x="5776018" y="1729896"/>
              <a:ext cx="1611118" cy="61722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 in variations passage of lorem ipsum available but the majority have in slightly</a:t>
              </a:r>
            </a:p>
          </p:txBody>
        </p:sp>
      </p:grpSp>
      <p:sp>
        <p:nvSpPr>
          <p:cNvPr id="41" name="Freeform 187"/>
          <p:cNvSpPr>
            <a:spLocks noEditPoints="1"/>
          </p:cNvSpPr>
          <p:nvPr/>
        </p:nvSpPr>
        <p:spPr bwMode="auto">
          <a:xfrm>
            <a:off x="2106407" y="2877636"/>
            <a:ext cx="708563" cy="457915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Freeform 52"/>
          <p:cNvSpPr>
            <a:spLocks noEditPoints="1"/>
          </p:cNvSpPr>
          <p:nvPr/>
        </p:nvSpPr>
        <p:spPr bwMode="auto">
          <a:xfrm>
            <a:off x="4910244" y="2717192"/>
            <a:ext cx="645757" cy="64575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Freeform 56"/>
          <p:cNvSpPr>
            <a:spLocks noEditPoints="1"/>
          </p:cNvSpPr>
          <p:nvPr/>
        </p:nvSpPr>
        <p:spPr bwMode="auto">
          <a:xfrm>
            <a:off x="7557513" y="2729893"/>
            <a:ext cx="618359" cy="61835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Freeform 152"/>
          <p:cNvSpPr>
            <a:spLocks noEditPoints="1"/>
          </p:cNvSpPr>
          <p:nvPr/>
        </p:nvSpPr>
        <p:spPr bwMode="auto">
          <a:xfrm>
            <a:off x="10165050" y="2765042"/>
            <a:ext cx="603601" cy="557809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53" grpId="0" bldLvl="0" animBg="1"/>
      <p:bldP spid="55" grpId="0" bldLvl="0" animBg="1"/>
      <p:bldP spid="60" grpId="0" bldLvl="0" animBg="1"/>
      <p:bldP spid="41" grpId="0" bldLvl="0" animBg="1"/>
      <p:bldP spid="46" grpId="0" bldLvl="0" animBg="1"/>
      <p:bldP spid="47" grpId="0" bldLvl="0" animBg="1"/>
      <p:bldP spid="4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3257008" y="1514880"/>
            <a:ext cx="360000" cy="36000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3925485" y="1423019"/>
            <a:ext cx="2467769" cy="6134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65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年度工作概述</a:t>
            </a:r>
            <a:endParaRPr lang="en-US" altLang="zh-CN" sz="265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en-US" altLang="zh-CN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ANNUAL WORK SUMMARY</a:t>
            </a:r>
            <a:endParaRPr lang="zh-CN" altLang="en-US" sz="13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3257008" y="2598261"/>
            <a:ext cx="360000" cy="36000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3925485" y="2506401"/>
            <a:ext cx="2467769" cy="6134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65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工作完成情况</a:t>
            </a:r>
            <a:endParaRPr lang="en-US" altLang="zh-CN" sz="265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COMPLETION OF WORK</a:t>
            </a:r>
            <a:endParaRPr lang="zh-CN" altLang="en-US" sz="13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3257008" y="3681642"/>
            <a:ext cx="360000" cy="36000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3925485" y="3589782"/>
            <a:ext cx="2467769" cy="6134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65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问题细节把控</a:t>
            </a:r>
          </a:p>
          <a:p>
            <a:pPr lvl="0"/>
            <a:r>
              <a:rPr lang="en-US" altLang="zh-CN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SUCCESSFUL PROJECT</a:t>
            </a:r>
            <a:endParaRPr lang="zh-CN" altLang="en-US" sz="13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3257008" y="4765024"/>
            <a:ext cx="360000" cy="360000"/>
          </a:xfrm>
          <a:prstGeom prst="ellipse">
            <a:avLst/>
          </a:prstGeom>
          <a:noFill/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3925485" y="4673163"/>
            <a:ext cx="2467769" cy="61341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65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明年工作计划</a:t>
            </a:r>
            <a:endParaRPr lang="en-US" altLang="zh-CN" sz="265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3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NEXT YEAR WORK PLAN</a:t>
            </a:r>
            <a:endParaRPr lang="zh-CN" altLang="en-US" sz="132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1382120" y="728284"/>
            <a:ext cx="1678305" cy="3598033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090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 rot="5400000">
            <a:off x="-425697" y="3579788"/>
            <a:ext cx="3128393" cy="6407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1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CONTENTS</a:t>
            </a:r>
            <a:endParaRPr lang="zh-CN" altLang="en-US" sz="417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9"/>
          <p:cNvSpPr txBox="1"/>
          <p:nvPr/>
        </p:nvSpPr>
        <p:spPr>
          <a:xfrm>
            <a:off x="4902862" y="350446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0" name="文本框 9"/>
          <p:cNvSpPr txBox="1"/>
          <p:nvPr/>
        </p:nvSpPr>
        <p:spPr>
          <a:xfrm>
            <a:off x="6150907" y="351057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902862" y="3875060"/>
            <a:ext cx="1920213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6150907" y="387505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4902835" y="2618105"/>
            <a:ext cx="374713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dist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明年工作计划</a:t>
            </a:r>
          </a:p>
        </p:txBody>
      </p:sp>
      <p:sp>
        <p:nvSpPr>
          <p:cNvPr id="28" name="TextBox 20"/>
          <p:cNvSpPr txBox="1"/>
          <p:nvPr/>
        </p:nvSpPr>
        <p:spPr>
          <a:xfrm>
            <a:off x="3231703" y="2275007"/>
            <a:ext cx="1657350" cy="23082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5000" spc="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rPr>
              <a:t>04</a:t>
            </a:r>
          </a:p>
        </p:txBody>
      </p:sp>
      <p:sp>
        <p:nvSpPr>
          <p:cNvPr id="44" name="五边形 43"/>
          <p:cNvSpPr/>
          <p:nvPr/>
        </p:nvSpPr>
        <p:spPr>
          <a:xfrm>
            <a:off x="0" y="2788200"/>
            <a:ext cx="1470864" cy="1281600"/>
          </a:xfrm>
          <a:prstGeom prst="homePlate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 flipH="1">
            <a:off x="1470864" y="1625600"/>
            <a:ext cx="9250272" cy="3606800"/>
          </a:xfrm>
          <a:custGeom>
            <a:avLst/>
            <a:gdLst>
              <a:gd name="connsiteX0" fmla="*/ 6734601 w 8365511"/>
              <a:gd name="connsiteY0" fmla="*/ 0 h 3261820"/>
              <a:gd name="connsiteX1" fmla="*/ 6440954 w 8365511"/>
              <a:gd name="connsiteY1" fmla="*/ 0 h 3261820"/>
              <a:gd name="connsiteX2" fmla="*/ 1924557 w 8365511"/>
              <a:gd name="connsiteY2" fmla="*/ 0 h 3261820"/>
              <a:gd name="connsiteX3" fmla="*/ 1630910 w 8365511"/>
              <a:gd name="connsiteY3" fmla="*/ 0 h 3261820"/>
              <a:gd name="connsiteX4" fmla="*/ 0 w 8365511"/>
              <a:gd name="connsiteY4" fmla="*/ 1630910 h 3261820"/>
              <a:gd name="connsiteX5" fmla="*/ 1630910 w 8365511"/>
              <a:gd name="connsiteY5" fmla="*/ 3261820 h 3261820"/>
              <a:gd name="connsiteX6" fmla="*/ 1924557 w 8365511"/>
              <a:gd name="connsiteY6" fmla="*/ 3261820 h 3261820"/>
              <a:gd name="connsiteX7" fmla="*/ 6440954 w 8365511"/>
              <a:gd name="connsiteY7" fmla="*/ 3261820 h 3261820"/>
              <a:gd name="connsiteX8" fmla="*/ 6734601 w 8365511"/>
              <a:gd name="connsiteY8" fmla="*/ 3261820 h 3261820"/>
              <a:gd name="connsiteX9" fmla="*/ 8365511 w 8365511"/>
              <a:gd name="connsiteY9" fmla="*/ 1630910 h 326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5511" h="3261820">
                <a:moveTo>
                  <a:pt x="6734601" y="0"/>
                </a:moveTo>
                <a:lnTo>
                  <a:pt x="6440954" y="0"/>
                </a:lnTo>
                <a:lnTo>
                  <a:pt x="1924557" y="0"/>
                </a:lnTo>
                <a:lnTo>
                  <a:pt x="1630910" y="0"/>
                </a:lnTo>
                <a:lnTo>
                  <a:pt x="0" y="1630910"/>
                </a:lnTo>
                <a:lnTo>
                  <a:pt x="1630910" y="3261820"/>
                </a:lnTo>
                <a:lnTo>
                  <a:pt x="1924557" y="3261820"/>
                </a:lnTo>
                <a:lnTo>
                  <a:pt x="6440954" y="3261820"/>
                </a:lnTo>
                <a:lnTo>
                  <a:pt x="6734601" y="3261820"/>
                </a:lnTo>
                <a:lnTo>
                  <a:pt x="8365511" y="163091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任意多边形 51"/>
          <p:cNvSpPr/>
          <p:nvPr/>
        </p:nvSpPr>
        <p:spPr>
          <a:xfrm flipH="1">
            <a:off x="1677131" y="1756372"/>
            <a:ext cx="8837738" cy="3345256"/>
          </a:xfrm>
          <a:custGeom>
            <a:avLst/>
            <a:gdLst>
              <a:gd name="connsiteX0" fmla="*/ 7135510 w 8801228"/>
              <a:gd name="connsiteY0" fmla="*/ 0 h 3331436"/>
              <a:gd name="connsiteX1" fmla="*/ 6878335 w 8801228"/>
              <a:gd name="connsiteY1" fmla="*/ 0 h 3331436"/>
              <a:gd name="connsiteX2" fmla="*/ 6835596 w 8801228"/>
              <a:gd name="connsiteY2" fmla="*/ 0 h 3331436"/>
              <a:gd name="connsiteX3" fmla="*/ 6578421 w 8801228"/>
              <a:gd name="connsiteY3" fmla="*/ 0 h 3331436"/>
              <a:gd name="connsiteX4" fmla="*/ 2222807 w 8801228"/>
              <a:gd name="connsiteY4" fmla="*/ 0 h 3331436"/>
              <a:gd name="connsiteX5" fmla="*/ 1965632 w 8801228"/>
              <a:gd name="connsiteY5" fmla="*/ 0 h 3331436"/>
              <a:gd name="connsiteX6" fmla="*/ 1922893 w 8801228"/>
              <a:gd name="connsiteY6" fmla="*/ 0 h 3331436"/>
              <a:gd name="connsiteX7" fmla="*/ 1665718 w 8801228"/>
              <a:gd name="connsiteY7" fmla="*/ 0 h 3331436"/>
              <a:gd name="connsiteX8" fmla="*/ 0 w 8801228"/>
              <a:gd name="connsiteY8" fmla="*/ 1665718 h 3331436"/>
              <a:gd name="connsiteX9" fmla="*/ 1665718 w 8801228"/>
              <a:gd name="connsiteY9" fmla="*/ 3331436 h 3331436"/>
              <a:gd name="connsiteX10" fmla="*/ 1922893 w 8801228"/>
              <a:gd name="connsiteY10" fmla="*/ 3331436 h 3331436"/>
              <a:gd name="connsiteX11" fmla="*/ 1965632 w 8801228"/>
              <a:gd name="connsiteY11" fmla="*/ 3331436 h 3331436"/>
              <a:gd name="connsiteX12" fmla="*/ 2222807 w 8801228"/>
              <a:gd name="connsiteY12" fmla="*/ 3331436 h 3331436"/>
              <a:gd name="connsiteX13" fmla="*/ 6578421 w 8801228"/>
              <a:gd name="connsiteY13" fmla="*/ 3331436 h 3331436"/>
              <a:gd name="connsiteX14" fmla="*/ 6835596 w 8801228"/>
              <a:gd name="connsiteY14" fmla="*/ 3331436 h 3331436"/>
              <a:gd name="connsiteX15" fmla="*/ 6878335 w 8801228"/>
              <a:gd name="connsiteY15" fmla="*/ 3331436 h 3331436"/>
              <a:gd name="connsiteX16" fmla="*/ 7135510 w 8801228"/>
              <a:gd name="connsiteY16" fmla="*/ 3331436 h 3331436"/>
              <a:gd name="connsiteX17" fmla="*/ 8801228 w 8801228"/>
              <a:gd name="connsiteY17" fmla="*/ 1665718 h 33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1228" h="3331436">
                <a:moveTo>
                  <a:pt x="7135510" y="0"/>
                </a:moveTo>
                <a:lnTo>
                  <a:pt x="6878335" y="0"/>
                </a:lnTo>
                <a:lnTo>
                  <a:pt x="6835596" y="0"/>
                </a:lnTo>
                <a:lnTo>
                  <a:pt x="6578421" y="0"/>
                </a:lnTo>
                <a:lnTo>
                  <a:pt x="2222807" y="0"/>
                </a:lnTo>
                <a:lnTo>
                  <a:pt x="1965632" y="0"/>
                </a:lnTo>
                <a:lnTo>
                  <a:pt x="1922893" y="0"/>
                </a:lnTo>
                <a:lnTo>
                  <a:pt x="1665718" y="0"/>
                </a:lnTo>
                <a:lnTo>
                  <a:pt x="0" y="1665718"/>
                </a:lnTo>
                <a:lnTo>
                  <a:pt x="1665718" y="3331436"/>
                </a:lnTo>
                <a:lnTo>
                  <a:pt x="1922893" y="3331436"/>
                </a:lnTo>
                <a:lnTo>
                  <a:pt x="1965632" y="3331436"/>
                </a:lnTo>
                <a:lnTo>
                  <a:pt x="2222807" y="3331436"/>
                </a:lnTo>
                <a:lnTo>
                  <a:pt x="6578421" y="3331436"/>
                </a:lnTo>
                <a:lnTo>
                  <a:pt x="6835596" y="3331436"/>
                </a:lnTo>
                <a:lnTo>
                  <a:pt x="6878335" y="3331436"/>
                </a:lnTo>
                <a:lnTo>
                  <a:pt x="7135510" y="3331436"/>
                </a:lnTo>
                <a:lnTo>
                  <a:pt x="8801228" y="1665718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五边形 52"/>
          <p:cNvSpPr/>
          <p:nvPr/>
        </p:nvSpPr>
        <p:spPr>
          <a:xfrm flipH="1">
            <a:off x="10721136" y="2788200"/>
            <a:ext cx="1470864" cy="1281600"/>
          </a:xfrm>
          <a:prstGeom prst="homePlate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KSO_Shape"/>
          <p:cNvSpPr/>
          <p:nvPr/>
        </p:nvSpPr>
        <p:spPr bwMode="auto">
          <a:xfrm>
            <a:off x="5634059" y="6287017"/>
            <a:ext cx="286320" cy="28345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5" name="Freeform 151"/>
          <p:cNvSpPr>
            <a:spLocks noEditPoints="1"/>
          </p:cNvSpPr>
          <p:nvPr/>
        </p:nvSpPr>
        <p:spPr bwMode="auto">
          <a:xfrm>
            <a:off x="4468078" y="6285165"/>
            <a:ext cx="191818" cy="287160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907469" y="6281311"/>
            <a:ext cx="252884" cy="294868"/>
            <a:chOff x="944563" y="3860794"/>
            <a:chExt cx="392112" cy="457207"/>
          </a:xfrm>
          <a:solidFill>
            <a:schemeClr val="bg1">
              <a:alpha val="86000"/>
            </a:schemeClr>
          </a:solidFill>
        </p:grpSpPr>
        <p:sp>
          <p:nvSpPr>
            <p:cNvPr id="57" name="Freeform 12"/>
            <p:cNvSpPr/>
            <p:nvPr/>
          </p:nvSpPr>
          <p:spPr bwMode="auto">
            <a:xfrm>
              <a:off x="1065213" y="3990974"/>
              <a:ext cx="146051" cy="33339"/>
            </a:xfrm>
            <a:custGeom>
              <a:avLst/>
              <a:gdLst>
                <a:gd name="T0" fmla="*/ 11 w 109"/>
                <a:gd name="T1" fmla="*/ 0 h 25"/>
                <a:gd name="T2" fmla="*/ 0 w 109"/>
                <a:gd name="T3" fmla="*/ 10 h 25"/>
                <a:gd name="T4" fmla="*/ 10 w 109"/>
                <a:gd name="T5" fmla="*/ 20 h 25"/>
                <a:gd name="T6" fmla="*/ 98 w 109"/>
                <a:gd name="T7" fmla="*/ 25 h 25"/>
                <a:gd name="T8" fmla="*/ 108 w 109"/>
                <a:gd name="T9" fmla="*/ 16 h 25"/>
                <a:gd name="T10" fmla="*/ 99 w 109"/>
                <a:gd name="T11" fmla="*/ 5 h 25"/>
                <a:gd name="T12" fmla="*/ 11 w 10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">
                  <a:moveTo>
                    <a:pt x="11" y="0"/>
                  </a:moveTo>
                  <a:cubicBezTo>
                    <a:pt x="5" y="0"/>
                    <a:pt x="1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3" y="25"/>
                    <a:pt x="108" y="21"/>
                    <a:pt x="108" y="16"/>
                  </a:cubicBezTo>
                  <a:cubicBezTo>
                    <a:pt x="109" y="10"/>
                    <a:pt x="104" y="6"/>
                    <a:pt x="99" y="5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1063625" y="3860794"/>
              <a:ext cx="141287" cy="125413"/>
            </a:xfrm>
            <a:custGeom>
              <a:avLst/>
              <a:gdLst>
                <a:gd name="T0" fmla="*/ 75 w 89"/>
                <a:gd name="T1" fmla="*/ 79 h 79"/>
                <a:gd name="T2" fmla="*/ 89 w 89"/>
                <a:gd name="T3" fmla="*/ 36 h 79"/>
                <a:gd name="T4" fmla="*/ 63 w 89"/>
                <a:gd name="T5" fmla="*/ 20 h 79"/>
                <a:gd name="T6" fmla="*/ 57 w 89"/>
                <a:gd name="T7" fmla="*/ 57 h 79"/>
                <a:gd name="T8" fmla="*/ 56 w 89"/>
                <a:gd name="T9" fmla="*/ 10 h 79"/>
                <a:gd name="T10" fmla="*/ 42 w 89"/>
                <a:gd name="T11" fmla="*/ 9 h 79"/>
                <a:gd name="T12" fmla="*/ 44 w 89"/>
                <a:gd name="T13" fmla="*/ 53 h 79"/>
                <a:gd name="T14" fmla="*/ 29 w 89"/>
                <a:gd name="T15" fmla="*/ 0 h 79"/>
                <a:gd name="T16" fmla="*/ 0 w 89"/>
                <a:gd name="T17" fmla="*/ 9 h 79"/>
                <a:gd name="T18" fmla="*/ 23 w 89"/>
                <a:gd name="T19" fmla="*/ 73 h 79"/>
                <a:gd name="T20" fmla="*/ 75 w 89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79">
                  <a:moveTo>
                    <a:pt x="75" y="79"/>
                  </a:moveTo>
                  <a:lnTo>
                    <a:pt x="89" y="36"/>
                  </a:lnTo>
                  <a:lnTo>
                    <a:pt x="63" y="20"/>
                  </a:lnTo>
                  <a:lnTo>
                    <a:pt x="57" y="57"/>
                  </a:lnTo>
                  <a:lnTo>
                    <a:pt x="56" y="10"/>
                  </a:lnTo>
                  <a:lnTo>
                    <a:pt x="42" y="9"/>
                  </a:lnTo>
                  <a:lnTo>
                    <a:pt x="44" y="53"/>
                  </a:lnTo>
                  <a:lnTo>
                    <a:pt x="29" y="0"/>
                  </a:lnTo>
                  <a:lnTo>
                    <a:pt x="0" y="9"/>
                  </a:lnTo>
                  <a:lnTo>
                    <a:pt x="23" y="73"/>
                  </a:lnTo>
                  <a:lnTo>
                    <a:pt x="75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14"/>
            <p:cNvSpPr>
              <a:spLocks noEditPoints="1"/>
            </p:cNvSpPr>
            <p:nvPr/>
          </p:nvSpPr>
          <p:spPr bwMode="auto">
            <a:xfrm>
              <a:off x="944563" y="4030664"/>
              <a:ext cx="392112" cy="287337"/>
            </a:xfrm>
            <a:custGeom>
              <a:avLst/>
              <a:gdLst>
                <a:gd name="T0" fmla="*/ 285 w 294"/>
                <a:gd name="T1" fmla="*/ 204 h 215"/>
                <a:gd name="T2" fmla="*/ 261 w 294"/>
                <a:gd name="T3" fmla="*/ 190 h 215"/>
                <a:gd name="T4" fmla="*/ 266 w 294"/>
                <a:gd name="T5" fmla="*/ 153 h 215"/>
                <a:gd name="T6" fmla="*/ 256 w 294"/>
                <a:gd name="T7" fmla="*/ 139 h 215"/>
                <a:gd name="T8" fmla="*/ 266 w 294"/>
                <a:gd name="T9" fmla="*/ 133 h 215"/>
                <a:gd name="T10" fmla="*/ 242 w 294"/>
                <a:gd name="T11" fmla="*/ 60 h 215"/>
                <a:gd name="T12" fmla="*/ 230 w 294"/>
                <a:gd name="T13" fmla="*/ 55 h 215"/>
                <a:gd name="T14" fmla="*/ 229 w 294"/>
                <a:gd name="T15" fmla="*/ 43 h 215"/>
                <a:gd name="T16" fmla="*/ 187 w 294"/>
                <a:gd name="T17" fmla="*/ 4 h 215"/>
                <a:gd name="T18" fmla="*/ 99 w 294"/>
                <a:gd name="T19" fmla="*/ 0 h 215"/>
                <a:gd name="T20" fmla="*/ 46 w 294"/>
                <a:gd name="T21" fmla="*/ 73 h 215"/>
                <a:gd name="T22" fmla="*/ 55 w 294"/>
                <a:gd name="T23" fmla="*/ 80 h 215"/>
                <a:gd name="T24" fmla="*/ 40 w 294"/>
                <a:gd name="T25" fmla="*/ 85 h 215"/>
                <a:gd name="T26" fmla="*/ 29 w 294"/>
                <a:gd name="T27" fmla="*/ 197 h 215"/>
                <a:gd name="T28" fmla="*/ 5 w 294"/>
                <a:gd name="T29" fmla="*/ 200 h 215"/>
                <a:gd name="T30" fmla="*/ 0 w 294"/>
                <a:gd name="T31" fmla="*/ 215 h 215"/>
                <a:gd name="T32" fmla="*/ 294 w 294"/>
                <a:gd name="T33" fmla="*/ 215 h 215"/>
                <a:gd name="T34" fmla="*/ 285 w 294"/>
                <a:gd name="T35" fmla="*/ 204 h 215"/>
                <a:gd name="T36" fmla="*/ 177 w 294"/>
                <a:gd name="T37" fmla="*/ 161 h 215"/>
                <a:gd name="T38" fmla="*/ 153 w 294"/>
                <a:gd name="T39" fmla="*/ 173 h 215"/>
                <a:gd name="T40" fmla="*/ 153 w 294"/>
                <a:gd name="T41" fmla="*/ 184 h 215"/>
                <a:gd name="T42" fmla="*/ 139 w 294"/>
                <a:gd name="T43" fmla="*/ 184 h 215"/>
                <a:gd name="T44" fmla="*/ 139 w 294"/>
                <a:gd name="T45" fmla="*/ 172 h 215"/>
                <a:gd name="T46" fmla="*/ 117 w 294"/>
                <a:gd name="T47" fmla="*/ 163 h 215"/>
                <a:gd name="T48" fmla="*/ 107 w 294"/>
                <a:gd name="T49" fmla="*/ 133 h 215"/>
                <a:gd name="T50" fmla="*/ 107 w 294"/>
                <a:gd name="T51" fmla="*/ 127 h 215"/>
                <a:gd name="T52" fmla="*/ 139 w 294"/>
                <a:gd name="T53" fmla="*/ 127 h 215"/>
                <a:gd name="T54" fmla="*/ 139 w 294"/>
                <a:gd name="T55" fmla="*/ 135 h 215"/>
                <a:gd name="T56" fmla="*/ 140 w 294"/>
                <a:gd name="T57" fmla="*/ 150 h 215"/>
                <a:gd name="T58" fmla="*/ 144 w 294"/>
                <a:gd name="T59" fmla="*/ 153 h 215"/>
                <a:gd name="T60" fmla="*/ 149 w 294"/>
                <a:gd name="T61" fmla="*/ 151 h 215"/>
                <a:gd name="T62" fmla="*/ 150 w 294"/>
                <a:gd name="T63" fmla="*/ 145 h 215"/>
                <a:gd name="T64" fmla="*/ 149 w 294"/>
                <a:gd name="T65" fmla="*/ 130 h 215"/>
                <a:gd name="T66" fmla="*/ 139 w 294"/>
                <a:gd name="T67" fmla="*/ 120 h 215"/>
                <a:gd name="T68" fmla="*/ 119 w 294"/>
                <a:gd name="T69" fmla="*/ 107 h 215"/>
                <a:gd name="T70" fmla="*/ 110 w 294"/>
                <a:gd name="T71" fmla="*/ 95 h 215"/>
                <a:gd name="T72" fmla="*/ 107 w 294"/>
                <a:gd name="T73" fmla="*/ 77 h 215"/>
                <a:gd name="T74" fmla="*/ 115 w 294"/>
                <a:gd name="T75" fmla="*/ 55 h 215"/>
                <a:gd name="T76" fmla="*/ 139 w 294"/>
                <a:gd name="T77" fmla="*/ 45 h 215"/>
                <a:gd name="T78" fmla="*/ 139 w 294"/>
                <a:gd name="T79" fmla="*/ 35 h 215"/>
                <a:gd name="T80" fmla="*/ 153 w 294"/>
                <a:gd name="T81" fmla="*/ 35 h 215"/>
                <a:gd name="T82" fmla="*/ 153 w 294"/>
                <a:gd name="T83" fmla="*/ 45 h 215"/>
                <a:gd name="T84" fmla="*/ 175 w 294"/>
                <a:gd name="T85" fmla="*/ 55 h 215"/>
                <a:gd name="T86" fmla="*/ 182 w 294"/>
                <a:gd name="T87" fmla="*/ 77 h 215"/>
                <a:gd name="T88" fmla="*/ 182 w 294"/>
                <a:gd name="T89" fmla="*/ 83 h 215"/>
                <a:gd name="T90" fmla="*/ 150 w 294"/>
                <a:gd name="T91" fmla="*/ 83 h 215"/>
                <a:gd name="T92" fmla="*/ 150 w 294"/>
                <a:gd name="T93" fmla="*/ 78 h 215"/>
                <a:gd name="T94" fmla="*/ 149 w 294"/>
                <a:gd name="T95" fmla="*/ 67 h 215"/>
                <a:gd name="T96" fmla="*/ 145 w 294"/>
                <a:gd name="T97" fmla="*/ 64 h 215"/>
                <a:gd name="T98" fmla="*/ 140 w 294"/>
                <a:gd name="T99" fmla="*/ 66 h 215"/>
                <a:gd name="T100" fmla="*/ 139 w 294"/>
                <a:gd name="T101" fmla="*/ 73 h 215"/>
                <a:gd name="T102" fmla="*/ 142 w 294"/>
                <a:gd name="T103" fmla="*/ 83 h 215"/>
                <a:gd name="T104" fmla="*/ 159 w 294"/>
                <a:gd name="T105" fmla="*/ 95 h 215"/>
                <a:gd name="T106" fmla="*/ 175 w 294"/>
                <a:gd name="T107" fmla="*/ 106 h 215"/>
                <a:gd name="T108" fmla="*/ 182 w 294"/>
                <a:gd name="T109" fmla="*/ 117 h 215"/>
                <a:gd name="T110" fmla="*/ 185 w 294"/>
                <a:gd name="T111" fmla="*/ 134 h 215"/>
                <a:gd name="T112" fmla="*/ 177 w 294"/>
                <a:gd name="T113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4" h="215">
                  <a:moveTo>
                    <a:pt x="285" y="204"/>
                  </a:moveTo>
                  <a:cubicBezTo>
                    <a:pt x="277" y="199"/>
                    <a:pt x="269" y="195"/>
                    <a:pt x="261" y="190"/>
                  </a:cubicBezTo>
                  <a:cubicBezTo>
                    <a:pt x="264" y="177"/>
                    <a:pt x="266" y="165"/>
                    <a:pt x="266" y="153"/>
                  </a:cubicBezTo>
                  <a:cubicBezTo>
                    <a:pt x="256" y="139"/>
                    <a:pt x="256" y="139"/>
                    <a:pt x="256" y="139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4" y="106"/>
                    <a:pt x="255" y="82"/>
                    <a:pt x="242" y="60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17" y="29"/>
                    <a:pt x="203" y="16"/>
                    <a:pt x="187" y="4"/>
                  </a:cubicBezTo>
                  <a:cubicBezTo>
                    <a:pt x="158" y="3"/>
                    <a:pt x="129" y="1"/>
                    <a:pt x="99" y="0"/>
                  </a:cubicBezTo>
                  <a:cubicBezTo>
                    <a:pt x="78" y="24"/>
                    <a:pt x="60" y="48"/>
                    <a:pt x="46" y="73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24" y="121"/>
                    <a:pt x="18" y="158"/>
                    <a:pt x="29" y="197"/>
                  </a:cubicBezTo>
                  <a:cubicBezTo>
                    <a:pt x="21" y="198"/>
                    <a:pt x="13" y="199"/>
                    <a:pt x="5" y="200"/>
                  </a:cubicBezTo>
                  <a:cubicBezTo>
                    <a:pt x="3" y="205"/>
                    <a:pt x="2" y="210"/>
                    <a:pt x="0" y="215"/>
                  </a:cubicBezTo>
                  <a:cubicBezTo>
                    <a:pt x="98" y="215"/>
                    <a:pt x="196" y="215"/>
                    <a:pt x="294" y="215"/>
                  </a:cubicBezTo>
                  <a:cubicBezTo>
                    <a:pt x="291" y="211"/>
                    <a:pt x="288" y="207"/>
                    <a:pt x="285" y="204"/>
                  </a:cubicBezTo>
                  <a:close/>
                  <a:moveTo>
                    <a:pt x="177" y="161"/>
                  </a:moveTo>
                  <a:cubicBezTo>
                    <a:pt x="172" y="167"/>
                    <a:pt x="164" y="171"/>
                    <a:pt x="153" y="17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9" y="172"/>
                    <a:pt x="139" y="172"/>
                    <a:pt x="139" y="172"/>
                  </a:cubicBezTo>
                  <a:cubicBezTo>
                    <a:pt x="130" y="171"/>
                    <a:pt x="123" y="168"/>
                    <a:pt x="117" y="163"/>
                  </a:cubicBezTo>
                  <a:cubicBezTo>
                    <a:pt x="110" y="157"/>
                    <a:pt x="107" y="147"/>
                    <a:pt x="107" y="1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43"/>
                    <a:pt x="139" y="148"/>
                    <a:pt x="140" y="150"/>
                  </a:cubicBezTo>
                  <a:cubicBezTo>
                    <a:pt x="140" y="152"/>
                    <a:pt x="142" y="153"/>
                    <a:pt x="144" y="153"/>
                  </a:cubicBezTo>
                  <a:cubicBezTo>
                    <a:pt x="146" y="153"/>
                    <a:pt x="148" y="153"/>
                    <a:pt x="149" y="151"/>
                  </a:cubicBezTo>
                  <a:cubicBezTo>
                    <a:pt x="150" y="150"/>
                    <a:pt x="150" y="148"/>
                    <a:pt x="150" y="145"/>
                  </a:cubicBezTo>
                  <a:cubicBezTo>
                    <a:pt x="150" y="138"/>
                    <a:pt x="150" y="133"/>
                    <a:pt x="149" y="130"/>
                  </a:cubicBezTo>
                  <a:cubicBezTo>
                    <a:pt x="148" y="127"/>
                    <a:pt x="145" y="123"/>
                    <a:pt x="139" y="120"/>
                  </a:cubicBezTo>
                  <a:cubicBezTo>
                    <a:pt x="129" y="114"/>
                    <a:pt x="123" y="109"/>
                    <a:pt x="119" y="107"/>
                  </a:cubicBezTo>
                  <a:cubicBezTo>
                    <a:pt x="116" y="104"/>
                    <a:pt x="113" y="100"/>
                    <a:pt x="110" y="95"/>
                  </a:cubicBezTo>
                  <a:cubicBezTo>
                    <a:pt x="108" y="90"/>
                    <a:pt x="107" y="84"/>
                    <a:pt x="107" y="77"/>
                  </a:cubicBezTo>
                  <a:cubicBezTo>
                    <a:pt x="107" y="68"/>
                    <a:pt x="109" y="61"/>
                    <a:pt x="115" y="55"/>
                  </a:cubicBezTo>
                  <a:cubicBezTo>
                    <a:pt x="120" y="50"/>
                    <a:pt x="128" y="47"/>
                    <a:pt x="139" y="4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63" y="47"/>
                    <a:pt x="170" y="50"/>
                    <a:pt x="175" y="55"/>
                  </a:cubicBezTo>
                  <a:cubicBezTo>
                    <a:pt x="180" y="60"/>
                    <a:pt x="182" y="68"/>
                    <a:pt x="182" y="77"/>
                  </a:cubicBezTo>
                  <a:cubicBezTo>
                    <a:pt x="182" y="78"/>
                    <a:pt x="182" y="80"/>
                    <a:pt x="182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50" y="72"/>
                    <a:pt x="150" y="68"/>
                    <a:pt x="149" y="67"/>
                  </a:cubicBezTo>
                  <a:cubicBezTo>
                    <a:pt x="149" y="65"/>
                    <a:pt x="147" y="64"/>
                    <a:pt x="145" y="64"/>
                  </a:cubicBezTo>
                  <a:cubicBezTo>
                    <a:pt x="143" y="64"/>
                    <a:pt x="141" y="65"/>
                    <a:pt x="140" y="66"/>
                  </a:cubicBezTo>
                  <a:cubicBezTo>
                    <a:pt x="139" y="68"/>
                    <a:pt x="139" y="70"/>
                    <a:pt x="139" y="73"/>
                  </a:cubicBezTo>
                  <a:cubicBezTo>
                    <a:pt x="139" y="78"/>
                    <a:pt x="140" y="81"/>
                    <a:pt x="142" y="83"/>
                  </a:cubicBezTo>
                  <a:cubicBezTo>
                    <a:pt x="144" y="85"/>
                    <a:pt x="149" y="89"/>
                    <a:pt x="159" y="95"/>
                  </a:cubicBezTo>
                  <a:cubicBezTo>
                    <a:pt x="167" y="100"/>
                    <a:pt x="172" y="103"/>
                    <a:pt x="175" y="106"/>
                  </a:cubicBezTo>
                  <a:cubicBezTo>
                    <a:pt x="178" y="109"/>
                    <a:pt x="180" y="112"/>
                    <a:pt x="182" y="117"/>
                  </a:cubicBezTo>
                  <a:cubicBezTo>
                    <a:pt x="184" y="122"/>
                    <a:pt x="185" y="127"/>
                    <a:pt x="185" y="134"/>
                  </a:cubicBezTo>
                  <a:cubicBezTo>
                    <a:pt x="185" y="146"/>
                    <a:pt x="183" y="154"/>
                    <a:pt x="177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0" name="Freeform 15"/>
          <p:cNvSpPr>
            <a:spLocks noEditPoints="1"/>
          </p:cNvSpPr>
          <p:nvPr/>
        </p:nvSpPr>
        <p:spPr bwMode="auto">
          <a:xfrm>
            <a:off x="4986487" y="6305805"/>
            <a:ext cx="307082" cy="245880"/>
          </a:xfrm>
          <a:custGeom>
            <a:avLst/>
            <a:gdLst>
              <a:gd name="T0" fmla="*/ 93 w 341"/>
              <a:gd name="T1" fmla="*/ 57 h 272"/>
              <a:gd name="T2" fmla="*/ 318 w 341"/>
              <a:gd name="T3" fmla="*/ 57 h 272"/>
              <a:gd name="T4" fmla="*/ 327 w 341"/>
              <a:gd name="T5" fmla="*/ 59 h 272"/>
              <a:gd name="T6" fmla="*/ 205 w 341"/>
              <a:gd name="T7" fmla="*/ 152 h 272"/>
              <a:gd name="T8" fmla="*/ 82 w 341"/>
              <a:gd name="T9" fmla="*/ 60 h 272"/>
              <a:gd name="T10" fmla="*/ 93 w 341"/>
              <a:gd name="T11" fmla="*/ 57 h 272"/>
              <a:gd name="T12" fmla="*/ 51 w 341"/>
              <a:gd name="T13" fmla="*/ 131 h 272"/>
              <a:gd name="T14" fmla="*/ 58 w 341"/>
              <a:gd name="T15" fmla="*/ 153 h 272"/>
              <a:gd name="T16" fmla="*/ 70 w 341"/>
              <a:gd name="T17" fmla="*/ 153 h 272"/>
              <a:gd name="T18" fmla="*/ 70 w 341"/>
              <a:gd name="T19" fmla="*/ 185 h 272"/>
              <a:gd name="T20" fmla="*/ 0 w 341"/>
              <a:gd name="T21" fmla="*/ 185 h 272"/>
              <a:gd name="T22" fmla="*/ 7 w 341"/>
              <a:gd name="T23" fmla="*/ 207 h 272"/>
              <a:gd name="T24" fmla="*/ 70 w 341"/>
              <a:gd name="T25" fmla="*/ 207 h 272"/>
              <a:gd name="T26" fmla="*/ 71 w 341"/>
              <a:gd name="T27" fmla="*/ 214 h 272"/>
              <a:gd name="T28" fmla="*/ 163 w 341"/>
              <a:gd name="T29" fmla="*/ 147 h 272"/>
              <a:gd name="T30" fmla="*/ 70 w 341"/>
              <a:gd name="T31" fmla="*/ 78 h 272"/>
              <a:gd name="T32" fmla="*/ 70 w 341"/>
              <a:gd name="T33" fmla="*/ 80 h 272"/>
              <a:gd name="T34" fmla="*/ 70 w 341"/>
              <a:gd name="T35" fmla="*/ 131 h 272"/>
              <a:gd name="T36" fmla="*/ 51 w 341"/>
              <a:gd name="T37" fmla="*/ 131 h 272"/>
              <a:gd name="T38" fmla="*/ 46 w 341"/>
              <a:gd name="T39" fmla="*/ 250 h 272"/>
              <a:gd name="T40" fmla="*/ 198 w 341"/>
              <a:gd name="T41" fmla="*/ 250 h 272"/>
              <a:gd name="T42" fmla="*/ 203 w 341"/>
              <a:gd name="T43" fmla="*/ 272 h 272"/>
              <a:gd name="T44" fmla="*/ 51 w 341"/>
              <a:gd name="T45" fmla="*/ 272 h 272"/>
              <a:gd name="T46" fmla="*/ 46 w 341"/>
              <a:gd name="T47" fmla="*/ 250 h 272"/>
              <a:gd name="T48" fmla="*/ 111 w 341"/>
              <a:gd name="T49" fmla="*/ 0 h 272"/>
              <a:gd name="T50" fmla="*/ 264 w 341"/>
              <a:gd name="T51" fmla="*/ 0 h 272"/>
              <a:gd name="T52" fmla="*/ 269 w 341"/>
              <a:gd name="T53" fmla="*/ 21 h 272"/>
              <a:gd name="T54" fmla="*/ 198 w 341"/>
              <a:gd name="T55" fmla="*/ 21 h 272"/>
              <a:gd name="T56" fmla="*/ 203 w 341"/>
              <a:gd name="T57" fmla="*/ 41 h 272"/>
              <a:gd name="T58" fmla="*/ 29 w 341"/>
              <a:gd name="T59" fmla="*/ 41 h 272"/>
              <a:gd name="T60" fmla="*/ 23 w 341"/>
              <a:gd name="T61" fmla="*/ 17 h 272"/>
              <a:gd name="T62" fmla="*/ 115 w 341"/>
              <a:gd name="T63" fmla="*/ 17 h 272"/>
              <a:gd name="T64" fmla="*/ 111 w 341"/>
              <a:gd name="T65" fmla="*/ 0 h 272"/>
              <a:gd name="T66" fmla="*/ 341 w 341"/>
              <a:gd name="T67" fmla="*/ 75 h 272"/>
              <a:gd name="T68" fmla="*/ 249 w 341"/>
              <a:gd name="T69" fmla="*/ 146 h 272"/>
              <a:gd name="T70" fmla="*/ 340 w 341"/>
              <a:gd name="T71" fmla="*/ 213 h 272"/>
              <a:gd name="T72" fmla="*/ 341 w 341"/>
              <a:gd name="T73" fmla="*/ 206 h 272"/>
              <a:gd name="T74" fmla="*/ 341 w 341"/>
              <a:gd name="T75" fmla="*/ 80 h 272"/>
              <a:gd name="T76" fmla="*/ 341 w 341"/>
              <a:gd name="T77" fmla="*/ 75 h 272"/>
              <a:gd name="T78" fmla="*/ 325 w 341"/>
              <a:gd name="T79" fmla="*/ 228 h 272"/>
              <a:gd name="T80" fmla="*/ 318 w 341"/>
              <a:gd name="T81" fmla="*/ 229 h 272"/>
              <a:gd name="T82" fmla="*/ 93 w 341"/>
              <a:gd name="T83" fmla="*/ 229 h 272"/>
              <a:gd name="T84" fmla="*/ 88 w 341"/>
              <a:gd name="T85" fmla="*/ 229 h 272"/>
              <a:gd name="T86" fmla="*/ 181 w 341"/>
              <a:gd name="T87" fmla="*/ 161 h 272"/>
              <a:gd name="T88" fmla="*/ 199 w 341"/>
              <a:gd name="T89" fmla="*/ 174 h 272"/>
              <a:gd name="T90" fmla="*/ 206 w 341"/>
              <a:gd name="T91" fmla="*/ 179 h 272"/>
              <a:gd name="T92" fmla="*/ 212 w 341"/>
              <a:gd name="T93" fmla="*/ 174 h 272"/>
              <a:gd name="T94" fmla="*/ 231 w 341"/>
              <a:gd name="T95" fmla="*/ 160 h 272"/>
              <a:gd name="T96" fmla="*/ 325 w 341"/>
              <a:gd name="T97" fmla="*/ 22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1" h="272">
                <a:moveTo>
                  <a:pt x="93" y="57"/>
                </a:moveTo>
                <a:cubicBezTo>
                  <a:pt x="318" y="57"/>
                  <a:pt x="318" y="57"/>
                  <a:pt x="318" y="57"/>
                </a:cubicBezTo>
                <a:cubicBezTo>
                  <a:pt x="321" y="57"/>
                  <a:pt x="324" y="58"/>
                  <a:pt x="327" y="59"/>
                </a:cubicBezTo>
                <a:cubicBezTo>
                  <a:pt x="205" y="152"/>
                  <a:pt x="205" y="152"/>
                  <a:pt x="205" y="152"/>
                </a:cubicBezTo>
                <a:cubicBezTo>
                  <a:pt x="82" y="60"/>
                  <a:pt x="82" y="60"/>
                  <a:pt x="82" y="60"/>
                </a:cubicBezTo>
                <a:cubicBezTo>
                  <a:pt x="85" y="58"/>
                  <a:pt x="89" y="57"/>
                  <a:pt x="93" y="57"/>
                </a:cubicBezTo>
                <a:close/>
                <a:moveTo>
                  <a:pt x="51" y="131"/>
                </a:moveTo>
                <a:cubicBezTo>
                  <a:pt x="58" y="153"/>
                  <a:pt x="58" y="153"/>
                  <a:pt x="58" y="153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7" y="207"/>
                  <a:pt x="7" y="207"/>
                  <a:pt x="7" y="207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0" y="209"/>
                  <a:pt x="70" y="212"/>
                  <a:pt x="71" y="214"/>
                </a:cubicBezTo>
                <a:cubicBezTo>
                  <a:pt x="163" y="147"/>
                  <a:pt x="163" y="147"/>
                  <a:pt x="163" y="147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8"/>
                  <a:pt x="70" y="79"/>
                  <a:pt x="70" y="80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51" y="131"/>
                  <a:pt x="51" y="131"/>
                  <a:pt x="51" y="131"/>
                </a:cubicBezTo>
                <a:close/>
                <a:moveTo>
                  <a:pt x="46" y="250"/>
                </a:moveTo>
                <a:cubicBezTo>
                  <a:pt x="198" y="250"/>
                  <a:pt x="198" y="250"/>
                  <a:pt x="198" y="250"/>
                </a:cubicBezTo>
                <a:cubicBezTo>
                  <a:pt x="203" y="272"/>
                  <a:pt x="203" y="272"/>
                  <a:pt x="203" y="272"/>
                </a:cubicBezTo>
                <a:cubicBezTo>
                  <a:pt x="51" y="272"/>
                  <a:pt x="51" y="272"/>
                  <a:pt x="51" y="272"/>
                </a:cubicBezTo>
                <a:cubicBezTo>
                  <a:pt x="46" y="250"/>
                  <a:pt x="46" y="250"/>
                  <a:pt x="46" y="250"/>
                </a:cubicBezTo>
                <a:close/>
                <a:moveTo>
                  <a:pt x="111" y="0"/>
                </a:moveTo>
                <a:cubicBezTo>
                  <a:pt x="264" y="0"/>
                  <a:pt x="264" y="0"/>
                  <a:pt x="264" y="0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03" y="41"/>
                  <a:pt x="203" y="41"/>
                  <a:pt x="203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3" y="17"/>
                  <a:pt x="23" y="17"/>
                  <a:pt x="23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341" y="75"/>
                </a:moveTo>
                <a:cubicBezTo>
                  <a:pt x="249" y="146"/>
                  <a:pt x="249" y="146"/>
                  <a:pt x="249" y="146"/>
                </a:cubicBezTo>
                <a:cubicBezTo>
                  <a:pt x="340" y="213"/>
                  <a:pt x="340" y="213"/>
                  <a:pt x="340" y="213"/>
                </a:cubicBezTo>
                <a:cubicBezTo>
                  <a:pt x="341" y="211"/>
                  <a:pt x="341" y="209"/>
                  <a:pt x="341" y="206"/>
                </a:cubicBezTo>
                <a:cubicBezTo>
                  <a:pt x="341" y="80"/>
                  <a:pt x="341" y="80"/>
                  <a:pt x="341" y="80"/>
                </a:cubicBezTo>
                <a:cubicBezTo>
                  <a:pt x="341" y="78"/>
                  <a:pt x="341" y="77"/>
                  <a:pt x="341" y="75"/>
                </a:cubicBezTo>
                <a:close/>
                <a:moveTo>
                  <a:pt x="325" y="228"/>
                </a:moveTo>
                <a:cubicBezTo>
                  <a:pt x="323" y="229"/>
                  <a:pt x="321" y="229"/>
                  <a:pt x="318" y="229"/>
                </a:cubicBezTo>
                <a:cubicBezTo>
                  <a:pt x="93" y="229"/>
                  <a:pt x="93" y="229"/>
                  <a:pt x="93" y="229"/>
                </a:cubicBezTo>
                <a:cubicBezTo>
                  <a:pt x="91" y="229"/>
                  <a:pt x="90" y="229"/>
                  <a:pt x="88" y="229"/>
                </a:cubicBezTo>
                <a:cubicBezTo>
                  <a:pt x="181" y="161"/>
                  <a:pt x="181" y="161"/>
                  <a:pt x="181" y="161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6" y="179"/>
                  <a:pt x="206" y="179"/>
                  <a:pt x="206" y="179"/>
                </a:cubicBezTo>
                <a:cubicBezTo>
                  <a:pt x="212" y="174"/>
                  <a:pt x="212" y="174"/>
                  <a:pt x="212" y="174"/>
                </a:cubicBezTo>
                <a:cubicBezTo>
                  <a:pt x="231" y="160"/>
                  <a:pt x="231" y="160"/>
                  <a:pt x="231" y="160"/>
                </a:cubicBezTo>
                <a:lnTo>
                  <a:pt x="325" y="228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Freeform 17"/>
          <p:cNvSpPr>
            <a:spLocks noEditPoints="1"/>
          </p:cNvSpPr>
          <p:nvPr/>
        </p:nvSpPr>
        <p:spPr bwMode="auto">
          <a:xfrm>
            <a:off x="6261317" y="6299083"/>
            <a:ext cx="310132" cy="259324"/>
          </a:xfrm>
          <a:custGeom>
            <a:avLst/>
            <a:gdLst>
              <a:gd name="T0" fmla="*/ 80 w 349"/>
              <a:gd name="T1" fmla="*/ 247 h 290"/>
              <a:gd name="T2" fmla="*/ 111 w 349"/>
              <a:gd name="T3" fmla="*/ 247 h 290"/>
              <a:gd name="T4" fmla="*/ 111 w 349"/>
              <a:gd name="T5" fmla="*/ 232 h 290"/>
              <a:gd name="T6" fmla="*/ 153 w 349"/>
              <a:gd name="T7" fmla="*/ 232 h 290"/>
              <a:gd name="T8" fmla="*/ 153 w 349"/>
              <a:gd name="T9" fmla="*/ 44 h 290"/>
              <a:gd name="T10" fmla="*/ 76 w 349"/>
              <a:gd name="T11" fmla="*/ 61 h 290"/>
              <a:gd name="T12" fmla="*/ 78 w 349"/>
              <a:gd name="T13" fmla="*/ 69 h 290"/>
              <a:gd name="T14" fmla="*/ 76 w 349"/>
              <a:gd name="T15" fmla="*/ 77 h 290"/>
              <a:gd name="T16" fmla="*/ 121 w 349"/>
              <a:gd name="T17" fmla="*/ 155 h 290"/>
              <a:gd name="T18" fmla="*/ 125 w 349"/>
              <a:gd name="T19" fmla="*/ 155 h 290"/>
              <a:gd name="T20" fmla="*/ 2 w 349"/>
              <a:gd name="T21" fmla="*/ 155 h 290"/>
              <a:gd name="T22" fmla="*/ 6 w 349"/>
              <a:gd name="T23" fmla="*/ 155 h 290"/>
              <a:gd name="T24" fmla="*/ 6 w 349"/>
              <a:gd name="T25" fmla="*/ 155 h 290"/>
              <a:gd name="T26" fmla="*/ 52 w 349"/>
              <a:gd name="T27" fmla="*/ 77 h 290"/>
              <a:gd name="T28" fmla="*/ 50 w 349"/>
              <a:gd name="T29" fmla="*/ 69 h 290"/>
              <a:gd name="T30" fmla="*/ 62 w 349"/>
              <a:gd name="T31" fmla="*/ 55 h 290"/>
              <a:gd name="T32" fmla="*/ 62 w 349"/>
              <a:gd name="T33" fmla="*/ 51 h 290"/>
              <a:gd name="T34" fmla="*/ 155 w 349"/>
              <a:gd name="T35" fmla="*/ 17 h 290"/>
              <a:gd name="T36" fmla="*/ 170 w 349"/>
              <a:gd name="T37" fmla="*/ 2 h 290"/>
              <a:gd name="T38" fmla="*/ 190 w 349"/>
              <a:gd name="T39" fmla="*/ 9 h 290"/>
              <a:gd name="T40" fmla="*/ 288 w 349"/>
              <a:gd name="T41" fmla="*/ 1 h 290"/>
              <a:gd name="T42" fmla="*/ 290 w 349"/>
              <a:gd name="T43" fmla="*/ 4 h 290"/>
              <a:gd name="T44" fmla="*/ 302 w 349"/>
              <a:gd name="T45" fmla="*/ 18 h 290"/>
              <a:gd name="T46" fmla="*/ 300 w 349"/>
              <a:gd name="T47" fmla="*/ 26 h 290"/>
              <a:gd name="T48" fmla="*/ 344 w 349"/>
              <a:gd name="T49" fmla="*/ 104 h 290"/>
              <a:gd name="T50" fmla="*/ 349 w 349"/>
              <a:gd name="T51" fmla="*/ 104 h 290"/>
              <a:gd name="T52" fmla="*/ 226 w 349"/>
              <a:gd name="T53" fmla="*/ 104 h 290"/>
              <a:gd name="T54" fmla="*/ 230 w 349"/>
              <a:gd name="T55" fmla="*/ 104 h 290"/>
              <a:gd name="T56" fmla="*/ 230 w 349"/>
              <a:gd name="T57" fmla="*/ 104 h 290"/>
              <a:gd name="T58" fmla="*/ 276 w 349"/>
              <a:gd name="T59" fmla="*/ 26 h 290"/>
              <a:gd name="T60" fmla="*/ 273 w 349"/>
              <a:gd name="T61" fmla="*/ 18 h 290"/>
              <a:gd name="T62" fmla="*/ 274 w 349"/>
              <a:gd name="T63" fmla="*/ 17 h 290"/>
              <a:gd name="T64" fmla="*/ 196 w 349"/>
              <a:gd name="T65" fmla="*/ 34 h 290"/>
              <a:gd name="T66" fmla="*/ 196 w 349"/>
              <a:gd name="T67" fmla="*/ 232 h 290"/>
              <a:gd name="T68" fmla="*/ 235 w 349"/>
              <a:gd name="T69" fmla="*/ 232 h 290"/>
              <a:gd name="T70" fmla="*/ 235 w 349"/>
              <a:gd name="T71" fmla="*/ 247 h 290"/>
              <a:gd name="T72" fmla="*/ 265 w 349"/>
              <a:gd name="T73" fmla="*/ 247 h 290"/>
              <a:gd name="T74" fmla="*/ 265 w 349"/>
              <a:gd name="T75" fmla="*/ 290 h 290"/>
              <a:gd name="T76" fmla="*/ 80 w 349"/>
              <a:gd name="T77" fmla="*/ 290 h 290"/>
              <a:gd name="T78" fmla="*/ 80 w 349"/>
              <a:gd name="T79" fmla="*/ 247 h 290"/>
              <a:gd name="T80" fmla="*/ 292 w 349"/>
              <a:gd name="T81" fmla="*/ 32 h 290"/>
              <a:gd name="T82" fmla="*/ 288 w 349"/>
              <a:gd name="T83" fmla="*/ 33 h 290"/>
              <a:gd name="T84" fmla="*/ 284 w 349"/>
              <a:gd name="T85" fmla="*/ 32 h 290"/>
              <a:gd name="T86" fmla="*/ 241 w 349"/>
              <a:gd name="T87" fmla="*/ 104 h 290"/>
              <a:gd name="T88" fmla="*/ 333 w 349"/>
              <a:gd name="T89" fmla="*/ 104 h 290"/>
              <a:gd name="T90" fmla="*/ 292 w 349"/>
              <a:gd name="T91" fmla="*/ 32 h 290"/>
              <a:gd name="T92" fmla="*/ 68 w 349"/>
              <a:gd name="T93" fmla="*/ 83 h 290"/>
              <a:gd name="T94" fmla="*/ 64 w 349"/>
              <a:gd name="T95" fmla="*/ 83 h 290"/>
              <a:gd name="T96" fmla="*/ 60 w 349"/>
              <a:gd name="T97" fmla="*/ 83 h 290"/>
              <a:gd name="T98" fmla="*/ 17 w 349"/>
              <a:gd name="T99" fmla="*/ 155 h 290"/>
              <a:gd name="T100" fmla="*/ 110 w 349"/>
              <a:gd name="T101" fmla="*/ 155 h 290"/>
              <a:gd name="T102" fmla="*/ 68 w 349"/>
              <a:gd name="T103" fmla="*/ 83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290">
                <a:moveTo>
                  <a:pt x="80" y="247"/>
                </a:moveTo>
                <a:cubicBezTo>
                  <a:pt x="111" y="247"/>
                  <a:pt x="111" y="247"/>
                  <a:pt x="111" y="247"/>
                </a:cubicBezTo>
                <a:cubicBezTo>
                  <a:pt x="111" y="232"/>
                  <a:pt x="111" y="232"/>
                  <a:pt x="111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76" y="61"/>
                  <a:pt x="76" y="61"/>
                  <a:pt x="76" y="61"/>
                </a:cubicBezTo>
                <a:cubicBezTo>
                  <a:pt x="78" y="63"/>
                  <a:pt x="78" y="66"/>
                  <a:pt x="78" y="69"/>
                </a:cubicBezTo>
                <a:cubicBezTo>
                  <a:pt x="78" y="72"/>
                  <a:pt x="78" y="75"/>
                  <a:pt x="76" y="77"/>
                </a:cubicBezTo>
                <a:cubicBezTo>
                  <a:pt x="121" y="155"/>
                  <a:pt x="121" y="155"/>
                  <a:pt x="121" y="155"/>
                </a:cubicBezTo>
                <a:cubicBezTo>
                  <a:pt x="125" y="155"/>
                  <a:pt x="125" y="155"/>
                  <a:pt x="125" y="155"/>
                </a:cubicBezTo>
                <a:cubicBezTo>
                  <a:pt x="123" y="201"/>
                  <a:pt x="0" y="200"/>
                  <a:pt x="2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52" y="77"/>
                  <a:pt x="52" y="77"/>
                  <a:pt x="52" y="77"/>
                </a:cubicBezTo>
                <a:cubicBezTo>
                  <a:pt x="51" y="75"/>
                  <a:pt x="50" y="72"/>
                  <a:pt x="50" y="69"/>
                </a:cubicBezTo>
                <a:cubicBezTo>
                  <a:pt x="50" y="62"/>
                  <a:pt x="55" y="56"/>
                  <a:pt x="62" y="55"/>
                </a:cubicBezTo>
                <a:cubicBezTo>
                  <a:pt x="62" y="51"/>
                  <a:pt x="62" y="51"/>
                  <a:pt x="62" y="51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6" y="10"/>
                  <a:pt x="162" y="4"/>
                  <a:pt x="170" y="2"/>
                </a:cubicBezTo>
                <a:cubicBezTo>
                  <a:pt x="178" y="0"/>
                  <a:pt x="186" y="3"/>
                  <a:pt x="190" y="9"/>
                </a:cubicBezTo>
                <a:cubicBezTo>
                  <a:pt x="288" y="1"/>
                  <a:pt x="288" y="1"/>
                  <a:pt x="288" y="1"/>
                </a:cubicBezTo>
                <a:cubicBezTo>
                  <a:pt x="290" y="4"/>
                  <a:pt x="290" y="4"/>
                  <a:pt x="290" y="4"/>
                </a:cubicBezTo>
                <a:cubicBezTo>
                  <a:pt x="297" y="5"/>
                  <a:pt x="302" y="11"/>
                  <a:pt x="302" y="18"/>
                </a:cubicBezTo>
                <a:cubicBezTo>
                  <a:pt x="302" y="21"/>
                  <a:pt x="301" y="24"/>
                  <a:pt x="300" y="26"/>
                </a:cubicBezTo>
                <a:cubicBezTo>
                  <a:pt x="344" y="104"/>
                  <a:pt x="344" y="104"/>
                  <a:pt x="344" y="104"/>
                </a:cubicBezTo>
                <a:cubicBezTo>
                  <a:pt x="349" y="104"/>
                  <a:pt x="349" y="104"/>
                  <a:pt x="349" y="104"/>
                </a:cubicBezTo>
                <a:cubicBezTo>
                  <a:pt x="347" y="150"/>
                  <a:pt x="224" y="150"/>
                  <a:pt x="226" y="104"/>
                </a:cubicBezTo>
                <a:cubicBezTo>
                  <a:pt x="230" y="104"/>
                  <a:pt x="230" y="104"/>
                  <a:pt x="230" y="104"/>
                </a:cubicBezTo>
                <a:cubicBezTo>
                  <a:pt x="230" y="104"/>
                  <a:pt x="230" y="104"/>
                  <a:pt x="230" y="104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74" y="24"/>
                  <a:pt x="273" y="21"/>
                  <a:pt x="273" y="18"/>
                </a:cubicBezTo>
                <a:cubicBezTo>
                  <a:pt x="273" y="18"/>
                  <a:pt x="273" y="17"/>
                  <a:pt x="274" y="17"/>
                </a:cubicBezTo>
                <a:cubicBezTo>
                  <a:pt x="196" y="34"/>
                  <a:pt x="196" y="34"/>
                  <a:pt x="196" y="34"/>
                </a:cubicBezTo>
                <a:cubicBezTo>
                  <a:pt x="196" y="232"/>
                  <a:pt x="196" y="232"/>
                  <a:pt x="196" y="232"/>
                </a:cubicBezTo>
                <a:cubicBezTo>
                  <a:pt x="235" y="232"/>
                  <a:pt x="235" y="232"/>
                  <a:pt x="235" y="232"/>
                </a:cubicBezTo>
                <a:cubicBezTo>
                  <a:pt x="235" y="247"/>
                  <a:pt x="235" y="247"/>
                  <a:pt x="235" y="247"/>
                </a:cubicBezTo>
                <a:cubicBezTo>
                  <a:pt x="265" y="247"/>
                  <a:pt x="265" y="247"/>
                  <a:pt x="265" y="247"/>
                </a:cubicBezTo>
                <a:cubicBezTo>
                  <a:pt x="265" y="290"/>
                  <a:pt x="265" y="290"/>
                  <a:pt x="265" y="290"/>
                </a:cubicBezTo>
                <a:cubicBezTo>
                  <a:pt x="80" y="290"/>
                  <a:pt x="80" y="290"/>
                  <a:pt x="80" y="290"/>
                </a:cubicBezTo>
                <a:cubicBezTo>
                  <a:pt x="80" y="247"/>
                  <a:pt x="80" y="247"/>
                  <a:pt x="80" y="247"/>
                </a:cubicBezTo>
                <a:close/>
                <a:moveTo>
                  <a:pt x="292" y="32"/>
                </a:moveTo>
                <a:cubicBezTo>
                  <a:pt x="291" y="32"/>
                  <a:pt x="289" y="33"/>
                  <a:pt x="288" y="33"/>
                </a:cubicBezTo>
                <a:cubicBezTo>
                  <a:pt x="286" y="33"/>
                  <a:pt x="285" y="32"/>
                  <a:pt x="284" y="32"/>
                </a:cubicBezTo>
                <a:cubicBezTo>
                  <a:pt x="241" y="104"/>
                  <a:pt x="241" y="104"/>
                  <a:pt x="241" y="104"/>
                </a:cubicBezTo>
                <a:cubicBezTo>
                  <a:pt x="333" y="104"/>
                  <a:pt x="333" y="104"/>
                  <a:pt x="333" y="104"/>
                </a:cubicBezTo>
                <a:cubicBezTo>
                  <a:pt x="292" y="32"/>
                  <a:pt x="292" y="32"/>
                  <a:pt x="292" y="32"/>
                </a:cubicBezTo>
                <a:close/>
                <a:moveTo>
                  <a:pt x="68" y="83"/>
                </a:moveTo>
                <a:cubicBezTo>
                  <a:pt x="67" y="83"/>
                  <a:pt x="65" y="83"/>
                  <a:pt x="64" y="83"/>
                </a:cubicBezTo>
                <a:cubicBezTo>
                  <a:pt x="63" y="83"/>
                  <a:pt x="61" y="83"/>
                  <a:pt x="60" y="83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110" y="155"/>
                  <a:pt x="110" y="155"/>
                  <a:pt x="110" y="155"/>
                </a:cubicBezTo>
                <a:lnTo>
                  <a:pt x="68" y="83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7497228" y="6320887"/>
            <a:ext cx="315952" cy="215716"/>
            <a:chOff x="4913498" y="4006828"/>
            <a:chExt cx="359542" cy="245478"/>
          </a:xfrm>
          <a:solidFill>
            <a:schemeClr val="bg1">
              <a:alpha val="86000"/>
            </a:schemeClr>
          </a:solidFill>
        </p:grpSpPr>
        <p:sp>
          <p:nvSpPr>
            <p:cNvPr id="63" name="任意多边形 62"/>
            <p:cNvSpPr/>
            <p:nvPr/>
          </p:nvSpPr>
          <p:spPr bwMode="auto">
            <a:xfrm>
              <a:off x="4956891" y="4126421"/>
              <a:ext cx="251679" cy="37860"/>
            </a:xfrm>
            <a:custGeom>
              <a:avLst/>
              <a:gdLst>
                <a:gd name="connsiteX0" fmla="*/ 251679 w 251679"/>
                <a:gd name="connsiteY0" fmla="*/ 1038 h 37860"/>
                <a:gd name="connsiteX1" fmla="*/ 189689 w 251679"/>
                <a:gd name="connsiteY1" fmla="*/ 37860 h 37860"/>
                <a:gd name="connsiteX2" fmla="*/ 251679 w 251679"/>
                <a:gd name="connsiteY2" fmla="*/ 1038 h 37860"/>
                <a:gd name="connsiteX3" fmla="*/ 63229 w 251679"/>
                <a:gd name="connsiteY3" fmla="*/ 1038 h 37860"/>
                <a:gd name="connsiteX4" fmla="*/ 0 w 251679"/>
                <a:gd name="connsiteY4" fmla="*/ 37860 h 37860"/>
                <a:gd name="connsiteX5" fmla="*/ 63229 w 251679"/>
                <a:gd name="connsiteY5" fmla="*/ 1038 h 3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79" h="37860">
                  <a:moveTo>
                    <a:pt x="251679" y="1038"/>
                  </a:moveTo>
                  <a:cubicBezTo>
                    <a:pt x="223784" y="9221"/>
                    <a:pt x="204154" y="22518"/>
                    <a:pt x="189689" y="37860"/>
                  </a:cubicBezTo>
                  <a:cubicBezTo>
                    <a:pt x="191756" y="4107"/>
                    <a:pt x="224817" y="-3053"/>
                    <a:pt x="251679" y="1038"/>
                  </a:cubicBezTo>
                  <a:close/>
                  <a:moveTo>
                    <a:pt x="63229" y="1038"/>
                  </a:moveTo>
                  <a:cubicBezTo>
                    <a:pt x="34206" y="9221"/>
                    <a:pt x="15548" y="22518"/>
                    <a:pt x="0" y="37860"/>
                  </a:cubicBezTo>
                  <a:cubicBezTo>
                    <a:pt x="3109" y="4107"/>
                    <a:pt x="35242" y="-3053"/>
                    <a:pt x="63229" y="10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20"/>
            <p:cNvSpPr>
              <a:spLocks noEditPoints="1"/>
            </p:cNvSpPr>
            <p:nvPr/>
          </p:nvSpPr>
          <p:spPr bwMode="auto">
            <a:xfrm>
              <a:off x="4913498" y="4006828"/>
              <a:ext cx="359542" cy="245478"/>
            </a:xfrm>
            <a:custGeom>
              <a:avLst/>
              <a:gdLst>
                <a:gd name="T0" fmla="*/ 323 w 346"/>
                <a:gd name="T1" fmla="*/ 96 h 235"/>
                <a:gd name="T2" fmla="*/ 306 w 346"/>
                <a:gd name="T3" fmla="*/ 83 h 235"/>
                <a:gd name="T4" fmla="*/ 268 w 346"/>
                <a:gd name="T5" fmla="*/ 37 h 235"/>
                <a:gd name="T6" fmla="*/ 255 w 346"/>
                <a:gd name="T7" fmla="*/ 13 h 235"/>
                <a:gd name="T8" fmla="*/ 255 w 346"/>
                <a:gd name="T9" fmla="*/ 13 h 235"/>
                <a:gd name="T10" fmla="*/ 225 w 346"/>
                <a:gd name="T11" fmla="*/ 0 h 235"/>
                <a:gd name="T12" fmla="*/ 194 w 346"/>
                <a:gd name="T13" fmla="*/ 13 h 235"/>
                <a:gd name="T14" fmla="*/ 194 w 346"/>
                <a:gd name="T15" fmla="*/ 13 h 235"/>
                <a:gd name="T16" fmla="*/ 181 w 346"/>
                <a:gd name="T17" fmla="*/ 44 h 235"/>
                <a:gd name="T18" fmla="*/ 189 w 346"/>
                <a:gd name="T19" fmla="*/ 68 h 235"/>
                <a:gd name="T20" fmla="*/ 189 w 346"/>
                <a:gd name="T21" fmla="*/ 75 h 235"/>
                <a:gd name="T22" fmla="*/ 179 w 346"/>
                <a:gd name="T23" fmla="*/ 75 h 235"/>
                <a:gd name="T24" fmla="*/ 158 w 346"/>
                <a:gd name="T25" fmla="*/ 75 h 235"/>
                <a:gd name="T26" fmla="*/ 158 w 346"/>
                <a:gd name="T27" fmla="*/ 68 h 235"/>
                <a:gd name="T28" fmla="*/ 166 w 346"/>
                <a:gd name="T29" fmla="*/ 44 h 235"/>
                <a:gd name="T30" fmla="*/ 153 w 346"/>
                <a:gd name="T31" fmla="*/ 13 h 235"/>
                <a:gd name="T32" fmla="*/ 153 w 346"/>
                <a:gd name="T33" fmla="*/ 13 h 235"/>
                <a:gd name="T34" fmla="*/ 122 w 346"/>
                <a:gd name="T35" fmla="*/ 0 h 235"/>
                <a:gd name="T36" fmla="*/ 91 w 346"/>
                <a:gd name="T37" fmla="*/ 13 h 235"/>
                <a:gd name="T38" fmla="*/ 91 w 346"/>
                <a:gd name="T39" fmla="*/ 13 h 235"/>
                <a:gd name="T40" fmla="*/ 79 w 346"/>
                <a:gd name="T41" fmla="*/ 37 h 235"/>
                <a:gd name="T42" fmla="*/ 41 w 346"/>
                <a:gd name="T43" fmla="*/ 83 h 235"/>
                <a:gd name="T44" fmla="*/ 24 w 346"/>
                <a:gd name="T45" fmla="*/ 96 h 235"/>
                <a:gd name="T46" fmla="*/ 0 w 346"/>
                <a:gd name="T47" fmla="*/ 153 h 235"/>
                <a:gd name="T48" fmla="*/ 24 w 346"/>
                <a:gd name="T49" fmla="*/ 211 h 235"/>
                <a:gd name="T50" fmla="*/ 82 w 346"/>
                <a:gd name="T51" fmla="*/ 235 h 235"/>
                <a:gd name="T52" fmla="*/ 140 w 346"/>
                <a:gd name="T53" fmla="*/ 211 h 235"/>
                <a:gd name="T54" fmla="*/ 164 w 346"/>
                <a:gd name="T55" fmla="*/ 153 h 235"/>
                <a:gd name="T56" fmla="*/ 157 w 346"/>
                <a:gd name="T57" fmla="*/ 122 h 235"/>
                <a:gd name="T58" fmla="*/ 157 w 346"/>
                <a:gd name="T59" fmla="*/ 114 h 235"/>
                <a:gd name="T60" fmla="*/ 190 w 346"/>
                <a:gd name="T61" fmla="*/ 114 h 235"/>
                <a:gd name="T62" fmla="*/ 190 w 346"/>
                <a:gd name="T63" fmla="*/ 122 h 235"/>
                <a:gd name="T64" fmla="*/ 183 w 346"/>
                <a:gd name="T65" fmla="*/ 153 h 235"/>
                <a:gd name="T66" fmla="*/ 207 w 346"/>
                <a:gd name="T67" fmla="*/ 211 h 235"/>
                <a:gd name="T68" fmla="*/ 265 w 346"/>
                <a:gd name="T69" fmla="*/ 235 h 235"/>
                <a:gd name="T70" fmla="*/ 323 w 346"/>
                <a:gd name="T71" fmla="*/ 211 h 235"/>
                <a:gd name="T72" fmla="*/ 346 w 346"/>
                <a:gd name="T73" fmla="*/ 153 h 235"/>
                <a:gd name="T74" fmla="*/ 323 w 346"/>
                <a:gd name="T75" fmla="*/ 96 h 235"/>
                <a:gd name="T76" fmla="*/ 119 w 346"/>
                <a:gd name="T77" fmla="*/ 191 h 235"/>
                <a:gd name="T78" fmla="*/ 82 w 346"/>
                <a:gd name="T79" fmla="*/ 206 h 235"/>
                <a:gd name="T80" fmla="*/ 45 w 346"/>
                <a:gd name="T81" fmla="*/ 191 h 235"/>
                <a:gd name="T82" fmla="*/ 29 w 346"/>
                <a:gd name="T83" fmla="*/ 153 h 235"/>
                <a:gd name="T84" fmla="*/ 45 w 346"/>
                <a:gd name="T85" fmla="*/ 116 h 235"/>
                <a:gd name="T86" fmla="*/ 82 w 346"/>
                <a:gd name="T87" fmla="*/ 101 h 235"/>
                <a:gd name="T88" fmla="*/ 119 w 346"/>
                <a:gd name="T89" fmla="*/ 116 h 235"/>
                <a:gd name="T90" fmla="*/ 135 w 346"/>
                <a:gd name="T91" fmla="*/ 153 h 235"/>
                <a:gd name="T92" fmla="*/ 119 w 346"/>
                <a:gd name="T93" fmla="*/ 191 h 235"/>
                <a:gd name="T94" fmla="*/ 302 w 346"/>
                <a:gd name="T95" fmla="*/ 191 h 235"/>
                <a:gd name="T96" fmla="*/ 265 w 346"/>
                <a:gd name="T97" fmla="*/ 206 h 235"/>
                <a:gd name="T98" fmla="*/ 228 w 346"/>
                <a:gd name="T99" fmla="*/ 191 h 235"/>
                <a:gd name="T100" fmla="*/ 212 w 346"/>
                <a:gd name="T101" fmla="*/ 153 h 235"/>
                <a:gd name="T102" fmla="*/ 228 w 346"/>
                <a:gd name="T103" fmla="*/ 116 h 235"/>
                <a:gd name="T104" fmla="*/ 265 w 346"/>
                <a:gd name="T105" fmla="*/ 101 h 235"/>
                <a:gd name="T106" fmla="*/ 302 w 346"/>
                <a:gd name="T107" fmla="*/ 116 h 235"/>
                <a:gd name="T108" fmla="*/ 318 w 346"/>
                <a:gd name="T109" fmla="*/ 153 h 235"/>
                <a:gd name="T110" fmla="*/ 302 w 346"/>
                <a:gd name="T111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235">
                  <a:moveTo>
                    <a:pt x="323" y="96"/>
                  </a:moveTo>
                  <a:cubicBezTo>
                    <a:pt x="318" y="91"/>
                    <a:pt x="312" y="87"/>
                    <a:pt x="306" y="83"/>
                  </a:cubicBezTo>
                  <a:cubicBezTo>
                    <a:pt x="268" y="37"/>
                    <a:pt x="268" y="37"/>
                    <a:pt x="268" y="37"/>
                  </a:cubicBezTo>
                  <a:cubicBezTo>
                    <a:pt x="266" y="28"/>
                    <a:pt x="262" y="19"/>
                    <a:pt x="255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48" y="5"/>
                    <a:pt x="237" y="0"/>
                    <a:pt x="225" y="0"/>
                  </a:cubicBezTo>
                  <a:cubicBezTo>
                    <a:pt x="213" y="0"/>
                    <a:pt x="202" y="5"/>
                    <a:pt x="194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86" y="21"/>
                    <a:pt x="181" y="32"/>
                    <a:pt x="181" y="44"/>
                  </a:cubicBezTo>
                  <a:cubicBezTo>
                    <a:pt x="181" y="53"/>
                    <a:pt x="184" y="61"/>
                    <a:pt x="189" y="68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63" y="61"/>
                    <a:pt x="166" y="53"/>
                    <a:pt x="166" y="44"/>
                  </a:cubicBezTo>
                  <a:cubicBezTo>
                    <a:pt x="166" y="32"/>
                    <a:pt x="161" y="21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45" y="5"/>
                    <a:pt x="134" y="0"/>
                    <a:pt x="122" y="0"/>
                  </a:cubicBezTo>
                  <a:cubicBezTo>
                    <a:pt x="110" y="0"/>
                    <a:pt x="99" y="5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5" y="19"/>
                    <a:pt x="81" y="28"/>
                    <a:pt x="79" y="37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5" y="87"/>
                    <a:pt x="29" y="91"/>
                    <a:pt x="24" y="96"/>
                  </a:cubicBezTo>
                  <a:cubicBezTo>
                    <a:pt x="10" y="111"/>
                    <a:pt x="0" y="131"/>
                    <a:pt x="0" y="153"/>
                  </a:cubicBezTo>
                  <a:cubicBezTo>
                    <a:pt x="0" y="176"/>
                    <a:pt x="10" y="196"/>
                    <a:pt x="24" y="211"/>
                  </a:cubicBezTo>
                  <a:cubicBezTo>
                    <a:pt x="39" y="226"/>
                    <a:pt x="59" y="235"/>
                    <a:pt x="82" y="235"/>
                  </a:cubicBezTo>
                  <a:cubicBezTo>
                    <a:pt x="105" y="235"/>
                    <a:pt x="125" y="226"/>
                    <a:pt x="140" y="211"/>
                  </a:cubicBezTo>
                  <a:cubicBezTo>
                    <a:pt x="154" y="196"/>
                    <a:pt x="164" y="176"/>
                    <a:pt x="164" y="153"/>
                  </a:cubicBezTo>
                  <a:cubicBezTo>
                    <a:pt x="164" y="142"/>
                    <a:pt x="161" y="131"/>
                    <a:pt x="157" y="122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186" y="131"/>
                    <a:pt x="183" y="142"/>
                    <a:pt x="183" y="153"/>
                  </a:cubicBezTo>
                  <a:cubicBezTo>
                    <a:pt x="183" y="176"/>
                    <a:pt x="192" y="196"/>
                    <a:pt x="207" y="211"/>
                  </a:cubicBezTo>
                  <a:cubicBezTo>
                    <a:pt x="222" y="226"/>
                    <a:pt x="242" y="235"/>
                    <a:pt x="265" y="235"/>
                  </a:cubicBezTo>
                  <a:cubicBezTo>
                    <a:pt x="287" y="235"/>
                    <a:pt x="308" y="226"/>
                    <a:pt x="323" y="211"/>
                  </a:cubicBezTo>
                  <a:cubicBezTo>
                    <a:pt x="337" y="196"/>
                    <a:pt x="346" y="176"/>
                    <a:pt x="346" y="153"/>
                  </a:cubicBezTo>
                  <a:cubicBezTo>
                    <a:pt x="346" y="131"/>
                    <a:pt x="337" y="111"/>
                    <a:pt x="323" y="96"/>
                  </a:cubicBezTo>
                  <a:close/>
                  <a:moveTo>
                    <a:pt x="119" y="191"/>
                  </a:moveTo>
                  <a:cubicBezTo>
                    <a:pt x="110" y="200"/>
                    <a:pt x="97" y="206"/>
                    <a:pt x="82" y="206"/>
                  </a:cubicBezTo>
                  <a:cubicBezTo>
                    <a:pt x="67" y="206"/>
                    <a:pt x="54" y="200"/>
                    <a:pt x="45" y="191"/>
                  </a:cubicBezTo>
                  <a:cubicBezTo>
                    <a:pt x="35" y="181"/>
                    <a:pt x="29" y="168"/>
                    <a:pt x="29" y="153"/>
                  </a:cubicBezTo>
                  <a:cubicBezTo>
                    <a:pt x="29" y="139"/>
                    <a:pt x="35" y="126"/>
                    <a:pt x="45" y="116"/>
                  </a:cubicBezTo>
                  <a:cubicBezTo>
                    <a:pt x="54" y="107"/>
                    <a:pt x="67" y="101"/>
                    <a:pt x="82" y="101"/>
                  </a:cubicBezTo>
                  <a:cubicBezTo>
                    <a:pt x="97" y="101"/>
                    <a:pt x="110" y="107"/>
                    <a:pt x="119" y="116"/>
                  </a:cubicBezTo>
                  <a:cubicBezTo>
                    <a:pt x="129" y="126"/>
                    <a:pt x="135" y="139"/>
                    <a:pt x="135" y="153"/>
                  </a:cubicBezTo>
                  <a:cubicBezTo>
                    <a:pt x="135" y="168"/>
                    <a:pt x="129" y="181"/>
                    <a:pt x="119" y="191"/>
                  </a:cubicBezTo>
                  <a:close/>
                  <a:moveTo>
                    <a:pt x="302" y="191"/>
                  </a:moveTo>
                  <a:cubicBezTo>
                    <a:pt x="293" y="200"/>
                    <a:pt x="279" y="206"/>
                    <a:pt x="265" y="206"/>
                  </a:cubicBezTo>
                  <a:cubicBezTo>
                    <a:pt x="250" y="206"/>
                    <a:pt x="237" y="200"/>
                    <a:pt x="228" y="191"/>
                  </a:cubicBezTo>
                  <a:cubicBezTo>
                    <a:pt x="218" y="181"/>
                    <a:pt x="212" y="168"/>
                    <a:pt x="212" y="153"/>
                  </a:cubicBezTo>
                  <a:cubicBezTo>
                    <a:pt x="212" y="139"/>
                    <a:pt x="218" y="126"/>
                    <a:pt x="228" y="116"/>
                  </a:cubicBezTo>
                  <a:cubicBezTo>
                    <a:pt x="237" y="107"/>
                    <a:pt x="250" y="101"/>
                    <a:pt x="265" y="101"/>
                  </a:cubicBezTo>
                  <a:cubicBezTo>
                    <a:pt x="279" y="101"/>
                    <a:pt x="293" y="107"/>
                    <a:pt x="302" y="116"/>
                  </a:cubicBezTo>
                  <a:cubicBezTo>
                    <a:pt x="312" y="126"/>
                    <a:pt x="318" y="139"/>
                    <a:pt x="318" y="153"/>
                  </a:cubicBezTo>
                  <a:cubicBezTo>
                    <a:pt x="318" y="168"/>
                    <a:pt x="312" y="181"/>
                    <a:pt x="302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5" name="文本框 9"/>
          <p:cNvSpPr txBox="1"/>
          <p:nvPr/>
        </p:nvSpPr>
        <p:spPr>
          <a:xfrm>
            <a:off x="7473971" y="351057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" name="文本框 9"/>
          <p:cNvSpPr txBox="1"/>
          <p:nvPr/>
        </p:nvSpPr>
        <p:spPr>
          <a:xfrm>
            <a:off x="7473971" y="387505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3" grpId="0"/>
      <p:bldP spid="27" grpId="0"/>
      <p:bldP spid="28" grpId="0"/>
      <p:bldP spid="44" grpId="0" bldLvl="0" animBg="1"/>
      <p:bldP spid="48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60" grpId="0" bldLvl="0" animBg="1"/>
      <p:bldP spid="61" grpId="0" bldLvl="0" animBg="1"/>
      <p:bldP spid="65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1152525" y="2047875"/>
            <a:ext cx="4276725" cy="0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152526" y="4419600"/>
            <a:ext cx="3848100" cy="82694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7229476" y="3032256"/>
            <a:ext cx="3848100" cy="82694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543675" y="5468873"/>
            <a:ext cx="4705349" cy="141352"/>
          </a:xfrm>
          <a:custGeom>
            <a:avLst/>
            <a:gdLst>
              <a:gd name="connsiteX0" fmla="*/ 4276725 w 4276725"/>
              <a:gd name="connsiteY0" fmla="*/ 0 h 0"/>
              <a:gd name="connsiteX1" fmla="*/ 0 w 42767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76725">
                <a:moveTo>
                  <a:pt x="4276725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bg1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412365" y="3032256"/>
            <a:ext cx="1339007" cy="3092320"/>
            <a:chOff x="4412365" y="3032256"/>
            <a:chExt cx="1339007" cy="3092320"/>
          </a:xfrm>
        </p:grpSpPr>
        <p:sp>
          <p:nvSpPr>
            <p:cNvPr id="15" name="任意多边形 14"/>
            <p:cNvSpPr/>
            <p:nvPr/>
          </p:nvSpPr>
          <p:spPr bwMode="auto">
            <a:xfrm>
              <a:off x="4412365" y="3032256"/>
              <a:ext cx="1339007" cy="3092320"/>
            </a:xfrm>
            <a:custGeom>
              <a:avLst/>
              <a:gdLst>
                <a:gd name="connsiteX0" fmla="*/ 1703388 w 1703388"/>
                <a:gd name="connsiteY0" fmla="*/ 3200399 h 3933826"/>
                <a:gd name="connsiteX1" fmla="*/ 854076 w 1703388"/>
                <a:gd name="connsiteY1" fmla="*/ 3933826 h 3933826"/>
                <a:gd name="connsiteX2" fmla="*/ 0 w 1703388"/>
                <a:gd name="connsiteY2" fmla="*/ 3200399 h 3933826"/>
                <a:gd name="connsiteX3" fmla="*/ 420688 w 1703388"/>
                <a:gd name="connsiteY3" fmla="*/ 3200399 h 3933826"/>
                <a:gd name="connsiteX4" fmla="*/ 420688 w 1703388"/>
                <a:gd name="connsiteY4" fmla="*/ 679450 h 3933826"/>
                <a:gd name="connsiteX5" fmla="*/ 1285876 w 1703388"/>
                <a:gd name="connsiteY5" fmla="*/ 0 h 3933826"/>
                <a:gd name="connsiteX6" fmla="*/ 1285876 w 1703388"/>
                <a:gd name="connsiteY6" fmla="*/ 3200399 h 3933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3388" h="3933826">
                  <a:moveTo>
                    <a:pt x="1703388" y="3200399"/>
                  </a:moveTo>
                  <a:lnTo>
                    <a:pt x="854076" y="3933826"/>
                  </a:lnTo>
                  <a:lnTo>
                    <a:pt x="0" y="3200399"/>
                  </a:lnTo>
                  <a:lnTo>
                    <a:pt x="420688" y="3200399"/>
                  </a:lnTo>
                  <a:lnTo>
                    <a:pt x="420688" y="679450"/>
                  </a:lnTo>
                  <a:lnTo>
                    <a:pt x="1285876" y="0"/>
                  </a:lnTo>
                  <a:lnTo>
                    <a:pt x="1285876" y="3200399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716801" y="5225064"/>
              <a:ext cx="729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  <p:sp>
          <p:nvSpPr>
            <p:cNvPr id="17" name="Freeform 14"/>
            <p:cNvSpPr>
              <a:spLocks noChangeAspect="1" noEditPoints="1"/>
            </p:cNvSpPr>
            <p:nvPr/>
          </p:nvSpPr>
          <p:spPr bwMode="auto">
            <a:xfrm>
              <a:off x="4871284" y="3832629"/>
              <a:ext cx="350534" cy="349122"/>
            </a:xfrm>
            <a:custGeom>
              <a:avLst/>
              <a:gdLst>
                <a:gd name="T0" fmla="*/ 359 w 605"/>
                <a:gd name="T1" fmla="*/ 39 h 602"/>
                <a:gd name="T2" fmla="*/ 462 w 605"/>
                <a:gd name="T3" fmla="*/ 85 h 602"/>
                <a:gd name="T4" fmla="*/ 537 w 605"/>
                <a:gd name="T5" fmla="*/ 168 h 602"/>
                <a:gd name="T6" fmla="*/ 572 w 605"/>
                <a:gd name="T7" fmla="*/ 275 h 602"/>
                <a:gd name="T8" fmla="*/ 560 w 605"/>
                <a:gd name="T9" fmla="*/ 387 h 602"/>
                <a:gd name="T10" fmla="*/ 504 w 605"/>
                <a:gd name="T11" fmla="*/ 484 h 602"/>
                <a:gd name="T12" fmla="*/ 413 w 605"/>
                <a:gd name="T13" fmla="*/ 551 h 602"/>
                <a:gd name="T14" fmla="*/ 303 w 605"/>
                <a:gd name="T15" fmla="*/ 574 h 602"/>
                <a:gd name="T16" fmla="*/ 193 w 605"/>
                <a:gd name="T17" fmla="*/ 551 h 602"/>
                <a:gd name="T18" fmla="*/ 102 w 605"/>
                <a:gd name="T19" fmla="*/ 484 h 602"/>
                <a:gd name="T20" fmla="*/ 46 w 605"/>
                <a:gd name="T21" fmla="*/ 387 h 602"/>
                <a:gd name="T22" fmla="*/ 34 w 605"/>
                <a:gd name="T23" fmla="*/ 275 h 602"/>
                <a:gd name="T24" fmla="*/ 69 w 605"/>
                <a:gd name="T25" fmla="*/ 168 h 602"/>
                <a:gd name="T26" fmla="*/ 144 w 605"/>
                <a:gd name="T27" fmla="*/ 85 h 602"/>
                <a:gd name="T28" fmla="*/ 247 w 605"/>
                <a:gd name="T29" fmla="*/ 39 h 602"/>
                <a:gd name="T30" fmla="*/ 359 w 605"/>
                <a:gd name="T31" fmla="*/ 39 h 602"/>
                <a:gd name="T32" fmla="*/ 376 w 605"/>
                <a:gd name="T33" fmla="*/ 379 h 602"/>
                <a:gd name="T34" fmla="*/ 376 w 605"/>
                <a:gd name="T35" fmla="*/ 379 h 602"/>
                <a:gd name="T36" fmla="*/ 412 w 605"/>
                <a:gd name="T37" fmla="*/ 419 h 602"/>
                <a:gd name="T38" fmla="*/ 397 w 605"/>
                <a:gd name="T39" fmla="*/ 332 h 602"/>
                <a:gd name="T40" fmla="*/ 376 w 605"/>
                <a:gd name="T41" fmla="*/ 379 h 602"/>
                <a:gd name="T42" fmla="*/ 186 w 605"/>
                <a:gd name="T43" fmla="*/ 222 h 602"/>
                <a:gd name="T44" fmla="*/ 186 w 605"/>
                <a:gd name="T45" fmla="*/ 222 h 602"/>
                <a:gd name="T46" fmla="*/ 221 w 605"/>
                <a:gd name="T47" fmla="*/ 261 h 602"/>
                <a:gd name="T48" fmla="*/ 207 w 605"/>
                <a:gd name="T49" fmla="*/ 175 h 602"/>
                <a:gd name="T50" fmla="*/ 186 w 605"/>
                <a:gd name="T51" fmla="*/ 222 h 602"/>
                <a:gd name="T52" fmla="*/ 141 w 605"/>
                <a:gd name="T53" fmla="*/ 222 h 602"/>
                <a:gd name="T54" fmla="*/ 141 w 605"/>
                <a:gd name="T55" fmla="*/ 222 h 602"/>
                <a:gd name="T56" fmla="*/ 256 w 605"/>
                <a:gd name="T57" fmla="*/ 162 h 602"/>
                <a:gd name="T58" fmla="*/ 208 w 605"/>
                <a:gd name="T59" fmla="*/ 301 h 602"/>
                <a:gd name="T60" fmla="*/ 141 w 605"/>
                <a:gd name="T61" fmla="*/ 222 h 602"/>
                <a:gd name="T62" fmla="*/ 244 w 605"/>
                <a:gd name="T63" fmla="*/ 460 h 602"/>
                <a:gd name="T64" fmla="*/ 244 w 605"/>
                <a:gd name="T65" fmla="*/ 460 h 602"/>
                <a:gd name="T66" fmla="*/ 201 w 605"/>
                <a:gd name="T67" fmla="*/ 460 h 602"/>
                <a:gd name="T68" fmla="*/ 362 w 605"/>
                <a:gd name="T69" fmla="*/ 141 h 602"/>
                <a:gd name="T70" fmla="*/ 404 w 605"/>
                <a:gd name="T71" fmla="*/ 141 h 602"/>
                <a:gd name="T72" fmla="*/ 244 w 605"/>
                <a:gd name="T73" fmla="*/ 460 h 602"/>
                <a:gd name="T74" fmla="*/ 331 w 605"/>
                <a:gd name="T75" fmla="*/ 379 h 602"/>
                <a:gd name="T76" fmla="*/ 331 w 605"/>
                <a:gd name="T77" fmla="*/ 379 h 602"/>
                <a:gd name="T78" fmla="*/ 446 w 605"/>
                <a:gd name="T79" fmla="*/ 319 h 602"/>
                <a:gd name="T80" fmla="*/ 398 w 605"/>
                <a:gd name="T81" fmla="*/ 459 h 602"/>
                <a:gd name="T82" fmla="*/ 331 w 605"/>
                <a:gd name="T83" fmla="*/ 379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5" h="602">
                  <a:moveTo>
                    <a:pt x="359" y="39"/>
                  </a:moveTo>
                  <a:cubicBezTo>
                    <a:pt x="435" y="31"/>
                    <a:pt x="417" y="22"/>
                    <a:pt x="462" y="85"/>
                  </a:cubicBezTo>
                  <a:cubicBezTo>
                    <a:pt x="535" y="108"/>
                    <a:pt x="521" y="93"/>
                    <a:pt x="537" y="168"/>
                  </a:cubicBezTo>
                  <a:cubicBezTo>
                    <a:pt x="594" y="219"/>
                    <a:pt x="588" y="200"/>
                    <a:pt x="572" y="275"/>
                  </a:cubicBezTo>
                  <a:cubicBezTo>
                    <a:pt x="603" y="345"/>
                    <a:pt x="605" y="325"/>
                    <a:pt x="560" y="387"/>
                  </a:cubicBezTo>
                  <a:cubicBezTo>
                    <a:pt x="560" y="464"/>
                    <a:pt x="570" y="446"/>
                    <a:pt x="504" y="484"/>
                  </a:cubicBezTo>
                  <a:cubicBezTo>
                    <a:pt x="473" y="555"/>
                    <a:pt x="489" y="543"/>
                    <a:pt x="413" y="551"/>
                  </a:cubicBezTo>
                  <a:cubicBezTo>
                    <a:pt x="356" y="602"/>
                    <a:pt x="376" y="598"/>
                    <a:pt x="303" y="574"/>
                  </a:cubicBezTo>
                  <a:cubicBezTo>
                    <a:pt x="230" y="598"/>
                    <a:pt x="250" y="602"/>
                    <a:pt x="193" y="551"/>
                  </a:cubicBezTo>
                  <a:cubicBezTo>
                    <a:pt x="116" y="543"/>
                    <a:pt x="133" y="555"/>
                    <a:pt x="102" y="484"/>
                  </a:cubicBezTo>
                  <a:cubicBezTo>
                    <a:pt x="35" y="446"/>
                    <a:pt x="45" y="464"/>
                    <a:pt x="46" y="387"/>
                  </a:cubicBezTo>
                  <a:cubicBezTo>
                    <a:pt x="0" y="325"/>
                    <a:pt x="2" y="345"/>
                    <a:pt x="34" y="275"/>
                  </a:cubicBezTo>
                  <a:cubicBezTo>
                    <a:pt x="18" y="200"/>
                    <a:pt x="11" y="219"/>
                    <a:pt x="69" y="168"/>
                  </a:cubicBezTo>
                  <a:cubicBezTo>
                    <a:pt x="84" y="93"/>
                    <a:pt x="71" y="108"/>
                    <a:pt x="144" y="85"/>
                  </a:cubicBezTo>
                  <a:cubicBezTo>
                    <a:pt x="189" y="22"/>
                    <a:pt x="170" y="31"/>
                    <a:pt x="247" y="39"/>
                  </a:cubicBezTo>
                  <a:cubicBezTo>
                    <a:pt x="313" y="0"/>
                    <a:pt x="293" y="0"/>
                    <a:pt x="359" y="39"/>
                  </a:cubicBezTo>
                  <a:close/>
                  <a:moveTo>
                    <a:pt x="376" y="379"/>
                  </a:moveTo>
                  <a:lnTo>
                    <a:pt x="376" y="379"/>
                  </a:lnTo>
                  <a:cubicBezTo>
                    <a:pt x="376" y="443"/>
                    <a:pt x="406" y="427"/>
                    <a:pt x="412" y="419"/>
                  </a:cubicBezTo>
                  <a:cubicBezTo>
                    <a:pt x="418" y="409"/>
                    <a:pt x="429" y="332"/>
                    <a:pt x="397" y="332"/>
                  </a:cubicBezTo>
                  <a:cubicBezTo>
                    <a:pt x="378" y="332"/>
                    <a:pt x="376" y="356"/>
                    <a:pt x="376" y="379"/>
                  </a:cubicBezTo>
                  <a:close/>
                  <a:moveTo>
                    <a:pt x="186" y="222"/>
                  </a:moveTo>
                  <a:lnTo>
                    <a:pt x="186" y="222"/>
                  </a:lnTo>
                  <a:cubicBezTo>
                    <a:pt x="186" y="286"/>
                    <a:pt x="217" y="268"/>
                    <a:pt x="221" y="261"/>
                  </a:cubicBezTo>
                  <a:cubicBezTo>
                    <a:pt x="228" y="251"/>
                    <a:pt x="238" y="175"/>
                    <a:pt x="207" y="175"/>
                  </a:cubicBezTo>
                  <a:cubicBezTo>
                    <a:pt x="188" y="175"/>
                    <a:pt x="186" y="199"/>
                    <a:pt x="186" y="222"/>
                  </a:cubicBez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141" y="124"/>
                    <a:pt x="229" y="132"/>
                    <a:pt x="256" y="162"/>
                  </a:cubicBezTo>
                  <a:cubicBezTo>
                    <a:pt x="282" y="190"/>
                    <a:pt x="291" y="301"/>
                    <a:pt x="208" y="301"/>
                  </a:cubicBezTo>
                  <a:cubicBezTo>
                    <a:pt x="160" y="301"/>
                    <a:pt x="141" y="269"/>
                    <a:pt x="141" y="222"/>
                  </a:cubicBezTo>
                  <a:close/>
                  <a:moveTo>
                    <a:pt x="244" y="460"/>
                  </a:moveTo>
                  <a:lnTo>
                    <a:pt x="244" y="460"/>
                  </a:lnTo>
                  <a:cubicBezTo>
                    <a:pt x="230" y="460"/>
                    <a:pt x="216" y="460"/>
                    <a:pt x="201" y="460"/>
                  </a:cubicBezTo>
                  <a:cubicBezTo>
                    <a:pt x="255" y="354"/>
                    <a:pt x="309" y="247"/>
                    <a:pt x="362" y="141"/>
                  </a:cubicBezTo>
                  <a:cubicBezTo>
                    <a:pt x="376" y="141"/>
                    <a:pt x="390" y="141"/>
                    <a:pt x="404" y="141"/>
                  </a:cubicBezTo>
                  <a:cubicBezTo>
                    <a:pt x="351" y="247"/>
                    <a:pt x="298" y="354"/>
                    <a:pt x="244" y="460"/>
                  </a:cubicBezTo>
                  <a:close/>
                  <a:moveTo>
                    <a:pt x="331" y="379"/>
                  </a:moveTo>
                  <a:lnTo>
                    <a:pt x="331" y="379"/>
                  </a:lnTo>
                  <a:cubicBezTo>
                    <a:pt x="331" y="282"/>
                    <a:pt x="419" y="289"/>
                    <a:pt x="446" y="319"/>
                  </a:cubicBezTo>
                  <a:cubicBezTo>
                    <a:pt x="473" y="348"/>
                    <a:pt x="481" y="459"/>
                    <a:pt x="398" y="459"/>
                  </a:cubicBezTo>
                  <a:cubicBezTo>
                    <a:pt x="351" y="459"/>
                    <a:pt x="331" y="427"/>
                    <a:pt x="331" y="3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092475" y="1668293"/>
            <a:ext cx="1336511" cy="2834001"/>
            <a:chOff x="5092475" y="1668293"/>
            <a:chExt cx="1336511" cy="2834001"/>
          </a:xfrm>
        </p:grpSpPr>
        <p:sp>
          <p:nvSpPr>
            <p:cNvPr id="19" name="任意多边形 18"/>
            <p:cNvSpPr/>
            <p:nvPr/>
          </p:nvSpPr>
          <p:spPr bwMode="auto">
            <a:xfrm>
              <a:off x="5092475" y="1668293"/>
              <a:ext cx="1336511" cy="2834001"/>
            </a:xfrm>
            <a:custGeom>
              <a:avLst/>
              <a:gdLst>
                <a:gd name="connsiteX0" fmla="*/ 1700213 w 1700213"/>
                <a:gd name="connsiteY0" fmla="*/ 731838 h 3605212"/>
                <a:gd name="connsiteX1" fmla="*/ 1282701 w 1700213"/>
                <a:gd name="connsiteY1" fmla="*/ 731838 h 3605212"/>
                <a:gd name="connsiteX2" fmla="*/ 1282701 w 1700213"/>
                <a:gd name="connsiteY2" fmla="*/ 3605212 h 3605212"/>
                <a:gd name="connsiteX3" fmla="*/ 420688 w 1700213"/>
                <a:gd name="connsiteY3" fmla="*/ 2925762 h 3605212"/>
                <a:gd name="connsiteX4" fmla="*/ 420688 w 1700213"/>
                <a:gd name="connsiteY4" fmla="*/ 1735137 h 3605212"/>
                <a:gd name="connsiteX5" fmla="*/ 417513 w 1700213"/>
                <a:gd name="connsiteY5" fmla="*/ 1735137 h 3605212"/>
                <a:gd name="connsiteX6" fmla="*/ 417513 w 1700213"/>
                <a:gd name="connsiteY6" fmla="*/ 731838 h 3605212"/>
                <a:gd name="connsiteX7" fmla="*/ 417513 w 1700213"/>
                <a:gd name="connsiteY7" fmla="*/ 731838 h 3605212"/>
                <a:gd name="connsiteX8" fmla="*/ 0 w 1700213"/>
                <a:gd name="connsiteY8" fmla="*/ 731838 h 3605212"/>
                <a:gd name="connsiteX9" fmla="*/ 849313 w 1700213"/>
                <a:gd name="connsiteY9" fmla="*/ 0 h 360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0213" h="3605212">
                  <a:moveTo>
                    <a:pt x="1700213" y="731838"/>
                  </a:moveTo>
                  <a:lnTo>
                    <a:pt x="1282701" y="731838"/>
                  </a:lnTo>
                  <a:lnTo>
                    <a:pt x="1282701" y="3605212"/>
                  </a:lnTo>
                  <a:lnTo>
                    <a:pt x="420688" y="2925762"/>
                  </a:lnTo>
                  <a:lnTo>
                    <a:pt x="420688" y="1735137"/>
                  </a:lnTo>
                  <a:lnTo>
                    <a:pt x="417513" y="1735137"/>
                  </a:lnTo>
                  <a:lnTo>
                    <a:pt x="417513" y="731838"/>
                  </a:lnTo>
                  <a:lnTo>
                    <a:pt x="417513" y="731838"/>
                  </a:lnTo>
                  <a:lnTo>
                    <a:pt x="0" y="731838"/>
                  </a:lnTo>
                  <a:lnTo>
                    <a:pt x="849313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72172" y="2033337"/>
              <a:ext cx="729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  <p:sp>
          <p:nvSpPr>
            <p:cNvPr id="21" name="Freeform 26"/>
            <p:cNvSpPr>
              <a:spLocks noEditPoints="1"/>
            </p:cNvSpPr>
            <p:nvPr/>
          </p:nvSpPr>
          <p:spPr bwMode="auto">
            <a:xfrm>
              <a:off x="5620454" y="3510380"/>
              <a:ext cx="296775" cy="311802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41465" y="1307646"/>
            <a:ext cx="1340254" cy="3537823"/>
            <a:chOff x="6441465" y="1307646"/>
            <a:chExt cx="1340254" cy="3537823"/>
          </a:xfrm>
        </p:grpSpPr>
        <p:sp>
          <p:nvSpPr>
            <p:cNvPr id="23" name="任意多边形 22"/>
            <p:cNvSpPr/>
            <p:nvPr/>
          </p:nvSpPr>
          <p:spPr bwMode="auto">
            <a:xfrm>
              <a:off x="6441465" y="1307646"/>
              <a:ext cx="1340254" cy="3537823"/>
            </a:xfrm>
            <a:custGeom>
              <a:avLst/>
              <a:gdLst>
                <a:gd name="connsiteX0" fmla="*/ 1704975 w 1704975"/>
                <a:gd name="connsiteY0" fmla="*/ 731838 h 4500563"/>
                <a:gd name="connsiteX1" fmla="*/ 1282701 w 1704975"/>
                <a:gd name="connsiteY1" fmla="*/ 731838 h 4500563"/>
                <a:gd name="connsiteX2" fmla="*/ 1282701 w 1704975"/>
                <a:gd name="connsiteY2" fmla="*/ 3816350 h 4500563"/>
                <a:gd name="connsiteX3" fmla="*/ 422276 w 1704975"/>
                <a:gd name="connsiteY3" fmla="*/ 4500563 h 4500563"/>
                <a:gd name="connsiteX4" fmla="*/ 422276 w 1704975"/>
                <a:gd name="connsiteY4" fmla="*/ 731838 h 4500563"/>
                <a:gd name="connsiteX5" fmla="*/ 422275 w 1704975"/>
                <a:gd name="connsiteY5" fmla="*/ 731838 h 4500563"/>
                <a:gd name="connsiteX6" fmla="*/ 0 w 1704975"/>
                <a:gd name="connsiteY6" fmla="*/ 731838 h 4500563"/>
                <a:gd name="connsiteX7" fmla="*/ 850900 w 1704975"/>
                <a:gd name="connsiteY7" fmla="*/ 0 h 450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975" h="4500563">
                  <a:moveTo>
                    <a:pt x="1704975" y="731838"/>
                  </a:moveTo>
                  <a:lnTo>
                    <a:pt x="1282701" y="731838"/>
                  </a:lnTo>
                  <a:lnTo>
                    <a:pt x="1282701" y="3816350"/>
                  </a:lnTo>
                  <a:lnTo>
                    <a:pt x="422276" y="4500563"/>
                  </a:lnTo>
                  <a:lnTo>
                    <a:pt x="422276" y="731838"/>
                  </a:lnTo>
                  <a:lnTo>
                    <a:pt x="422275" y="731838"/>
                  </a:lnTo>
                  <a:lnTo>
                    <a:pt x="0" y="731838"/>
                  </a:lnTo>
                  <a:lnTo>
                    <a:pt x="85090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736758" y="1556394"/>
              <a:ext cx="729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  <p:sp>
          <p:nvSpPr>
            <p:cNvPr id="25" name="Freeform 33"/>
            <p:cNvSpPr>
              <a:spLocks noEditPoints="1"/>
            </p:cNvSpPr>
            <p:nvPr/>
          </p:nvSpPr>
          <p:spPr bwMode="auto">
            <a:xfrm>
              <a:off x="6983863" y="3972519"/>
              <a:ext cx="347256" cy="326132"/>
            </a:xfrm>
            <a:custGeom>
              <a:avLst/>
              <a:gdLst>
                <a:gd name="T0" fmla="*/ 21 w 643"/>
                <a:gd name="T1" fmla="*/ 477 h 603"/>
                <a:gd name="T2" fmla="*/ 459 w 643"/>
                <a:gd name="T3" fmla="*/ 359 h 603"/>
                <a:gd name="T4" fmla="*/ 420 w 643"/>
                <a:gd name="T5" fmla="*/ 494 h 603"/>
                <a:gd name="T6" fmla="*/ 407 w 643"/>
                <a:gd name="T7" fmla="*/ 377 h 603"/>
                <a:gd name="T8" fmla="*/ 408 w 643"/>
                <a:gd name="T9" fmla="*/ 272 h 603"/>
                <a:gd name="T10" fmla="*/ 397 w 643"/>
                <a:gd name="T11" fmla="*/ 276 h 603"/>
                <a:gd name="T12" fmla="*/ 405 w 643"/>
                <a:gd name="T13" fmla="*/ 292 h 603"/>
                <a:gd name="T14" fmla="*/ 415 w 643"/>
                <a:gd name="T15" fmla="*/ 288 h 603"/>
                <a:gd name="T16" fmla="*/ 356 w 643"/>
                <a:gd name="T17" fmla="*/ 302 h 603"/>
                <a:gd name="T18" fmla="*/ 360 w 643"/>
                <a:gd name="T19" fmla="*/ 322 h 603"/>
                <a:gd name="T20" fmla="*/ 368 w 643"/>
                <a:gd name="T21" fmla="*/ 315 h 603"/>
                <a:gd name="T22" fmla="*/ 324 w 643"/>
                <a:gd name="T23" fmla="*/ 341 h 603"/>
                <a:gd name="T24" fmla="*/ 319 w 643"/>
                <a:gd name="T25" fmla="*/ 351 h 603"/>
                <a:gd name="T26" fmla="*/ 335 w 643"/>
                <a:gd name="T27" fmla="*/ 359 h 603"/>
                <a:gd name="T28" fmla="*/ 340 w 643"/>
                <a:gd name="T29" fmla="*/ 349 h 603"/>
                <a:gd name="T30" fmla="*/ 305 w 643"/>
                <a:gd name="T31" fmla="*/ 399 h 603"/>
                <a:gd name="T32" fmla="*/ 322 w 643"/>
                <a:gd name="T33" fmla="*/ 411 h 603"/>
                <a:gd name="T34" fmla="*/ 323 w 643"/>
                <a:gd name="T35" fmla="*/ 400 h 603"/>
                <a:gd name="T36" fmla="*/ 308 w 643"/>
                <a:gd name="T37" fmla="*/ 450 h 603"/>
                <a:gd name="T38" fmla="*/ 311 w 643"/>
                <a:gd name="T39" fmla="*/ 461 h 603"/>
                <a:gd name="T40" fmla="*/ 327 w 643"/>
                <a:gd name="T41" fmla="*/ 455 h 603"/>
                <a:gd name="T42" fmla="*/ 324 w 643"/>
                <a:gd name="T43" fmla="*/ 444 h 603"/>
                <a:gd name="T44" fmla="*/ 332 w 643"/>
                <a:gd name="T45" fmla="*/ 505 h 603"/>
                <a:gd name="T46" fmla="*/ 353 w 643"/>
                <a:gd name="T47" fmla="*/ 503 h 603"/>
                <a:gd name="T48" fmla="*/ 346 w 643"/>
                <a:gd name="T49" fmla="*/ 495 h 603"/>
                <a:gd name="T50" fmla="*/ 367 w 643"/>
                <a:gd name="T51" fmla="*/ 541 h 603"/>
                <a:gd name="T52" fmla="*/ 377 w 643"/>
                <a:gd name="T53" fmla="*/ 547 h 603"/>
                <a:gd name="T54" fmla="*/ 386 w 643"/>
                <a:gd name="T55" fmla="*/ 532 h 603"/>
                <a:gd name="T56" fmla="*/ 377 w 643"/>
                <a:gd name="T57" fmla="*/ 526 h 603"/>
                <a:gd name="T58" fmla="*/ 423 w 643"/>
                <a:gd name="T59" fmla="*/ 566 h 603"/>
                <a:gd name="T60" fmla="*/ 434 w 643"/>
                <a:gd name="T61" fmla="*/ 568 h 603"/>
                <a:gd name="T62" fmla="*/ 427 w 643"/>
                <a:gd name="T63" fmla="*/ 549 h 603"/>
                <a:gd name="T64" fmla="*/ 472 w 643"/>
                <a:gd name="T65" fmla="*/ 569 h 603"/>
                <a:gd name="T66" fmla="*/ 484 w 643"/>
                <a:gd name="T67" fmla="*/ 568 h 603"/>
                <a:gd name="T68" fmla="*/ 483 w 643"/>
                <a:gd name="T69" fmla="*/ 550 h 603"/>
                <a:gd name="T70" fmla="*/ 472 w 643"/>
                <a:gd name="T71" fmla="*/ 552 h 603"/>
                <a:gd name="T72" fmla="*/ 530 w 643"/>
                <a:gd name="T73" fmla="*/ 551 h 603"/>
                <a:gd name="T74" fmla="*/ 540 w 643"/>
                <a:gd name="T75" fmla="*/ 545 h 603"/>
                <a:gd name="T76" fmla="*/ 524 w 643"/>
                <a:gd name="T77" fmla="*/ 535 h 603"/>
                <a:gd name="T78" fmla="*/ 570 w 643"/>
                <a:gd name="T79" fmla="*/ 521 h 603"/>
                <a:gd name="T80" fmla="*/ 577 w 643"/>
                <a:gd name="T81" fmla="*/ 512 h 603"/>
                <a:gd name="T82" fmla="*/ 565 w 643"/>
                <a:gd name="T83" fmla="*/ 499 h 603"/>
                <a:gd name="T84" fmla="*/ 559 w 643"/>
                <a:gd name="T85" fmla="*/ 507 h 603"/>
                <a:gd name="T86" fmla="*/ 601 w 643"/>
                <a:gd name="T87" fmla="*/ 469 h 603"/>
                <a:gd name="T88" fmla="*/ 605 w 643"/>
                <a:gd name="T89" fmla="*/ 457 h 603"/>
                <a:gd name="T90" fmla="*/ 586 w 643"/>
                <a:gd name="T91" fmla="*/ 459 h 603"/>
                <a:gd name="T92" fmla="*/ 610 w 643"/>
                <a:gd name="T93" fmla="*/ 419 h 603"/>
                <a:gd name="T94" fmla="*/ 610 w 643"/>
                <a:gd name="T95" fmla="*/ 408 h 603"/>
                <a:gd name="T96" fmla="*/ 592 w 643"/>
                <a:gd name="T97" fmla="*/ 406 h 603"/>
                <a:gd name="T98" fmla="*/ 593 w 643"/>
                <a:gd name="T99" fmla="*/ 417 h 603"/>
                <a:gd name="T100" fmla="*/ 599 w 643"/>
                <a:gd name="T101" fmla="*/ 358 h 603"/>
                <a:gd name="T102" fmla="*/ 594 w 643"/>
                <a:gd name="T103" fmla="*/ 347 h 603"/>
                <a:gd name="T104" fmla="*/ 581 w 643"/>
                <a:gd name="T105" fmla="*/ 363 h 603"/>
                <a:gd name="T106" fmla="*/ 573 w 643"/>
                <a:gd name="T107" fmla="*/ 316 h 603"/>
                <a:gd name="T108" fmla="*/ 565 w 643"/>
                <a:gd name="T109" fmla="*/ 308 h 603"/>
                <a:gd name="T110" fmla="*/ 550 w 643"/>
                <a:gd name="T111" fmla="*/ 318 h 603"/>
                <a:gd name="T112" fmla="*/ 557 w 643"/>
                <a:gd name="T113" fmla="*/ 326 h 603"/>
                <a:gd name="T114" fmla="*/ 524 w 643"/>
                <a:gd name="T115" fmla="*/ 279 h 603"/>
                <a:gd name="T116" fmla="*/ 513 w 643"/>
                <a:gd name="T117" fmla="*/ 274 h 603"/>
                <a:gd name="T118" fmla="*/ 513 w 643"/>
                <a:gd name="T119" fmla="*/ 293 h 603"/>
                <a:gd name="T120" fmla="*/ 457 w 643"/>
                <a:gd name="T121" fmla="*/ 231 h 603"/>
                <a:gd name="T122" fmla="*/ 358 w 643"/>
                <a:gd name="T123" fmla="*/ 9 h 603"/>
                <a:gd name="T124" fmla="*/ 30 w 643"/>
                <a:gd name="T125" fmla="*/ 15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43" h="603">
                  <a:moveTo>
                    <a:pt x="51" y="448"/>
                  </a:moveTo>
                  <a:cubicBezTo>
                    <a:pt x="83" y="445"/>
                    <a:pt x="115" y="443"/>
                    <a:pt x="147" y="442"/>
                  </a:cubicBezTo>
                  <a:cubicBezTo>
                    <a:pt x="127" y="440"/>
                    <a:pt x="108" y="439"/>
                    <a:pt x="88" y="436"/>
                  </a:cubicBezTo>
                  <a:cubicBezTo>
                    <a:pt x="72" y="435"/>
                    <a:pt x="59" y="423"/>
                    <a:pt x="59" y="407"/>
                  </a:cubicBezTo>
                  <a:cubicBezTo>
                    <a:pt x="59" y="383"/>
                    <a:pt x="59" y="359"/>
                    <a:pt x="59" y="335"/>
                  </a:cubicBezTo>
                  <a:cubicBezTo>
                    <a:pt x="59" y="318"/>
                    <a:pt x="72" y="306"/>
                    <a:pt x="88" y="305"/>
                  </a:cubicBezTo>
                  <a:cubicBezTo>
                    <a:pt x="148" y="299"/>
                    <a:pt x="207" y="297"/>
                    <a:pt x="267" y="298"/>
                  </a:cubicBezTo>
                  <a:cubicBezTo>
                    <a:pt x="245" y="333"/>
                    <a:pt x="233" y="373"/>
                    <a:pt x="233" y="417"/>
                  </a:cubicBezTo>
                  <a:cubicBezTo>
                    <a:pt x="233" y="479"/>
                    <a:pt x="258" y="535"/>
                    <a:pt x="299" y="575"/>
                  </a:cubicBezTo>
                  <a:cubicBezTo>
                    <a:pt x="301" y="578"/>
                    <a:pt x="304" y="581"/>
                    <a:pt x="306" y="583"/>
                  </a:cubicBezTo>
                  <a:cubicBezTo>
                    <a:pt x="221" y="590"/>
                    <a:pt x="136" y="588"/>
                    <a:pt x="51" y="579"/>
                  </a:cubicBezTo>
                  <a:cubicBezTo>
                    <a:pt x="35" y="578"/>
                    <a:pt x="21" y="566"/>
                    <a:pt x="21" y="549"/>
                  </a:cubicBezTo>
                  <a:cubicBezTo>
                    <a:pt x="21" y="526"/>
                    <a:pt x="21" y="501"/>
                    <a:pt x="21" y="477"/>
                  </a:cubicBezTo>
                  <a:cubicBezTo>
                    <a:pt x="21" y="461"/>
                    <a:pt x="35" y="449"/>
                    <a:pt x="51" y="448"/>
                  </a:cubicBezTo>
                  <a:close/>
                  <a:moveTo>
                    <a:pt x="442" y="265"/>
                  </a:moveTo>
                  <a:lnTo>
                    <a:pt x="442" y="265"/>
                  </a:lnTo>
                  <a:cubicBezTo>
                    <a:pt x="454" y="263"/>
                    <a:pt x="467" y="262"/>
                    <a:pt x="479" y="265"/>
                  </a:cubicBezTo>
                  <a:cubicBezTo>
                    <a:pt x="478" y="271"/>
                    <a:pt x="478" y="278"/>
                    <a:pt x="477" y="284"/>
                  </a:cubicBezTo>
                  <a:cubicBezTo>
                    <a:pt x="466" y="283"/>
                    <a:pt x="455" y="283"/>
                    <a:pt x="444" y="284"/>
                  </a:cubicBezTo>
                  <a:cubicBezTo>
                    <a:pt x="443" y="278"/>
                    <a:pt x="443" y="271"/>
                    <a:pt x="442" y="265"/>
                  </a:cubicBezTo>
                  <a:close/>
                  <a:moveTo>
                    <a:pt x="510" y="384"/>
                  </a:moveTo>
                  <a:lnTo>
                    <a:pt x="510" y="384"/>
                  </a:lnTo>
                  <a:lnTo>
                    <a:pt x="467" y="384"/>
                  </a:lnTo>
                  <a:lnTo>
                    <a:pt x="467" y="377"/>
                  </a:lnTo>
                  <a:cubicBezTo>
                    <a:pt x="467" y="369"/>
                    <a:pt x="466" y="364"/>
                    <a:pt x="465" y="362"/>
                  </a:cubicBezTo>
                  <a:cubicBezTo>
                    <a:pt x="464" y="360"/>
                    <a:pt x="462" y="359"/>
                    <a:pt x="459" y="359"/>
                  </a:cubicBezTo>
                  <a:cubicBezTo>
                    <a:pt x="456" y="359"/>
                    <a:pt x="454" y="359"/>
                    <a:pt x="453" y="362"/>
                  </a:cubicBezTo>
                  <a:cubicBezTo>
                    <a:pt x="452" y="364"/>
                    <a:pt x="451" y="367"/>
                    <a:pt x="451" y="371"/>
                  </a:cubicBezTo>
                  <a:cubicBezTo>
                    <a:pt x="451" y="377"/>
                    <a:pt x="452" y="382"/>
                    <a:pt x="455" y="385"/>
                  </a:cubicBezTo>
                  <a:cubicBezTo>
                    <a:pt x="458" y="388"/>
                    <a:pt x="466" y="393"/>
                    <a:pt x="478" y="401"/>
                  </a:cubicBezTo>
                  <a:cubicBezTo>
                    <a:pt x="489" y="407"/>
                    <a:pt x="497" y="413"/>
                    <a:pt x="501" y="416"/>
                  </a:cubicBezTo>
                  <a:cubicBezTo>
                    <a:pt x="505" y="420"/>
                    <a:pt x="508" y="425"/>
                    <a:pt x="511" y="431"/>
                  </a:cubicBezTo>
                  <a:cubicBezTo>
                    <a:pt x="514" y="437"/>
                    <a:pt x="515" y="445"/>
                    <a:pt x="515" y="455"/>
                  </a:cubicBezTo>
                  <a:cubicBezTo>
                    <a:pt x="515" y="471"/>
                    <a:pt x="512" y="483"/>
                    <a:pt x="504" y="491"/>
                  </a:cubicBezTo>
                  <a:cubicBezTo>
                    <a:pt x="497" y="500"/>
                    <a:pt x="485" y="506"/>
                    <a:pt x="471" y="508"/>
                  </a:cubicBezTo>
                  <a:lnTo>
                    <a:pt x="471" y="524"/>
                  </a:lnTo>
                  <a:lnTo>
                    <a:pt x="451" y="524"/>
                  </a:lnTo>
                  <a:lnTo>
                    <a:pt x="451" y="507"/>
                  </a:lnTo>
                  <a:cubicBezTo>
                    <a:pt x="439" y="506"/>
                    <a:pt x="429" y="502"/>
                    <a:pt x="420" y="494"/>
                  </a:cubicBezTo>
                  <a:cubicBezTo>
                    <a:pt x="412" y="486"/>
                    <a:pt x="407" y="473"/>
                    <a:pt x="407" y="453"/>
                  </a:cubicBezTo>
                  <a:lnTo>
                    <a:pt x="407" y="445"/>
                  </a:lnTo>
                  <a:lnTo>
                    <a:pt x="451" y="445"/>
                  </a:lnTo>
                  <a:lnTo>
                    <a:pt x="451" y="456"/>
                  </a:lnTo>
                  <a:cubicBezTo>
                    <a:pt x="451" y="467"/>
                    <a:pt x="451" y="474"/>
                    <a:pt x="452" y="477"/>
                  </a:cubicBezTo>
                  <a:cubicBezTo>
                    <a:pt x="453" y="480"/>
                    <a:pt x="455" y="481"/>
                    <a:pt x="458" y="481"/>
                  </a:cubicBezTo>
                  <a:cubicBezTo>
                    <a:pt x="461" y="481"/>
                    <a:pt x="464" y="480"/>
                    <a:pt x="465" y="478"/>
                  </a:cubicBezTo>
                  <a:cubicBezTo>
                    <a:pt x="466" y="476"/>
                    <a:pt x="467" y="473"/>
                    <a:pt x="467" y="470"/>
                  </a:cubicBezTo>
                  <a:cubicBezTo>
                    <a:pt x="467" y="460"/>
                    <a:pt x="466" y="453"/>
                    <a:pt x="465" y="449"/>
                  </a:cubicBezTo>
                  <a:cubicBezTo>
                    <a:pt x="464" y="445"/>
                    <a:pt x="459" y="440"/>
                    <a:pt x="451" y="435"/>
                  </a:cubicBezTo>
                  <a:cubicBezTo>
                    <a:pt x="438" y="427"/>
                    <a:pt x="429" y="421"/>
                    <a:pt x="424" y="417"/>
                  </a:cubicBezTo>
                  <a:cubicBezTo>
                    <a:pt x="420" y="413"/>
                    <a:pt x="415" y="408"/>
                    <a:pt x="412" y="401"/>
                  </a:cubicBezTo>
                  <a:cubicBezTo>
                    <a:pt x="408" y="393"/>
                    <a:pt x="407" y="385"/>
                    <a:pt x="407" y="377"/>
                  </a:cubicBezTo>
                  <a:cubicBezTo>
                    <a:pt x="407" y="364"/>
                    <a:pt x="410" y="354"/>
                    <a:pt x="418" y="346"/>
                  </a:cubicBezTo>
                  <a:cubicBezTo>
                    <a:pt x="425" y="339"/>
                    <a:pt x="436" y="334"/>
                    <a:pt x="451" y="333"/>
                  </a:cubicBezTo>
                  <a:lnTo>
                    <a:pt x="451" y="319"/>
                  </a:lnTo>
                  <a:lnTo>
                    <a:pt x="471" y="319"/>
                  </a:lnTo>
                  <a:lnTo>
                    <a:pt x="471" y="333"/>
                  </a:lnTo>
                  <a:cubicBezTo>
                    <a:pt x="484" y="334"/>
                    <a:pt x="494" y="339"/>
                    <a:pt x="501" y="346"/>
                  </a:cubicBezTo>
                  <a:cubicBezTo>
                    <a:pt x="507" y="353"/>
                    <a:pt x="511" y="363"/>
                    <a:pt x="511" y="376"/>
                  </a:cubicBezTo>
                  <a:cubicBezTo>
                    <a:pt x="511" y="378"/>
                    <a:pt x="510" y="381"/>
                    <a:pt x="510" y="384"/>
                  </a:cubicBezTo>
                  <a:close/>
                  <a:moveTo>
                    <a:pt x="411" y="271"/>
                  </a:moveTo>
                  <a:lnTo>
                    <a:pt x="411" y="271"/>
                  </a:lnTo>
                  <a:lnTo>
                    <a:pt x="410" y="271"/>
                  </a:lnTo>
                  <a:lnTo>
                    <a:pt x="409" y="271"/>
                  </a:lnTo>
                  <a:lnTo>
                    <a:pt x="408" y="272"/>
                  </a:lnTo>
                  <a:lnTo>
                    <a:pt x="407" y="272"/>
                  </a:lnTo>
                  <a:lnTo>
                    <a:pt x="406" y="272"/>
                  </a:lnTo>
                  <a:lnTo>
                    <a:pt x="405" y="273"/>
                  </a:lnTo>
                  <a:lnTo>
                    <a:pt x="405" y="273"/>
                  </a:lnTo>
                  <a:lnTo>
                    <a:pt x="404" y="273"/>
                  </a:lnTo>
                  <a:lnTo>
                    <a:pt x="403" y="274"/>
                  </a:lnTo>
                  <a:lnTo>
                    <a:pt x="402" y="274"/>
                  </a:lnTo>
                  <a:lnTo>
                    <a:pt x="401" y="274"/>
                  </a:lnTo>
                  <a:lnTo>
                    <a:pt x="400" y="275"/>
                  </a:lnTo>
                  <a:lnTo>
                    <a:pt x="399" y="275"/>
                  </a:lnTo>
                  <a:lnTo>
                    <a:pt x="398" y="275"/>
                  </a:lnTo>
                  <a:lnTo>
                    <a:pt x="398" y="276"/>
                  </a:lnTo>
                  <a:lnTo>
                    <a:pt x="397" y="276"/>
                  </a:lnTo>
                  <a:lnTo>
                    <a:pt x="396" y="277"/>
                  </a:lnTo>
                  <a:lnTo>
                    <a:pt x="395" y="277"/>
                  </a:lnTo>
                  <a:lnTo>
                    <a:pt x="394" y="277"/>
                  </a:lnTo>
                  <a:lnTo>
                    <a:pt x="393" y="278"/>
                  </a:lnTo>
                  <a:lnTo>
                    <a:pt x="393" y="278"/>
                  </a:lnTo>
                  <a:lnTo>
                    <a:pt x="401" y="294"/>
                  </a:lnTo>
                  <a:lnTo>
                    <a:pt x="401" y="294"/>
                  </a:lnTo>
                  <a:lnTo>
                    <a:pt x="401" y="293"/>
                  </a:lnTo>
                  <a:lnTo>
                    <a:pt x="402" y="293"/>
                  </a:lnTo>
                  <a:lnTo>
                    <a:pt x="403" y="293"/>
                  </a:lnTo>
                  <a:lnTo>
                    <a:pt x="404" y="292"/>
                  </a:lnTo>
                  <a:lnTo>
                    <a:pt x="404" y="292"/>
                  </a:lnTo>
                  <a:lnTo>
                    <a:pt x="405" y="292"/>
                  </a:lnTo>
                  <a:lnTo>
                    <a:pt x="406" y="291"/>
                  </a:lnTo>
                  <a:lnTo>
                    <a:pt x="407" y="291"/>
                  </a:lnTo>
                  <a:lnTo>
                    <a:pt x="407" y="291"/>
                  </a:lnTo>
                  <a:lnTo>
                    <a:pt x="408" y="290"/>
                  </a:lnTo>
                  <a:lnTo>
                    <a:pt x="409" y="290"/>
                  </a:lnTo>
                  <a:lnTo>
                    <a:pt x="410" y="290"/>
                  </a:lnTo>
                  <a:lnTo>
                    <a:pt x="411" y="290"/>
                  </a:lnTo>
                  <a:lnTo>
                    <a:pt x="411" y="289"/>
                  </a:lnTo>
                  <a:lnTo>
                    <a:pt x="412" y="289"/>
                  </a:lnTo>
                  <a:lnTo>
                    <a:pt x="413" y="289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5" y="288"/>
                  </a:lnTo>
                  <a:lnTo>
                    <a:pt x="416" y="288"/>
                  </a:lnTo>
                  <a:lnTo>
                    <a:pt x="411" y="271"/>
                  </a:lnTo>
                  <a:close/>
                  <a:moveTo>
                    <a:pt x="361" y="297"/>
                  </a:moveTo>
                  <a:lnTo>
                    <a:pt x="361" y="297"/>
                  </a:lnTo>
                  <a:lnTo>
                    <a:pt x="361" y="297"/>
                  </a:lnTo>
                  <a:lnTo>
                    <a:pt x="360" y="298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8" y="300"/>
                  </a:lnTo>
                  <a:lnTo>
                    <a:pt x="358" y="300"/>
                  </a:lnTo>
                  <a:lnTo>
                    <a:pt x="357" y="301"/>
                  </a:lnTo>
                  <a:lnTo>
                    <a:pt x="356" y="302"/>
                  </a:lnTo>
                  <a:lnTo>
                    <a:pt x="356" y="302"/>
                  </a:lnTo>
                  <a:lnTo>
                    <a:pt x="355" y="303"/>
                  </a:lnTo>
                  <a:lnTo>
                    <a:pt x="354" y="304"/>
                  </a:lnTo>
                  <a:lnTo>
                    <a:pt x="354" y="304"/>
                  </a:lnTo>
                  <a:lnTo>
                    <a:pt x="353" y="305"/>
                  </a:lnTo>
                  <a:lnTo>
                    <a:pt x="352" y="305"/>
                  </a:lnTo>
                  <a:lnTo>
                    <a:pt x="352" y="306"/>
                  </a:lnTo>
                  <a:lnTo>
                    <a:pt x="351" y="307"/>
                  </a:lnTo>
                  <a:lnTo>
                    <a:pt x="350" y="307"/>
                  </a:lnTo>
                  <a:lnTo>
                    <a:pt x="350" y="308"/>
                  </a:lnTo>
                  <a:lnTo>
                    <a:pt x="349" y="309"/>
                  </a:lnTo>
                  <a:lnTo>
                    <a:pt x="348" y="309"/>
                  </a:lnTo>
                  <a:lnTo>
                    <a:pt x="348" y="310"/>
                  </a:lnTo>
                  <a:lnTo>
                    <a:pt x="360" y="322"/>
                  </a:lnTo>
                  <a:lnTo>
                    <a:pt x="361" y="322"/>
                  </a:lnTo>
                  <a:lnTo>
                    <a:pt x="361" y="321"/>
                  </a:lnTo>
                  <a:lnTo>
                    <a:pt x="362" y="320"/>
                  </a:lnTo>
                  <a:lnTo>
                    <a:pt x="363" y="320"/>
                  </a:lnTo>
                  <a:lnTo>
                    <a:pt x="363" y="319"/>
                  </a:lnTo>
                  <a:lnTo>
                    <a:pt x="364" y="319"/>
                  </a:lnTo>
                  <a:lnTo>
                    <a:pt x="364" y="318"/>
                  </a:lnTo>
                  <a:lnTo>
                    <a:pt x="365" y="318"/>
                  </a:lnTo>
                  <a:lnTo>
                    <a:pt x="365" y="317"/>
                  </a:lnTo>
                  <a:lnTo>
                    <a:pt x="366" y="317"/>
                  </a:lnTo>
                  <a:lnTo>
                    <a:pt x="367" y="316"/>
                  </a:lnTo>
                  <a:lnTo>
                    <a:pt x="367" y="315"/>
                  </a:lnTo>
                  <a:lnTo>
                    <a:pt x="368" y="315"/>
                  </a:lnTo>
                  <a:lnTo>
                    <a:pt x="368" y="314"/>
                  </a:lnTo>
                  <a:lnTo>
                    <a:pt x="369" y="314"/>
                  </a:lnTo>
                  <a:lnTo>
                    <a:pt x="370" y="313"/>
                  </a:lnTo>
                  <a:lnTo>
                    <a:pt x="370" y="313"/>
                  </a:lnTo>
                  <a:lnTo>
                    <a:pt x="371" y="312"/>
                  </a:lnTo>
                  <a:lnTo>
                    <a:pt x="372" y="312"/>
                  </a:lnTo>
                  <a:lnTo>
                    <a:pt x="372" y="311"/>
                  </a:lnTo>
                  <a:lnTo>
                    <a:pt x="373" y="311"/>
                  </a:lnTo>
                  <a:lnTo>
                    <a:pt x="361" y="297"/>
                  </a:lnTo>
                  <a:close/>
                  <a:moveTo>
                    <a:pt x="325" y="339"/>
                  </a:moveTo>
                  <a:lnTo>
                    <a:pt x="325" y="339"/>
                  </a:lnTo>
                  <a:lnTo>
                    <a:pt x="325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3" y="342"/>
                  </a:lnTo>
                  <a:lnTo>
                    <a:pt x="323" y="343"/>
                  </a:lnTo>
                  <a:lnTo>
                    <a:pt x="323" y="344"/>
                  </a:lnTo>
                  <a:lnTo>
                    <a:pt x="322" y="345"/>
                  </a:lnTo>
                  <a:lnTo>
                    <a:pt x="322" y="345"/>
                  </a:lnTo>
                  <a:lnTo>
                    <a:pt x="321" y="346"/>
                  </a:lnTo>
                  <a:lnTo>
                    <a:pt x="321" y="347"/>
                  </a:lnTo>
                  <a:lnTo>
                    <a:pt x="320" y="348"/>
                  </a:lnTo>
                  <a:lnTo>
                    <a:pt x="320" y="349"/>
                  </a:lnTo>
                  <a:lnTo>
                    <a:pt x="320" y="350"/>
                  </a:lnTo>
                  <a:lnTo>
                    <a:pt x="319" y="350"/>
                  </a:lnTo>
                  <a:lnTo>
                    <a:pt x="319" y="351"/>
                  </a:lnTo>
                  <a:lnTo>
                    <a:pt x="318" y="352"/>
                  </a:lnTo>
                  <a:lnTo>
                    <a:pt x="318" y="353"/>
                  </a:lnTo>
                  <a:lnTo>
                    <a:pt x="318" y="354"/>
                  </a:lnTo>
                  <a:lnTo>
                    <a:pt x="317" y="355"/>
                  </a:lnTo>
                  <a:lnTo>
                    <a:pt x="317" y="356"/>
                  </a:lnTo>
                  <a:lnTo>
                    <a:pt x="317" y="356"/>
                  </a:lnTo>
                  <a:lnTo>
                    <a:pt x="333" y="363"/>
                  </a:lnTo>
                  <a:lnTo>
                    <a:pt x="333" y="363"/>
                  </a:lnTo>
                  <a:lnTo>
                    <a:pt x="333" y="362"/>
                  </a:lnTo>
                  <a:lnTo>
                    <a:pt x="334" y="361"/>
                  </a:lnTo>
                  <a:lnTo>
                    <a:pt x="334" y="360"/>
                  </a:lnTo>
                  <a:lnTo>
                    <a:pt x="334" y="360"/>
                  </a:lnTo>
                  <a:lnTo>
                    <a:pt x="335" y="359"/>
                  </a:lnTo>
                  <a:lnTo>
                    <a:pt x="335" y="358"/>
                  </a:lnTo>
                  <a:lnTo>
                    <a:pt x="335" y="357"/>
                  </a:lnTo>
                  <a:lnTo>
                    <a:pt x="336" y="357"/>
                  </a:lnTo>
                  <a:lnTo>
                    <a:pt x="336" y="356"/>
                  </a:lnTo>
                  <a:lnTo>
                    <a:pt x="336" y="355"/>
                  </a:lnTo>
                  <a:lnTo>
                    <a:pt x="337" y="354"/>
                  </a:lnTo>
                  <a:lnTo>
                    <a:pt x="337" y="354"/>
                  </a:lnTo>
                  <a:lnTo>
                    <a:pt x="338" y="353"/>
                  </a:lnTo>
                  <a:lnTo>
                    <a:pt x="338" y="352"/>
                  </a:lnTo>
                  <a:lnTo>
                    <a:pt x="338" y="351"/>
                  </a:lnTo>
                  <a:lnTo>
                    <a:pt x="339" y="351"/>
                  </a:lnTo>
                  <a:lnTo>
                    <a:pt x="339" y="350"/>
                  </a:lnTo>
                  <a:lnTo>
                    <a:pt x="340" y="349"/>
                  </a:lnTo>
                  <a:lnTo>
                    <a:pt x="340" y="349"/>
                  </a:lnTo>
                  <a:lnTo>
                    <a:pt x="340" y="348"/>
                  </a:lnTo>
                  <a:lnTo>
                    <a:pt x="325" y="339"/>
                  </a:lnTo>
                  <a:close/>
                  <a:moveTo>
                    <a:pt x="306" y="392"/>
                  </a:moveTo>
                  <a:lnTo>
                    <a:pt x="306" y="392"/>
                  </a:lnTo>
                  <a:lnTo>
                    <a:pt x="306" y="393"/>
                  </a:lnTo>
                  <a:lnTo>
                    <a:pt x="306" y="394"/>
                  </a:lnTo>
                  <a:lnTo>
                    <a:pt x="306" y="394"/>
                  </a:lnTo>
                  <a:lnTo>
                    <a:pt x="306" y="395"/>
                  </a:lnTo>
                  <a:lnTo>
                    <a:pt x="305" y="396"/>
                  </a:lnTo>
                  <a:lnTo>
                    <a:pt x="305" y="397"/>
                  </a:lnTo>
                  <a:lnTo>
                    <a:pt x="305" y="398"/>
                  </a:lnTo>
                  <a:lnTo>
                    <a:pt x="305" y="399"/>
                  </a:lnTo>
                  <a:lnTo>
                    <a:pt x="305" y="400"/>
                  </a:lnTo>
                  <a:lnTo>
                    <a:pt x="305" y="401"/>
                  </a:lnTo>
                  <a:lnTo>
                    <a:pt x="305" y="402"/>
                  </a:lnTo>
                  <a:lnTo>
                    <a:pt x="305" y="403"/>
                  </a:lnTo>
                  <a:lnTo>
                    <a:pt x="305" y="404"/>
                  </a:lnTo>
                  <a:lnTo>
                    <a:pt x="304" y="405"/>
                  </a:lnTo>
                  <a:lnTo>
                    <a:pt x="304" y="406"/>
                  </a:lnTo>
                  <a:lnTo>
                    <a:pt x="304" y="407"/>
                  </a:lnTo>
                  <a:lnTo>
                    <a:pt x="304" y="408"/>
                  </a:lnTo>
                  <a:lnTo>
                    <a:pt x="304" y="409"/>
                  </a:lnTo>
                  <a:lnTo>
                    <a:pt x="304" y="410"/>
                  </a:lnTo>
                  <a:lnTo>
                    <a:pt x="304" y="410"/>
                  </a:lnTo>
                  <a:lnTo>
                    <a:pt x="322" y="411"/>
                  </a:lnTo>
                  <a:lnTo>
                    <a:pt x="322" y="411"/>
                  </a:lnTo>
                  <a:lnTo>
                    <a:pt x="322" y="410"/>
                  </a:lnTo>
                  <a:lnTo>
                    <a:pt x="322" y="409"/>
                  </a:lnTo>
                  <a:lnTo>
                    <a:pt x="322" y="408"/>
                  </a:lnTo>
                  <a:lnTo>
                    <a:pt x="322" y="407"/>
                  </a:lnTo>
                  <a:lnTo>
                    <a:pt x="322" y="406"/>
                  </a:lnTo>
                  <a:lnTo>
                    <a:pt x="322" y="406"/>
                  </a:lnTo>
                  <a:lnTo>
                    <a:pt x="322" y="405"/>
                  </a:lnTo>
                  <a:lnTo>
                    <a:pt x="322" y="404"/>
                  </a:lnTo>
                  <a:lnTo>
                    <a:pt x="322" y="403"/>
                  </a:lnTo>
                  <a:lnTo>
                    <a:pt x="322" y="402"/>
                  </a:lnTo>
                  <a:lnTo>
                    <a:pt x="323" y="401"/>
                  </a:lnTo>
                  <a:lnTo>
                    <a:pt x="323" y="400"/>
                  </a:lnTo>
                  <a:lnTo>
                    <a:pt x="323" y="400"/>
                  </a:lnTo>
                  <a:lnTo>
                    <a:pt x="323" y="399"/>
                  </a:lnTo>
                  <a:lnTo>
                    <a:pt x="323" y="398"/>
                  </a:lnTo>
                  <a:lnTo>
                    <a:pt x="323" y="397"/>
                  </a:lnTo>
                  <a:lnTo>
                    <a:pt x="323" y="396"/>
                  </a:lnTo>
                  <a:lnTo>
                    <a:pt x="323" y="395"/>
                  </a:lnTo>
                  <a:lnTo>
                    <a:pt x="323" y="395"/>
                  </a:lnTo>
                  <a:lnTo>
                    <a:pt x="306" y="392"/>
                  </a:lnTo>
                  <a:close/>
                  <a:moveTo>
                    <a:pt x="307" y="447"/>
                  </a:moveTo>
                  <a:lnTo>
                    <a:pt x="307" y="447"/>
                  </a:lnTo>
                  <a:lnTo>
                    <a:pt x="307" y="448"/>
                  </a:lnTo>
                  <a:lnTo>
                    <a:pt x="307" y="449"/>
                  </a:lnTo>
                  <a:lnTo>
                    <a:pt x="308" y="450"/>
                  </a:lnTo>
                  <a:lnTo>
                    <a:pt x="308" y="450"/>
                  </a:lnTo>
                  <a:lnTo>
                    <a:pt x="308" y="451"/>
                  </a:lnTo>
                  <a:lnTo>
                    <a:pt x="308" y="452"/>
                  </a:lnTo>
                  <a:lnTo>
                    <a:pt x="308" y="453"/>
                  </a:lnTo>
                  <a:lnTo>
                    <a:pt x="309" y="454"/>
                  </a:lnTo>
                  <a:lnTo>
                    <a:pt x="309" y="455"/>
                  </a:lnTo>
                  <a:lnTo>
                    <a:pt x="309" y="456"/>
                  </a:lnTo>
                  <a:lnTo>
                    <a:pt x="309" y="457"/>
                  </a:lnTo>
                  <a:lnTo>
                    <a:pt x="310" y="458"/>
                  </a:lnTo>
                  <a:lnTo>
                    <a:pt x="310" y="459"/>
                  </a:lnTo>
                  <a:lnTo>
                    <a:pt x="310" y="460"/>
                  </a:lnTo>
                  <a:lnTo>
                    <a:pt x="310" y="461"/>
                  </a:lnTo>
                  <a:lnTo>
                    <a:pt x="311" y="461"/>
                  </a:lnTo>
                  <a:lnTo>
                    <a:pt x="311" y="462"/>
                  </a:lnTo>
                  <a:lnTo>
                    <a:pt x="311" y="463"/>
                  </a:lnTo>
                  <a:lnTo>
                    <a:pt x="312" y="464"/>
                  </a:lnTo>
                  <a:lnTo>
                    <a:pt x="312" y="465"/>
                  </a:lnTo>
                  <a:lnTo>
                    <a:pt x="312" y="465"/>
                  </a:lnTo>
                  <a:lnTo>
                    <a:pt x="329" y="460"/>
                  </a:lnTo>
                  <a:lnTo>
                    <a:pt x="328" y="459"/>
                  </a:lnTo>
                  <a:lnTo>
                    <a:pt x="328" y="459"/>
                  </a:lnTo>
                  <a:lnTo>
                    <a:pt x="328" y="458"/>
                  </a:lnTo>
                  <a:lnTo>
                    <a:pt x="328" y="457"/>
                  </a:lnTo>
                  <a:lnTo>
                    <a:pt x="328" y="456"/>
                  </a:lnTo>
                  <a:lnTo>
                    <a:pt x="327" y="456"/>
                  </a:lnTo>
                  <a:lnTo>
                    <a:pt x="327" y="455"/>
                  </a:lnTo>
                  <a:lnTo>
                    <a:pt x="327" y="454"/>
                  </a:lnTo>
                  <a:lnTo>
                    <a:pt x="327" y="453"/>
                  </a:lnTo>
                  <a:lnTo>
                    <a:pt x="326" y="452"/>
                  </a:lnTo>
                  <a:lnTo>
                    <a:pt x="326" y="452"/>
                  </a:lnTo>
                  <a:lnTo>
                    <a:pt x="326" y="451"/>
                  </a:lnTo>
                  <a:lnTo>
                    <a:pt x="326" y="450"/>
                  </a:lnTo>
                  <a:lnTo>
                    <a:pt x="325" y="449"/>
                  </a:lnTo>
                  <a:lnTo>
                    <a:pt x="325" y="448"/>
                  </a:lnTo>
                  <a:lnTo>
                    <a:pt x="325" y="447"/>
                  </a:lnTo>
                  <a:lnTo>
                    <a:pt x="325" y="447"/>
                  </a:lnTo>
                  <a:lnTo>
                    <a:pt x="325" y="446"/>
                  </a:lnTo>
                  <a:lnTo>
                    <a:pt x="325" y="445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07" y="447"/>
                  </a:lnTo>
                  <a:close/>
                  <a:moveTo>
                    <a:pt x="328" y="499"/>
                  </a:moveTo>
                  <a:lnTo>
                    <a:pt x="328" y="499"/>
                  </a:lnTo>
                  <a:lnTo>
                    <a:pt x="328" y="499"/>
                  </a:lnTo>
                  <a:lnTo>
                    <a:pt x="329" y="500"/>
                  </a:lnTo>
                  <a:lnTo>
                    <a:pt x="329" y="501"/>
                  </a:lnTo>
                  <a:lnTo>
                    <a:pt x="330" y="502"/>
                  </a:lnTo>
                  <a:lnTo>
                    <a:pt x="330" y="502"/>
                  </a:lnTo>
                  <a:lnTo>
                    <a:pt x="331" y="503"/>
                  </a:lnTo>
                  <a:lnTo>
                    <a:pt x="331" y="504"/>
                  </a:lnTo>
                  <a:lnTo>
                    <a:pt x="332" y="505"/>
                  </a:lnTo>
                  <a:lnTo>
                    <a:pt x="332" y="505"/>
                  </a:lnTo>
                  <a:lnTo>
                    <a:pt x="333" y="506"/>
                  </a:lnTo>
                  <a:lnTo>
                    <a:pt x="333" y="507"/>
                  </a:lnTo>
                  <a:lnTo>
                    <a:pt x="334" y="508"/>
                  </a:lnTo>
                  <a:lnTo>
                    <a:pt x="334" y="508"/>
                  </a:lnTo>
                  <a:lnTo>
                    <a:pt x="335" y="509"/>
                  </a:lnTo>
                  <a:lnTo>
                    <a:pt x="336" y="510"/>
                  </a:lnTo>
                  <a:lnTo>
                    <a:pt x="336" y="511"/>
                  </a:lnTo>
                  <a:lnTo>
                    <a:pt x="337" y="511"/>
                  </a:lnTo>
                  <a:lnTo>
                    <a:pt x="337" y="512"/>
                  </a:lnTo>
                  <a:lnTo>
                    <a:pt x="338" y="513"/>
                  </a:lnTo>
                  <a:lnTo>
                    <a:pt x="338" y="514"/>
                  </a:lnTo>
                  <a:lnTo>
                    <a:pt x="339" y="514"/>
                  </a:lnTo>
                  <a:lnTo>
                    <a:pt x="353" y="503"/>
                  </a:lnTo>
                  <a:lnTo>
                    <a:pt x="352" y="502"/>
                  </a:lnTo>
                  <a:lnTo>
                    <a:pt x="352" y="502"/>
                  </a:lnTo>
                  <a:lnTo>
                    <a:pt x="351" y="501"/>
                  </a:lnTo>
                  <a:lnTo>
                    <a:pt x="351" y="500"/>
                  </a:lnTo>
                  <a:lnTo>
                    <a:pt x="350" y="500"/>
                  </a:lnTo>
                  <a:lnTo>
                    <a:pt x="350" y="499"/>
                  </a:lnTo>
                  <a:lnTo>
                    <a:pt x="349" y="499"/>
                  </a:lnTo>
                  <a:lnTo>
                    <a:pt x="349" y="498"/>
                  </a:lnTo>
                  <a:lnTo>
                    <a:pt x="348" y="497"/>
                  </a:lnTo>
                  <a:lnTo>
                    <a:pt x="348" y="497"/>
                  </a:lnTo>
                  <a:lnTo>
                    <a:pt x="347" y="496"/>
                  </a:lnTo>
                  <a:lnTo>
                    <a:pt x="347" y="495"/>
                  </a:lnTo>
                  <a:lnTo>
                    <a:pt x="346" y="495"/>
                  </a:lnTo>
                  <a:lnTo>
                    <a:pt x="346" y="494"/>
                  </a:lnTo>
                  <a:lnTo>
                    <a:pt x="345" y="493"/>
                  </a:lnTo>
                  <a:lnTo>
                    <a:pt x="345" y="493"/>
                  </a:lnTo>
                  <a:lnTo>
                    <a:pt x="344" y="492"/>
                  </a:lnTo>
                  <a:lnTo>
                    <a:pt x="344" y="491"/>
                  </a:lnTo>
                  <a:lnTo>
                    <a:pt x="343" y="491"/>
                  </a:lnTo>
                  <a:lnTo>
                    <a:pt x="343" y="490"/>
                  </a:lnTo>
                  <a:lnTo>
                    <a:pt x="343" y="490"/>
                  </a:lnTo>
                  <a:lnTo>
                    <a:pt x="328" y="499"/>
                  </a:lnTo>
                  <a:close/>
                  <a:moveTo>
                    <a:pt x="366" y="540"/>
                  </a:moveTo>
                  <a:lnTo>
                    <a:pt x="366" y="540"/>
                  </a:lnTo>
                  <a:lnTo>
                    <a:pt x="366" y="540"/>
                  </a:lnTo>
                  <a:lnTo>
                    <a:pt x="367" y="541"/>
                  </a:lnTo>
                  <a:lnTo>
                    <a:pt x="368" y="541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70" y="543"/>
                  </a:lnTo>
                  <a:lnTo>
                    <a:pt x="371" y="543"/>
                  </a:lnTo>
                  <a:lnTo>
                    <a:pt x="372" y="544"/>
                  </a:lnTo>
                  <a:lnTo>
                    <a:pt x="372" y="544"/>
                  </a:lnTo>
                  <a:lnTo>
                    <a:pt x="373" y="545"/>
                  </a:lnTo>
                  <a:lnTo>
                    <a:pt x="374" y="545"/>
                  </a:lnTo>
                  <a:lnTo>
                    <a:pt x="375" y="546"/>
                  </a:lnTo>
                  <a:lnTo>
                    <a:pt x="375" y="546"/>
                  </a:lnTo>
                  <a:lnTo>
                    <a:pt x="376" y="547"/>
                  </a:lnTo>
                  <a:lnTo>
                    <a:pt x="377" y="547"/>
                  </a:lnTo>
                  <a:lnTo>
                    <a:pt x="378" y="548"/>
                  </a:lnTo>
                  <a:lnTo>
                    <a:pt x="379" y="548"/>
                  </a:lnTo>
                  <a:lnTo>
                    <a:pt x="379" y="549"/>
                  </a:lnTo>
                  <a:lnTo>
                    <a:pt x="380" y="549"/>
                  </a:lnTo>
                  <a:lnTo>
                    <a:pt x="381" y="550"/>
                  </a:lnTo>
                  <a:lnTo>
                    <a:pt x="382" y="550"/>
                  </a:lnTo>
                  <a:lnTo>
                    <a:pt x="390" y="535"/>
                  </a:lnTo>
                  <a:lnTo>
                    <a:pt x="390" y="534"/>
                  </a:lnTo>
                  <a:lnTo>
                    <a:pt x="389" y="534"/>
                  </a:lnTo>
                  <a:lnTo>
                    <a:pt x="388" y="534"/>
                  </a:lnTo>
                  <a:lnTo>
                    <a:pt x="388" y="533"/>
                  </a:lnTo>
                  <a:lnTo>
                    <a:pt x="387" y="533"/>
                  </a:lnTo>
                  <a:lnTo>
                    <a:pt x="386" y="532"/>
                  </a:lnTo>
                  <a:lnTo>
                    <a:pt x="385" y="532"/>
                  </a:lnTo>
                  <a:lnTo>
                    <a:pt x="385" y="531"/>
                  </a:lnTo>
                  <a:lnTo>
                    <a:pt x="384" y="531"/>
                  </a:lnTo>
                  <a:lnTo>
                    <a:pt x="383" y="531"/>
                  </a:lnTo>
                  <a:lnTo>
                    <a:pt x="383" y="530"/>
                  </a:lnTo>
                  <a:lnTo>
                    <a:pt x="382" y="530"/>
                  </a:lnTo>
                  <a:lnTo>
                    <a:pt x="381" y="529"/>
                  </a:lnTo>
                  <a:lnTo>
                    <a:pt x="381" y="529"/>
                  </a:lnTo>
                  <a:lnTo>
                    <a:pt x="380" y="528"/>
                  </a:lnTo>
                  <a:lnTo>
                    <a:pt x="379" y="528"/>
                  </a:lnTo>
                  <a:lnTo>
                    <a:pt x="379" y="527"/>
                  </a:lnTo>
                  <a:lnTo>
                    <a:pt x="378" y="527"/>
                  </a:lnTo>
                  <a:lnTo>
                    <a:pt x="377" y="526"/>
                  </a:lnTo>
                  <a:lnTo>
                    <a:pt x="377" y="526"/>
                  </a:lnTo>
                  <a:lnTo>
                    <a:pt x="376" y="526"/>
                  </a:lnTo>
                  <a:lnTo>
                    <a:pt x="366" y="540"/>
                  </a:lnTo>
                  <a:close/>
                  <a:moveTo>
                    <a:pt x="416" y="564"/>
                  </a:moveTo>
                  <a:lnTo>
                    <a:pt x="416" y="564"/>
                  </a:lnTo>
                  <a:lnTo>
                    <a:pt x="416" y="564"/>
                  </a:lnTo>
                  <a:lnTo>
                    <a:pt x="417" y="565"/>
                  </a:lnTo>
                  <a:lnTo>
                    <a:pt x="418" y="565"/>
                  </a:lnTo>
                  <a:lnTo>
                    <a:pt x="419" y="565"/>
                  </a:lnTo>
                  <a:lnTo>
                    <a:pt x="420" y="565"/>
                  </a:lnTo>
                  <a:lnTo>
                    <a:pt x="421" y="566"/>
                  </a:lnTo>
                  <a:lnTo>
                    <a:pt x="422" y="566"/>
                  </a:lnTo>
                  <a:lnTo>
                    <a:pt x="423" y="566"/>
                  </a:lnTo>
                  <a:lnTo>
                    <a:pt x="424" y="566"/>
                  </a:lnTo>
                  <a:lnTo>
                    <a:pt x="424" y="566"/>
                  </a:lnTo>
                  <a:lnTo>
                    <a:pt x="425" y="567"/>
                  </a:lnTo>
                  <a:lnTo>
                    <a:pt x="426" y="567"/>
                  </a:lnTo>
                  <a:lnTo>
                    <a:pt x="427" y="567"/>
                  </a:lnTo>
                  <a:lnTo>
                    <a:pt x="428" y="567"/>
                  </a:lnTo>
                  <a:lnTo>
                    <a:pt x="429" y="567"/>
                  </a:lnTo>
                  <a:lnTo>
                    <a:pt x="430" y="568"/>
                  </a:lnTo>
                  <a:lnTo>
                    <a:pt x="431" y="568"/>
                  </a:lnTo>
                  <a:lnTo>
                    <a:pt x="432" y="568"/>
                  </a:lnTo>
                  <a:lnTo>
                    <a:pt x="433" y="568"/>
                  </a:lnTo>
                  <a:lnTo>
                    <a:pt x="434" y="568"/>
                  </a:lnTo>
                  <a:lnTo>
                    <a:pt x="434" y="568"/>
                  </a:lnTo>
                  <a:lnTo>
                    <a:pt x="437" y="551"/>
                  </a:lnTo>
                  <a:lnTo>
                    <a:pt x="437" y="551"/>
                  </a:lnTo>
                  <a:lnTo>
                    <a:pt x="436" y="551"/>
                  </a:lnTo>
                  <a:lnTo>
                    <a:pt x="435" y="551"/>
                  </a:lnTo>
                  <a:lnTo>
                    <a:pt x="434" y="550"/>
                  </a:lnTo>
                  <a:lnTo>
                    <a:pt x="433" y="550"/>
                  </a:lnTo>
                  <a:lnTo>
                    <a:pt x="432" y="550"/>
                  </a:lnTo>
                  <a:lnTo>
                    <a:pt x="431" y="550"/>
                  </a:lnTo>
                  <a:lnTo>
                    <a:pt x="431" y="550"/>
                  </a:lnTo>
                  <a:lnTo>
                    <a:pt x="430" y="550"/>
                  </a:lnTo>
                  <a:lnTo>
                    <a:pt x="429" y="549"/>
                  </a:lnTo>
                  <a:lnTo>
                    <a:pt x="428" y="549"/>
                  </a:lnTo>
                  <a:lnTo>
                    <a:pt x="427" y="549"/>
                  </a:lnTo>
                  <a:lnTo>
                    <a:pt x="427" y="549"/>
                  </a:lnTo>
                  <a:lnTo>
                    <a:pt x="426" y="549"/>
                  </a:lnTo>
                  <a:lnTo>
                    <a:pt x="425" y="548"/>
                  </a:lnTo>
                  <a:lnTo>
                    <a:pt x="424" y="548"/>
                  </a:lnTo>
                  <a:lnTo>
                    <a:pt x="423" y="548"/>
                  </a:lnTo>
                  <a:lnTo>
                    <a:pt x="422" y="548"/>
                  </a:lnTo>
                  <a:lnTo>
                    <a:pt x="422" y="548"/>
                  </a:lnTo>
                  <a:lnTo>
                    <a:pt x="421" y="547"/>
                  </a:lnTo>
                  <a:lnTo>
                    <a:pt x="421" y="547"/>
                  </a:lnTo>
                  <a:lnTo>
                    <a:pt x="416" y="564"/>
                  </a:lnTo>
                  <a:close/>
                  <a:moveTo>
                    <a:pt x="471" y="569"/>
                  </a:moveTo>
                  <a:lnTo>
                    <a:pt x="471" y="569"/>
                  </a:lnTo>
                  <a:lnTo>
                    <a:pt x="472" y="569"/>
                  </a:lnTo>
                  <a:lnTo>
                    <a:pt x="473" y="569"/>
                  </a:lnTo>
                  <a:lnTo>
                    <a:pt x="474" y="569"/>
                  </a:lnTo>
                  <a:lnTo>
                    <a:pt x="475" y="569"/>
                  </a:lnTo>
                  <a:lnTo>
                    <a:pt x="476" y="569"/>
                  </a:lnTo>
                  <a:lnTo>
                    <a:pt x="477" y="569"/>
                  </a:lnTo>
                  <a:lnTo>
                    <a:pt x="478" y="569"/>
                  </a:lnTo>
                  <a:lnTo>
                    <a:pt x="479" y="568"/>
                  </a:lnTo>
                  <a:lnTo>
                    <a:pt x="480" y="568"/>
                  </a:lnTo>
                  <a:lnTo>
                    <a:pt x="480" y="568"/>
                  </a:lnTo>
                  <a:lnTo>
                    <a:pt x="481" y="568"/>
                  </a:lnTo>
                  <a:lnTo>
                    <a:pt x="482" y="568"/>
                  </a:lnTo>
                  <a:lnTo>
                    <a:pt x="483" y="568"/>
                  </a:lnTo>
                  <a:lnTo>
                    <a:pt x="484" y="568"/>
                  </a:lnTo>
                  <a:lnTo>
                    <a:pt x="485" y="567"/>
                  </a:lnTo>
                  <a:lnTo>
                    <a:pt x="486" y="567"/>
                  </a:lnTo>
                  <a:lnTo>
                    <a:pt x="487" y="567"/>
                  </a:lnTo>
                  <a:lnTo>
                    <a:pt x="488" y="567"/>
                  </a:lnTo>
                  <a:lnTo>
                    <a:pt x="489" y="567"/>
                  </a:lnTo>
                  <a:lnTo>
                    <a:pt x="490" y="566"/>
                  </a:lnTo>
                  <a:lnTo>
                    <a:pt x="490" y="566"/>
                  </a:lnTo>
                  <a:lnTo>
                    <a:pt x="486" y="549"/>
                  </a:lnTo>
                  <a:lnTo>
                    <a:pt x="486" y="549"/>
                  </a:lnTo>
                  <a:lnTo>
                    <a:pt x="485" y="549"/>
                  </a:lnTo>
                  <a:lnTo>
                    <a:pt x="485" y="550"/>
                  </a:lnTo>
                  <a:lnTo>
                    <a:pt x="484" y="550"/>
                  </a:lnTo>
                  <a:lnTo>
                    <a:pt x="483" y="550"/>
                  </a:lnTo>
                  <a:lnTo>
                    <a:pt x="482" y="550"/>
                  </a:lnTo>
                  <a:lnTo>
                    <a:pt x="481" y="550"/>
                  </a:lnTo>
                  <a:lnTo>
                    <a:pt x="480" y="550"/>
                  </a:lnTo>
                  <a:lnTo>
                    <a:pt x="479" y="551"/>
                  </a:lnTo>
                  <a:lnTo>
                    <a:pt x="479" y="551"/>
                  </a:lnTo>
                  <a:lnTo>
                    <a:pt x="478" y="551"/>
                  </a:lnTo>
                  <a:lnTo>
                    <a:pt x="477" y="551"/>
                  </a:lnTo>
                  <a:lnTo>
                    <a:pt x="476" y="551"/>
                  </a:lnTo>
                  <a:lnTo>
                    <a:pt x="475" y="551"/>
                  </a:lnTo>
                  <a:lnTo>
                    <a:pt x="474" y="551"/>
                  </a:lnTo>
                  <a:lnTo>
                    <a:pt x="474" y="551"/>
                  </a:lnTo>
                  <a:lnTo>
                    <a:pt x="473" y="551"/>
                  </a:lnTo>
                  <a:lnTo>
                    <a:pt x="472" y="552"/>
                  </a:lnTo>
                  <a:lnTo>
                    <a:pt x="471" y="552"/>
                  </a:lnTo>
                  <a:lnTo>
                    <a:pt x="470" y="552"/>
                  </a:lnTo>
                  <a:lnTo>
                    <a:pt x="470" y="552"/>
                  </a:lnTo>
                  <a:lnTo>
                    <a:pt x="471" y="569"/>
                  </a:lnTo>
                  <a:close/>
                  <a:moveTo>
                    <a:pt x="525" y="554"/>
                  </a:moveTo>
                  <a:lnTo>
                    <a:pt x="525" y="554"/>
                  </a:lnTo>
                  <a:lnTo>
                    <a:pt x="525" y="554"/>
                  </a:lnTo>
                  <a:lnTo>
                    <a:pt x="526" y="554"/>
                  </a:lnTo>
                  <a:lnTo>
                    <a:pt x="527" y="553"/>
                  </a:lnTo>
                  <a:lnTo>
                    <a:pt x="528" y="553"/>
                  </a:lnTo>
                  <a:lnTo>
                    <a:pt x="529" y="552"/>
                  </a:lnTo>
                  <a:lnTo>
                    <a:pt x="529" y="552"/>
                  </a:lnTo>
                  <a:lnTo>
                    <a:pt x="530" y="551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3" y="550"/>
                  </a:lnTo>
                  <a:lnTo>
                    <a:pt x="533" y="550"/>
                  </a:lnTo>
                  <a:lnTo>
                    <a:pt x="534" y="549"/>
                  </a:lnTo>
                  <a:lnTo>
                    <a:pt x="535" y="549"/>
                  </a:lnTo>
                  <a:lnTo>
                    <a:pt x="536" y="548"/>
                  </a:lnTo>
                  <a:lnTo>
                    <a:pt x="537" y="548"/>
                  </a:lnTo>
                  <a:lnTo>
                    <a:pt x="537" y="547"/>
                  </a:lnTo>
                  <a:lnTo>
                    <a:pt x="538" y="547"/>
                  </a:lnTo>
                  <a:lnTo>
                    <a:pt x="539" y="546"/>
                  </a:lnTo>
                  <a:lnTo>
                    <a:pt x="540" y="546"/>
                  </a:lnTo>
                  <a:lnTo>
                    <a:pt x="540" y="545"/>
                  </a:lnTo>
                  <a:lnTo>
                    <a:pt x="541" y="545"/>
                  </a:lnTo>
                  <a:lnTo>
                    <a:pt x="532" y="530"/>
                  </a:lnTo>
                  <a:lnTo>
                    <a:pt x="531" y="531"/>
                  </a:lnTo>
                  <a:lnTo>
                    <a:pt x="530" y="531"/>
                  </a:lnTo>
                  <a:lnTo>
                    <a:pt x="530" y="531"/>
                  </a:lnTo>
                  <a:lnTo>
                    <a:pt x="529" y="532"/>
                  </a:lnTo>
                  <a:lnTo>
                    <a:pt x="528" y="532"/>
                  </a:lnTo>
                  <a:lnTo>
                    <a:pt x="527" y="533"/>
                  </a:lnTo>
                  <a:lnTo>
                    <a:pt x="527" y="533"/>
                  </a:lnTo>
                  <a:lnTo>
                    <a:pt x="526" y="534"/>
                  </a:lnTo>
                  <a:lnTo>
                    <a:pt x="525" y="534"/>
                  </a:lnTo>
                  <a:lnTo>
                    <a:pt x="525" y="534"/>
                  </a:lnTo>
                  <a:lnTo>
                    <a:pt x="524" y="535"/>
                  </a:lnTo>
                  <a:lnTo>
                    <a:pt x="523" y="535"/>
                  </a:lnTo>
                  <a:lnTo>
                    <a:pt x="522" y="536"/>
                  </a:lnTo>
                  <a:lnTo>
                    <a:pt x="522" y="536"/>
                  </a:lnTo>
                  <a:lnTo>
                    <a:pt x="521" y="536"/>
                  </a:lnTo>
                  <a:lnTo>
                    <a:pt x="520" y="537"/>
                  </a:lnTo>
                  <a:lnTo>
                    <a:pt x="520" y="537"/>
                  </a:lnTo>
                  <a:lnTo>
                    <a:pt x="519" y="538"/>
                  </a:lnTo>
                  <a:lnTo>
                    <a:pt x="518" y="538"/>
                  </a:lnTo>
                  <a:lnTo>
                    <a:pt x="517" y="538"/>
                  </a:lnTo>
                  <a:lnTo>
                    <a:pt x="517" y="538"/>
                  </a:lnTo>
                  <a:lnTo>
                    <a:pt x="525" y="554"/>
                  </a:lnTo>
                  <a:close/>
                  <a:moveTo>
                    <a:pt x="570" y="521"/>
                  </a:moveTo>
                  <a:lnTo>
                    <a:pt x="570" y="521"/>
                  </a:lnTo>
                  <a:lnTo>
                    <a:pt x="570" y="520"/>
                  </a:lnTo>
                  <a:lnTo>
                    <a:pt x="570" y="520"/>
                  </a:lnTo>
                  <a:lnTo>
                    <a:pt x="571" y="519"/>
                  </a:lnTo>
                  <a:lnTo>
                    <a:pt x="572" y="518"/>
                  </a:lnTo>
                  <a:lnTo>
                    <a:pt x="572" y="518"/>
                  </a:lnTo>
                  <a:lnTo>
                    <a:pt x="573" y="517"/>
                  </a:lnTo>
                  <a:lnTo>
                    <a:pt x="574" y="516"/>
                  </a:lnTo>
                  <a:lnTo>
                    <a:pt x="574" y="516"/>
                  </a:lnTo>
                  <a:lnTo>
                    <a:pt x="575" y="515"/>
                  </a:lnTo>
                  <a:lnTo>
                    <a:pt x="575" y="514"/>
                  </a:lnTo>
                  <a:lnTo>
                    <a:pt x="576" y="514"/>
                  </a:lnTo>
                  <a:lnTo>
                    <a:pt x="576" y="513"/>
                  </a:lnTo>
                  <a:lnTo>
                    <a:pt x="577" y="512"/>
                  </a:lnTo>
                  <a:lnTo>
                    <a:pt x="578" y="511"/>
                  </a:lnTo>
                  <a:lnTo>
                    <a:pt x="578" y="511"/>
                  </a:lnTo>
                  <a:lnTo>
                    <a:pt x="579" y="510"/>
                  </a:lnTo>
                  <a:lnTo>
                    <a:pt x="579" y="509"/>
                  </a:lnTo>
                  <a:lnTo>
                    <a:pt x="580" y="508"/>
                  </a:lnTo>
                  <a:lnTo>
                    <a:pt x="580" y="508"/>
                  </a:lnTo>
                  <a:lnTo>
                    <a:pt x="581" y="507"/>
                  </a:lnTo>
                  <a:lnTo>
                    <a:pt x="581" y="506"/>
                  </a:lnTo>
                  <a:lnTo>
                    <a:pt x="567" y="496"/>
                  </a:lnTo>
                  <a:lnTo>
                    <a:pt x="567" y="497"/>
                  </a:lnTo>
                  <a:lnTo>
                    <a:pt x="566" y="497"/>
                  </a:lnTo>
                  <a:lnTo>
                    <a:pt x="566" y="498"/>
                  </a:lnTo>
                  <a:lnTo>
                    <a:pt x="565" y="499"/>
                  </a:lnTo>
                  <a:lnTo>
                    <a:pt x="565" y="499"/>
                  </a:lnTo>
                  <a:lnTo>
                    <a:pt x="564" y="500"/>
                  </a:lnTo>
                  <a:lnTo>
                    <a:pt x="564" y="500"/>
                  </a:lnTo>
                  <a:lnTo>
                    <a:pt x="563" y="501"/>
                  </a:lnTo>
                  <a:lnTo>
                    <a:pt x="563" y="502"/>
                  </a:lnTo>
                  <a:lnTo>
                    <a:pt x="562" y="502"/>
                  </a:lnTo>
                  <a:lnTo>
                    <a:pt x="562" y="503"/>
                  </a:lnTo>
                  <a:lnTo>
                    <a:pt x="561" y="504"/>
                  </a:lnTo>
                  <a:lnTo>
                    <a:pt x="561" y="504"/>
                  </a:lnTo>
                  <a:lnTo>
                    <a:pt x="560" y="505"/>
                  </a:lnTo>
                  <a:lnTo>
                    <a:pt x="560" y="505"/>
                  </a:lnTo>
                  <a:lnTo>
                    <a:pt x="559" y="506"/>
                  </a:lnTo>
                  <a:lnTo>
                    <a:pt x="559" y="507"/>
                  </a:lnTo>
                  <a:lnTo>
                    <a:pt x="558" y="507"/>
                  </a:lnTo>
                  <a:lnTo>
                    <a:pt x="557" y="508"/>
                  </a:lnTo>
                  <a:lnTo>
                    <a:pt x="557" y="509"/>
                  </a:lnTo>
                  <a:lnTo>
                    <a:pt x="557" y="509"/>
                  </a:lnTo>
                  <a:lnTo>
                    <a:pt x="570" y="521"/>
                  </a:lnTo>
                  <a:close/>
                  <a:moveTo>
                    <a:pt x="599" y="474"/>
                  </a:moveTo>
                  <a:lnTo>
                    <a:pt x="599" y="474"/>
                  </a:lnTo>
                  <a:lnTo>
                    <a:pt x="600" y="473"/>
                  </a:lnTo>
                  <a:lnTo>
                    <a:pt x="600" y="472"/>
                  </a:lnTo>
                  <a:lnTo>
                    <a:pt x="600" y="471"/>
                  </a:lnTo>
                  <a:lnTo>
                    <a:pt x="601" y="470"/>
                  </a:lnTo>
                  <a:lnTo>
                    <a:pt x="601" y="469"/>
                  </a:lnTo>
                  <a:lnTo>
                    <a:pt x="601" y="469"/>
                  </a:lnTo>
                  <a:lnTo>
                    <a:pt x="602" y="468"/>
                  </a:lnTo>
                  <a:lnTo>
                    <a:pt x="602" y="467"/>
                  </a:lnTo>
                  <a:lnTo>
                    <a:pt x="602" y="466"/>
                  </a:lnTo>
                  <a:lnTo>
                    <a:pt x="603" y="465"/>
                  </a:lnTo>
                  <a:lnTo>
                    <a:pt x="603" y="464"/>
                  </a:lnTo>
                  <a:lnTo>
                    <a:pt x="603" y="463"/>
                  </a:lnTo>
                  <a:lnTo>
                    <a:pt x="603" y="462"/>
                  </a:lnTo>
                  <a:lnTo>
                    <a:pt x="604" y="461"/>
                  </a:lnTo>
                  <a:lnTo>
                    <a:pt x="604" y="461"/>
                  </a:lnTo>
                  <a:lnTo>
                    <a:pt x="604" y="460"/>
                  </a:lnTo>
                  <a:lnTo>
                    <a:pt x="604" y="459"/>
                  </a:lnTo>
                  <a:lnTo>
                    <a:pt x="605" y="458"/>
                  </a:lnTo>
                  <a:lnTo>
                    <a:pt x="605" y="457"/>
                  </a:lnTo>
                  <a:lnTo>
                    <a:pt x="605" y="456"/>
                  </a:lnTo>
                  <a:lnTo>
                    <a:pt x="605" y="456"/>
                  </a:lnTo>
                  <a:lnTo>
                    <a:pt x="588" y="451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88" y="453"/>
                  </a:lnTo>
                  <a:lnTo>
                    <a:pt x="588" y="454"/>
                  </a:lnTo>
                  <a:lnTo>
                    <a:pt x="587" y="455"/>
                  </a:lnTo>
                  <a:lnTo>
                    <a:pt x="587" y="456"/>
                  </a:lnTo>
                  <a:lnTo>
                    <a:pt x="587" y="456"/>
                  </a:lnTo>
                  <a:lnTo>
                    <a:pt x="587" y="457"/>
                  </a:lnTo>
                  <a:lnTo>
                    <a:pt x="586" y="458"/>
                  </a:lnTo>
                  <a:lnTo>
                    <a:pt x="586" y="459"/>
                  </a:lnTo>
                  <a:lnTo>
                    <a:pt x="586" y="459"/>
                  </a:lnTo>
                  <a:lnTo>
                    <a:pt x="586" y="460"/>
                  </a:lnTo>
                  <a:lnTo>
                    <a:pt x="585" y="461"/>
                  </a:lnTo>
                  <a:lnTo>
                    <a:pt x="585" y="462"/>
                  </a:lnTo>
                  <a:lnTo>
                    <a:pt x="585" y="463"/>
                  </a:lnTo>
                  <a:lnTo>
                    <a:pt x="584" y="463"/>
                  </a:lnTo>
                  <a:lnTo>
                    <a:pt x="584" y="464"/>
                  </a:lnTo>
                  <a:lnTo>
                    <a:pt x="584" y="465"/>
                  </a:lnTo>
                  <a:lnTo>
                    <a:pt x="584" y="466"/>
                  </a:lnTo>
                  <a:lnTo>
                    <a:pt x="583" y="467"/>
                  </a:lnTo>
                  <a:lnTo>
                    <a:pt x="583" y="467"/>
                  </a:lnTo>
                  <a:lnTo>
                    <a:pt x="599" y="474"/>
                  </a:lnTo>
                  <a:close/>
                  <a:moveTo>
                    <a:pt x="610" y="419"/>
                  </a:moveTo>
                  <a:lnTo>
                    <a:pt x="610" y="419"/>
                  </a:lnTo>
                  <a:lnTo>
                    <a:pt x="610" y="419"/>
                  </a:lnTo>
                  <a:lnTo>
                    <a:pt x="610" y="418"/>
                  </a:lnTo>
                  <a:lnTo>
                    <a:pt x="610" y="417"/>
                  </a:lnTo>
                  <a:lnTo>
                    <a:pt x="610" y="416"/>
                  </a:lnTo>
                  <a:lnTo>
                    <a:pt x="610" y="415"/>
                  </a:lnTo>
                  <a:lnTo>
                    <a:pt x="610" y="414"/>
                  </a:lnTo>
                  <a:lnTo>
                    <a:pt x="610" y="413"/>
                  </a:lnTo>
                  <a:lnTo>
                    <a:pt x="610" y="412"/>
                  </a:lnTo>
                  <a:lnTo>
                    <a:pt x="610" y="411"/>
                  </a:lnTo>
                  <a:lnTo>
                    <a:pt x="610" y="410"/>
                  </a:lnTo>
                  <a:lnTo>
                    <a:pt x="610" y="409"/>
                  </a:lnTo>
                  <a:lnTo>
                    <a:pt x="610" y="408"/>
                  </a:lnTo>
                  <a:lnTo>
                    <a:pt x="610" y="407"/>
                  </a:lnTo>
                  <a:lnTo>
                    <a:pt x="610" y="406"/>
                  </a:lnTo>
                  <a:lnTo>
                    <a:pt x="610" y="405"/>
                  </a:lnTo>
                  <a:lnTo>
                    <a:pt x="610" y="404"/>
                  </a:lnTo>
                  <a:lnTo>
                    <a:pt x="610" y="403"/>
                  </a:lnTo>
                  <a:lnTo>
                    <a:pt x="610" y="402"/>
                  </a:lnTo>
                  <a:lnTo>
                    <a:pt x="609" y="401"/>
                  </a:lnTo>
                  <a:lnTo>
                    <a:pt x="609" y="400"/>
                  </a:lnTo>
                  <a:lnTo>
                    <a:pt x="592" y="402"/>
                  </a:lnTo>
                  <a:lnTo>
                    <a:pt x="592" y="403"/>
                  </a:lnTo>
                  <a:lnTo>
                    <a:pt x="592" y="404"/>
                  </a:lnTo>
                  <a:lnTo>
                    <a:pt x="592" y="405"/>
                  </a:lnTo>
                  <a:lnTo>
                    <a:pt x="592" y="406"/>
                  </a:lnTo>
                  <a:lnTo>
                    <a:pt x="592" y="406"/>
                  </a:lnTo>
                  <a:lnTo>
                    <a:pt x="592" y="407"/>
                  </a:lnTo>
                  <a:lnTo>
                    <a:pt x="592" y="408"/>
                  </a:lnTo>
                  <a:lnTo>
                    <a:pt x="592" y="409"/>
                  </a:lnTo>
                  <a:lnTo>
                    <a:pt x="592" y="410"/>
                  </a:lnTo>
                  <a:lnTo>
                    <a:pt x="593" y="411"/>
                  </a:lnTo>
                  <a:lnTo>
                    <a:pt x="593" y="412"/>
                  </a:lnTo>
                  <a:lnTo>
                    <a:pt x="593" y="412"/>
                  </a:lnTo>
                  <a:lnTo>
                    <a:pt x="593" y="413"/>
                  </a:lnTo>
                  <a:lnTo>
                    <a:pt x="593" y="414"/>
                  </a:lnTo>
                  <a:lnTo>
                    <a:pt x="593" y="415"/>
                  </a:lnTo>
                  <a:lnTo>
                    <a:pt x="593" y="416"/>
                  </a:lnTo>
                  <a:lnTo>
                    <a:pt x="593" y="417"/>
                  </a:lnTo>
                  <a:lnTo>
                    <a:pt x="593" y="418"/>
                  </a:lnTo>
                  <a:lnTo>
                    <a:pt x="593" y="419"/>
                  </a:lnTo>
                  <a:lnTo>
                    <a:pt x="593" y="419"/>
                  </a:lnTo>
                  <a:lnTo>
                    <a:pt x="610" y="419"/>
                  </a:lnTo>
                  <a:close/>
                  <a:moveTo>
                    <a:pt x="601" y="364"/>
                  </a:moveTo>
                  <a:lnTo>
                    <a:pt x="601" y="364"/>
                  </a:lnTo>
                  <a:lnTo>
                    <a:pt x="601" y="363"/>
                  </a:lnTo>
                  <a:lnTo>
                    <a:pt x="600" y="362"/>
                  </a:lnTo>
                  <a:lnTo>
                    <a:pt x="600" y="362"/>
                  </a:lnTo>
                  <a:lnTo>
                    <a:pt x="600" y="361"/>
                  </a:lnTo>
                  <a:lnTo>
                    <a:pt x="599" y="360"/>
                  </a:lnTo>
                  <a:lnTo>
                    <a:pt x="599" y="359"/>
                  </a:lnTo>
                  <a:lnTo>
                    <a:pt x="599" y="358"/>
                  </a:lnTo>
                  <a:lnTo>
                    <a:pt x="598" y="357"/>
                  </a:lnTo>
                  <a:lnTo>
                    <a:pt x="598" y="356"/>
                  </a:lnTo>
                  <a:lnTo>
                    <a:pt x="598" y="356"/>
                  </a:lnTo>
                  <a:lnTo>
                    <a:pt x="597" y="355"/>
                  </a:lnTo>
                  <a:lnTo>
                    <a:pt x="597" y="354"/>
                  </a:lnTo>
                  <a:lnTo>
                    <a:pt x="596" y="353"/>
                  </a:lnTo>
                  <a:lnTo>
                    <a:pt x="596" y="352"/>
                  </a:lnTo>
                  <a:lnTo>
                    <a:pt x="596" y="351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4" y="349"/>
                  </a:lnTo>
                  <a:lnTo>
                    <a:pt x="594" y="348"/>
                  </a:lnTo>
                  <a:lnTo>
                    <a:pt x="594" y="347"/>
                  </a:lnTo>
                  <a:lnTo>
                    <a:pt x="593" y="347"/>
                  </a:lnTo>
                  <a:lnTo>
                    <a:pt x="578" y="355"/>
                  </a:lnTo>
                  <a:lnTo>
                    <a:pt x="578" y="355"/>
                  </a:lnTo>
                  <a:lnTo>
                    <a:pt x="578" y="356"/>
                  </a:lnTo>
                  <a:lnTo>
                    <a:pt x="579" y="357"/>
                  </a:lnTo>
                  <a:lnTo>
                    <a:pt x="579" y="357"/>
                  </a:lnTo>
                  <a:lnTo>
                    <a:pt x="579" y="358"/>
                  </a:lnTo>
                  <a:lnTo>
                    <a:pt x="580" y="359"/>
                  </a:lnTo>
                  <a:lnTo>
                    <a:pt x="580" y="360"/>
                  </a:lnTo>
                  <a:lnTo>
                    <a:pt x="580" y="360"/>
                  </a:lnTo>
                  <a:lnTo>
                    <a:pt x="581" y="361"/>
                  </a:lnTo>
                  <a:lnTo>
                    <a:pt x="581" y="362"/>
                  </a:lnTo>
                  <a:lnTo>
                    <a:pt x="581" y="363"/>
                  </a:lnTo>
                  <a:lnTo>
                    <a:pt x="582" y="363"/>
                  </a:lnTo>
                  <a:lnTo>
                    <a:pt x="582" y="364"/>
                  </a:lnTo>
                  <a:lnTo>
                    <a:pt x="582" y="365"/>
                  </a:lnTo>
                  <a:lnTo>
                    <a:pt x="583" y="366"/>
                  </a:lnTo>
                  <a:lnTo>
                    <a:pt x="583" y="366"/>
                  </a:lnTo>
                  <a:lnTo>
                    <a:pt x="583" y="367"/>
                  </a:lnTo>
                  <a:lnTo>
                    <a:pt x="584" y="368"/>
                  </a:lnTo>
                  <a:lnTo>
                    <a:pt x="584" y="369"/>
                  </a:lnTo>
                  <a:lnTo>
                    <a:pt x="584" y="369"/>
                  </a:lnTo>
                  <a:lnTo>
                    <a:pt x="584" y="370"/>
                  </a:lnTo>
                  <a:lnTo>
                    <a:pt x="601" y="364"/>
                  </a:lnTo>
                  <a:close/>
                  <a:moveTo>
                    <a:pt x="573" y="316"/>
                  </a:moveTo>
                  <a:lnTo>
                    <a:pt x="573" y="316"/>
                  </a:lnTo>
                  <a:lnTo>
                    <a:pt x="572" y="316"/>
                  </a:lnTo>
                  <a:lnTo>
                    <a:pt x="572" y="315"/>
                  </a:lnTo>
                  <a:lnTo>
                    <a:pt x="571" y="315"/>
                  </a:lnTo>
                  <a:lnTo>
                    <a:pt x="570" y="314"/>
                  </a:lnTo>
                  <a:lnTo>
                    <a:pt x="570" y="313"/>
                  </a:lnTo>
                  <a:lnTo>
                    <a:pt x="569" y="313"/>
                  </a:lnTo>
                  <a:lnTo>
                    <a:pt x="569" y="312"/>
                  </a:lnTo>
                  <a:lnTo>
                    <a:pt x="568" y="311"/>
                  </a:lnTo>
                  <a:lnTo>
                    <a:pt x="567" y="311"/>
                  </a:lnTo>
                  <a:lnTo>
                    <a:pt x="567" y="310"/>
                  </a:lnTo>
                  <a:lnTo>
                    <a:pt x="566" y="309"/>
                  </a:lnTo>
                  <a:lnTo>
                    <a:pt x="565" y="309"/>
                  </a:lnTo>
                  <a:lnTo>
                    <a:pt x="565" y="308"/>
                  </a:lnTo>
                  <a:lnTo>
                    <a:pt x="564" y="307"/>
                  </a:lnTo>
                  <a:lnTo>
                    <a:pt x="563" y="307"/>
                  </a:lnTo>
                  <a:lnTo>
                    <a:pt x="563" y="306"/>
                  </a:lnTo>
                  <a:lnTo>
                    <a:pt x="562" y="305"/>
                  </a:lnTo>
                  <a:lnTo>
                    <a:pt x="561" y="305"/>
                  </a:lnTo>
                  <a:lnTo>
                    <a:pt x="561" y="304"/>
                  </a:lnTo>
                  <a:lnTo>
                    <a:pt x="560" y="304"/>
                  </a:lnTo>
                  <a:lnTo>
                    <a:pt x="559" y="303"/>
                  </a:lnTo>
                  <a:lnTo>
                    <a:pt x="548" y="316"/>
                  </a:lnTo>
                  <a:lnTo>
                    <a:pt x="548" y="317"/>
                  </a:lnTo>
                  <a:lnTo>
                    <a:pt x="549" y="317"/>
                  </a:lnTo>
                  <a:lnTo>
                    <a:pt x="549" y="318"/>
                  </a:lnTo>
                  <a:lnTo>
                    <a:pt x="550" y="318"/>
                  </a:lnTo>
                  <a:lnTo>
                    <a:pt x="551" y="319"/>
                  </a:lnTo>
                  <a:lnTo>
                    <a:pt x="551" y="319"/>
                  </a:lnTo>
                  <a:lnTo>
                    <a:pt x="552" y="320"/>
                  </a:lnTo>
                  <a:lnTo>
                    <a:pt x="552" y="320"/>
                  </a:lnTo>
                  <a:lnTo>
                    <a:pt x="553" y="321"/>
                  </a:lnTo>
                  <a:lnTo>
                    <a:pt x="554" y="322"/>
                  </a:lnTo>
                  <a:lnTo>
                    <a:pt x="554" y="322"/>
                  </a:lnTo>
                  <a:lnTo>
                    <a:pt x="555" y="323"/>
                  </a:lnTo>
                  <a:lnTo>
                    <a:pt x="555" y="323"/>
                  </a:lnTo>
                  <a:lnTo>
                    <a:pt x="556" y="324"/>
                  </a:lnTo>
                  <a:lnTo>
                    <a:pt x="556" y="325"/>
                  </a:lnTo>
                  <a:lnTo>
                    <a:pt x="557" y="325"/>
                  </a:lnTo>
                  <a:lnTo>
                    <a:pt x="557" y="326"/>
                  </a:lnTo>
                  <a:lnTo>
                    <a:pt x="558" y="326"/>
                  </a:lnTo>
                  <a:lnTo>
                    <a:pt x="559" y="327"/>
                  </a:lnTo>
                  <a:lnTo>
                    <a:pt x="559" y="328"/>
                  </a:lnTo>
                  <a:lnTo>
                    <a:pt x="559" y="328"/>
                  </a:lnTo>
                  <a:lnTo>
                    <a:pt x="573" y="316"/>
                  </a:lnTo>
                  <a:close/>
                  <a:moveTo>
                    <a:pt x="529" y="282"/>
                  </a:moveTo>
                  <a:lnTo>
                    <a:pt x="529" y="282"/>
                  </a:lnTo>
                  <a:lnTo>
                    <a:pt x="529" y="281"/>
                  </a:lnTo>
                  <a:lnTo>
                    <a:pt x="528" y="281"/>
                  </a:lnTo>
                  <a:lnTo>
                    <a:pt x="527" y="280"/>
                  </a:lnTo>
                  <a:lnTo>
                    <a:pt x="526" y="280"/>
                  </a:lnTo>
                  <a:lnTo>
                    <a:pt x="525" y="280"/>
                  </a:lnTo>
                  <a:lnTo>
                    <a:pt x="524" y="279"/>
                  </a:lnTo>
                  <a:lnTo>
                    <a:pt x="524" y="279"/>
                  </a:lnTo>
                  <a:lnTo>
                    <a:pt x="523" y="278"/>
                  </a:lnTo>
                  <a:lnTo>
                    <a:pt x="522" y="278"/>
                  </a:lnTo>
                  <a:lnTo>
                    <a:pt x="521" y="278"/>
                  </a:lnTo>
                  <a:lnTo>
                    <a:pt x="520" y="277"/>
                  </a:lnTo>
                  <a:lnTo>
                    <a:pt x="519" y="277"/>
                  </a:lnTo>
                  <a:lnTo>
                    <a:pt x="518" y="277"/>
                  </a:lnTo>
                  <a:lnTo>
                    <a:pt x="518" y="276"/>
                  </a:lnTo>
                  <a:lnTo>
                    <a:pt x="517" y="276"/>
                  </a:lnTo>
                  <a:lnTo>
                    <a:pt x="516" y="275"/>
                  </a:lnTo>
                  <a:lnTo>
                    <a:pt x="515" y="275"/>
                  </a:lnTo>
                  <a:lnTo>
                    <a:pt x="514" y="275"/>
                  </a:lnTo>
                  <a:lnTo>
                    <a:pt x="513" y="274"/>
                  </a:lnTo>
                  <a:lnTo>
                    <a:pt x="512" y="274"/>
                  </a:lnTo>
                  <a:lnTo>
                    <a:pt x="512" y="274"/>
                  </a:lnTo>
                  <a:lnTo>
                    <a:pt x="506" y="290"/>
                  </a:lnTo>
                  <a:lnTo>
                    <a:pt x="506" y="290"/>
                  </a:lnTo>
                  <a:lnTo>
                    <a:pt x="507" y="291"/>
                  </a:lnTo>
                  <a:lnTo>
                    <a:pt x="508" y="291"/>
                  </a:lnTo>
                  <a:lnTo>
                    <a:pt x="508" y="291"/>
                  </a:lnTo>
                  <a:lnTo>
                    <a:pt x="509" y="292"/>
                  </a:lnTo>
                  <a:lnTo>
                    <a:pt x="510" y="292"/>
                  </a:lnTo>
                  <a:lnTo>
                    <a:pt x="511" y="292"/>
                  </a:lnTo>
                  <a:lnTo>
                    <a:pt x="511" y="293"/>
                  </a:lnTo>
                  <a:lnTo>
                    <a:pt x="512" y="293"/>
                  </a:lnTo>
                  <a:lnTo>
                    <a:pt x="513" y="293"/>
                  </a:lnTo>
                  <a:lnTo>
                    <a:pt x="514" y="294"/>
                  </a:lnTo>
                  <a:lnTo>
                    <a:pt x="514" y="294"/>
                  </a:lnTo>
                  <a:lnTo>
                    <a:pt x="515" y="294"/>
                  </a:lnTo>
                  <a:lnTo>
                    <a:pt x="516" y="295"/>
                  </a:lnTo>
                  <a:lnTo>
                    <a:pt x="517" y="295"/>
                  </a:lnTo>
                  <a:lnTo>
                    <a:pt x="517" y="295"/>
                  </a:lnTo>
                  <a:lnTo>
                    <a:pt x="518" y="296"/>
                  </a:lnTo>
                  <a:lnTo>
                    <a:pt x="519" y="296"/>
                  </a:lnTo>
                  <a:lnTo>
                    <a:pt x="520" y="297"/>
                  </a:lnTo>
                  <a:lnTo>
                    <a:pt x="520" y="297"/>
                  </a:lnTo>
                  <a:lnTo>
                    <a:pt x="521" y="297"/>
                  </a:lnTo>
                  <a:lnTo>
                    <a:pt x="529" y="282"/>
                  </a:lnTo>
                  <a:close/>
                  <a:moveTo>
                    <a:pt x="457" y="231"/>
                  </a:moveTo>
                  <a:lnTo>
                    <a:pt x="457" y="231"/>
                  </a:lnTo>
                  <a:cubicBezTo>
                    <a:pt x="354" y="231"/>
                    <a:pt x="271" y="314"/>
                    <a:pt x="271" y="417"/>
                  </a:cubicBezTo>
                  <a:cubicBezTo>
                    <a:pt x="271" y="520"/>
                    <a:pt x="354" y="603"/>
                    <a:pt x="457" y="603"/>
                  </a:cubicBezTo>
                  <a:cubicBezTo>
                    <a:pt x="560" y="603"/>
                    <a:pt x="643" y="520"/>
                    <a:pt x="643" y="417"/>
                  </a:cubicBezTo>
                  <a:cubicBezTo>
                    <a:pt x="643" y="314"/>
                    <a:pt x="560" y="231"/>
                    <a:pt x="457" y="231"/>
                  </a:cubicBezTo>
                  <a:close/>
                  <a:moveTo>
                    <a:pt x="30" y="153"/>
                  </a:moveTo>
                  <a:lnTo>
                    <a:pt x="30" y="153"/>
                  </a:lnTo>
                  <a:cubicBezTo>
                    <a:pt x="66" y="150"/>
                    <a:pt x="102" y="148"/>
                    <a:pt x="138" y="147"/>
                  </a:cubicBezTo>
                  <a:cubicBezTo>
                    <a:pt x="114" y="146"/>
                    <a:pt x="89" y="144"/>
                    <a:pt x="65" y="141"/>
                  </a:cubicBezTo>
                  <a:cubicBezTo>
                    <a:pt x="49" y="139"/>
                    <a:pt x="35" y="128"/>
                    <a:pt x="35" y="111"/>
                  </a:cubicBezTo>
                  <a:cubicBezTo>
                    <a:pt x="35" y="87"/>
                    <a:pt x="35" y="63"/>
                    <a:pt x="35" y="39"/>
                  </a:cubicBezTo>
                  <a:cubicBezTo>
                    <a:pt x="35" y="23"/>
                    <a:pt x="49" y="11"/>
                    <a:pt x="65" y="9"/>
                  </a:cubicBezTo>
                  <a:cubicBezTo>
                    <a:pt x="163" y="0"/>
                    <a:pt x="260" y="0"/>
                    <a:pt x="358" y="9"/>
                  </a:cubicBezTo>
                  <a:cubicBezTo>
                    <a:pt x="374" y="11"/>
                    <a:pt x="388" y="23"/>
                    <a:pt x="388" y="39"/>
                  </a:cubicBezTo>
                  <a:cubicBezTo>
                    <a:pt x="388" y="63"/>
                    <a:pt x="388" y="87"/>
                    <a:pt x="388" y="111"/>
                  </a:cubicBezTo>
                  <a:cubicBezTo>
                    <a:pt x="388" y="128"/>
                    <a:pt x="374" y="139"/>
                    <a:pt x="358" y="141"/>
                  </a:cubicBezTo>
                  <a:cubicBezTo>
                    <a:pt x="323" y="145"/>
                    <a:pt x="287" y="147"/>
                    <a:pt x="252" y="148"/>
                  </a:cubicBezTo>
                  <a:cubicBezTo>
                    <a:pt x="276" y="150"/>
                    <a:pt x="299" y="151"/>
                    <a:pt x="323" y="153"/>
                  </a:cubicBezTo>
                  <a:cubicBezTo>
                    <a:pt x="339" y="155"/>
                    <a:pt x="353" y="167"/>
                    <a:pt x="353" y="183"/>
                  </a:cubicBezTo>
                  <a:lnTo>
                    <a:pt x="353" y="218"/>
                  </a:lnTo>
                  <a:cubicBezTo>
                    <a:pt x="333" y="229"/>
                    <a:pt x="314" y="242"/>
                    <a:pt x="299" y="258"/>
                  </a:cubicBezTo>
                  <a:cubicBezTo>
                    <a:pt x="289" y="268"/>
                    <a:pt x="280" y="278"/>
                    <a:pt x="272" y="290"/>
                  </a:cubicBezTo>
                  <a:cubicBezTo>
                    <a:pt x="191" y="296"/>
                    <a:pt x="111" y="294"/>
                    <a:pt x="30" y="285"/>
                  </a:cubicBezTo>
                  <a:cubicBezTo>
                    <a:pt x="13" y="283"/>
                    <a:pt x="0" y="272"/>
                    <a:pt x="0" y="255"/>
                  </a:cubicBezTo>
                  <a:cubicBezTo>
                    <a:pt x="0" y="231"/>
                    <a:pt x="0" y="207"/>
                    <a:pt x="0" y="183"/>
                  </a:cubicBezTo>
                  <a:cubicBezTo>
                    <a:pt x="0" y="167"/>
                    <a:pt x="13" y="155"/>
                    <a:pt x="30" y="1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768842" y="2946151"/>
            <a:ext cx="1340254" cy="2752888"/>
            <a:chOff x="5768842" y="2946151"/>
            <a:chExt cx="1340254" cy="2752888"/>
          </a:xfrm>
        </p:grpSpPr>
        <p:sp>
          <p:nvSpPr>
            <p:cNvPr id="27" name="任意多边形 26"/>
            <p:cNvSpPr/>
            <p:nvPr/>
          </p:nvSpPr>
          <p:spPr bwMode="auto">
            <a:xfrm>
              <a:off x="5768842" y="2946151"/>
              <a:ext cx="1340254" cy="2752888"/>
            </a:xfrm>
            <a:custGeom>
              <a:avLst/>
              <a:gdLst>
                <a:gd name="connsiteX0" fmla="*/ 1704975 w 1704975"/>
                <a:gd name="connsiteY0" fmla="*/ 2768600 h 3502025"/>
                <a:gd name="connsiteX1" fmla="*/ 854075 w 1704975"/>
                <a:gd name="connsiteY1" fmla="*/ 3502025 h 3502025"/>
                <a:gd name="connsiteX2" fmla="*/ 0 w 1704975"/>
                <a:gd name="connsiteY2" fmla="*/ 2768600 h 3502025"/>
                <a:gd name="connsiteX3" fmla="*/ 422275 w 1704975"/>
                <a:gd name="connsiteY3" fmla="*/ 2768600 h 3502025"/>
                <a:gd name="connsiteX4" fmla="*/ 422276 w 1704975"/>
                <a:gd name="connsiteY4" fmla="*/ 2768600 h 3502025"/>
                <a:gd name="connsiteX5" fmla="*/ 422276 w 1704975"/>
                <a:gd name="connsiteY5" fmla="*/ 0 h 3502025"/>
                <a:gd name="connsiteX6" fmla="*/ 1282701 w 1704975"/>
                <a:gd name="connsiteY6" fmla="*/ 684213 h 3502025"/>
                <a:gd name="connsiteX7" fmla="*/ 1282701 w 1704975"/>
                <a:gd name="connsiteY7" fmla="*/ 2768600 h 350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4975" h="3502025">
                  <a:moveTo>
                    <a:pt x="1704975" y="2768600"/>
                  </a:moveTo>
                  <a:lnTo>
                    <a:pt x="854075" y="3502025"/>
                  </a:lnTo>
                  <a:lnTo>
                    <a:pt x="0" y="2768600"/>
                  </a:lnTo>
                  <a:lnTo>
                    <a:pt x="422275" y="2768600"/>
                  </a:lnTo>
                  <a:lnTo>
                    <a:pt x="422276" y="2768600"/>
                  </a:lnTo>
                  <a:lnTo>
                    <a:pt x="422276" y="0"/>
                  </a:lnTo>
                  <a:lnTo>
                    <a:pt x="1282701" y="684213"/>
                  </a:lnTo>
                  <a:lnTo>
                    <a:pt x="1282701" y="276860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074735" y="4839056"/>
              <a:ext cx="72970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  <p:sp>
          <p:nvSpPr>
            <p:cNvPr id="29" name="Freeform 22"/>
            <p:cNvSpPr>
              <a:spLocks noChangeAspect="1" noEditPoints="1"/>
            </p:cNvSpPr>
            <p:nvPr/>
          </p:nvSpPr>
          <p:spPr bwMode="auto">
            <a:xfrm>
              <a:off x="6282131" y="3510380"/>
              <a:ext cx="318667" cy="374225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443974" y="2315209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43974" y="4731334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320194" y="207916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320194" y="4495290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2" grpId="0" bldLvl="0" animBg="1"/>
      <p:bldP spid="13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7837693" y="3862055"/>
            <a:ext cx="3385312" cy="102346"/>
          </a:xfrm>
          <a:custGeom>
            <a:avLst/>
            <a:gdLst>
              <a:gd name="connsiteX0" fmla="*/ 0 w 4456386"/>
              <a:gd name="connsiteY0" fmla="*/ 0 h 0"/>
              <a:gd name="connsiteX1" fmla="*/ 4456386 w 44563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6386">
                <a:moveTo>
                  <a:pt x="0" y="0"/>
                </a:moveTo>
                <a:lnTo>
                  <a:pt x="4456386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054271" y="2168919"/>
            <a:ext cx="3385312" cy="102346"/>
          </a:xfrm>
          <a:custGeom>
            <a:avLst/>
            <a:gdLst>
              <a:gd name="connsiteX0" fmla="*/ 0 w 4456386"/>
              <a:gd name="connsiteY0" fmla="*/ 0 h 0"/>
              <a:gd name="connsiteX1" fmla="*/ 4456386 w 44563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6386">
                <a:moveTo>
                  <a:pt x="0" y="0"/>
                </a:moveTo>
                <a:lnTo>
                  <a:pt x="4456386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054271" y="4474733"/>
            <a:ext cx="3385312" cy="102346"/>
          </a:xfrm>
          <a:custGeom>
            <a:avLst/>
            <a:gdLst>
              <a:gd name="connsiteX0" fmla="*/ 0 w 4456386"/>
              <a:gd name="connsiteY0" fmla="*/ 0 h 0"/>
              <a:gd name="connsiteX1" fmla="*/ 4456386 w 44563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56386">
                <a:moveTo>
                  <a:pt x="0" y="0"/>
                </a:moveTo>
                <a:lnTo>
                  <a:pt x="4456386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54838" y="1455582"/>
            <a:ext cx="2936544" cy="2508819"/>
            <a:chOff x="3718643" y="1406319"/>
            <a:chExt cx="2936544" cy="2508819"/>
          </a:xfrm>
        </p:grpSpPr>
        <p:sp>
          <p:nvSpPr>
            <p:cNvPr id="14" name="任意多边形 13"/>
            <p:cNvSpPr/>
            <p:nvPr/>
          </p:nvSpPr>
          <p:spPr>
            <a:xfrm>
              <a:off x="4145307" y="1406319"/>
              <a:ext cx="2509880" cy="2508819"/>
            </a:xfrm>
            <a:custGeom>
              <a:avLst/>
              <a:gdLst>
                <a:gd name="connsiteX0" fmla="*/ 1029203 w 2059217"/>
                <a:gd name="connsiteY0" fmla="*/ 0 h 2058346"/>
                <a:gd name="connsiteX1" fmla="*/ 2059217 w 2059217"/>
                <a:gd name="connsiteY1" fmla="*/ 1030014 h 2058346"/>
                <a:gd name="connsiteX2" fmla="*/ 1134516 w 2059217"/>
                <a:gd name="connsiteY2" fmla="*/ 2054710 h 2058346"/>
                <a:gd name="connsiteX3" fmla="*/ 1062524 w 2059217"/>
                <a:gd name="connsiteY3" fmla="*/ 2058346 h 2058346"/>
                <a:gd name="connsiteX4" fmla="*/ 1062524 w 2059217"/>
                <a:gd name="connsiteY4" fmla="*/ 1573304 h 2058346"/>
                <a:gd name="connsiteX5" fmla="*/ 1139372 w 2059217"/>
                <a:gd name="connsiteY5" fmla="*/ 1565557 h 2058346"/>
                <a:gd name="connsiteX6" fmla="*/ 1575852 w 2059217"/>
                <a:gd name="connsiteY6" fmla="*/ 1030014 h 2058346"/>
                <a:gd name="connsiteX7" fmla="*/ 1029203 w 2059217"/>
                <a:gd name="connsiteY7" fmla="*/ 483365 h 2058346"/>
                <a:gd name="connsiteX8" fmla="*/ 493660 w 2059217"/>
                <a:gd name="connsiteY8" fmla="*/ 919845 h 2058346"/>
                <a:gd name="connsiteX9" fmla="*/ 484172 w 2059217"/>
                <a:gd name="connsiteY9" fmla="*/ 1013968 h 2058346"/>
                <a:gd name="connsiteX10" fmla="*/ 0 w 2059217"/>
                <a:gd name="connsiteY10" fmla="*/ 1013968 h 2058346"/>
                <a:gd name="connsiteX11" fmla="*/ 4507 w 2059217"/>
                <a:gd name="connsiteY11" fmla="*/ 924701 h 2058346"/>
                <a:gd name="connsiteX12" fmla="*/ 1029203 w 2059217"/>
                <a:gd name="connsiteY12" fmla="*/ 0 h 2058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9217" h="2058346">
                  <a:moveTo>
                    <a:pt x="1029203" y="0"/>
                  </a:moveTo>
                  <a:cubicBezTo>
                    <a:pt x="1598064" y="0"/>
                    <a:pt x="2059217" y="461153"/>
                    <a:pt x="2059217" y="1030014"/>
                  </a:cubicBezTo>
                  <a:cubicBezTo>
                    <a:pt x="2059217" y="1563321"/>
                    <a:pt x="1653907" y="2001963"/>
                    <a:pt x="1134516" y="2054710"/>
                  </a:cubicBezTo>
                  <a:lnTo>
                    <a:pt x="1062524" y="2058346"/>
                  </a:lnTo>
                  <a:lnTo>
                    <a:pt x="1062524" y="1573304"/>
                  </a:lnTo>
                  <a:lnTo>
                    <a:pt x="1139372" y="1565557"/>
                  </a:lnTo>
                  <a:cubicBezTo>
                    <a:pt x="1388471" y="1514584"/>
                    <a:pt x="1575852" y="1294182"/>
                    <a:pt x="1575852" y="1030014"/>
                  </a:cubicBezTo>
                  <a:cubicBezTo>
                    <a:pt x="1575852" y="728108"/>
                    <a:pt x="1331109" y="483365"/>
                    <a:pt x="1029203" y="483365"/>
                  </a:cubicBezTo>
                  <a:cubicBezTo>
                    <a:pt x="765035" y="483365"/>
                    <a:pt x="544633" y="670746"/>
                    <a:pt x="493660" y="919845"/>
                  </a:cubicBezTo>
                  <a:lnTo>
                    <a:pt x="484172" y="1013968"/>
                  </a:lnTo>
                  <a:lnTo>
                    <a:pt x="0" y="1013968"/>
                  </a:lnTo>
                  <a:lnTo>
                    <a:pt x="4507" y="924701"/>
                  </a:lnTo>
                  <a:cubicBezTo>
                    <a:pt x="57254" y="405310"/>
                    <a:pt x="495896" y="0"/>
                    <a:pt x="1029203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>
              <a:off x="4842987" y="2106538"/>
              <a:ext cx="1114518" cy="1114518"/>
            </a:xfrm>
            <a:prstGeom prst="arc">
              <a:avLst>
                <a:gd name="adj1" fmla="val 16200000"/>
                <a:gd name="adj2" fmla="val 5193982"/>
              </a:avLst>
            </a:prstGeom>
            <a:ln w="127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flipV="1">
              <a:off x="3718643" y="2502754"/>
              <a:ext cx="1551008" cy="145911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5134693" y="2306749"/>
              <a:ext cx="822960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93322" y="3374506"/>
            <a:ext cx="2510869" cy="2510869"/>
            <a:chOff x="4157127" y="3325243"/>
            <a:chExt cx="2510869" cy="2510869"/>
          </a:xfrm>
        </p:grpSpPr>
        <p:sp>
          <p:nvSpPr>
            <p:cNvPr id="19" name="任意多边形 18"/>
            <p:cNvSpPr/>
            <p:nvPr/>
          </p:nvSpPr>
          <p:spPr>
            <a:xfrm>
              <a:off x="4157127" y="3325243"/>
              <a:ext cx="2510869" cy="2510869"/>
            </a:xfrm>
            <a:custGeom>
              <a:avLst/>
              <a:gdLst>
                <a:gd name="connsiteX0" fmla="*/ 1030014 w 2060028"/>
                <a:gd name="connsiteY0" fmla="*/ 0 h 2060028"/>
                <a:gd name="connsiteX1" fmla="*/ 1057518 w 2060028"/>
                <a:gd name="connsiteY1" fmla="*/ 1389 h 2060028"/>
                <a:gd name="connsiteX2" fmla="*/ 1057518 w 2060028"/>
                <a:gd name="connsiteY2" fmla="*/ 486138 h 2060028"/>
                <a:gd name="connsiteX3" fmla="*/ 1030014 w 2060028"/>
                <a:gd name="connsiteY3" fmla="*/ 483365 h 2060028"/>
                <a:gd name="connsiteX4" fmla="*/ 483365 w 2060028"/>
                <a:gd name="connsiteY4" fmla="*/ 1030014 h 2060028"/>
                <a:gd name="connsiteX5" fmla="*/ 1030014 w 2060028"/>
                <a:gd name="connsiteY5" fmla="*/ 1576663 h 2060028"/>
                <a:gd name="connsiteX6" fmla="*/ 1576663 w 2060028"/>
                <a:gd name="connsiteY6" fmla="*/ 1030014 h 2060028"/>
                <a:gd name="connsiteX7" fmla="*/ 1576486 w 2060028"/>
                <a:gd name="connsiteY7" fmla="*/ 1028255 h 2060028"/>
                <a:gd name="connsiteX8" fmla="*/ 2059939 w 2060028"/>
                <a:gd name="connsiteY8" fmla="*/ 1028255 h 2060028"/>
                <a:gd name="connsiteX9" fmla="*/ 2060028 w 2060028"/>
                <a:gd name="connsiteY9" fmla="*/ 1030014 h 2060028"/>
                <a:gd name="connsiteX10" fmla="*/ 1030014 w 2060028"/>
                <a:gd name="connsiteY10" fmla="*/ 2060028 h 2060028"/>
                <a:gd name="connsiteX11" fmla="*/ 0 w 2060028"/>
                <a:gd name="connsiteY11" fmla="*/ 1030014 h 2060028"/>
                <a:gd name="connsiteX12" fmla="*/ 1030014 w 2060028"/>
                <a:gd name="connsiteY12" fmla="*/ 0 h 206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60028" h="2060028">
                  <a:moveTo>
                    <a:pt x="1030014" y="0"/>
                  </a:moveTo>
                  <a:lnTo>
                    <a:pt x="1057518" y="1389"/>
                  </a:lnTo>
                  <a:lnTo>
                    <a:pt x="1057518" y="486138"/>
                  </a:lnTo>
                  <a:lnTo>
                    <a:pt x="1030014" y="483365"/>
                  </a:lnTo>
                  <a:cubicBezTo>
                    <a:pt x="728108" y="483365"/>
                    <a:pt x="483365" y="728108"/>
                    <a:pt x="483365" y="1030014"/>
                  </a:cubicBezTo>
                  <a:cubicBezTo>
                    <a:pt x="483365" y="1331920"/>
                    <a:pt x="728108" y="1576663"/>
                    <a:pt x="1030014" y="1576663"/>
                  </a:cubicBezTo>
                  <a:cubicBezTo>
                    <a:pt x="1331920" y="1576663"/>
                    <a:pt x="1576663" y="1331920"/>
                    <a:pt x="1576663" y="1030014"/>
                  </a:cubicBezTo>
                  <a:lnTo>
                    <a:pt x="1576486" y="1028255"/>
                  </a:lnTo>
                  <a:lnTo>
                    <a:pt x="2059939" y="1028255"/>
                  </a:lnTo>
                  <a:lnTo>
                    <a:pt x="2060028" y="1030014"/>
                  </a:lnTo>
                  <a:cubicBezTo>
                    <a:pt x="2060028" y="1598875"/>
                    <a:pt x="1598875" y="2060028"/>
                    <a:pt x="1030014" y="2060028"/>
                  </a:cubicBezTo>
                  <a:cubicBezTo>
                    <a:pt x="461153" y="2060028"/>
                    <a:pt x="0" y="1598875"/>
                    <a:pt x="0" y="1030014"/>
                  </a:cubicBezTo>
                  <a:cubicBezTo>
                    <a:pt x="0" y="461153"/>
                    <a:pt x="461153" y="0"/>
                    <a:pt x="1030014" y="0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 rot="8100000">
              <a:off x="4860517" y="4023418"/>
              <a:ext cx="1114518" cy="1114518"/>
            </a:xfrm>
            <a:prstGeom prst="arc">
              <a:avLst>
                <a:gd name="adj1" fmla="val 16200000"/>
                <a:gd name="adj2" fmla="val 5193982"/>
              </a:avLst>
            </a:prstGeom>
            <a:ln w="12700">
              <a:solidFill>
                <a:srgbClr val="FFFF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134392" y="4226308"/>
              <a:ext cx="830580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11236" y="3444011"/>
            <a:ext cx="2507625" cy="2973706"/>
            <a:chOff x="6075041" y="3394748"/>
            <a:chExt cx="2507625" cy="2973706"/>
          </a:xfrm>
        </p:grpSpPr>
        <p:sp>
          <p:nvSpPr>
            <p:cNvPr id="23" name="任意多边形 22"/>
            <p:cNvSpPr/>
            <p:nvPr/>
          </p:nvSpPr>
          <p:spPr>
            <a:xfrm>
              <a:off x="6075041" y="3394748"/>
              <a:ext cx="2507625" cy="2509942"/>
            </a:xfrm>
            <a:custGeom>
              <a:avLst/>
              <a:gdLst>
                <a:gd name="connsiteX0" fmla="*/ 1027353 w 2057367"/>
                <a:gd name="connsiteY0" fmla="*/ 0 h 2059268"/>
                <a:gd name="connsiteX1" fmla="*/ 2057367 w 2057367"/>
                <a:gd name="connsiteY1" fmla="*/ 1030014 h 2059268"/>
                <a:gd name="connsiteX2" fmla="*/ 1132666 w 2057367"/>
                <a:gd name="connsiteY2" fmla="*/ 2054710 h 2059268"/>
                <a:gd name="connsiteX3" fmla="*/ 1042417 w 2057367"/>
                <a:gd name="connsiteY3" fmla="*/ 2059268 h 2059268"/>
                <a:gd name="connsiteX4" fmla="*/ 1042417 w 2057367"/>
                <a:gd name="connsiteY4" fmla="*/ 1575145 h 2059268"/>
                <a:gd name="connsiteX5" fmla="*/ 1137522 w 2057367"/>
                <a:gd name="connsiteY5" fmla="*/ 1565557 h 2059268"/>
                <a:gd name="connsiteX6" fmla="*/ 1574002 w 2057367"/>
                <a:gd name="connsiteY6" fmla="*/ 1030014 h 2059268"/>
                <a:gd name="connsiteX7" fmla="*/ 1027353 w 2057367"/>
                <a:gd name="connsiteY7" fmla="*/ 483365 h 2059268"/>
                <a:gd name="connsiteX8" fmla="*/ 491810 w 2057367"/>
                <a:gd name="connsiteY8" fmla="*/ 919845 h 2059268"/>
                <a:gd name="connsiteX9" fmla="*/ 486016 w 2057367"/>
                <a:gd name="connsiteY9" fmla="*/ 977324 h 2059268"/>
                <a:gd name="connsiteX10" fmla="*/ 0 w 2057367"/>
                <a:gd name="connsiteY10" fmla="*/ 977324 h 2059268"/>
                <a:gd name="connsiteX11" fmla="*/ 2657 w 2057367"/>
                <a:gd name="connsiteY11" fmla="*/ 924701 h 2059268"/>
                <a:gd name="connsiteX12" fmla="*/ 1027353 w 2057367"/>
                <a:gd name="connsiteY12" fmla="*/ 0 h 205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67" h="2059268">
                  <a:moveTo>
                    <a:pt x="1027353" y="0"/>
                  </a:moveTo>
                  <a:cubicBezTo>
                    <a:pt x="1596214" y="0"/>
                    <a:pt x="2057367" y="461153"/>
                    <a:pt x="2057367" y="1030014"/>
                  </a:cubicBezTo>
                  <a:cubicBezTo>
                    <a:pt x="2057367" y="1563321"/>
                    <a:pt x="1652057" y="2001963"/>
                    <a:pt x="1132666" y="2054710"/>
                  </a:cubicBezTo>
                  <a:lnTo>
                    <a:pt x="1042417" y="2059268"/>
                  </a:lnTo>
                  <a:lnTo>
                    <a:pt x="1042417" y="1575145"/>
                  </a:lnTo>
                  <a:lnTo>
                    <a:pt x="1137522" y="1565557"/>
                  </a:lnTo>
                  <a:cubicBezTo>
                    <a:pt x="1386621" y="1514584"/>
                    <a:pt x="1574002" y="1294182"/>
                    <a:pt x="1574002" y="1030014"/>
                  </a:cubicBezTo>
                  <a:cubicBezTo>
                    <a:pt x="1574002" y="728108"/>
                    <a:pt x="1329259" y="483365"/>
                    <a:pt x="1027353" y="483365"/>
                  </a:cubicBezTo>
                  <a:cubicBezTo>
                    <a:pt x="763185" y="483365"/>
                    <a:pt x="542783" y="670747"/>
                    <a:pt x="491810" y="919845"/>
                  </a:cubicBezTo>
                  <a:lnTo>
                    <a:pt x="486016" y="977324"/>
                  </a:lnTo>
                  <a:lnTo>
                    <a:pt x="0" y="977324"/>
                  </a:lnTo>
                  <a:lnTo>
                    <a:pt x="2657" y="924701"/>
                  </a:lnTo>
                  <a:cubicBezTo>
                    <a:pt x="55404" y="405310"/>
                    <a:pt x="494046" y="0"/>
                    <a:pt x="1027353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弧形 23"/>
            <p:cNvSpPr/>
            <p:nvPr/>
          </p:nvSpPr>
          <p:spPr>
            <a:xfrm rot="18900000">
              <a:off x="6778431" y="4089336"/>
              <a:ext cx="1114518" cy="1114518"/>
            </a:xfrm>
            <a:prstGeom prst="arc">
              <a:avLst>
                <a:gd name="adj1" fmla="val 16200000"/>
                <a:gd name="adj2" fmla="val 5193982"/>
              </a:avLst>
            </a:prstGeom>
            <a:ln w="12700">
              <a:solidFill>
                <a:srgbClr val="FFFFFF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5400000" flipV="1">
              <a:off x="6642870" y="5519994"/>
              <a:ext cx="1551008" cy="145911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6991346" y="4226598"/>
              <a:ext cx="893445" cy="706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285685" y="2432992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51382" y="2782291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245865" y="479757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2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2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2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Oval 5"/>
          <p:cNvSpPr/>
          <p:nvPr/>
        </p:nvSpPr>
        <p:spPr bwMode="auto">
          <a:xfrm>
            <a:off x="7075171" y="1576283"/>
            <a:ext cx="2882900" cy="28829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Oval 5"/>
          <p:cNvSpPr/>
          <p:nvPr/>
        </p:nvSpPr>
        <p:spPr bwMode="auto">
          <a:xfrm>
            <a:off x="2211071" y="1576283"/>
            <a:ext cx="2882900" cy="28829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35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1730588" y="4787266"/>
            <a:ext cx="3663949" cy="1206500"/>
            <a:chOff x="6190385" y="672761"/>
            <a:chExt cx="2748394" cy="904746"/>
          </a:xfrm>
        </p:grpSpPr>
        <p:sp>
          <p:nvSpPr>
            <p:cNvPr id="13" name="Content Placeholder 2"/>
            <p:cNvSpPr txBox="1"/>
            <p:nvPr/>
          </p:nvSpPr>
          <p:spPr>
            <a:xfrm>
              <a:off x="6190385" y="902916"/>
              <a:ext cx="2748394" cy="67459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您的内容打在这里，或者通过复制您的文本后，在此框中选择粘贴，并选择只保留文字。您的内容</a:t>
              </a:r>
            </a:p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打在这里，您的内容打在这里，或者通过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4" name="文本框 17"/>
            <p:cNvSpPr txBox="1">
              <a:spLocks noChangeArrowheads="1"/>
            </p:cNvSpPr>
            <p:nvPr/>
          </p:nvSpPr>
          <p:spPr bwMode="auto">
            <a:xfrm>
              <a:off x="6190385" y="672761"/>
              <a:ext cx="2684346" cy="25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</a:rPr>
                <a:t>示例标题一</a:t>
              </a: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6827521" y="4814783"/>
            <a:ext cx="3666067" cy="1178983"/>
            <a:chOff x="6190385" y="693542"/>
            <a:chExt cx="2748394" cy="883965"/>
          </a:xfrm>
        </p:grpSpPr>
        <p:sp>
          <p:nvSpPr>
            <p:cNvPr id="16" name="Content Placeholder 2"/>
            <p:cNvSpPr txBox="1"/>
            <p:nvPr/>
          </p:nvSpPr>
          <p:spPr>
            <a:xfrm>
              <a:off x="6190385" y="903028"/>
              <a:ext cx="2748394" cy="67447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您的内容打在这里，或者通过复制您的文本后，在此框中选择粘贴，并选择只保留文字。您的内容</a:t>
              </a:r>
            </a:p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打在这里，您的内容打在这里，或者通过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7" name="文本框 20"/>
            <p:cNvSpPr txBox="1">
              <a:spLocks noChangeArrowheads="1"/>
            </p:cNvSpPr>
            <p:nvPr/>
          </p:nvSpPr>
          <p:spPr bwMode="auto">
            <a:xfrm>
              <a:off x="6190385" y="693542"/>
              <a:ext cx="2684346" cy="25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</a:rPr>
                <a:t>示例标题二</a:t>
              </a: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4643121" y="1557232"/>
            <a:ext cx="2882900" cy="2882900"/>
            <a:chOff x="3490356" y="1358326"/>
            <a:chExt cx="2163290" cy="2163290"/>
          </a:xfrm>
        </p:grpSpPr>
        <p:sp>
          <p:nvSpPr>
            <p:cNvPr id="19" name="Oval 5"/>
            <p:cNvSpPr/>
            <p:nvPr/>
          </p:nvSpPr>
          <p:spPr>
            <a:xfrm>
              <a:off x="3490356" y="1358326"/>
              <a:ext cx="2163290" cy="2163290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 sz="13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Text Placeholder 32"/>
            <p:cNvSpPr txBox="1"/>
            <p:nvPr/>
          </p:nvSpPr>
          <p:spPr>
            <a:xfrm>
              <a:off x="3677778" y="2265256"/>
              <a:ext cx="1780505" cy="752863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您的内容打在这里，或者通过复制您的文本后，在此框中选择粘贴并选择只保留文字。您的内容</a:t>
              </a:r>
            </a:p>
            <a:p>
              <a:pPr marL="0" indent="0" algn="ctr" defTabSz="1450340">
                <a:lnSpc>
                  <a:spcPct val="15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打在这里，您的内容打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21" name="文本框 21"/>
            <p:cNvSpPr txBox="1">
              <a:spLocks noChangeArrowheads="1"/>
            </p:cNvSpPr>
            <p:nvPr/>
          </p:nvSpPr>
          <p:spPr bwMode="auto">
            <a:xfrm>
              <a:off x="3833095" y="1978064"/>
              <a:ext cx="1481636" cy="25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9pPr>
            </a:lstStyle>
            <a:p>
              <a:pPr algn="ctr"/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</a:rPr>
                <a:t>示例标题三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 flipV="1">
            <a:off x="816244" y="2267267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flipV="1">
            <a:off x="816244" y="4633706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flipV="1">
            <a:off x="7129568" y="2301817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 flipV="1">
            <a:off x="7129568" y="4768032"/>
            <a:ext cx="4015948" cy="46236"/>
          </a:xfrm>
          <a:custGeom>
            <a:avLst/>
            <a:gdLst>
              <a:gd name="connsiteX0" fmla="*/ 0 w 2648607"/>
              <a:gd name="connsiteY0" fmla="*/ 0 h 0"/>
              <a:gd name="connsiteX1" fmla="*/ 2648607 w 264860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48607">
                <a:moveTo>
                  <a:pt x="0" y="0"/>
                </a:moveTo>
                <a:lnTo>
                  <a:pt x="2648607" y="0"/>
                </a:lnTo>
              </a:path>
            </a:pathLst>
          </a:custGeom>
          <a:noFill/>
          <a:ln w="12700">
            <a:solidFill>
              <a:srgbClr val="FFFFFF"/>
            </a:solidFill>
            <a:prstDash val="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39248" y="1907819"/>
            <a:ext cx="1836738" cy="1836738"/>
            <a:chOff x="4211638" y="2261514"/>
            <a:chExt cx="1836738" cy="1836738"/>
          </a:xfrm>
        </p:grpSpPr>
        <p:sp>
          <p:nvSpPr>
            <p:cNvPr id="15" name="Freeform 5"/>
            <p:cNvSpPr/>
            <p:nvPr/>
          </p:nvSpPr>
          <p:spPr bwMode="auto">
            <a:xfrm>
              <a:off x="4211638" y="2261514"/>
              <a:ext cx="1836738" cy="1836738"/>
            </a:xfrm>
            <a:custGeom>
              <a:avLst/>
              <a:gdLst>
                <a:gd name="T0" fmla="*/ 436 w 436"/>
                <a:gd name="T1" fmla="*/ 429 h 436"/>
                <a:gd name="T2" fmla="*/ 428 w 436"/>
                <a:gd name="T3" fmla="*/ 436 h 436"/>
                <a:gd name="T4" fmla="*/ 8 w 436"/>
                <a:gd name="T5" fmla="*/ 436 h 436"/>
                <a:gd name="T6" fmla="*/ 0 w 436"/>
                <a:gd name="T7" fmla="*/ 429 h 436"/>
                <a:gd name="T8" fmla="*/ 0 w 436"/>
                <a:gd name="T9" fmla="*/ 8 h 436"/>
                <a:gd name="T10" fmla="*/ 8 w 436"/>
                <a:gd name="T11" fmla="*/ 0 h 436"/>
                <a:gd name="T12" fmla="*/ 428 w 436"/>
                <a:gd name="T13" fmla="*/ 0 h 436"/>
                <a:gd name="T14" fmla="*/ 436 w 436"/>
                <a:gd name="T15" fmla="*/ 8 h 436"/>
                <a:gd name="T16" fmla="*/ 436 w 436"/>
                <a:gd name="T17" fmla="*/ 42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" h="436">
                  <a:moveTo>
                    <a:pt x="436" y="429"/>
                  </a:moveTo>
                  <a:cubicBezTo>
                    <a:pt x="436" y="433"/>
                    <a:pt x="432" y="436"/>
                    <a:pt x="428" y="436"/>
                  </a:cubicBezTo>
                  <a:cubicBezTo>
                    <a:pt x="8" y="436"/>
                    <a:pt x="8" y="436"/>
                    <a:pt x="8" y="436"/>
                  </a:cubicBezTo>
                  <a:cubicBezTo>
                    <a:pt x="4" y="436"/>
                    <a:pt x="0" y="433"/>
                    <a:pt x="0" y="42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432" y="0"/>
                    <a:pt x="436" y="4"/>
                    <a:pt x="436" y="8"/>
                  </a:cubicBezTo>
                  <a:lnTo>
                    <a:pt x="436" y="429"/>
                  </a:lnTo>
                  <a:close/>
                </a:path>
              </a:pathLst>
            </a:custGeom>
            <a:noFill/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4321176" y="2404389"/>
              <a:ext cx="1166813" cy="1693863"/>
            </a:xfrm>
            <a:custGeom>
              <a:avLst/>
              <a:gdLst>
                <a:gd name="T0" fmla="*/ 273 w 277"/>
                <a:gd name="T1" fmla="*/ 163 h 402"/>
                <a:gd name="T2" fmla="*/ 148 w 277"/>
                <a:gd name="T3" fmla="*/ 5 h 402"/>
                <a:gd name="T4" fmla="*/ 138 w 277"/>
                <a:gd name="T5" fmla="*/ 0 h 402"/>
                <a:gd name="T6" fmla="*/ 128 w 277"/>
                <a:gd name="T7" fmla="*/ 5 h 402"/>
                <a:gd name="T8" fmla="*/ 4 w 277"/>
                <a:gd name="T9" fmla="*/ 163 h 402"/>
                <a:gd name="T10" fmla="*/ 2 w 277"/>
                <a:gd name="T11" fmla="*/ 176 h 402"/>
                <a:gd name="T12" fmla="*/ 14 w 277"/>
                <a:gd name="T13" fmla="*/ 183 h 402"/>
                <a:gd name="T14" fmla="*/ 58 w 277"/>
                <a:gd name="T15" fmla="*/ 183 h 402"/>
                <a:gd name="T16" fmla="*/ 58 w 277"/>
                <a:gd name="T17" fmla="*/ 402 h 402"/>
                <a:gd name="T18" fmla="*/ 219 w 277"/>
                <a:gd name="T19" fmla="*/ 402 h 402"/>
                <a:gd name="T20" fmla="*/ 219 w 277"/>
                <a:gd name="T21" fmla="*/ 183 h 402"/>
                <a:gd name="T22" fmla="*/ 263 w 277"/>
                <a:gd name="T23" fmla="*/ 183 h 402"/>
                <a:gd name="T24" fmla="*/ 274 w 277"/>
                <a:gd name="T25" fmla="*/ 176 h 402"/>
                <a:gd name="T26" fmla="*/ 273 w 277"/>
                <a:gd name="T27" fmla="*/ 16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402">
                  <a:moveTo>
                    <a:pt x="273" y="163"/>
                  </a:moveTo>
                  <a:cubicBezTo>
                    <a:pt x="148" y="5"/>
                    <a:pt x="148" y="5"/>
                    <a:pt x="148" y="5"/>
                  </a:cubicBezTo>
                  <a:cubicBezTo>
                    <a:pt x="146" y="2"/>
                    <a:pt x="142" y="0"/>
                    <a:pt x="138" y="0"/>
                  </a:cubicBezTo>
                  <a:cubicBezTo>
                    <a:pt x="134" y="0"/>
                    <a:pt x="131" y="2"/>
                    <a:pt x="128" y="5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6"/>
                    <a:pt x="0" y="172"/>
                    <a:pt x="2" y="176"/>
                  </a:cubicBezTo>
                  <a:cubicBezTo>
                    <a:pt x="4" y="181"/>
                    <a:pt x="9" y="183"/>
                    <a:pt x="14" y="183"/>
                  </a:cubicBezTo>
                  <a:cubicBezTo>
                    <a:pt x="58" y="183"/>
                    <a:pt x="58" y="183"/>
                    <a:pt x="58" y="183"/>
                  </a:cubicBezTo>
                  <a:cubicBezTo>
                    <a:pt x="58" y="402"/>
                    <a:pt x="58" y="402"/>
                    <a:pt x="58" y="402"/>
                  </a:cubicBezTo>
                  <a:cubicBezTo>
                    <a:pt x="219" y="402"/>
                    <a:pt x="219" y="402"/>
                    <a:pt x="219" y="402"/>
                  </a:cubicBezTo>
                  <a:cubicBezTo>
                    <a:pt x="219" y="183"/>
                    <a:pt x="219" y="183"/>
                    <a:pt x="219" y="183"/>
                  </a:cubicBezTo>
                  <a:cubicBezTo>
                    <a:pt x="263" y="183"/>
                    <a:pt x="263" y="183"/>
                    <a:pt x="263" y="183"/>
                  </a:cubicBezTo>
                  <a:cubicBezTo>
                    <a:pt x="268" y="183"/>
                    <a:pt x="272" y="181"/>
                    <a:pt x="274" y="176"/>
                  </a:cubicBezTo>
                  <a:cubicBezTo>
                    <a:pt x="277" y="172"/>
                    <a:pt x="276" y="166"/>
                    <a:pt x="273" y="163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459324" y="2738635"/>
              <a:ext cx="8905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52186" y="1907819"/>
            <a:ext cx="1831975" cy="1836738"/>
            <a:chOff x="6124576" y="2261514"/>
            <a:chExt cx="1831975" cy="1836738"/>
          </a:xfrm>
        </p:grpSpPr>
        <p:sp>
          <p:nvSpPr>
            <p:cNvPr id="19" name="Freeform 7"/>
            <p:cNvSpPr/>
            <p:nvPr/>
          </p:nvSpPr>
          <p:spPr bwMode="auto">
            <a:xfrm>
              <a:off x="6124576" y="2261514"/>
              <a:ext cx="1831975" cy="1836738"/>
            </a:xfrm>
            <a:custGeom>
              <a:avLst/>
              <a:gdLst>
                <a:gd name="T0" fmla="*/ 7 w 435"/>
                <a:gd name="T1" fmla="*/ 436 h 436"/>
                <a:gd name="T2" fmla="*/ 0 w 435"/>
                <a:gd name="T3" fmla="*/ 429 h 436"/>
                <a:gd name="T4" fmla="*/ 0 w 435"/>
                <a:gd name="T5" fmla="*/ 8 h 436"/>
                <a:gd name="T6" fmla="*/ 7 w 435"/>
                <a:gd name="T7" fmla="*/ 0 h 436"/>
                <a:gd name="T8" fmla="*/ 428 w 435"/>
                <a:gd name="T9" fmla="*/ 0 h 436"/>
                <a:gd name="T10" fmla="*/ 435 w 435"/>
                <a:gd name="T11" fmla="*/ 8 h 436"/>
                <a:gd name="T12" fmla="*/ 435 w 435"/>
                <a:gd name="T13" fmla="*/ 429 h 436"/>
                <a:gd name="T14" fmla="*/ 428 w 435"/>
                <a:gd name="T15" fmla="*/ 436 h 436"/>
                <a:gd name="T16" fmla="*/ 7 w 435"/>
                <a:gd name="T17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436">
                  <a:moveTo>
                    <a:pt x="7" y="436"/>
                  </a:moveTo>
                  <a:cubicBezTo>
                    <a:pt x="3" y="436"/>
                    <a:pt x="0" y="433"/>
                    <a:pt x="0" y="42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432" y="0"/>
                    <a:pt x="435" y="4"/>
                    <a:pt x="435" y="8"/>
                  </a:cubicBezTo>
                  <a:cubicBezTo>
                    <a:pt x="435" y="429"/>
                    <a:pt x="435" y="429"/>
                    <a:pt x="435" y="429"/>
                  </a:cubicBezTo>
                  <a:cubicBezTo>
                    <a:pt x="435" y="433"/>
                    <a:pt x="432" y="436"/>
                    <a:pt x="428" y="436"/>
                  </a:cubicBezTo>
                  <a:lnTo>
                    <a:pt x="7" y="436"/>
                  </a:lnTo>
                  <a:close/>
                </a:path>
              </a:pathLst>
            </a:custGeom>
            <a:noFill/>
            <a:ln w="158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6124576" y="2371052"/>
              <a:ext cx="1689100" cy="1166813"/>
            </a:xfrm>
            <a:custGeom>
              <a:avLst/>
              <a:gdLst>
                <a:gd name="T0" fmla="*/ 239 w 401"/>
                <a:gd name="T1" fmla="*/ 273 h 277"/>
                <a:gd name="T2" fmla="*/ 396 w 401"/>
                <a:gd name="T3" fmla="*/ 148 h 277"/>
                <a:gd name="T4" fmla="*/ 401 w 401"/>
                <a:gd name="T5" fmla="*/ 138 h 277"/>
                <a:gd name="T6" fmla="*/ 396 w 401"/>
                <a:gd name="T7" fmla="*/ 128 h 277"/>
                <a:gd name="T8" fmla="*/ 239 w 401"/>
                <a:gd name="T9" fmla="*/ 4 h 277"/>
                <a:gd name="T10" fmla="*/ 225 w 401"/>
                <a:gd name="T11" fmla="*/ 2 h 277"/>
                <a:gd name="T12" fmla="*/ 218 w 401"/>
                <a:gd name="T13" fmla="*/ 14 h 277"/>
                <a:gd name="T14" fmla="*/ 218 w 401"/>
                <a:gd name="T15" fmla="*/ 58 h 277"/>
                <a:gd name="T16" fmla="*/ 0 w 401"/>
                <a:gd name="T17" fmla="*/ 58 h 277"/>
                <a:gd name="T18" fmla="*/ 0 w 401"/>
                <a:gd name="T19" fmla="*/ 219 h 277"/>
                <a:gd name="T20" fmla="*/ 218 w 401"/>
                <a:gd name="T21" fmla="*/ 219 h 277"/>
                <a:gd name="T22" fmla="*/ 218 w 401"/>
                <a:gd name="T23" fmla="*/ 263 h 277"/>
                <a:gd name="T24" fmla="*/ 225 w 401"/>
                <a:gd name="T25" fmla="*/ 274 h 277"/>
                <a:gd name="T26" fmla="*/ 239 w 401"/>
                <a:gd name="T27" fmla="*/ 27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1" h="277">
                  <a:moveTo>
                    <a:pt x="239" y="273"/>
                  </a:moveTo>
                  <a:cubicBezTo>
                    <a:pt x="396" y="148"/>
                    <a:pt x="396" y="148"/>
                    <a:pt x="396" y="148"/>
                  </a:cubicBezTo>
                  <a:cubicBezTo>
                    <a:pt x="399" y="146"/>
                    <a:pt x="401" y="142"/>
                    <a:pt x="401" y="138"/>
                  </a:cubicBezTo>
                  <a:cubicBezTo>
                    <a:pt x="401" y="134"/>
                    <a:pt x="399" y="131"/>
                    <a:pt x="396" y="128"/>
                  </a:cubicBezTo>
                  <a:cubicBezTo>
                    <a:pt x="239" y="4"/>
                    <a:pt x="239" y="4"/>
                    <a:pt x="239" y="4"/>
                  </a:cubicBezTo>
                  <a:cubicBezTo>
                    <a:pt x="235" y="1"/>
                    <a:pt x="230" y="0"/>
                    <a:pt x="225" y="2"/>
                  </a:cubicBezTo>
                  <a:cubicBezTo>
                    <a:pt x="221" y="4"/>
                    <a:pt x="218" y="9"/>
                    <a:pt x="218" y="14"/>
                  </a:cubicBezTo>
                  <a:cubicBezTo>
                    <a:pt x="218" y="58"/>
                    <a:pt x="218" y="58"/>
                    <a:pt x="218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218" y="219"/>
                    <a:pt x="218" y="219"/>
                    <a:pt x="218" y="219"/>
                  </a:cubicBezTo>
                  <a:cubicBezTo>
                    <a:pt x="218" y="263"/>
                    <a:pt x="218" y="263"/>
                    <a:pt x="218" y="263"/>
                  </a:cubicBezTo>
                  <a:cubicBezTo>
                    <a:pt x="218" y="268"/>
                    <a:pt x="221" y="272"/>
                    <a:pt x="225" y="274"/>
                  </a:cubicBezTo>
                  <a:cubicBezTo>
                    <a:pt x="230" y="277"/>
                    <a:pt x="235" y="276"/>
                    <a:pt x="239" y="27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820730" y="2673973"/>
              <a:ext cx="8905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52186" y="3828694"/>
            <a:ext cx="1831975" cy="1836738"/>
            <a:chOff x="6124576" y="4182389"/>
            <a:chExt cx="1831975" cy="1836738"/>
          </a:xfrm>
        </p:grpSpPr>
        <p:sp>
          <p:nvSpPr>
            <p:cNvPr id="23" name="Freeform 11"/>
            <p:cNvSpPr/>
            <p:nvPr/>
          </p:nvSpPr>
          <p:spPr bwMode="auto">
            <a:xfrm>
              <a:off x="6124576" y="4182389"/>
              <a:ext cx="1831975" cy="1836738"/>
            </a:xfrm>
            <a:custGeom>
              <a:avLst/>
              <a:gdLst>
                <a:gd name="T0" fmla="*/ 0 w 435"/>
                <a:gd name="T1" fmla="*/ 8 h 436"/>
                <a:gd name="T2" fmla="*/ 7 w 435"/>
                <a:gd name="T3" fmla="*/ 0 h 436"/>
                <a:gd name="T4" fmla="*/ 428 w 435"/>
                <a:gd name="T5" fmla="*/ 0 h 436"/>
                <a:gd name="T6" fmla="*/ 435 w 435"/>
                <a:gd name="T7" fmla="*/ 8 h 436"/>
                <a:gd name="T8" fmla="*/ 435 w 435"/>
                <a:gd name="T9" fmla="*/ 428 h 436"/>
                <a:gd name="T10" fmla="*/ 428 w 435"/>
                <a:gd name="T11" fmla="*/ 436 h 436"/>
                <a:gd name="T12" fmla="*/ 7 w 435"/>
                <a:gd name="T13" fmla="*/ 436 h 436"/>
                <a:gd name="T14" fmla="*/ 0 w 435"/>
                <a:gd name="T15" fmla="*/ 428 h 436"/>
                <a:gd name="T16" fmla="*/ 0 w 435"/>
                <a:gd name="T17" fmla="*/ 8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436">
                  <a:moveTo>
                    <a:pt x="0" y="8"/>
                  </a:moveTo>
                  <a:cubicBezTo>
                    <a:pt x="0" y="4"/>
                    <a:pt x="3" y="0"/>
                    <a:pt x="7" y="0"/>
                  </a:cubicBezTo>
                  <a:cubicBezTo>
                    <a:pt x="428" y="0"/>
                    <a:pt x="428" y="0"/>
                    <a:pt x="428" y="0"/>
                  </a:cubicBezTo>
                  <a:cubicBezTo>
                    <a:pt x="432" y="0"/>
                    <a:pt x="435" y="4"/>
                    <a:pt x="435" y="8"/>
                  </a:cubicBezTo>
                  <a:cubicBezTo>
                    <a:pt x="435" y="428"/>
                    <a:pt x="435" y="428"/>
                    <a:pt x="435" y="428"/>
                  </a:cubicBezTo>
                  <a:cubicBezTo>
                    <a:pt x="435" y="432"/>
                    <a:pt x="432" y="436"/>
                    <a:pt x="428" y="436"/>
                  </a:cubicBezTo>
                  <a:cubicBezTo>
                    <a:pt x="7" y="436"/>
                    <a:pt x="7" y="436"/>
                    <a:pt x="7" y="436"/>
                  </a:cubicBezTo>
                  <a:cubicBezTo>
                    <a:pt x="3" y="436"/>
                    <a:pt x="0" y="432"/>
                    <a:pt x="0" y="428"/>
                  </a:cubicBezTo>
                  <a:lnTo>
                    <a:pt x="0" y="8"/>
                  </a:lnTo>
                  <a:close/>
                </a:path>
              </a:pathLst>
            </a:custGeom>
            <a:noFill/>
            <a:ln w="15875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Freeform 12"/>
            <p:cNvSpPr/>
            <p:nvPr/>
          </p:nvSpPr>
          <p:spPr bwMode="auto">
            <a:xfrm>
              <a:off x="6684963" y="4182389"/>
              <a:ext cx="1162050" cy="1692275"/>
            </a:xfrm>
            <a:custGeom>
              <a:avLst/>
              <a:gdLst>
                <a:gd name="T0" fmla="*/ 3 w 276"/>
                <a:gd name="T1" fmla="*/ 240 h 402"/>
                <a:gd name="T2" fmla="*/ 128 w 276"/>
                <a:gd name="T3" fmla="*/ 397 h 402"/>
                <a:gd name="T4" fmla="*/ 138 w 276"/>
                <a:gd name="T5" fmla="*/ 402 h 402"/>
                <a:gd name="T6" fmla="*/ 148 w 276"/>
                <a:gd name="T7" fmla="*/ 397 h 402"/>
                <a:gd name="T8" fmla="*/ 273 w 276"/>
                <a:gd name="T9" fmla="*/ 240 h 402"/>
                <a:gd name="T10" fmla="*/ 274 w 276"/>
                <a:gd name="T11" fmla="*/ 226 h 402"/>
                <a:gd name="T12" fmla="*/ 263 w 276"/>
                <a:gd name="T13" fmla="*/ 219 h 402"/>
                <a:gd name="T14" fmla="*/ 219 w 276"/>
                <a:gd name="T15" fmla="*/ 219 h 402"/>
                <a:gd name="T16" fmla="*/ 219 w 276"/>
                <a:gd name="T17" fmla="*/ 0 h 402"/>
                <a:gd name="T18" fmla="*/ 57 w 276"/>
                <a:gd name="T19" fmla="*/ 0 h 402"/>
                <a:gd name="T20" fmla="*/ 57 w 276"/>
                <a:gd name="T21" fmla="*/ 219 h 402"/>
                <a:gd name="T22" fmla="*/ 13 w 276"/>
                <a:gd name="T23" fmla="*/ 219 h 402"/>
                <a:gd name="T24" fmla="*/ 2 w 276"/>
                <a:gd name="T25" fmla="*/ 226 h 402"/>
                <a:gd name="T26" fmla="*/ 3 w 276"/>
                <a:gd name="T27" fmla="*/ 24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6" h="402">
                  <a:moveTo>
                    <a:pt x="3" y="240"/>
                  </a:moveTo>
                  <a:cubicBezTo>
                    <a:pt x="128" y="397"/>
                    <a:pt x="128" y="397"/>
                    <a:pt x="128" y="397"/>
                  </a:cubicBezTo>
                  <a:cubicBezTo>
                    <a:pt x="130" y="400"/>
                    <a:pt x="134" y="402"/>
                    <a:pt x="138" y="402"/>
                  </a:cubicBezTo>
                  <a:cubicBezTo>
                    <a:pt x="142" y="402"/>
                    <a:pt x="146" y="400"/>
                    <a:pt x="148" y="397"/>
                  </a:cubicBezTo>
                  <a:cubicBezTo>
                    <a:pt x="273" y="240"/>
                    <a:pt x="273" y="240"/>
                    <a:pt x="273" y="240"/>
                  </a:cubicBezTo>
                  <a:cubicBezTo>
                    <a:pt x="276" y="236"/>
                    <a:pt x="276" y="230"/>
                    <a:pt x="274" y="226"/>
                  </a:cubicBezTo>
                  <a:cubicBezTo>
                    <a:pt x="272" y="222"/>
                    <a:pt x="268" y="219"/>
                    <a:pt x="263" y="219"/>
                  </a:cubicBezTo>
                  <a:cubicBezTo>
                    <a:pt x="219" y="219"/>
                    <a:pt x="219" y="219"/>
                    <a:pt x="219" y="219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9" y="219"/>
                    <a:pt x="4" y="222"/>
                    <a:pt x="2" y="226"/>
                  </a:cubicBezTo>
                  <a:cubicBezTo>
                    <a:pt x="0" y="230"/>
                    <a:pt x="0" y="236"/>
                    <a:pt x="3" y="24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820730" y="5028526"/>
              <a:ext cx="8905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39248" y="3828694"/>
            <a:ext cx="1836738" cy="1836738"/>
            <a:chOff x="4211638" y="4182389"/>
            <a:chExt cx="1836738" cy="1836738"/>
          </a:xfrm>
        </p:grpSpPr>
        <p:sp>
          <p:nvSpPr>
            <p:cNvPr id="27" name="Freeform 9"/>
            <p:cNvSpPr/>
            <p:nvPr/>
          </p:nvSpPr>
          <p:spPr bwMode="auto">
            <a:xfrm>
              <a:off x="4211638" y="4182389"/>
              <a:ext cx="1836738" cy="1836738"/>
            </a:xfrm>
            <a:custGeom>
              <a:avLst/>
              <a:gdLst>
                <a:gd name="T0" fmla="*/ 428 w 436"/>
                <a:gd name="T1" fmla="*/ 0 h 436"/>
                <a:gd name="T2" fmla="*/ 436 w 436"/>
                <a:gd name="T3" fmla="*/ 8 h 436"/>
                <a:gd name="T4" fmla="*/ 436 w 436"/>
                <a:gd name="T5" fmla="*/ 428 h 436"/>
                <a:gd name="T6" fmla="*/ 428 w 436"/>
                <a:gd name="T7" fmla="*/ 436 h 436"/>
                <a:gd name="T8" fmla="*/ 8 w 436"/>
                <a:gd name="T9" fmla="*/ 436 h 436"/>
                <a:gd name="T10" fmla="*/ 0 w 436"/>
                <a:gd name="T11" fmla="*/ 428 h 436"/>
                <a:gd name="T12" fmla="*/ 0 w 436"/>
                <a:gd name="T13" fmla="*/ 8 h 436"/>
                <a:gd name="T14" fmla="*/ 8 w 436"/>
                <a:gd name="T15" fmla="*/ 0 h 436"/>
                <a:gd name="T16" fmla="*/ 428 w 436"/>
                <a:gd name="T17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" h="436">
                  <a:moveTo>
                    <a:pt x="428" y="0"/>
                  </a:moveTo>
                  <a:cubicBezTo>
                    <a:pt x="432" y="0"/>
                    <a:pt x="436" y="4"/>
                    <a:pt x="436" y="8"/>
                  </a:cubicBezTo>
                  <a:cubicBezTo>
                    <a:pt x="436" y="428"/>
                    <a:pt x="436" y="428"/>
                    <a:pt x="436" y="428"/>
                  </a:cubicBezTo>
                  <a:cubicBezTo>
                    <a:pt x="436" y="432"/>
                    <a:pt x="432" y="436"/>
                    <a:pt x="428" y="436"/>
                  </a:cubicBezTo>
                  <a:cubicBezTo>
                    <a:pt x="8" y="436"/>
                    <a:pt x="8" y="436"/>
                    <a:pt x="8" y="436"/>
                  </a:cubicBezTo>
                  <a:cubicBezTo>
                    <a:pt x="4" y="436"/>
                    <a:pt x="0" y="432"/>
                    <a:pt x="0" y="42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lnTo>
                    <a:pt x="428" y="0"/>
                  </a:lnTo>
                  <a:close/>
                </a:path>
              </a:pathLst>
            </a:custGeom>
            <a:noFill/>
            <a:ln w="15875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4356101" y="4745952"/>
              <a:ext cx="1692275" cy="1163638"/>
            </a:xfrm>
            <a:custGeom>
              <a:avLst/>
              <a:gdLst>
                <a:gd name="T0" fmla="*/ 162 w 402"/>
                <a:gd name="T1" fmla="*/ 3 h 276"/>
                <a:gd name="T2" fmla="*/ 5 w 402"/>
                <a:gd name="T3" fmla="*/ 128 h 276"/>
                <a:gd name="T4" fmla="*/ 0 w 402"/>
                <a:gd name="T5" fmla="*/ 138 h 276"/>
                <a:gd name="T6" fmla="*/ 5 w 402"/>
                <a:gd name="T7" fmla="*/ 148 h 276"/>
                <a:gd name="T8" fmla="*/ 162 w 402"/>
                <a:gd name="T9" fmla="*/ 272 h 276"/>
                <a:gd name="T10" fmla="*/ 176 w 402"/>
                <a:gd name="T11" fmla="*/ 274 h 276"/>
                <a:gd name="T12" fmla="*/ 183 w 402"/>
                <a:gd name="T13" fmla="*/ 262 h 276"/>
                <a:gd name="T14" fmla="*/ 183 w 402"/>
                <a:gd name="T15" fmla="*/ 219 h 276"/>
                <a:gd name="T16" fmla="*/ 402 w 402"/>
                <a:gd name="T17" fmla="*/ 219 h 276"/>
                <a:gd name="T18" fmla="*/ 402 w 402"/>
                <a:gd name="T19" fmla="*/ 57 h 276"/>
                <a:gd name="T20" fmla="*/ 183 w 402"/>
                <a:gd name="T21" fmla="*/ 57 h 276"/>
                <a:gd name="T22" fmla="*/ 183 w 402"/>
                <a:gd name="T23" fmla="*/ 13 h 276"/>
                <a:gd name="T24" fmla="*/ 176 w 402"/>
                <a:gd name="T25" fmla="*/ 2 h 276"/>
                <a:gd name="T26" fmla="*/ 162 w 402"/>
                <a:gd name="T27" fmla="*/ 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76">
                  <a:moveTo>
                    <a:pt x="162" y="3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2" y="130"/>
                    <a:pt x="0" y="134"/>
                    <a:pt x="0" y="138"/>
                  </a:cubicBezTo>
                  <a:cubicBezTo>
                    <a:pt x="0" y="142"/>
                    <a:pt x="2" y="145"/>
                    <a:pt x="5" y="148"/>
                  </a:cubicBezTo>
                  <a:cubicBezTo>
                    <a:pt x="162" y="272"/>
                    <a:pt x="162" y="272"/>
                    <a:pt x="162" y="272"/>
                  </a:cubicBezTo>
                  <a:cubicBezTo>
                    <a:pt x="166" y="275"/>
                    <a:pt x="172" y="276"/>
                    <a:pt x="176" y="274"/>
                  </a:cubicBezTo>
                  <a:cubicBezTo>
                    <a:pt x="180" y="272"/>
                    <a:pt x="183" y="267"/>
                    <a:pt x="183" y="262"/>
                  </a:cubicBezTo>
                  <a:cubicBezTo>
                    <a:pt x="183" y="219"/>
                    <a:pt x="183" y="219"/>
                    <a:pt x="183" y="219"/>
                  </a:cubicBezTo>
                  <a:cubicBezTo>
                    <a:pt x="402" y="219"/>
                    <a:pt x="402" y="219"/>
                    <a:pt x="402" y="219"/>
                  </a:cubicBezTo>
                  <a:cubicBezTo>
                    <a:pt x="402" y="57"/>
                    <a:pt x="402" y="57"/>
                    <a:pt x="402" y="57"/>
                  </a:cubicBezTo>
                  <a:cubicBezTo>
                    <a:pt x="183" y="57"/>
                    <a:pt x="183" y="57"/>
                    <a:pt x="183" y="57"/>
                  </a:cubicBezTo>
                  <a:cubicBezTo>
                    <a:pt x="183" y="13"/>
                    <a:pt x="183" y="13"/>
                    <a:pt x="183" y="13"/>
                  </a:cubicBezTo>
                  <a:cubicBezTo>
                    <a:pt x="183" y="8"/>
                    <a:pt x="180" y="4"/>
                    <a:pt x="176" y="2"/>
                  </a:cubicBezTo>
                  <a:cubicBezTo>
                    <a:pt x="172" y="0"/>
                    <a:pt x="166" y="0"/>
                    <a:pt x="162" y="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95494" y="5064280"/>
              <a:ext cx="8905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8580315" y="4890027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28822" y="2424386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198101" y="4828472"/>
            <a:ext cx="2339102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580315" y="2500725"/>
            <a:ext cx="2339102" cy="126188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单击此处输入标题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请在这里输入您的主要叙述内容</a:t>
            </a:r>
          </a:p>
          <a:p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2" grpId="0" bldLvl="0" animBg="1"/>
      <p:bldP spid="13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30225" y="2451735"/>
            <a:ext cx="761111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感谢您的下载观看！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9797" y="3388985"/>
            <a:ext cx="777686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科技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互联网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大数据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云计算</a:t>
            </a:r>
            <a:r>
              <a: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网络金融</a:t>
            </a:r>
            <a:r>
              <a:rPr lang="en-US" altLang="zh-CN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0225" y="1918970"/>
            <a:ext cx="698500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Big data PPT Template</a:t>
            </a:r>
          </a:p>
        </p:txBody>
      </p:sp>
      <p:sp>
        <p:nvSpPr>
          <p:cNvPr id="54" name="KSO_Shape"/>
          <p:cNvSpPr/>
          <p:nvPr/>
        </p:nvSpPr>
        <p:spPr bwMode="auto">
          <a:xfrm>
            <a:off x="1857714" y="3910847"/>
            <a:ext cx="286320" cy="28345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5" name="Freeform 151"/>
          <p:cNvSpPr>
            <a:spLocks noEditPoints="1"/>
          </p:cNvSpPr>
          <p:nvPr/>
        </p:nvSpPr>
        <p:spPr bwMode="auto">
          <a:xfrm>
            <a:off x="691733" y="3908995"/>
            <a:ext cx="191818" cy="287160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3131124" y="3905141"/>
            <a:ext cx="252884" cy="294868"/>
            <a:chOff x="944563" y="3860794"/>
            <a:chExt cx="392112" cy="457207"/>
          </a:xfrm>
          <a:solidFill>
            <a:schemeClr val="bg1">
              <a:alpha val="86000"/>
            </a:schemeClr>
          </a:solidFill>
        </p:grpSpPr>
        <p:sp>
          <p:nvSpPr>
            <p:cNvPr id="57" name="Freeform 12"/>
            <p:cNvSpPr/>
            <p:nvPr/>
          </p:nvSpPr>
          <p:spPr bwMode="auto">
            <a:xfrm>
              <a:off x="1065213" y="3990974"/>
              <a:ext cx="146051" cy="33339"/>
            </a:xfrm>
            <a:custGeom>
              <a:avLst/>
              <a:gdLst>
                <a:gd name="T0" fmla="*/ 11 w 109"/>
                <a:gd name="T1" fmla="*/ 0 h 25"/>
                <a:gd name="T2" fmla="*/ 0 w 109"/>
                <a:gd name="T3" fmla="*/ 10 h 25"/>
                <a:gd name="T4" fmla="*/ 10 w 109"/>
                <a:gd name="T5" fmla="*/ 20 h 25"/>
                <a:gd name="T6" fmla="*/ 98 w 109"/>
                <a:gd name="T7" fmla="*/ 25 h 25"/>
                <a:gd name="T8" fmla="*/ 108 w 109"/>
                <a:gd name="T9" fmla="*/ 16 h 25"/>
                <a:gd name="T10" fmla="*/ 99 w 109"/>
                <a:gd name="T11" fmla="*/ 5 h 25"/>
                <a:gd name="T12" fmla="*/ 11 w 10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">
                  <a:moveTo>
                    <a:pt x="11" y="0"/>
                  </a:moveTo>
                  <a:cubicBezTo>
                    <a:pt x="5" y="0"/>
                    <a:pt x="1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3" y="25"/>
                    <a:pt x="108" y="21"/>
                    <a:pt x="108" y="16"/>
                  </a:cubicBezTo>
                  <a:cubicBezTo>
                    <a:pt x="109" y="10"/>
                    <a:pt x="104" y="6"/>
                    <a:pt x="99" y="5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1063625" y="3860794"/>
              <a:ext cx="141287" cy="125413"/>
            </a:xfrm>
            <a:custGeom>
              <a:avLst/>
              <a:gdLst>
                <a:gd name="T0" fmla="*/ 75 w 89"/>
                <a:gd name="T1" fmla="*/ 79 h 79"/>
                <a:gd name="T2" fmla="*/ 89 w 89"/>
                <a:gd name="T3" fmla="*/ 36 h 79"/>
                <a:gd name="T4" fmla="*/ 63 w 89"/>
                <a:gd name="T5" fmla="*/ 20 h 79"/>
                <a:gd name="T6" fmla="*/ 57 w 89"/>
                <a:gd name="T7" fmla="*/ 57 h 79"/>
                <a:gd name="T8" fmla="*/ 56 w 89"/>
                <a:gd name="T9" fmla="*/ 10 h 79"/>
                <a:gd name="T10" fmla="*/ 42 w 89"/>
                <a:gd name="T11" fmla="*/ 9 h 79"/>
                <a:gd name="T12" fmla="*/ 44 w 89"/>
                <a:gd name="T13" fmla="*/ 53 h 79"/>
                <a:gd name="T14" fmla="*/ 29 w 89"/>
                <a:gd name="T15" fmla="*/ 0 h 79"/>
                <a:gd name="T16" fmla="*/ 0 w 89"/>
                <a:gd name="T17" fmla="*/ 9 h 79"/>
                <a:gd name="T18" fmla="*/ 23 w 89"/>
                <a:gd name="T19" fmla="*/ 73 h 79"/>
                <a:gd name="T20" fmla="*/ 75 w 89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79">
                  <a:moveTo>
                    <a:pt x="75" y="79"/>
                  </a:moveTo>
                  <a:lnTo>
                    <a:pt x="89" y="36"/>
                  </a:lnTo>
                  <a:lnTo>
                    <a:pt x="63" y="20"/>
                  </a:lnTo>
                  <a:lnTo>
                    <a:pt x="57" y="57"/>
                  </a:lnTo>
                  <a:lnTo>
                    <a:pt x="56" y="10"/>
                  </a:lnTo>
                  <a:lnTo>
                    <a:pt x="42" y="9"/>
                  </a:lnTo>
                  <a:lnTo>
                    <a:pt x="44" y="53"/>
                  </a:lnTo>
                  <a:lnTo>
                    <a:pt x="29" y="0"/>
                  </a:lnTo>
                  <a:lnTo>
                    <a:pt x="0" y="9"/>
                  </a:lnTo>
                  <a:lnTo>
                    <a:pt x="23" y="73"/>
                  </a:lnTo>
                  <a:lnTo>
                    <a:pt x="75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14"/>
            <p:cNvSpPr>
              <a:spLocks noEditPoints="1"/>
            </p:cNvSpPr>
            <p:nvPr/>
          </p:nvSpPr>
          <p:spPr bwMode="auto">
            <a:xfrm>
              <a:off x="944563" y="4030664"/>
              <a:ext cx="392112" cy="287337"/>
            </a:xfrm>
            <a:custGeom>
              <a:avLst/>
              <a:gdLst>
                <a:gd name="T0" fmla="*/ 285 w 294"/>
                <a:gd name="T1" fmla="*/ 204 h 215"/>
                <a:gd name="T2" fmla="*/ 261 w 294"/>
                <a:gd name="T3" fmla="*/ 190 h 215"/>
                <a:gd name="T4" fmla="*/ 266 w 294"/>
                <a:gd name="T5" fmla="*/ 153 h 215"/>
                <a:gd name="T6" fmla="*/ 256 w 294"/>
                <a:gd name="T7" fmla="*/ 139 h 215"/>
                <a:gd name="T8" fmla="*/ 266 w 294"/>
                <a:gd name="T9" fmla="*/ 133 h 215"/>
                <a:gd name="T10" fmla="*/ 242 w 294"/>
                <a:gd name="T11" fmla="*/ 60 h 215"/>
                <a:gd name="T12" fmla="*/ 230 w 294"/>
                <a:gd name="T13" fmla="*/ 55 h 215"/>
                <a:gd name="T14" fmla="*/ 229 w 294"/>
                <a:gd name="T15" fmla="*/ 43 h 215"/>
                <a:gd name="T16" fmla="*/ 187 w 294"/>
                <a:gd name="T17" fmla="*/ 4 h 215"/>
                <a:gd name="T18" fmla="*/ 99 w 294"/>
                <a:gd name="T19" fmla="*/ 0 h 215"/>
                <a:gd name="T20" fmla="*/ 46 w 294"/>
                <a:gd name="T21" fmla="*/ 73 h 215"/>
                <a:gd name="T22" fmla="*/ 55 w 294"/>
                <a:gd name="T23" fmla="*/ 80 h 215"/>
                <a:gd name="T24" fmla="*/ 40 w 294"/>
                <a:gd name="T25" fmla="*/ 85 h 215"/>
                <a:gd name="T26" fmla="*/ 29 w 294"/>
                <a:gd name="T27" fmla="*/ 197 h 215"/>
                <a:gd name="T28" fmla="*/ 5 w 294"/>
                <a:gd name="T29" fmla="*/ 200 h 215"/>
                <a:gd name="T30" fmla="*/ 0 w 294"/>
                <a:gd name="T31" fmla="*/ 215 h 215"/>
                <a:gd name="T32" fmla="*/ 294 w 294"/>
                <a:gd name="T33" fmla="*/ 215 h 215"/>
                <a:gd name="T34" fmla="*/ 285 w 294"/>
                <a:gd name="T35" fmla="*/ 204 h 215"/>
                <a:gd name="T36" fmla="*/ 177 w 294"/>
                <a:gd name="T37" fmla="*/ 161 h 215"/>
                <a:gd name="T38" fmla="*/ 153 w 294"/>
                <a:gd name="T39" fmla="*/ 173 h 215"/>
                <a:gd name="T40" fmla="*/ 153 w 294"/>
                <a:gd name="T41" fmla="*/ 184 h 215"/>
                <a:gd name="T42" fmla="*/ 139 w 294"/>
                <a:gd name="T43" fmla="*/ 184 h 215"/>
                <a:gd name="T44" fmla="*/ 139 w 294"/>
                <a:gd name="T45" fmla="*/ 172 h 215"/>
                <a:gd name="T46" fmla="*/ 117 w 294"/>
                <a:gd name="T47" fmla="*/ 163 h 215"/>
                <a:gd name="T48" fmla="*/ 107 w 294"/>
                <a:gd name="T49" fmla="*/ 133 h 215"/>
                <a:gd name="T50" fmla="*/ 107 w 294"/>
                <a:gd name="T51" fmla="*/ 127 h 215"/>
                <a:gd name="T52" fmla="*/ 139 w 294"/>
                <a:gd name="T53" fmla="*/ 127 h 215"/>
                <a:gd name="T54" fmla="*/ 139 w 294"/>
                <a:gd name="T55" fmla="*/ 135 h 215"/>
                <a:gd name="T56" fmla="*/ 140 w 294"/>
                <a:gd name="T57" fmla="*/ 150 h 215"/>
                <a:gd name="T58" fmla="*/ 144 w 294"/>
                <a:gd name="T59" fmla="*/ 153 h 215"/>
                <a:gd name="T60" fmla="*/ 149 w 294"/>
                <a:gd name="T61" fmla="*/ 151 h 215"/>
                <a:gd name="T62" fmla="*/ 150 w 294"/>
                <a:gd name="T63" fmla="*/ 145 h 215"/>
                <a:gd name="T64" fmla="*/ 149 w 294"/>
                <a:gd name="T65" fmla="*/ 130 h 215"/>
                <a:gd name="T66" fmla="*/ 139 w 294"/>
                <a:gd name="T67" fmla="*/ 120 h 215"/>
                <a:gd name="T68" fmla="*/ 119 w 294"/>
                <a:gd name="T69" fmla="*/ 107 h 215"/>
                <a:gd name="T70" fmla="*/ 110 w 294"/>
                <a:gd name="T71" fmla="*/ 95 h 215"/>
                <a:gd name="T72" fmla="*/ 107 w 294"/>
                <a:gd name="T73" fmla="*/ 77 h 215"/>
                <a:gd name="T74" fmla="*/ 115 w 294"/>
                <a:gd name="T75" fmla="*/ 55 h 215"/>
                <a:gd name="T76" fmla="*/ 139 w 294"/>
                <a:gd name="T77" fmla="*/ 45 h 215"/>
                <a:gd name="T78" fmla="*/ 139 w 294"/>
                <a:gd name="T79" fmla="*/ 35 h 215"/>
                <a:gd name="T80" fmla="*/ 153 w 294"/>
                <a:gd name="T81" fmla="*/ 35 h 215"/>
                <a:gd name="T82" fmla="*/ 153 w 294"/>
                <a:gd name="T83" fmla="*/ 45 h 215"/>
                <a:gd name="T84" fmla="*/ 175 w 294"/>
                <a:gd name="T85" fmla="*/ 55 h 215"/>
                <a:gd name="T86" fmla="*/ 182 w 294"/>
                <a:gd name="T87" fmla="*/ 77 h 215"/>
                <a:gd name="T88" fmla="*/ 182 w 294"/>
                <a:gd name="T89" fmla="*/ 83 h 215"/>
                <a:gd name="T90" fmla="*/ 150 w 294"/>
                <a:gd name="T91" fmla="*/ 83 h 215"/>
                <a:gd name="T92" fmla="*/ 150 w 294"/>
                <a:gd name="T93" fmla="*/ 78 h 215"/>
                <a:gd name="T94" fmla="*/ 149 w 294"/>
                <a:gd name="T95" fmla="*/ 67 h 215"/>
                <a:gd name="T96" fmla="*/ 145 w 294"/>
                <a:gd name="T97" fmla="*/ 64 h 215"/>
                <a:gd name="T98" fmla="*/ 140 w 294"/>
                <a:gd name="T99" fmla="*/ 66 h 215"/>
                <a:gd name="T100" fmla="*/ 139 w 294"/>
                <a:gd name="T101" fmla="*/ 73 h 215"/>
                <a:gd name="T102" fmla="*/ 142 w 294"/>
                <a:gd name="T103" fmla="*/ 83 h 215"/>
                <a:gd name="T104" fmla="*/ 159 w 294"/>
                <a:gd name="T105" fmla="*/ 95 h 215"/>
                <a:gd name="T106" fmla="*/ 175 w 294"/>
                <a:gd name="T107" fmla="*/ 106 h 215"/>
                <a:gd name="T108" fmla="*/ 182 w 294"/>
                <a:gd name="T109" fmla="*/ 117 h 215"/>
                <a:gd name="T110" fmla="*/ 185 w 294"/>
                <a:gd name="T111" fmla="*/ 134 h 215"/>
                <a:gd name="T112" fmla="*/ 177 w 294"/>
                <a:gd name="T113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4" h="215">
                  <a:moveTo>
                    <a:pt x="285" y="204"/>
                  </a:moveTo>
                  <a:cubicBezTo>
                    <a:pt x="277" y="199"/>
                    <a:pt x="269" y="195"/>
                    <a:pt x="261" y="190"/>
                  </a:cubicBezTo>
                  <a:cubicBezTo>
                    <a:pt x="264" y="177"/>
                    <a:pt x="266" y="165"/>
                    <a:pt x="266" y="153"/>
                  </a:cubicBezTo>
                  <a:cubicBezTo>
                    <a:pt x="256" y="139"/>
                    <a:pt x="256" y="139"/>
                    <a:pt x="256" y="139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4" y="106"/>
                    <a:pt x="255" y="82"/>
                    <a:pt x="242" y="60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17" y="29"/>
                    <a:pt x="203" y="16"/>
                    <a:pt x="187" y="4"/>
                  </a:cubicBezTo>
                  <a:cubicBezTo>
                    <a:pt x="158" y="3"/>
                    <a:pt x="129" y="1"/>
                    <a:pt x="99" y="0"/>
                  </a:cubicBezTo>
                  <a:cubicBezTo>
                    <a:pt x="78" y="24"/>
                    <a:pt x="60" y="48"/>
                    <a:pt x="46" y="73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24" y="121"/>
                    <a:pt x="18" y="158"/>
                    <a:pt x="29" y="197"/>
                  </a:cubicBezTo>
                  <a:cubicBezTo>
                    <a:pt x="21" y="198"/>
                    <a:pt x="13" y="199"/>
                    <a:pt x="5" y="200"/>
                  </a:cubicBezTo>
                  <a:cubicBezTo>
                    <a:pt x="3" y="205"/>
                    <a:pt x="2" y="210"/>
                    <a:pt x="0" y="215"/>
                  </a:cubicBezTo>
                  <a:cubicBezTo>
                    <a:pt x="98" y="215"/>
                    <a:pt x="196" y="215"/>
                    <a:pt x="294" y="215"/>
                  </a:cubicBezTo>
                  <a:cubicBezTo>
                    <a:pt x="291" y="211"/>
                    <a:pt x="288" y="207"/>
                    <a:pt x="285" y="204"/>
                  </a:cubicBezTo>
                  <a:close/>
                  <a:moveTo>
                    <a:pt x="177" y="161"/>
                  </a:moveTo>
                  <a:cubicBezTo>
                    <a:pt x="172" y="167"/>
                    <a:pt x="164" y="171"/>
                    <a:pt x="153" y="17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9" y="172"/>
                    <a:pt x="139" y="172"/>
                    <a:pt x="139" y="172"/>
                  </a:cubicBezTo>
                  <a:cubicBezTo>
                    <a:pt x="130" y="171"/>
                    <a:pt x="123" y="168"/>
                    <a:pt x="117" y="163"/>
                  </a:cubicBezTo>
                  <a:cubicBezTo>
                    <a:pt x="110" y="157"/>
                    <a:pt x="107" y="147"/>
                    <a:pt x="107" y="1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43"/>
                    <a:pt x="139" y="148"/>
                    <a:pt x="140" y="150"/>
                  </a:cubicBezTo>
                  <a:cubicBezTo>
                    <a:pt x="140" y="152"/>
                    <a:pt x="142" y="153"/>
                    <a:pt x="144" y="153"/>
                  </a:cubicBezTo>
                  <a:cubicBezTo>
                    <a:pt x="146" y="153"/>
                    <a:pt x="148" y="153"/>
                    <a:pt x="149" y="151"/>
                  </a:cubicBezTo>
                  <a:cubicBezTo>
                    <a:pt x="150" y="150"/>
                    <a:pt x="150" y="148"/>
                    <a:pt x="150" y="145"/>
                  </a:cubicBezTo>
                  <a:cubicBezTo>
                    <a:pt x="150" y="138"/>
                    <a:pt x="150" y="133"/>
                    <a:pt x="149" y="130"/>
                  </a:cubicBezTo>
                  <a:cubicBezTo>
                    <a:pt x="148" y="127"/>
                    <a:pt x="145" y="123"/>
                    <a:pt x="139" y="120"/>
                  </a:cubicBezTo>
                  <a:cubicBezTo>
                    <a:pt x="129" y="114"/>
                    <a:pt x="123" y="109"/>
                    <a:pt x="119" y="107"/>
                  </a:cubicBezTo>
                  <a:cubicBezTo>
                    <a:pt x="116" y="104"/>
                    <a:pt x="113" y="100"/>
                    <a:pt x="110" y="95"/>
                  </a:cubicBezTo>
                  <a:cubicBezTo>
                    <a:pt x="108" y="90"/>
                    <a:pt x="107" y="84"/>
                    <a:pt x="107" y="77"/>
                  </a:cubicBezTo>
                  <a:cubicBezTo>
                    <a:pt x="107" y="68"/>
                    <a:pt x="109" y="61"/>
                    <a:pt x="115" y="55"/>
                  </a:cubicBezTo>
                  <a:cubicBezTo>
                    <a:pt x="120" y="50"/>
                    <a:pt x="128" y="47"/>
                    <a:pt x="139" y="4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63" y="47"/>
                    <a:pt x="170" y="50"/>
                    <a:pt x="175" y="55"/>
                  </a:cubicBezTo>
                  <a:cubicBezTo>
                    <a:pt x="180" y="60"/>
                    <a:pt x="182" y="68"/>
                    <a:pt x="182" y="77"/>
                  </a:cubicBezTo>
                  <a:cubicBezTo>
                    <a:pt x="182" y="78"/>
                    <a:pt x="182" y="80"/>
                    <a:pt x="182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50" y="72"/>
                    <a:pt x="150" y="68"/>
                    <a:pt x="149" y="67"/>
                  </a:cubicBezTo>
                  <a:cubicBezTo>
                    <a:pt x="149" y="65"/>
                    <a:pt x="147" y="64"/>
                    <a:pt x="145" y="64"/>
                  </a:cubicBezTo>
                  <a:cubicBezTo>
                    <a:pt x="143" y="64"/>
                    <a:pt x="141" y="65"/>
                    <a:pt x="140" y="66"/>
                  </a:cubicBezTo>
                  <a:cubicBezTo>
                    <a:pt x="139" y="68"/>
                    <a:pt x="139" y="70"/>
                    <a:pt x="139" y="73"/>
                  </a:cubicBezTo>
                  <a:cubicBezTo>
                    <a:pt x="139" y="78"/>
                    <a:pt x="140" y="81"/>
                    <a:pt x="142" y="83"/>
                  </a:cubicBezTo>
                  <a:cubicBezTo>
                    <a:pt x="144" y="85"/>
                    <a:pt x="149" y="89"/>
                    <a:pt x="159" y="95"/>
                  </a:cubicBezTo>
                  <a:cubicBezTo>
                    <a:pt x="167" y="100"/>
                    <a:pt x="172" y="103"/>
                    <a:pt x="175" y="106"/>
                  </a:cubicBezTo>
                  <a:cubicBezTo>
                    <a:pt x="178" y="109"/>
                    <a:pt x="180" y="112"/>
                    <a:pt x="182" y="117"/>
                  </a:cubicBezTo>
                  <a:cubicBezTo>
                    <a:pt x="184" y="122"/>
                    <a:pt x="185" y="127"/>
                    <a:pt x="185" y="134"/>
                  </a:cubicBezTo>
                  <a:cubicBezTo>
                    <a:pt x="185" y="146"/>
                    <a:pt x="183" y="154"/>
                    <a:pt x="177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0" name="Freeform 15"/>
          <p:cNvSpPr>
            <a:spLocks noEditPoints="1"/>
          </p:cNvSpPr>
          <p:nvPr/>
        </p:nvSpPr>
        <p:spPr bwMode="auto">
          <a:xfrm>
            <a:off x="1210142" y="3929635"/>
            <a:ext cx="307082" cy="245880"/>
          </a:xfrm>
          <a:custGeom>
            <a:avLst/>
            <a:gdLst>
              <a:gd name="T0" fmla="*/ 93 w 341"/>
              <a:gd name="T1" fmla="*/ 57 h 272"/>
              <a:gd name="T2" fmla="*/ 318 w 341"/>
              <a:gd name="T3" fmla="*/ 57 h 272"/>
              <a:gd name="T4" fmla="*/ 327 w 341"/>
              <a:gd name="T5" fmla="*/ 59 h 272"/>
              <a:gd name="T6" fmla="*/ 205 w 341"/>
              <a:gd name="T7" fmla="*/ 152 h 272"/>
              <a:gd name="T8" fmla="*/ 82 w 341"/>
              <a:gd name="T9" fmla="*/ 60 h 272"/>
              <a:gd name="T10" fmla="*/ 93 w 341"/>
              <a:gd name="T11" fmla="*/ 57 h 272"/>
              <a:gd name="T12" fmla="*/ 51 w 341"/>
              <a:gd name="T13" fmla="*/ 131 h 272"/>
              <a:gd name="T14" fmla="*/ 58 w 341"/>
              <a:gd name="T15" fmla="*/ 153 h 272"/>
              <a:gd name="T16" fmla="*/ 70 w 341"/>
              <a:gd name="T17" fmla="*/ 153 h 272"/>
              <a:gd name="T18" fmla="*/ 70 w 341"/>
              <a:gd name="T19" fmla="*/ 185 h 272"/>
              <a:gd name="T20" fmla="*/ 0 w 341"/>
              <a:gd name="T21" fmla="*/ 185 h 272"/>
              <a:gd name="T22" fmla="*/ 7 w 341"/>
              <a:gd name="T23" fmla="*/ 207 h 272"/>
              <a:gd name="T24" fmla="*/ 70 w 341"/>
              <a:gd name="T25" fmla="*/ 207 h 272"/>
              <a:gd name="T26" fmla="*/ 71 w 341"/>
              <a:gd name="T27" fmla="*/ 214 h 272"/>
              <a:gd name="T28" fmla="*/ 163 w 341"/>
              <a:gd name="T29" fmla="*/ 147 h 272"/>
              <a:gd name="T30" fmla="*/ 70 w 341"/>
              <a:gd name="T31" fmla="*/ 78 h 272"/>
              <a:gd name="T32" fmla="*/ 70 w 341"/>
              <a:gd name="T33" fmla="*/ 80 h 272"/>
              <a:gd name="T34" fmla="*/ 70 w 341"/>
              <a:gd name="T35" fmla="*/ 131 h 272"/>
              <a:gd name="T36" fmla="*/ 51 w 341"/>
              <a:gd name="T37" fmla="*/ 131 h 272"/>
              <a:gd name="T38" fmla="*/ 46 w 341"/>
              <a:gd name="T39" fmla="*/ 250 h 272"/>
              <a:gd name="T40" fmla="*/ 198 w 341"/>
              <a:gd name="T41" fmla="*/ 250 h 272"/>
              <a:gd name="T42" fmla="*/ 203 w 341"/>
              <a:gd name="T43" fmla="*/ 272 h 272"/>
              <a:gd name="T44" fmla="*/ 51 w 341"/>
              <a:gd name="T45" fmla="*/ 272 h 272"/>
              <a:gd name="T46" fmla="*/ 46 w 341"/>
              <a:gd name="T47" fmla="*/ 250 h 272"/>
              <a:gd name="T48" fmla="*/ 111 w 341"/>
              <a:gd name="T49" fmla="*/ 0 h 272"/>
              <a:gd name="T50" fmla="*/ 264 w 341"/>
              <a:gd name="T51" fmla="*/ 0 h 272"/>
              <a:gd name="T52" fmla="*/ 269 w 341"/>
              <a:gd name="T53" fmla="*/ 21 h 272"/>
              <a:gd name="T54" fmla="*/ 198 w 341"/>
              <a:gd name="T55" fmla="*/ 21 h 272"/>
              <a:gd name="T56" fmla="*/ 203 w 341"/>
              <a:gd name="T57" fmla="*/ 41 h 272"/>
              <a:gd name="T58" fmla="*/ 29 w 341"/>
              <a:gd name="T59" fmla="*/ 41 h 272"/>
              <a:gd name="T60" fmla="*/ 23 w 341"/>
              <a:gd name="T61" fmla="*/ 17 h 272"/>
              <a:gd name="T62" fmla="*/ 115 w 341"/>
              <a:gd name="T63" fmla="*/ 17 h 272"/>
              <a:gd name="T64" fmla="*/ 111 w 341"/>
              <a:gd name="T65" fmla="*/ 0 h 272"/>
              <a:gd name="T66" fmla="*/ 341 w 341"/>
              <a:gd name="T67" fmla="*/ 75 h 272"/>
              <a:gd name="T68" fmla="*/ 249 w 341"/>
              <a:gd name="T69" fmla="*/ 146 h 272"/>
              <a:gd name="T70" fmla="*/ 340 w 341"/>
              <a:gd name="T71" fmla="*/ 213 h 272"/>
              <a:gd name="T72" fmla="*/ 341 w 341"/>
              <a:gd name="T73" fmla="*/ 206 h 272"/>
              <a:gd name="T74" fmla="*/ 341 w 341"/>
              <a:gd name="T75" fmla="*/ 80 h 272"/>
              <a:gd name="T76" fmla="*/ 341 w 341"/>
              <a:gd name="T77" fmla="*/ 75 h 272"/>
              <a:gd name="T78" fmla="*/ 325 w 341"/>
              <a:gd name="T79" fmla="*/ 228 h 272"/>
              <a:gd name="T80" fmla="*/ 318 w 341"/>
              <a:gd name="T81" fmla="*/ 229 h 272"/>
              <a:gd name="T82" fmla="*/ 93 w 341"/>
              <a:gd name="T83" fmla="*/ 229 h 272"/>
              <a:gd name="T84" fmla="*/ 88 w 341"/>
              <a:gd name="T85" fmla="*/ 229 h 272"/>
              <a:gd name="T86" fmla="*/ 181 w 341"/>
              <a:gd name="T87" fmla="*/ 161 h 272"/>
              <a:gd name="T88" fmla="*/ 199 w 341"/>
              <a:gd name="T89" fmla="*/ 174 h 272"/>
              <a:gd name="T90" fmla="*/ 206 w 341"/>
              <a:gd name="T91" fmla="*/ 179 h 272"/>
              <a:gd name="T92" fmla="*/ 212 w 341"/>
              <a:gd name="T93" fmla="*/ 174 h 272"/>
              <a:gd name="T94" fmla="*/ 231 w 341"/>
              <a:gd name="T95" fmla="*/ 160 h 272"/>
              <a:gd name="T96" fmla="*/ 325 w 341"/>
              <a:gd name="T97" fmla="*/ 22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1" h="272">
                <a:moveTo>
                  <a:pt x="93" y="57"/>
                </a:moveTo>
                <a:cubicBezTo>
                  <a:pt x="318" y="57"/>
                  <a:pt x="318" y="57"/>
                  <a:pt x="318" y="57"/>
                </a:cubicBezTo>
                <a:cubicBezTo>
                  <a:pt x="321" y="57"/>
                  <a:pt x="324" y="58"/>
                  <a:pt x="327" y="59"/>
                </a:cubicBezTo>
                <a:cubicBezTo>
                  <a:pt x="205" y="152"/>
                  <a:pt x="205" y="152"/>
                  <a:pt x="205" y="152"/>
                </a:cubicBezTo>
                <a:cubicBezTo>
                  <a:pt x="82" y="60"/>
                  <a:pt x="82" y="60"/>
                  <a:pt x="82" y="60"/>
                </a:cubicBezTo>
                <a:cubicBezTo>
                  <a:pt x="85" y="58"/>
                  <a:pt x="89" y="57"/>
                  <a:pt x="93" y="57"/>
                </a:cubicBezTo>
                <a:close/>
                <a:moveTo>
                  <a:pt x="51" y="131"/>
                </a:moveTo>
                <a:cubicBezTo>
                  <a:pt x="58" y="153"/>
                  <a:pt x="58" y="153"/>
                  <a:pt x="58" y="153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7" y="207"/>
                  <a:pt x="7" y="207"/>
                  <a:pt x="7" y="207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0" y="209"/>
                  <a:pt x="70" y="212"/>
                  <a:pt x="71" y="214"/>
                </a:cubicBezTo>
                <a:cubicBezTo>
                  <a:pt x="163" y="147"/>
                  <a:pt x="163" y="147"/>
                  <a:pt x="163" y="147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8"/>
                  <a:pt x="70" y="79"/>
                  <a:pt x="70" y="80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51" y="131"/>
                  <a:pt x="51" y="131"/>
                  <a:pt x="51" y="131"/>
                </a:cubicBezTo>
                <a:close/>
                <a:moveTo>
                  <a:pt x="46" y="250"/>
                </a:moveTo>
                <a:cubicBezTo>
                  <a:pt x="198" y="250"/>
                  <a:pt x="198" y="250"/>
                  <a:pt x="198" y="250"/>
                </a:cubicBezTo>
                <a:cubicBezTo>
                  <a:pt x="203" y="272"/>
                  <a:pt x="203" y="272"/>
                  <a:pt x="203" y="272"/>
                </a:cubicBezTo>
                <a:cubicBezTo>
                  <a:pt x="51" y="272"/>
                  <a:pt x="51" y="272"/>
                  <a:pt x="51" y="272"/>
                </a:cubicBezTo>
                <a:cubicBezTo>
                  <a:pt x="46" y="250"/>
                  <a:pt x="46" y="250"/>
                  <a:pt x="46" y="250"/>
                </a:cubicBezTo>
                <a:close/>
                <a:moveTo>
                  <a:pt x="111" y="0"/>
                </a:moveTo>
                <a:cubicBezTo>
                  <a:pt x="264" y="0"/>
                  <a:pt x="264" y="0"/>
                  <a:pt x="264" y="0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03" y="41"/>
                  <a:pt x="203" y="41"/>
                  <a:pt x="203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3" y="17"/>
                  <a:pt x="23" y="17"/>
                  <a:pt x="23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341" y="75"/>
                </a:moveTo>
                <a:cubicBezTo>
                  <a:pt x="249" y="146"/>
                  <a:pt x="249" y="146"/>
                  <a:pt x="249" y="146"/>
                </a:cubicBezTo>
                <a:cubicBezTo>
                  <a:pt x="340" y="213"/>
                  <a:pt x="340" y="213"/>
                  <a:pt x="340" y="213"/>
                </a:cubicBezTo>
                <a:cubicBezTo>
                  <a:pt x="341" y="211"/>
                  <a:pt x="341" y="209"/>
                  <a:pt x="341" y="206"/>
                </a:cubicBezTo>
                <a:cubicBezTo>
                  <a:pt x="341" y="80"/>
                  <a:pt x="341" y="80"/>
                  <a:pt x="341" y="80"/>
                </a:cubicBezTo>
                <a:cubicBezTo>
                  <a:pt x="341" y="78"/>
                  <a:pt x="341" y="77"/>
                  <a:pt x="341" y="75"/>
                </a:cubicBezTo>
                <a:close/>
                <a:moveTo>
                  <a:pt x="325" y="228"/>
                </a:moveTo>
                <a:cubicBezTo>
                  <a:pt x="323" y="229"/>
                  <a:pt x="321" y="229"/>
                  <a:pt x="318" y="229"/>
                </a:cubicBezTo>
                <a:cubicBezTo>
                  <a:pt x="93" y="229"/>
                  <a:pt x="93" y="229"/>
                  <a:pt x="93" y="229"/>
                </a:cubicBezTo>
                <a:cubicBezTo>
                  <a:pt x="91" y="229"/>
                  <a:pt x="90" y="229"/>
                  <a:pt x="88" y="229"/>
                </a:cubicBezTo>
                <a:cubicBezTo>
                  <a:pt x="181" y="161"/>
                  <a:pt x="181" y="161"/>
                  <a:pt x="181" y="161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6" y="179"/>
                  <a:pt x="206" y="179"/>
                  <a:pt x="206" y="179"/>
                </a:cubicBezTo>
                <a:cubicBezTo>
                  <a:pt x="212" y="174"/>
                  <a:pt x="212" y="174"/>
                  <a:pt x="212" y="174"/>
                </a:cubicBezTo>
                <a:cubicBezTo>
                  <a:pt x="231" y="160"/>
                  <a:pt x="231" y="160"/>
                  <a:pt x="231" y="160"/>
                </a:cubicBezTo>
                <a:lnTo>
                  <a:pt x="325" y="228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Freeform 17"/>
          <p:cNvSpPr>
            <a:spLocks noEditPoints="1"/>
          </p:cNvSpPr>
          <p:nvPr/>
        </p:nvSpPr>
        <p:spPr bwMode="auto">
          <a:xfrm>
            <a:off x="2484972" y="3922913"/>
            <a:ext cx="310132" cy="259324"/>
          </a:xfrm>
          <a:custGeom>
            <a:avLst/>
            <a:gdLst>
              <a:gd name="T0" fmla="*/ 80 w 349"/>
              <a:gd name="T1" fmla="*/ 247 h 290"/>
              <a:gd name="T2" fmla="*/ 111 w 349"/>
              <a:gd name="T3" fmla="*/ 247 h 290"/>
              <a:gd name="T4" fmla="*/ 111 w 349"/>
              <a:gd name="T5" fmla="*/ 232 h 290"/>
              <a:gd name="T6" fmla="*/ 153 w 349"/>
              <a:gd name="T7" fmla="*/ 232 h 290"/>
              <a:gd name="T8" fmla="*/ 153 w 349"/>
              <a:gd name="T9" fmla="*/ 44 h 290"/>
              <a:gd name="T10" fmla="*/ 76 w 349"/>
              <a:gd name="T11" fmla="*/ 61 h 290"/>
              <a:gd name="T12" fmla="*/ 78 w 349"/>
              <a:gd name="T13" fmla="*/ 69 h 290"/>
              <a:gd name="T14" fmla="*/ 76 w 349"/>
              <a:gd name="T15" fmla="*/ 77 h 290"/>
              <a:gd name="T16" fmla="*/ 121 w 349"/>
              <a:gd name="T17" fmla="*/ 155 h 290"/>
              <a:gd name="T18" fmla="*/ 125 w 349"/>
              <a:gd name="T19" fmla="*/ 155 h 290"/>
              <a:gd name="T20" fmla="*/ 2 w 349"/>
              <a:gd name="T21" fmla="*/ 155 h 290"/>
              <a:gd name="T22" fmla="*/ 6 w 349"/>
              <a:gd name="T23" fmla="*/ 155 h 290"/>
              <a:gd name="T24" fmla="*/ 6 w 349"/>
              <a:gd name="T25" fmla="*/ 155 h 290"/>
              <a:gd name="T26" fmla="*/ 52 w 349"/>
              <a:gd name="T27" fmla="*/ 77 h 290"/>
              <a:gd name="T28" fmla="*/ 50 w 349"/>
              <a:gd name="T29" fmla="*/ 69 h 290"/>
              <a:gd name="T30" fmla="*/ 62 w 349"/>
              <a:gd name="T31" fmla="*/ 55 h 290"/>
              <a:gd name="T32" fmla="*/ 62 w 349"/>
              <a:gd name="T33" fmla="*/ 51 h 290"/>
              <a:gd name="T34" fmla="*/ 155 w 349"/>
              <a:gd name="T35" fmla="*/ 17 h 290"/>
              <a:gd name="T36" fmla="*/ 170 w 349"/>
              <a:gd name="T37" fmla="*/ 2 h 290"/>
              <a:gd name="T38" fmla="*/ 190 w 349"/>
              <a:gd name="T39" fmla="*/ 9 h 290"/>
              <a:gd name="T40" fmla="*/ 288 w 349"/>
              <a:gd name="T41" fmla="*/ 1 h 290"/>
              <a:gd name="T42" fmla="*/ 290 w 349"/>
              <a:gd name="T43" fmla="*/ 4 h 290"/>
              <a:gd name="T44" fmla="*/ 302 w 349"/>
              <a:gd name="T45" fmla="*/ 18 h 290"/>
              <a:gd name="T46" fmla="*/ 300 w 349"/>
              <a:gd name="T47" fmla="*/ 26 h 290"/>
              <a:gd name="T48" fmla="*/ 344 w 349"/>
              <a:gd name="T49" fmla="*/ 104 h 290"/>
              <a:gd name="T50" fmla="*/ 349 w 349"/>
              <a:gd name="T51" fmla="*/ 104 h 290"/>
              <a:gd name="T52" fmla="*/ 226 w 349"/>
              <a:gd name="T53" fmla="*/ 104 h 290"/>
              <a:gd name="T54" fmla="*/ 230 w 349"/>
              <a:gd name="T55" fmla="*/ 104 h 290"/>
              <a:gd name="T56" fmla="*/ 230 w 349"/>
              <a:gd name="T57" fmla="*/ 104 h 290"/>
              <a:gd name="T58" fmla="*/ 276 w 349"/>
              <a:gd name="T59" fmla="*/ 26 h 290"/>
              <a:gd name="T60" fmla="*/ 273 w 349"/>
              <a:gd name="T61" fmla="*/ 18 h 290"/>
              <a:gd name="T62" fmla="*/ 274 w 349"/>
              <a:gd name="T63" fmla="*/ 17 h 290"/>
              <a:gd name="T64" fmla="*/ 196 w 349"/>
              <a:gd name="T65" fmla="*/ 34 h 290"/>
              <a:gd name="T66" fmla="*/ 196 w 349"/>
              <a:gd name="T67" fmla="*/ 232 h 290"/>
              <a:gd name="T68" fmla="*/ 235 w 349"/>
              <a:gd name="T69" fmla="*/ 232 h 290"/>
              <a:gd name="T70" fmla="*/ 235 w 349"/>
              <a:gd name="T71" fmla="*/ 247 h 290"/>
              <a:gd name="T72" fmla="*/ 265 w 349"/>
              <a:gd name="T73" fmla="*/ 247 h 290"/>
              <a:gd name="T74" fmla="*/ 265 w 349"/>
              <a:gd name="T75" fmla="*/ 290 h 290"/>
              <a:gd name="T76" fmla="*/ 80 w 349"/>
              <a:gd name="T77" fmla="*/ 290 h 290"/>
              <a:gd name="T78" fmla="*/ 80 w 349"/>
              <a:gd name="T79" fmla="*/ 247 h 290"/>
              <a:gd name="T80" fmla="*/ 292 w 349"/>
              <a:gd name="T81" fmla="*/ 32 h 290"/>
              <a:gd name="T82" fmla="*/ 288 w 349"/>
              <a:gd name="T83" fmla="*/ 33 h 290"/>
              <a:gd name="T84" fmla="*/ 284 w 349"/>
              <a:gd name="T85" fmla="*/ 32 h 290"/>
              <a:gd name="T86" fmla="*/ 241 w 349"/>
              <a:gd name="T87" fmla="*/ 104 h 290"/>
              <a:gd name="T88" fmla="*/ 333 w 349"/>
              <a:gd name="T89" fmla="*/ 104 h 290"/>
              <a:gd name="T90" fmla="*/ 292 w 349"/>
              <a:gd name="T91" fmla="*/ 32 h 290"/>
              <a:gd name="T92" fmla="*/ 68 w 349"/>
              <a:gd name="T93" fmla="*/ 83 h 290"/>
              <a:gd name="T94" fmla="*/ 64 w 349"/>
              <a:gd name="T95" fmla="*/ 83 h 290"/>
              <a:gd name="T96" fmla="*/ 60 w 349"/>
              <a:gd name="T97" fmla="*/ 83 h 290"/>
              <a:gd name="T98" fmla="*/ 17 w 349"/>
              <a:gd name="T99" fmla="*/ 155 h 290"/>
              <a:gd name="T100" fmla="*/ 110 w 349"/>
              <a:gd name="T101" fmla="*/ 155 h 290"/>
              <a:gd name="T102" fmla="*/ 68 w 349"/>
              <a:gd name="T103" fmla="*/ 83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290">
                <a:moveTo>
                  <a:pt x="80" y="247"/>
                </a:moveTo>
                <a:cubicBezTo>
                  <a:pt x="111" y="247"/>
                  <a:pt x="111" y="247"/>
                  <a:pt x="111" y="247"/>
                </a:cubicBezTo>
                <a:cubicBezTo>
                  <a:pt x="111" y="232"/>
                  <a:pt x="111" y="232"/>
                  <a:pt x="111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76" y="61"/>
                  <a:pt x="76" y="61"/>
                  <a:pt x="76" y="61"/>
                </a:cubicBezTo>
                <a:cubicBezTo>
                  <a:pt x="78" y="63"/>
                  <a:pt x="78" y="66"/>
                  <a:pt x="78" y="69"/>
                </a:cubicBezTo>
                <a:cubicBezTo>
                  <a:pt x="78" y="72"/>
                  <a:pt x="78" y="75"/>
                  <a:pt x="76" y="77"/>
                </a:cubicBezTo>
                <a:cubicBezTo>
                  <a:pt x="121" y="155"/>
                  <a:pt x="121" y="155"/>
                  <a:pt x="121" y="155"/>
                </a:cubicBezTo>
                <a:cubicBezTo>
                  <a:pt x="125" y="155"/>
                  <a:pt x="125" y="155"/>
                  <a:pt x="125" y="155"/>
                </a:cubicBezTo>
                <a:cubicBezTo>
                  <a:pt x="123" y="201"/>
                  <a:pt x="0" y="200"/>
                  <a:pt x="2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52" y="77"/>
                  <a:pt x="52" y="77"/>
                  <a:pt x="52" y="77"/>
                </a:cubicBezTo>
                <a:cubicBezTo>
                  <a:pt x="51" y="75"/>
                  <a:pt x="50" y="72"/>
                  <a:pt x="50" y="69"/>
                </a:cubicBezTo>
                <a:cubicBezTo>
                  <a:pt x="50" y="62"/>
                  <a:pt x="55" y="56"/>
                  <a:pt x="62" y="55"/>
                </a:cubicBezTo>
                <a:cubicBezTo>
                  <a:pt x="62" y="51"/>
                  <a:pt x="62" y="51"/>
                  <a:pt x="62" y="51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6" y="10"/>
                  <a:pt x="162" y="4"/>
                  <a:pt x="170" y="2"/>
                </a:cubicBezTo>
                <a:cubicBezTo>
                  <a:pt x="178" y="0"/>
                  <a:pt x="186" y="3"/>
                  <a:pt x="190" y="9"/>
                </a:cubicBezTo>
                <a:cubicBezTo>
                  <a:pt x="288" y="1"/>
                  <a:pt x="288" y="1"/>
                  <a:pt x="288" y="1"/>
                </a:cubicBezTo>
                <a:cubicBezTo>
                  <a:pt x="290" y="4"/>
                  <a:pt x="290" y="4"/>
                  <a:pt x="290" y="4"/>
                </a:cubicBezTo>
                <a:cubicBezTo>
                  <a:pt x="297" y="5"/>
                  <a:pt x="302" y="11"/>
                  <a:pt x="302" y="18"/>
                </a:cubicBezTo>
                <a:cubicBezTo>
                  <a:pt x="302" y="21"/>
                  <a:pt x="301" y="24"/>
                  <a:pt x="300" y="26"/>
                </a:cubicBezTo>
                <a:cubicBezTo>
                  <a:pt x="344" y="104"/>
                  <a:pt x="344" y="104"/>
                  <a:pt x="344" y="104"/>
                </a:cubicBezTo>
                <a:cubicBezTo>
                  <a:pt x="349" y="104"/>
                  <a:pt x="349" y="104"/>
                  <a:pt x="349" y="104"/>
                </a:cubicBezTo>
                <a:cubicBezTo>
                  <a:pt x="347" y="150"/>
                  <a:pt x="224" y="150"/>
                  <a:pt x="226" y="104"/>
                </a:cubicBezTo>
                <a:cubicBezTo>
                  <a:pt x="230" y="104"/>
                  <a:pt x="230" y="104"/>
                  <a:pt x="230" y="104"/>
                </a:cubicBezTo>
                <a:cubicBezTo>
                  <a:pt x="230" y="104"/>
                  <a:pt x="230" y="104"/>
                  <a:pt x="230" y="104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74" y="24"/>
                  <a:pt x="273" y="21"/>
                  <a:pt x="273" y="18"/>
                </a:cubicBezTo>
                <a:cubicBezTo>
                  <a:pt x="273" y="18"/>
                  <a:pt x="273" y="17"/>
                  <a:pt x="274" y="17"/>
                </a:cubicBezTo>
                <a:cubicBezTo>
                  <a:pt x="196" y="34"/>
                  <a:pt x="196" y="34"/>
                  <a:pt x="196" y="34"/>
                </a:cubicBezTo>
                <a:cubicBezTo>
                  <a:pt x="196" y="232"/>
                  <a:pt x="196" y="232"/>
                  <a:pt x="196" y="232"/>
                </a:cubicBezTo>
                <a:cubicBezTo>
                  <a:pt x="235" y="232"/>
                  <a:pt x="235" y="232"/>
                  <a:pt x="235" y="232"/>
                </a:cubicBezTo>
                <a:cubicBezTo>
                  <a:pt x="235" y="247"/>
                  <a:pt x="235" y="247"/>
                  <a:pt x="235" y="247"/>
                </a:cubicBezTo>
                <a:cubicBezTo>
                  <a:pt x="265" y="247"/>
                  <a:pt x="265" y="247"/>
                  <a:pt x="265" y="247"/>
                </a:cubicBezTo>
                <a:cubicBezTo>
                  <a:pt x="265" y="290"/>
                  <a:pt x="265" y="290"/>
                  <a:pt x="265" y="290"/>
                </a:cubicBezTo>
                <a:cubicBezTo>
                  <a:pt x="80" y="290"/>
                  <a:pt x="80" y="290"/>
                  <a:pt x="80" y="290"/>
                </a:cubicBezTo>
                <a:cubicBezTo>
                  <a:pt x="80" y="247"/>
                  <a:pt x="80" y="247"/>
                  <a:pt x="80" y="247"/>
                </a:cubicBezTo>
                <a:close/>
                <a:moveTo>
                  <a:pt x="292" y="32"/>
                </a:moveTo>
                <a:cubicBezTo>
                  <a:pt x="291" y="32"/>
                  <a:pt x="289" y="33"/>
                  <a:pt x="288" y="33"/>
                </a:cubicBezTo>
                <a:cubicBezTo>
                  <a:pt x="286" y="33"/>
                  <a:pt x="285" y="32"/>
                  <a:pt x="284" y="32"/>
                </a:cubicBezTo>
                <a:cubicBezTo>
                  <a:pt x="241" y="104"/>
                  <a:pt x="241" y="104"/>
                  <a:pt x="241" y="104"/>
                </a:cubicBezTo>
                <a:cubicBezTo>
                  <a:pt x="333" y="104"/>
                  <a:pt x="333" y="104"/>
                  <a:pt x="333" y="104"/>
                </a:cubicBezTo>
                <a:cubicBezTo>
                  <a:pt x="292" y="32"/>
                  <a:pt x="292" y="32"/>
                  <a:pt x="292" y="32"/>
                </a:cubicBezTo>
                <a:close/>
                <a:moveTo>
                  <a:pt x="68" y="83"/>
                </a:moveTo>
                <a:cubicBezTo>
                  <a:pt x="67" y="83"/>
                  <a:pt x="65" y="83"/>
                  <a:pt x="64" y="83"/>
                </a:cubicBezTo>
                <a:cubicBezTo>
                  <a:pt x="63" y="83"/>
                  <a:pt x="61" y="83"/>
                  <a:pt x="60" y="83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110" y="155"/>
                  <a:pt x="110" y="155"/>
                  <a:pt x="110" y="155"/>
                </a:cubicBezTo>
                <a:lnTo>
                  <a:pt x="68" y="83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3720883" y="3944717"/>
            <a:ext cx="315952" cy="215716"/>
            <a:chOff x="4913498" y="4006828"/>
            <a:chExt cx="359542" cy="245478"/>
          </a:xfrm>
          <a:solidFill>
            <a:schemeClr val="bg1">
              <a:alpha val="86000"/>
            </a:schemeClr>
          </a:solidFill>
        </p:grpSpPr>
        <p:sp>
          <p:nvSpPr>
            <p:cNvPr id="63" name="任意多边形 62"/>
            <p:cNvSpPr/>
            <p:nvPr/>
          </p:nvSpPr>
          <p:spPr bwMode="auto">
            <a:xfrm>
              <a:off x="4956891" y="4126421"/>
              <a:ext cx="251679" cy="37860"/>
            </a:xfrm>
            <a:custGeom>
              <a:avLst/>
              <a:gdLst>
                <a:gd name="connsiteX0" fmla="*/ 251679 w 251679"/>
                <a:gd name="connsiteY0" fmla="*/ 1038 h 37860"/>
                <a:gd name="connsiteX1" fmla="*/ 189689 w 251679"/>
                <a:gd name="connsiteY1" fmla="*/ 37860 h 37860"/>
                <a:gd name="connsiteX2" fmla="*/ 251679 w 251679"/>
                <a:gd name="connsiteY2" fmla="*/ 1038 h 37860"/>
                <a:gd name="connsiteX3" fmla="*/ 63229 w 251679"/>
                <a:gd name="connsiteY3" fmla="*/ 1038 h 37860"/>
                <a:gd name="connsiteX4" fmla="*/ 0 w 251679"/>
                <a:gd name="connsiteY4" fmla="*/ 37860 h 37860"/>
                <a:gd name="connsiteX5" fmla="*/ 63229 w 251679"/>
                <a:gd name="connsiteY5" fmla="*/ 1038 h 3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79" h="37860">
                  <a:moveTo>
                    <a:pt x="251679" y="1038"/>
                  </a:moveTo>
                  <a:cubicBezTo>
                    <a:pt x="223784" y="9221"/>
                    <a:pt x="204154" y="22518"/>
                    <a:pt x="189689" y="37860"/>
                  </a:cubicBezTo>
                  <a:cubicBezTo>
                    <a:pt x="191756" y="4107"/>
                    <a:pt x="224817" y="-3053"/>
                    <a:pt x="251679" y="1038"/>
                  </a:cubicBezTo>
                  <a:close/>
                  <a:moveTo>
                    <a:pt x="63229" y="1038"/>
                  </a:moveTo>
                  <a:cubicBezTo>
                    <a:pt x="34206" y="9221"/>
                    <a:pt x="15548" y="22518"/>
                    <a:pt x="0" y="37860"/>
                  </a:cubicBezTo>
                  <a:cubicBezTo>
                    <a:pt x="3109" y="4107"/>
                    <a:pt x="35242" y="-3053"/>
                    <a:pt x="63229" y="10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20"/>
            <p:cNvSpPr>
              <a:spLocks noEditPoints="1"/>
            </p:cNvSpPr>
            <p:nvPr/>
          </p:nvSpPr>
          <p:spPr bwMode="auto">
            <a:xfrm>
              <a:off x="4913498" y="4006828"/>
              <a:ext cx="359542" cy="245478"/>
            </a:xfrm>
            <a:custGeom>
              <a:avLst/>
              <a:gdLst>
                <a:gd name="T0" fmla="*/ 323 w 346"/>
                <a:gd name="T1" fmla="*/ 96 h 235"/>
                <a:gd name="T2" fmla="*/ 306 w 346"/>
                <a:gd name="T3" fmla="*/ 83 h 235"/>
                <a:gd name="T4" fmla="*/ 268 w 346"/>
                <a:gd name="T5" fmla="*/ 37 h 235"/>
                <a:gd name="T6" fmla="*/ 255 w 346"/>
                <a:gd name="T7" fmla="*/ 13 h 235"/>
                <a:gd name="T8" fmla="*/ 255 w 346"/>
                <a:gd name="T9" fmla="*/ 13 h 235"/>
                <a:gd name="T10" fmla="*/ 225 w 346"/>
                <a:gd name="T11" fmla="*/ 0 h 235"/>
                <a:gd name="T12" fmla="*/ 194 w 346"/>
                <a:gd name="T13" fmla="*/ 13 h 235"/>
                <a:gd name="T14" fmla="*/ 194 w 346"/>
                <a:gd name="T15" fmla="*/ 13 h 235"/>
                <a:gd name="T16" fmla="*/ 181 w 346"/>
                <a:gd name="T17" fmla="*/ 44 h 235"/>
                <a:gd name="T18" fmla="*/ 189 w 346"/>
                <a:gd name="T19" fmla="*/ 68 h 235"/>
                <a:gd name="T20" fmla="*/ 189 w 346"/>
                <a:gd name="T21" fmla="*/ 75 h 235"/>
                <a:gd name="T22" fmla="*/ 179 w 346"/>
                <a:gd name="T23" fmla="*/ 75 h 235"/>
                <a:gd name="T24" fmla="*/ 158 w 346"/>
                <a:gd name="T25" fmla="*/ 75 h 235"/>
                <a:gd name="T26" fmla="*/ 158 w 346"/>
                <a:gd name="T27" fmla="*/ 68 h 235"/>
                <a:gd name="T28" fmla="*/ 166 w 346"/>
                <a:gd name="T29" fmla="*/ 44 h 235"/>
                <a:gd name="T30" fmla="*/ 153 w 346"/>
                <a:gd name="T31" fmla="*/ 13 h 235"/>
                <a:gd name="T32" fmla="*/ 153 w 346"/>
                <a:gd name="T33" fmla="*/ 13 h 235"/>
                <a:gd name="T34" fmla="*/ 122 w 346"/>
                <a:gd name="T35" fmla="*/ 0 h 235"/>
                <a:gd name="T36" fmla="*/ 91 w 346"/>
                <a:gd name="T37" fmla="*/ 13 h 235"/>
                <a:gd name="T38" fmla="*/ 91 w 346"/>
                <a:gd name="T39" fmla="*/ 13 h 235"/>
                <a:gd name="T40" fmla="*/ 79 w 346"/>
                <a:gd name="T41" fmla="*/ 37 h 235"/>
                <a:gd name="T42" fmla="*/ 41 w 346"/>
                <a:gd name="T43" fmla="*/ 83 h 235"/>
                <a:gd name="T44" fmla="*/ 24 w 346"/>
                <a:gd name="T45" fmla="*/ 96 h 235"/>
                <a:gd name="T46" fmla="*/ 0 w 346"/>
                <a:gd name="T47" fmla="*/ 153 h 235"/>
                <a:gd name="T48" fmla="*/ 24 w 346"/>
                <a:gd name="T49" fmla="*/ 211 h 235"/>
                <a:gd name="T50" fmla="*/ 82 w 346"/>
                <a:gd name="T51" fmla="*/ 235 h 235"/>
                <a:gd name="T52" fmla="*/ 140 w 346"/>
                <a:gd name="T53" fmla="*/ 211 h 235"/>
                <a:gd name="T54" fmla="*/ 164 w 346"/>
                <a:gd name="T55" fmla="*/ 153 h 235"/>
                <a:gd name="T56" fmla="*/ 157 w 346"/>
                <a:gd name="T57" fmla="*/ 122 h 235"/>
                <a:gd name="T58" fmla="*/ 157 w 346"/>
                <a:gd name="T59" fmla="*/ 114 h 235"/>
                <a:gd name="T60" fmla="*/ 190 w 346"/>
                <a:gd name="T61" fmla="*/ 114 h 235"/>
                <a:gd name="T62" fmla="*/ 190 w 346"/>
                <a:gd name="T63" fmla="*/ 122 h 235"/>
                <a:gd name="T64" fmla="*/ 183 w 346"/>
                <a:gd name="T65" fmla="*/ 153 h 235"/>
                <a:gd name="T66" fmla="*/ 207 w 346"/>
                <a:gd name="T67" fmla="*/ 211 h 235"/>
                <a:gd name="T68" fmla="*/ 265 w 346"/>
                <a:gd name="T69" fmla="*/ 235 h 235"/>
                <a:gd name="T70" fmla="*/ 323 w 346"/>
                <a:gd name="T71" fmla="*/ 211 h 235"/>
                <a:gd name="T72" fmla="*/ 346 w 346"/>
                <a:gd name="T73" fmla="*/ 153 h 235"/>
                <a:gd name="T74" fmla="*/ 323 w 346"/>
                <a:gd name="T75" fmla="*/ 96 h 235"/>
                <a:gd name="T76" fmla="*/ 119 w 346"/>
                <a:gd name="T77" fmla="*/ 191 h 235"/>
                <a:gd name="T78" fmla="*/ 82 w 346"/>
                <a:gd name="T79" fmla="*/ 206 h 235"/>
                <a:gd name="T80" fmla="*/ 45 w 346"/>
                <a:gd name="T81" fmla="*/ 191 h 235"/>
                <a:gd name="T82" fmla="*/ 29 w 346"/>
                <a:gd name="T83" fmla="*/ 153 h 235"/>
                <a:gd name="T84" fmla="*/ 45 w 346"/>
                <a:gd name="T85" fmla="*/ 116 h 235"/>
                <a:gd name="T86" fmla="*/ 82 w 346"/>
                <a:gd name="T87" fmla="*/ 101 h 235"/>
                <a:gd name="T88" fmla="*/ 119 w 346"/>
                <a:gd name="T89" fmla="*/ 116 h 235"/>
                <a:gd name="T90" fmla="*/ 135 w 346"/>
                <a:gd name="T91" fmla="*/ 153 h 235"/>
                <a:gd name="T92" fmla="*/ 119 w 346"/>
                <a:gd name="T93" fmla="*/ 191 h 235"/>
                <a:gd name="T94" fmla="*/ 302 w 346"/>
                <a:gd name="T95" fmla="*/ 191 h 235"/>
                <a:gd name="T96" fmla="*/ 265 w 346"/>
                <a:gd name="T97" fmla="*/ 206 h 235"/>
                <a:gd name="T98" fmla="*/ 228 w 346"/>
                <a:gd name="T99" fmla="*/ 191 h 235"/>
                <a:gd name="T100" fmla="*/ 212 w 346"/>
                <a:gd name="T101" fmla="*/ 153 h 235"/>
                <a:gd name="T102" fmla="*/ 228 w 346"/>
                <a:gd name="T103" fmla="*/ 116 h 235"/>
                <a:gd name="T104" fmla="*/ 265 w 346"/>
                <a:gd name="T105" fmla="*/ 101 h 235"/>
                <a:gd name="T106" fmla="*/ 302 w 346"/>
                <a:gd name="T107" fmla="*/ 116 h 235"/>
                <a:gd name="T108" fmla="*/ 318 w 346"/>
                <a:gd name="T109" fmla="*/ 153 h 235"/>
                <a:gd name="T110" fmla="*/ 302 w 346"/>
                <a:gd name="T111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235">
                  <a:moveTo>
                    <a:pt x="323" y="96"/>
                  </a:moveTo>
                  <a:cubicBezTo>
                    <a:pt x="318" y="91"/>
                    <a:pt x="312" y="87"/>
                    <a:pt x="306" y="83"/>
                  </a:cubicBezTo>
                  <a:cubicBezTo>
                    <a:pt x="268" y="37"/>
                    <a:pt x="268" y="37"/>
                    <a:pt x="268" y="37"/>
                  </a:cubicBezTo>
                  <a:cubicBezTo>
                    <a:pt x="266" y="28"/>
                    <a:pt x="262" y="19"/>
                    <a:pt x="255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48" y="5"/>
                    <a:pt x="237" y="0"/>
                    <a:pt x="225" y="0"/>
                  </a:cubicBezTo>
                  <a:cubicBezTo>
                    <a:pt x="213" y="0"/>
                    <a:pt x="202" y="5"/>
                    <a:pt x="194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86" y="21"/>
                    <a:pt x="181" y="32"/>
                    <a:pt x="181" y="44"/>
                  </a:cubicBezTo>
                  <a:cubicBezTo>
                    <a:pt x="181" y="53"/>
                    <a:pt x="184" y="61"/>
                    <a:pt x="189" y="68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63" y="61"/>
                    <a:pt x="166" y="53"/>
                    <a:pt x="166" y="44"/>
                  </a:cubicBezTo>
                  <a:cubicBezTo>
                    <a:pt x="166" y="32"/>
                    <a:pt x="161" y="21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45" y="5"/>
                    <a:pt x="134" y="0"/>
                    <a:pt x="122" y="0"/>
                  </a:cubicBezTo>
                  <a:cubicBezTo>
                    <a:pt x="110" y="0"/>
                    <a:pt x="99" y="5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5" y="19"/>
                    <a:pt x="81" y="28"/>
                    <a:pt x="79" y="37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5" y="87"/>
                    <a:pt x="29" y="91"/>
                    <a:pt x="24" y="96"/>
                  </a:cubicBezTo>
                  <a:cubicBezTo>
                    <a:pt x="10" y="111"/>
                    <a:pt x="0" y="131"/>
                    <a:pt x="0" y="153"/>
                  </a:cubicBezTo>
                  <a:cubicBezTo>
                    <a:pt x="0" y="176"/>
                    <a:pt x="10" y="196"/>
                    <a:pt x="24" y="211"/>
                  </a:cubicBezTo>
                  <a:cubicBezTo>
                    <a:pt x="39" y="226"/>
                    <a:pt x="59" y="235"/>
                    <a:pt x="82" y="235"/>
                  </a:cubicBezTo>
                  <a:cubicBezTo>
                    <a:pt x="105" y="235"/>
                    <a:pt x="125" y="226"/>
                    <a:pt x="140" y="211"/>
                  </a:cubicBezTo>
                  <a:cubicBezTo>
                    <a:pt x="154" y="196"/>
                    <a:pt x="164" y="176"/>
                    <a:pt x="164" y="153"/>
                  </a:cubicBezTo>
                  <a:cubicBezTo>
                    <a:pt x="164" y="142"/>
                    <a:pt x="161" y="131"/>
                    <a:pt x="157" y="122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186" y="131"/>
                    <a:pt x="183" y="142"/>
                    <a:pt x="183" y="153"/>
                  </a:cubicBezTo>
                  <a:cubicBezTo>
                    <a:pt x="183" y="176"/>
                    <a:pt x="192" y="196"/>
                    <a:pt x="207" y="211"/>
                  </a:cubicBezTo>
                  <a:cubicBezTo>
                    <a:pt x="222" y="226"/>
                    <a:pt x="242" y="235"/>
                    <a:pt x="265" y="235"/>
                  </a:cubicBezTo>
                  <a:cubicBezTo>
                    <a:pt x="287" y="235"/>
                    <a:pt x="308" y="226"/>
                    <a:pt x="323" y="211"/>
                  </a:cubicBezTo>
                  <a:cubicBezTo>
                    <a:pt x="337" y="196"/>
                    <a:pt x="346" y="176"/>
                    <a:pt x="346" y="153"/>
                  </a:cubicBezTo>
                  <a:cubicBezTo>
                    <a:pt x="346" y="131"/>
                    <a:pt x="337" y="111"/>
                    <a:pt x="323" y="96"/>
                  </a:cubicBezTo>
                  <a:close/>
                  <a:moveTo>
                    <a:pt x="119" y="191"/>
                  </a:moveTo>
                  <a:cubicBezTo>
                    <a:pt x="110" y="200"/>
                    <a:pt x="97" y="206"/>
                    <a:pt x="82" y="206"/>
                  </a:cubicBezTo>
                  <a:cubicBezTo>
                    <a:pt x="67" y="206"/>
                    <a:pt x="54" y="200"/>
                    <a:pt x="45" y="191"/>
                  </a:cubicBezTo>
                  <a:cubicBezTo>
                    <a:pt x="35" y="181"/>
                    <a:pt x="29" y="168"/>
                    <a:pt x="29" y="153"/>
                  </a:cubicBezTo>
                  <a:cubicBezTo>
                    <a:pt x="29" y="139"/>
                    <a:pt x="35" y="126"/>
                    <a:pt x="45" y="116"/>
                  </a:cubicBezTo>
                  <a:cubicBezTo>
                    <a:pt x="54" y="107"/>
                    <a:pt x="67" y="101"/>
                    <a:pt x="82" y="101"/>
                  </a:cubicBezTo>
                  <a:cubicBezTo>
                    <a:pt x="97" y="101"/>
                    <a:pt x="110" y="107"/>
                    <a:pt x="119" y="116"/>
                  </a:cubicBezTo>
                  <a:cubicBezTo>
                    <a:pt x="129" y="126"/>
                    <a:pt x="135" y="139"/>
                    <a:pt x="135" y="153"/>
                  </a:cubicBezTo>
                  <a:cubicBezTo>
                    <a:pt x="135" y="168"/>
                    <a:pt x="129" y="181"/>
                    <a:pt x="119" y="191"/>
                  </a:cubicBezTo>
                  <a:close/>
                  <a:moveTo>
                    <a:pt x="302" y="191"/>
                  </a:moveTo>
                  <a:cubicBezTo>
                    <a:pt x="293" y="200"/>
                    <a:pt x="279" y="206"/>
                    <a:pt x="265" y="206"/>
                  </a:cubicBezTo>
                  <a:cubicBezTo>
                    <a:pt x="250" y="206"/>
                    <a:pt x="237" y="200"/>
                    <a:pt x="228" y="191"/>
                  </a:cubicBezTo>
                  <a:cubicBezTo>
                    <a:pt x="218" y="181"/>
                    <a:pt x="212" y="168"/>
                    <a:pt x="212" y="153"/>
                  </a:cubicBezTo>
                  <a:cubicBezTo>
                    <a:pt x="212" y="139"/>
                    <a:pt x="218" y="126"/>
                    <a:pt x="228" y="116"/>
                  </a:cubicBezTo>
                  <a:cubicBezTo>
                    <a:pt x="237" y="107"/>
                    <a:pt x="250" y="101"/>
                    <a:pt x="265" y="101"/>
                  </a:cubicBezTo>
                  <a:cubicBezTo>
                    <a:pt x="279" y="101"/>
                    <a:pt x="293" y="107"/>
                    <a:pt x="302" y="116"/>
                  </a:cubicBezTo>
                  <a:cubicBezTo>
                    <a:pt x="312" y="126"/>
                    <a:pt x="318" y="139"/>
                    <a:pt x="318" y="153"/>
                  </a:cubicBezTo>
                  <a:cubicBezTo>
                    <a:pt x="318" y="168"/>
                    <a:pt x="312" y="181"/>
                    <a:pt x="302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99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99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54" grpId="0" bldLvl="0" animBg="1"/>
      <p:bldP spid="55" grpId="0" bldLvl="0" animBg="1"/>
      <p:bldP spid="60" grpId="0" bldLvl="0" animBg="1"/>
      <p:bldP spid="6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9"/>
          <p:cNvSpPr txBox="1"/>
          <p:nvPr/>
        </p:nvSpPr>
        <p:spPr>
          <a:xfrm>
            <a:off x="4902862" y="350446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0" name="文本框 9"/>
          <p:cNvSpPr txBox="1"/>
          <p:nvPr/>
        </p:nvSpPr>
        <p:spPr>
          <a:xfrm>
            <a:off x="6150907" y="351057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902862" y="3875060"/>
            <a:ext cx="1920213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6150907" y="387505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4902835" y="2618105"/>
            <a:ext cx="374713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dist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年度工作概述</a:t>
            </a:r>
          </a:p>
        </p:txBody>
      </p:sp>
      <p:sp>
        <p:nvSpPr>
          <p:cNvPr id="28" name="TextBox 20"/>
          <p:cNvSpPr txBox="1"/>
          <p:nvPr/>
        </p:nvSpPr>
        <p:spPr>
          <a:xfrm>
            <a:off x="3577778" y="2285167"/>
            <a:ext cx="1315085" cy="23082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5000" spc="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rPr>
              <a:t>01</a:t>
            </a:r>
          </a:p>
        </p:txBody>
      </p:sp>
      <p:sp>
        <p:nvSpPr>
          <p:cNvPr id="44" name="五边形 43"/>
          <p:cNvSpPr/>
          <p:nvPr/>
        </p:nvSpPr>
        <p:spPr>
          <a:xfrm>
            <a:off x="0" y="2788200"/>
            <a:ext cx="1470864" cy="1281600"/>
          </a:xfrm>
          <a:prstGeom prst="homePlate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 flipH="1">
            <a:off x="1470864" y="1625600"/>
            <a:ext cx="9250272" cy="3606800"/>
          </a:xfrm>
          <a:custGeom>
            <a:avLst/>
            <a:gdLst>
              <a:gd name="connsiteX0" fmla="*/ 6734601 w 8365511"/>
              <a:gd name="connsiteY0" fmla="*/ 0 h 3261820"/>
              <a:gd name="connsiteX1" fmla="*/ 6440954 w 8365511"/>
              <a:gd name="connsiteY1" fmla="*/ 0 h 3261820"/>
              <a:gd name="connsiteX2" fmla="*/ 1924557 w 8365511"/>
              <a:gd name="connsiteY2" fmla="*/ 0 h 3261820"/>
              <a:gd name="connsiteX3" fmla="*/ 1630910 w 8365511"/>
              <a:gd name="connsiteY3" fmla="*/ 0 h 3261820"/>
              <a:gd name="connsiteX4" fmla="*/ 0 w 8365511"/>
              <a:gd name="connsiteY4" fmla="*/ 1630910 h 3261820"/>
              <a:gd name="connsiteX5" fmla="*/ 1630910 w 8365511"/>
              <a:gd name="connsiteY5" fmla="*/ 3261820 h 3261820"/>
              <a:gd name="connsiteX6" fmla="*/ 1924557 w 8365511"/>
              <a:gd name="connsiteY6" fmla="*/ 3261820 h 3261820"/>
              <a:gd name="connsiteX7" fmla="*/ 6440954 w 8365511"/>
              <a:gd name="connsiteY7" fmla="*/ 3261820 h 3261820"/>
              <a:gd name="connsiteX8" fmla="*/ 6734601 w 8365511"/>
              <a:gd name="connsiteY8" fmla="*/ 3261820 h 3261820"/>
              <a:gd name="connsiteX9" fmla="*/ 8365511 w 8365511"/>
              <a:gd name="connsiteY9" fmla="*/ 1630910 h 326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5511" h="3261820">
                <a:moveTo>
                  <a:pt x="6734601" y="0"/>
                </a:moveTo>
                <a:lnTo>
                  <a:pt x="6440954" y="0"/>
                </a:lnTo>
                <a:lnTo>
                  <a:pt x="1924557" y="0"/>
                </a:lnTo>
                <a:lnTo>
                  <a:pt x="1630910" y="0"/>
                </a:lnTo>
                <a:lnTo>
                  <a:pt x="0" y="1630910"/>
                </a:lnTo>
                <a:lnTo>
                  <a:pt x="1630910" y="3261820"/>
                </a:lnTo>
                <a:lnTo>
                  <a:pt x="1924557" y="3261820"/>
                </a:lnTo>
                <a:lnTo>
                  <a:pt x="6440954" y="3261820"/>
                </a:lnTo>
                <a:lnTo>
                  <a:pt x="6734601" y="3261820"/>
                </a:lnTo>
                <a:lnTo>
                  <a:pt x="8365511" y="163091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任意多边形 51"/>
          <p:cNvSpPr/>
          <p:nvPr/>
        </p:nvSpPr>
        <p:spPr>
          <a:xfrm flipH="1">
            <a:off x="1677131" y="1756372"/>
            <a:ext cx="8837738" cy="3345256"/>
          </a:xfrm>
          <a:custGeom>
            <a:avLst/>
            <a:gdLst>
              <a:gd name="connsiteX0" fmla="*/ 7135510 w 8801228"/>
              <a:gd name="connsiteY0" fmla="*/ 0 h 3331436"/>
              <a:gd name="connsiteX1" fmla="*/ 6878335 w 8801228"/>
              <a:gd name="connsiteY1" fmla="*/ 0 h 3331436"/>
              <a:gd name="connsiteX2" fmla="*/ 6835596 w 8801228"/>
              <a:gd name="connsiteY2" fmla="*/ 0 h 3331436"/>
              <a:gd name="connsiteX3" fmla="*/ 6578421 w 8801228"/>
              <a:gd name="connsiteY3" fmla="*/ 0 h 3331436"/>
              <a:gd name="connsiteX4" fmla="*/ 2222807 w 8801228"/>
              <a:gd name="connsiteY4" fmla="*/ 0 h 3331436"/>
              <a:gd name="connsiteX5" fmla="*/ 1965632 w 8801228"/>
              <a:gd name="connsiteY5" fmla="*/ 0 h 3331436"/>
              <a:gd name="connsiteX6" fmla="*/ 1922893 w 8801228"/>
              <a:gd name="connsiteY6" fmla="*/ 0 h 3331436"/>
              <a:gd name="connsiteX7" fmla="*/ 1665718 w 8801228"/>
              <a:gd name="connsiteY7" fmla="*/ 0 h 3331436"/>
              <a:gd name="connsiteX8" fmla="*/ 0 w 8801228"/>
              <a:gd name="connsiteY8" fmla="*/ 1665718 h 3331436"/>
              <a:gd name="connsiteX9" fmla="*/ 1665718 w 8801228"/>
              <a:gd name="connsiteY9" fmla="*/ 3331436 h 3331436"/>
              <a:gd name="connsiteX10" fmla="*/ 1922893 w 8801228"/>
              <a:gd name="connsiteY10" fmla="*/ 3331436 h 3331436"/>
              <a:gd name="connsiteX11" fmla="*/ 1965632 w 8801228"/>
              <a:gd name="connsiteY11" fmla="*/ 3331436 h 3331436"/>
              <a:gd name="connsiteX12" fmla="*/ 2222807 w 8801228"/>
              <a:gd name="connsiteY12" fmla="*/ 3331436 h 3331436"/>
              <a:gd name="connsiteX13" fmla="*/ 6578421 w 8801228"/>
              <a:gd name="connsiteY13" fmla="*/ 3331436 h 3331436"/>
              <a:gd name="connsiteX14" fmla="*/ 6835596 w 8801228"/>
              <a:gd name="connsiteY14" fmla="*/ 3331436 h 3331436"/>
              <a:gd name="connsiteX15" fmla="*/ 6878335 w 8801228"/>
              <a:gd name="connsiteY15" fmla="*/ 3331436 h 3331436"/>
              <a:gd name="connsiteX16" fmla="*/ 7135510 w 8801228"/>
              <a:gd name="connsiteY16" fmla="*/ 3331436 h 3331436"/>
              <a:gd name="connsiteX17" fmla="*/ 8801228 w 8801228"/>
              <a:gd name="connsiteY17" fmla="*/ 1665718 h 33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1228" h="3331436">
                <a:moveTo>
                  <a:pt x="7135510" y="0"/>
                </a:moveTo>
                <a:lnTo>
                  <a:pt x="6878335" y="0"/>
                </a:lnTo>
                <a:lnTo>
                  <a:pt x="6835596" y="0"/>
                </a:lnTo>
                <a:lnTo>
                  <a:pt x="6578421" y="0"/>
                </a:lnTo>
                <a:lnTo>
                  <a:pt x="2222807" y="0"/>
                </a:lnTo>
                <a:lnTo>
                  <a:pt x="1965632" y="0"/>
                </a:lnTo>
                <a:lnTo>
                  <a:pt x="1922893" y="0"/>
                </a:lnTo>
                <a:lnTo>
                  <a:pt x="1665718" y="0"/>
                </a:lnTo>
                <a:lnTo>
                  <a:pt x="0" y="1665718"/>
                </a:lnTo>
                <a:lnTo>
                  <a:pt x="1665718" y="3331436"/>
                </a:lnTo>
                <a:lnTo>
                  <a:pt x="1922893" y="3331436"/>
                </a:lnTo>
                <a:lnTo>
                  <a:pt x="1965632" y="3331436"/>
                </a:lnTo>
                <a:lnTo>
                  <a:pt x="2222807" y="3331436"/>
                </a:lnTo>
                <a:lnTo>
                  <a:pt x="6578421" y="3331436"/>
                </a:lnTo>
                <a:lnTo>
                  <a:pt x="6835596" y="3331436"/>
                </a:lnTo>
                <a:lnTo>
                  <a:pt x="6878335" y="3331436"/>
                </a:lnTo>
                <a:lnTo>
                  <a:pt x="7135510" y="3331436"/>
                </a:lnTo>
                <a:lnTo>
                  <a:pt x="8801228" y="1665718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五边形 52"/>
          <p:cNvSpPr/>
          <p:nvPr/>
        </p:nvSpPr>
        <p:spPr>
          <a:xfrm flipH="1">
            <a:off x="10721136" y="2788200"/>
            <a:ext cx="1470864" cy="1281600"/>
          </a:xfrm>
          <a:prstGeom prst="homePlate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KSO_Shape"/>
          <p:cNvSpPr/>
          <p:nvPr/>
        </p:nvSpPr>
        <p:spPr bwMode="auto">
          <a:xfrm>
            <a:off x="5634059" y="6287017"/>
            <a:ext cx="286320" cy="28345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5" name="Freeform 151"/>
          <p:cNvSpPr>
            <a:spLocks noEditPoints="1"/>
          </p:cNvSpPr>
          <p:nvPr/>
        </p:nvSpPr>
        <p:spPr bwMode="auto">
          <a:xfrm>
            <a:off x="4468078" y="6285165"/>
            <a:ext cx="191818" cy="287160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907469" y="6281311"/>
            <a:ext cx="252884" cy="294868"/>
            <a:chOff x="944563" y="3860794"/>
            <a:chExt cx="392112" cy="457207"/>
          </a:xfrm>
          <a:solidFill>
            <a:schemeClr val="bg1">
              <a:alpha val="86000"/>
            </a:schemeClr>
          </a:solidFill>
        </p:grpSpPr>
        <p:sp>
          <p:nvSpPr>
            <p:cNvPr id="57" name="Freeform 12"/>
            <p:cNvSpPr/>
            <p:nvPr/>
          </p:nvSpPr>
          <p:spPr bwMode="auto">
            <a:xfrm>
              <a:off x="1065213" y="3990974"/>
              <a:ext cx="146051" cy="33339"/>
            </a:xfrm>
            <a:custGeom>
              <a:avLst/>
              <a:gdLst>
                <a:gd name="T0" fmla="*/ 11 w 109"/>
                <a:gd name="T1" fmla="*/ 0 h 25"/>
                <a:gd name="T2" fmla="*/ 0 w 109"/>
                <a:gd name="T3" fmla="*/ 10 h 25"/>
                <a:gd name="T4" fmla="*/ 10 w 109"/>
                <a:gd name="T5" fmla="*/ 20 h 25"/>
                <a:gd name="T6" fmla="*/ 98 w 109"/>
                <a:gd name="T7" fmla="*/ 25 h 25"/>
                <a:gd name="T8" fmla="*/ 108 w 109"/>
                <a:gd name="T9" fmla="*/ 16 h 25"/>
                <a:gd name="T10" fmla="*/ 99 w 109"/>
                <a:gd name="T11" fmla="*/ 5 h 25"/>
                <a:gd name="T12" fmla="*/ 11 w 10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">
                  <a:moveTo>
                    <a:pt x="11" y="0"/>
                  </a:moveTo>
                  <a:cubicBezTo>
                    <a:pt x="5" y="0"/>
                    <a:pt x="1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3" y="25"/>
                    <a:pt x="108" y="21"/>
                    <a:pt x="108" y="16"/>
                  </a:cubicBezTo>
                  <a:cubicBezTo>
                    <a:pt x="109" y="10"/>
                    <a:pt x="104" y="6"/>
                    <a:pt x="99" y="5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1063625" y="3860794"/>
              <a:ext cx="141287" cy="125413"/>
            </a:xfrm>
            <a:custGeom>
              <a:avLst/>
              <a:gdLst>
                <a:gd name="T0" fmla="*/ 75 w 89"/>
                <a:gd name="T1" fmla="*/ 79 h 79"/>
                <a:gd name="T2" fmla="*/ 89 w 89"/>
                <a:gd name="T3" fmla="*/ 36 h 79"/>
                <a:gd name="T4" fmla="*/ 63 w 89"/>
                <a:gd name="T5" fmla="*/ 20 h 79"/>
                <a:gd name="T6" fmla="*/ 57 w 89"/>
                <a:gd name="T7" fmla="*/ 57 h 79"/>
                <a:gd name="T8" fmla="*/ 56 w 89"/>
                <a:gd name="T9" fmla="*/ 10 h 79"/>
                <a:gd name="T10" fmla="*/ 42 w 89"/>
                <a:gd name="T11" fmla="*/ 9 h 79"/>
                <a:gd name="T12" fmla="*/ 44 w 89"/>
                <a:gd name="T13" fmla="*/ 53 h 79"/>
                <a:gd name="T14" fmla="*/ 29 w 89"/>
                <a:gd name="T15" fmla="*/ 0 h 79"/>
                <a:gd name="T16" fmla="*/ 0 w 89"/>
                <a:gd name="T17" fmla="*/ 9 h 79"/>
                <a:gd name="T18" fmla="*/ 23 w 89"/>
                <a:gd name="T19" fmla="*/ 73 h 79"/>
                <a:gd name="T20" fmla="*/ 75 w 89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79">
                  <a:moveTo>
                    <a:pt x="75" y="79"/>
                  </a:moveTo>
                  <a:lnTo>
                    <a:pt x="89" y="36"/>
                  </a:lnTo>
                  <a:lnTo>
                    <a:pt x="63" y="20"/>
                  </a:lnTo>
                  <a:lnTo>
                    <a:pt x="57" y="57"/>
                  </a:lnTo>
                  <a:lnTo>
                    <a:pt x="56" y="10"/>
                  </a:lnTo>
                  <a:lnTo>
                    <a:pt x="42" y="9"/>
                  </a:lnTo>
                  <a:lnTo>
                    <a:pt x="44" y="53"/>
                  </a:lnTo>
                  <a:lnTo>
                    <a:pt x="29" y="0"/>
                  </a:lnTo>
                  <a:lnTo>
                    <a:pt x="0" y="9"/>
                  </a:lnTo>
                  <a:lnTo>
                    <a:pt x="23" y="73"/>
                  </a:lnTo>
                  <a:lnTo>
                    <a:pt x="75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14"/>
            <p:cNvSpPr>
              <a:spLocks noEditPoints="1"/>
            </p:cNvSpPr>
            <p:nvPr/>
          </p:nvSpPr>
          <p:spPr bwMode="auto">
            <a:xfrm>
              <a:off x="944563" y="4030664"/>
              <a:ext cx="392112" cy="287337"/>
            </a:xfrm>
            <a:custGeom>
              <a:avLst/>
              <a:gdLst>
                <a:gd name="T0" fmla="*/ 285 w 294"/>
                <a:gd name="T1" fmla="*/ 204 h 215"/>
                <a:gd name="T2" fmla="*/ 261 w 294"/>
                <a:gd name="T3" fmla="*/ 190 h 215"/>
                <a:gd name="T4" fmla="*/ 266 w 294"/>
                <a:gd name="T5" fmla="*/ 153 h 215"/>
                <a:gd name="T6" fmla="*/ 256 w 294"/>
                <a:gd name="T7" fmla="*/ 139 h 215"/>
                <a:gd name="T8" fmla="*/ 266 w 294"/>
                <a:gd name="T9" fmla="*/ 133 h 215"/>
                <a:gd name="T10" fmla="*/ 242 w 294"/>
                <a:gd name="T11" fmla="*/ 60 h 215"/>
                <a:gd name="T12" fmla="*/ 230 w 294"/>
                <a:gd name="T13" fmla="*/ 55 h 215"/>
                <a:gd name="T14" fmla="*/ 229 w 294"/>
                <a:gd name="T15" fmla="*/ 43 h 215"/>
                <a:gd name="T16" fmla="*/ 187 w 294"/>
                <a:gd name="T17" fmla="*/ 4 h 215"/>
                <a:gd name="T18" fmla="*/ 99 w 294"/>
                <a:gd name="T19" fmla="*/ 0 h 215"/>
                <a:gd name="T20" fmla="*/ 46 w 294"/>
                <a:gd name="T21" fmla="*/ 73 h 215"/>
                <a:gd name="T22" fmla="*/ 55 w 294"/>
                <a:gd name="T23" fmla="*/ 80 h 215"/>
                <a:gd name="T24" fmla="*/ 40 w 294"/>
                <a:gd name="T25" fmla="*/ 85 h 215"/>
                <a:gd name="T26" fmla="*/ 29 w 294"/>
                <a:gd name="T27" fmla="*/ 197 h 215"/>
                <a:gd name="T28" fmla="*/ 5 w 294"/>
                <a:gd name="T29" fmla="*/ 200 h 215"/>
                <a:gd name="T30" fmla="*/ 0 w 294"/>
                <a:gd name="T31" fmla="*/ 215 h 215"/>
                <a:gd name="T32" fmla="*/ 294 w 294"/>
                <a:gd name="T33" fmla="*/ 215 h 215"/>
                <a:gd name="T34" fmla="*/ 285 w 294"/>
                <a:gd name="T35" fmla="*/ 204 h 215"/>
                <a:gd name="T36" fmla="*/ 177 w 294"/>
                <a:gd name="T37" fmla="*/ 161 h 215"/>
                <a:gd name="T38" fmla="*/ 153 w 294"/>
                <a:gd name="T39" fmla="*/ 173 h 215"/>
                <a:gd name="T40" fmla="*/ 153 w 294"/>
                <a:gd name="T41" fmla="*/ 184 h 215"/>
                <a:gd name="T42" fmla="*/ 139 w 294"/>
                <a:gd name="T43" fmla="*/ 184 h 215"/>
                <a:gd name="T44" fmla="*/ 139 w 294"/>
                <a:gd name="T45" fmla="*/ 172 h 215"/>
                <a:gd name="T46" fmla="*/ 117 w 294"/>
                <a:gd name="T47" fmla="*/ 163 h 215"/>
                <a:gd name="T48" fmla="*/ 107 w 294"/>
                <a:gd name="T49" fmla="*/ 133 h 215"/>
                <a:gd name="T50" fmla="*/ 107 w 294"/>
                <a:gd name="T51" fmla="*/ 127 h 215"/>
                <a:gd name="T52" fmla="*/ 139 w 294"/>
                <a:gd name="T53" fmla="*/ 127 h 215"/>
                <a:gd name="T54" fmla="*/ 139 w 294"/>
                <a:gd name="T55" fmla="*/ 135 h 215"/>
                <a:gd name="T56" fmla="*/ 140 w 294"/>
                <a:gd name="T57" fmla="*/ 150 h 215"/>
                <a:gd name="T58" fmla="*/ 144 w 294"/>
                <a:gd name="T59" fmla="*/ 153 h 215"/>
                <a:gd name="T60" fmla="*/ 149 w 294"/>
                <a:gd name="T61" fmla="*/ 151 h 215"/>
                <a:gd name="T62" fmla="*/ 150 w 294"/>
                <a:gd name="T63" fmla="*/ 145 h 215"/>
                <a:gd name="T64" fmla="*/ 149 w 294"/>
                <a:gd name="T65" fmla="*/ 130 h 215"/>
                <a:gd name="T66" fmla="*/ 139 w 294"/>
                <a:gd name="T67" fmla="*/ 120 h 215"/>
                <a:gd name="T68" fmla="*/ 119 w 294"/>
                <a:gd name="T69" fmla="*/ 107 h 215"/>
                <a:gd name="T70" fmla="*/ 110 w 294"/>
                <a:gd name="T71" fmla="*/ 95 h 215"/>
                <a:gd name="T72" fmla="*/ 107 w 294"/>
                <a:gd name="T73" fmla="*/ 77 h 215"/>
                <a:gd name="T74" fmla="*/ 115 w 294"/>
                <a:gd name="T75" fmla="*/ 55 h 215"/>
                <a:gd name="T76" fmla="*/ 139 w 294"/>
                <a:gd name="T77" fmla="*/ 45 h 215"/>
                <a:gd name="T78" fmla="*/ 139 w 294"/>
                <a:gd name="T79" fmla="*/ 35 h 215"/>
                <a:gd name="T80" fmla="*/ 153 w 294"/>
                <a:gd name="T81" fmla="*/ 35 h 215"/>
                <a:gd name="T82" fmla="*/ 153 w 294"/>
                <a:gd name="T83" fmla="*/ 45 h 215"/>
                <a:gd name="T84" fmla="*/ 175 w 294"/>
                <a:gd name="T85" fmla="*/ 55 h 215"/>
                <a:gd name="T86" fmla="*/ 182 w 294"/>
                <a:gd name="T87" fmla="*/ 77 h 215"/>
                <a:gd name="T88" fmla="*/ 182 w 294"/>
                <a:gd name="T89" fmla="*/ 83 h 215"/>
                <a:gd name="T90" fmla="*/ 150 w 294"/>
                <a:gd name="T91" fmla="*/ 83 h 215"/>
                <a:gd name="T92" fmla="*/ 150 w 294"/>
                <a:gd name="T93" fmla="*/ 78 h 215"/>
                <a:gd name="T94" fmla="*/ 149 w 294"/>
                <a:gd name="T95" fmla="*/ 67 h 215"/>
                <a:gd name="T96" fmla="*/ 145 w 294"/>
                <a:gd name="T97" fmla="*/ 64 h 215"/>
                <a:gd name="T98" fmla="*/ 140 w 294"/>
                <a:gd name="T99" fmla="*/ 66 h 215"/>
                <a:gd name="T100" fmla="*/ 139 w 294"/>
                <a:gd name="T101" fmla="*/ 73 h 215"/>
                <a:gd name="T102" fmla="*/ 142 w 294"/>
                <a:gd name="T103" fmla="*/ 83 h 215"/>
                <a:gd name="T104" fmla="*/ 159 w 294"/>
                <a:gd name="T105" fmla="*/ 95 h 215"/>
                <a:gd name="T106" fmla="*/ 175 w 294"/>
                <a:gd name="T107" fmla="*/ 106 h 215"/>
                <a:gd name="T108" fmla="*/ 182 w 294"/>
                <a:gd name="T109" fmla="*/ 117 h 215"/>
                <a:gd name="T110" fmla="*/ 185 w 294"/>
                <a:gd name="T111" fmla="*/ 134 h 215"/>
                <a:gd name="T112" fmla="*/ 177 w 294"/>
                <a:gd name="T113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4" h="215">
                  <a:moveTo>
                    <a:pt x="285" y="204"/>
                  </a:moveTo>
                  <a:cubicBezTo>
                    <a:pt x="277" y="199"/>
                    <a:pt x="269" y="195"/>
                    <a:pt x="261" y="190"/>
                  </a:cubicBezTo>
                  <a:cubicBezTo>
                    <a:pt x="264" y="177"/>
                    <a:pt x="266" y="165"/>
                    <a:pt x="266" y="153"/>
                  </a:cubicBezTo>
                  <a:cubicBezTo>
                    <a:pt x="256" y="139"/>
                    <a:pt x="256" y="139"/>
                    <a:pt x="256" y="139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4" y="106"/>
                    <a:pt x="255" y="82"/>
                    <a:pt x="242" y="60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17" y="29"/>
                    <a:pt x="203" y="16"/>
                    <a:pt x="187" y="4"/>
                  </a:cubicBezTo>
                  <a:cubicBezTo>
                    <a:pt x="158" y="3"/>
                    <a:pt x="129" y="1"/>
                    <a:pt x="99" y="0"/>
                  </a:cubicBezTo>
                  <a:cubicBezTo>
                    <a:pt x="78" y="24"/>
                    <a:pt x="60" y="48"/>
                    <a:pt x="46" y="73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24" y="121"/>
                    <a:pt x="18" y="158"/>
                    <a:pt x="29" y="197"/>
                  </a:cubicBezTo>
                  <a:cubicBezTo>
                    <a:pt x="21" y="198"/>
                    <a:pt x="13" y="199"/>
                    <a:pt x="5" y="200"/>
                  </a:cubicBezTo>
                  <a:cubicBezTo>
                    <a:pt x="3" y="205"/>
                    <a:pt x="2" y="210"/>
                    <a:pt x="0" y="215"/>
                  </a:cubicBezTo>
                  <a:cubicBezTo>
                    <a:pt x="98" y="215"/>
                    <a:pt x="196" y="215"/>
                    <a:pt x="294" y="215"/>
                  </a:cubicBezTo>
                  <a:cubicBezTo>
                    <a:pt x="291" y="211"/>
                    <a:pt x="288" y="207"/>
                    <a:pt x="285" y="204"/>
                  </a:cubicBezTo>
                  <a:close/>
                  <a:moveTo>
                    <a:pt x="177" y="161"/>
                  </a:moveTo>
                  <a:cubicBezTo>
                    <a:pt x="172" y="167"/>
                    <a:pt x="164" y="171"/>
                    <a:pt x="153" y="17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9" y="172"/>
                    <a:pt x="139" y="172"/>
                    <a:pt x="139" y="172"/>
                  </a:cubicBezTo>
                  <a:cubicBezTo>
                    <a:pt x="130" y="171"/>
                    <a:pt x="123" y="168"/>
                    <a:pt x="117" y="163"/>
                  </a:cubicBezTo>
                  <a:cubicBezTo>
                    <a:pt x="110" y="157"/>
                    <a:pt x="107" y="147"/>
                    <a:pt x="107" y="1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43"/>
                    <a:pt x="139" y="148"/>
                    <a:pt x="140" y="150"/>
                  </a:cubicBezTo>
                  <a:cubicBezTo>
                    <a:pt x="140" y="152"/>
                    <a:pt x="142" y="153"/>
                    <a:pt x="144" y="153"/>
                  </a:cubicBezTo>
                  <a:cubicBezTo>
                    <a:pt x="146" y="153"/>
                    <a:pt x="148" y="153"/>
                    <a:pt x="149" y="151"/>
                  </a:cubicBezTo>
                  <a:cubicBezTo>
                    <a:pt x="150" y="150"/>
                    <a:pt x="150" y="148"/>
                    <a:pt x="150" y="145"/>
                  </a:cubicBezTo>
                  <a:cubicBezTo>
                    <a:pt x="150" y="138"/>
                    <a:pt x="150" y="133"/>
                    <a:pt x="149" y="130"/>
                  </a:cubicBezTo>
                  <a:cubicBezTo>
                    <a:pt x="148" y="127"/>
                    <a:pt x="145" y="123"/>
                    <a:pt x="139" y="120"/>
                  </a:cubicBezTo>
                  <a:cubicBezTo>
                    <a:pt x="129" y="114"/>
                    <a:pt x="123" y="109"/>
                    <a:pt x="119" y="107"/>
                  </a:cubicBezTo>
                  <a:cubicBezTo>
                    <a:pt x="116" y="104"/>
                    <a:pt x="113" y="100"/>
                    <a:pt x="110" y="95"/>
                  </a:cubicBezTo>
                  <a:cubicBezTo>
                    <a:pt x="108" y="90"/>
                    <a:pt x="107" y="84"/>
                    <a:pt x="107" y="77"/>
                  </a:cubicBezTo>
                  <a:cubicBezTo>
                    <a:pt x="107" y="68"/>
                    <a:pt x="109" y="61"/>
                    <a:pt x="115" y="55"/>
                  </a:cubicBezTo>
                  <a:cubicBezTo>
                    <a:pt x="120" y="50"/>
                    <a:pt x="128" y="47"/>
                    <a:pt x="139" y="4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63" y="47"/>
                    <a:pt x="170" y="50"/>
                    <a:pt x="175" y="55"/>
                  </a:cubicBezTo>
                  <a:cubicBezTo>
                    <a:pt x="180" y="60"/>
                    <a:pt x="182" y="68"/>
                    <a:pt x="182" y="77"/>
                  </a:cubicBezTo>
                  <a:cubicBezTo>
                    <a:pt x="182" y="78"/>
                    <a:pt x="182" y="80"/>
                    <a:pt x="182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50" y="72"/>
                    <a:pt x="150" y="68"/>
                    <a:pt x="149" y="67"/>
                  </a:cubicBezTo>
                  <a:cubicBezTo>
                    <a:pt x="149" y="65"/>
                    <a:pt x="147" y="64"/>
                    <a:pt x="145" y="64"/>
                  </a:cubicBezTo>
                  <a:cubicBezTo>
                    <a:pt x="143" y="64"/>
                    <a:pt x="141" y="65"/>
                    <a:pt x="140" y="66"/>
                  </a:cubicBezTo>
                  <a:cubicBezTo>
                    <a:pt x="139" y="68"/>
                    <a:pt x="139" y="70"/>
                    <a:pt x="139" y="73"/>
                  </a:cubicBezTo>
                  <a:cubicBezTo>
                    <a:pt x="139" y="78"/>
                    <a:pt x="140" y="81"/>
                    <a:pt x="142" y="83"/>
                  </a:cubicBezTo>
                  <a:cubicBezTo>
                    <a:pt x="144" y="85"/>
                    <a:pt x="149" y="89"/>
                    <a:pt x="159" y="95"/>
                  </a:cubicBezTo>
                  <a:cubicBezTo>
                    <a:pt x="167" y="100"/>
                    <a:pt x="172" y="103"/>
                    <a:pt x="175" y="106"/>
                  </a:cubicBezTo>
                  <a:cubicBezTo>
                    <a:pt x="178" y="109"/>
                    <a:pt x="180" y="112"/>
                    <a:pt x="182" y="117"/>
                  </a:cubicBezTo>
                  <a:cubicBezTo>
                    <a:pt x="184" y="122"/>
                    <a:pt x="185" y="127"/>
                    <a:pt x="185" y="134"/>
                  </a:cubicBezTo>
                  <a:cubicBezTo>
                    <a:pt x="185" y="146"/>
                    <a:pt x="183" y="154"/>
                    <a:pt x="177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0" name="Freeform 15"/>
          <p:cNvSpPr>
            <a:spLocks noEditPoints="1"/>
          </p:cNvSpPr>
          <p:nvPr/>
        </p:nvSpPr>
        <p:spPr bwMode="auto">
          <a:xfrm>
            <a:off x="4986487" y="6305805"/>
            <a:ext cx="307082" cy="245880"/>
          </a:xfrm>
          <a:custGeom>
            <a:avLst/>
            <a:gdLst>
              <a:gd name="T0" fmla="*/ 93 w 341"/>
              <a:gd name="T1" fmla="*/ 57 h 272"/>
              <a:gd name="T2" fmla="*/ 318 w 341"/>
              <a:gd name="T3" fmla="*/ 57 h 272"/>
              <a:gd name="T4" fmla="*/ 327 w 341"/>
              <a:gd name="T5" fmla="*/ 59 h 272"/>
              <a:gd name="T6" fmla="*/ 205 w 341"/>
              <a:gd name="T7" fmla="*/ 152 h 272"/>
              <a:gd name="T8" fmla="*/ 82 w 341"/>
              <a:gd name="T9" fmla="*/ 60 h 272"/>
              <a:gd name="T10" fmla="*/ 93 w 341"/>
              <a:gd name="T11" fmla="*/ 57 h 272"/>
              <a:gd name="T12" fmla="*/ 51 w 341"/>
              <a:gd name="T13" fmla="*/ 131 h 272"/>
              <a:gd name="T14" fmla="*/ 58 w 341"/>
              <a:gd name="T15" fmla="*/ 153 h 272"/>
              <a:gd name="T16" fmla="*/ 70 w 341"/>
              <a:gd name="T17" fmla="*/ 153 h 272"/>
              <a:gd name="T18" fmla="*/ 70 w 341"/>
              <a:gd name="T19" fmla="*/ 185 h 272"/>
              <a:gd name="T20" fmla="*/ 0 w 341"/>
              <a:gd name="T21" fmla="*/ 185 h 272"/>
              <a:gd name="T22" fmla="*/ 7 w 341"/>
              <a:gd name="T23" fmla="*/ 207 h 272"/>
              <a:gd name="T24" fmla="*/ 70 w 341"/>
              <a:gd name="T25" fmla="*/ 207 h 272"/>
              <a:gd name="T26" fmla="*/ 71 w 341"/>
              <a:gd name="T27" fmla="*/ 214 h 272"/>
              <a:gd name="T28" fmla="*/ 163 w 341"/>
              <a:gd name="T29" fmla="*/ 147 h 272"/>
              <a:gd name="T30" fmla="*/ 70 w 341"/>
              <a:gd name="T31" fmla="*/ 78 h 272"/>
              <a:gd name="T32" fmla="*/ 70 w 341"/>
              <a:gd name="T33" fmla="*/ 80 h 272"/>
              <a:gd name="T34" fmla="*/ 70 w 341"/>
              <a:gd name="T35" fmla="*/ 131 h 272"/>
              <a:gd name="T36" fmla="*/ 51 w 341"/>
              <a:gd name="T37" fmla="*/ 131 h 272"/>
              <a:gd name="T38" fmla="*/ 46 w 341"/>
              <a:gd name="T39" fmla="*/ 250 h 272"/>
              <a:gd name="T40" fmla="*/ 198 w 341"/>
              <a:gd name="T41" fmla="*/ 250 h 272"/>
              <a:gd name="T42" fmla="*/ 203 w 341"/>
              <a:gd name="T43" fmla="*/ 272 h 272"/>
              <a:gd name="T44" fmla="*/ 51 w 341"/>
              <a:gd name="T45" fmla="*/ 272 h 272"/>
              <a:gd name="T46" fmla="*/ 46 w 341"/>
              <a:gd name="T47" fmla="*/ 250 h 272"/>
              <a:gd name="T48" fmla="*/ 111 w 341"/>
              <a:gd name="T49" fmla="*/ 0 h 272"/>
              <a:gd name="T50" fmla="*/ 264 w 341"/>
              <a:gd name="T51" fmla="*/ 0 h 272"/>
              <a:gd name="T52" fmla="*/ 269 w 341"/>
              <a:gd name="T53" fmla="*/ 21 h 272"/>
              <a:gd name="T54" fmla="*/ 198 w 341"/>
              <a:gd name="T55" fmla="*/ 21 h 272"/>
              <a:gd name="T56" fmla="*/ 203 w 341"/>
              <a:gd name="T57" fmla="*/ 41 h 272"/>
              <a:gd name="T58" fmla="*/ 29 w 341"/>
              <a:gd name="T59" fmla="*/ 41 h 272"/>
              <a:gd name="T60" fmla="*/ 23 w 341"/>
              <a:gd name="T61" fmla="*/ 17 h 272"/>
              <a:gd name="T62" fmla="*/ 115 w 341"/>
              <a:gd name="T63" fmla="*/ 17 h 272"/>
              <a:gd name="T64" fmla="*/ 111 w 341"/>
              <a:gd name="T65" fmla="*/ 0 h 272"/>
              <a:gd name="T66" fmla="*/ 341 w 341"/>
              <a:gd name="T67" fmla="*/ 75 h 272"/>
              <a:gd name="T68" fmla="*/ 249 w 341"/>
              <a:gd name="T69" fmla="*/ 146 h 272"/>
              <a:gd name="T70" fmla="*/ 340 w 341"/>
              <a:gd name="T71" fmla="*/ 213 h 272"/>
              <a:gd name="T72" fmla="*/ 341 w 341"/>
              <a:gd name="T73" fmla="*/ 206 h 272"/>
              <a:gd name="T74" fmla="*/ 341 w 341"/>
              <a:gd name="T75" fmla="*/ 80 h 272"/>
              <a:gd name="T76" fmla="*/ 341 w 341"/>
              <a:gd name="T77" fmla="*/ 75 h 272"/>
              <a:gd name="T78" fmla="*/ 325 w 341"/>
              <a:gd name="T79" fmla="*/ 228 h 272"/>
              <a:gd name="T80" fmla="*/ 318 w 341"/>
              <a:gd name="T81" fmla="*/ 229 h 272"/>
              <a:gd name="T82" fmla="*/ 93 w 341"/>
              <a:gd name="T83" fmla="*/ 229 h 272"/>
              <a:gd name="T84" fmla="*/ 88 w 341"/>
              <a:gd name="T85" fmla="*/ 229 h 272"/>
              <a:gd name="T86" fmla="*/ 181 w 341"/>
              <a:gd name="T87" fmla="*/ 161 h 272"/>
              <a:gd name="T88" fmla="*/ 199 w 341"/>
              <a:gd name="T89" fmla="*/ 174 h 272"/>
              <a:gd name="T90" fmla="*/ 206 w 341"/>
              <a:gd name="T91" fmla="*/ 179 h 272"/>
              <a:gd name="T92" fmla="*/ 212 w 341"/>
              <a:gd name="T93" fmla="*/ 174 h 272"/>
              <a:gd name="T94" fmla="*/ 231 w 341"/>
              <a:gd name="T95" fmla="*/ 160 h 272"/>
              <a:gd name="T96" fmla="*/ 325 w 341"/>
              <a:gd name="T97" fmla="*/ 22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1" h="272">
                <a:moveTo>
                  <a:pt x="93" y="57"/>
                </a:moveTo>
                <a:cubicBezTo>
                  <a:pt x="318" y="57"/>
                  <a:pt x="318" y="57"/>
                  <a:pt x="318" y="57"/>
                </a:cubicBezTo>
                <a:cubicBezTo>
                  <a:pt x="321" y="57"/>
                  <a:pt x="324" y="58"/>
                  <a:pt x="327" y="59"/>
                </a:cubicBezTo>
                <a:cubicBezTo>
                  <a:pt x="205" y="152"/>
                  <a:pt x="205" y="152"/>
                  <a:pt x="205" y="152"/>
                </a:cubicBezTo>
                <a:cubicBezTo>
                  <a:pt x="82" y="60"/>
                  <a:pt x="82" y="60"/>
                  <a:pt x="82" y="60"/>
                </a:cubicBezTo>
                <a:cubicBezTo>
                  <a:pt x="85" y="58"/>
                  <a:pt x="89" y="57"/>
                  <a:pt x="93" y="57"/>
                </a:cubicBezTo>
                <a:close/>
                <a:moveTo>
                  <a:pt x="51" y="131"/>
                </a:moveTo>
                <a:cubicBezTo>
                  <a:pt x="58" y="153"/>
                  <a:pt x="58" y="153"/>
                  <a:pt x="58" y="153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7" y="207"/>
                  <a:pt x="7" y="207"/>
                  <a:pt x="7" y="207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0" y="209"/>
                  <a:pt x="70" y="212"/>
                  <a:pt x="71" y="214"/>
                </a:cubicBezTo>
                <a:cubicBezTo>
                  <a:pt x="163" y="147"/>
                  <a:pt x="163" y="147"/>
                  <a:pt x="163" y="147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8"/>
                  <a:pt x="70" y="79"/>
                  <a:pt x="70" y="80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51" y="131"/>
                  <a:pt x="51" y="131"/>
                  <a:pt x="51" y="131"/>
                </a:cubicBezTo>
                <a:close/>
                <a:moveTo>
                  <a:pt x="46" y="250"/>
                </a:moveTo>
                <a:cubicBezTo>
                  <a:pt x="198" y="250"/>
                  <a:pt x="198" y="250"/>
                  <a:pt x="198" y="250"/>
                </a:cubicBezTo>
                <a:cubicBezTo>
                  <a:pt x="203" y="272"/>
                  <a:pt x="203" y="272"/>
                  <a:pt x="203" y="272"/>
                </a:cubicBezTo>
                <a:cubicBezTo>
                  <a:pt x="51" y="272"/>
                  <a:pt x="51" y="272"/>
                  <a:pt x="51" y="272"/>
                </a:cubicBezTo>
                <a:cubicBezTo>
                  <a:pt x="46" y="250"/>
                  <a:pt x="46" y="250"/>
                  <a:pt x="46" y="250"/>
                </a:cubicBezTo>
                <a:close/>
                <a:moveTo>
                  <a:pt x="111" y="0"/>
                </a:moveTo>
                <a:cubicBezTo>
                  <a:pt x="264" y="0"/>
                  <a:pt x="264" y="0"/>
                  <a:pt x="264" y="0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03" y="41"/>
                  <a:pt x="203" y="41"/>
                  <a:pt x="203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3" y="17"/>
                  <a:pt x="23" y="17"/>
                  <a:pt x="23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341" y="75"/>
                </a:moveTo>
                <a:cubicBezTo>
                  <a:pt x="249" y="146"/>
                  <a:pt x="249" y="146"/>
                  <a:pt x="249" y="146"/>
                </a:cubicBezTo>
                <a:cubicBezTo>
                  <a:pt x="340" y="213"/>
                  <a:pt x="340" y="213"/>
                  <a:pt x="340" y="213"/>
                </a:cubicBezTo>
                <a:cubicBezTo>
                  <a:pt x="341" y="211"/>
                  <a:pt x="341" y="209"/>
                  <a:pt x="341" y="206"/>
                </a:cubicBezTo>
                <a:cubicBezTo>
                  <a:pt x="341" y="80"/>
                  <a:pt x="341" y="80"/>
                  <a:pt x="341" y="80"/>
                </a:cubicBezTo>
                <a:cubicBezTo>
                  <a:pt x="341" y="78"/>
                  <a:pt x="341" y="77"/>
                  <a:pt x="341" y="75"/>
                </a:cubicBezTo>
                <a:close/>
                <a:moveTo>
                  <a:pt x="325" y="228"/>
                </a:moveTo>
                <a:cubicBezTo>
                  <a:pt x="323" y="229"/>
                  <a:pt x="321" y="229"/>
                  <a:pt x="318" y="229"/>
                </a:cubicBezTo>
                <a:cubicBezTo>
                  <a:pt x="93" y="229"/>
                  <a:pt x="93" y="229"/>
                  <a:pt x="93" y="229"/>
                </a:cubicBezTo>
                <a:cubicBezTo>
                  <a:pt x="91" y="229"/>
                  <a:pt x="90" y="229"/>
                  <a:pt x="88" y="229"/>
                </a:cubicBezTo>
                <a:cubicBezTo>
                  <a:pt x="181" y="161"/>
                  <a:pt x="181" y="161"/>
                  <a:pt x="181" y="161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6" y="179"/>
                  <a:pt x="206" y="179"/>
                  <a:pt x="206" y="179"/>
                </a:cubicBezTo>
                <a:cubicBezTo>
                  <a:pt x="212" y="174"/>
                  <a:pt x="212" y="174"/>
                  <a:pt x="212" y="174"/>
                </a:cubicBezTo>
                <a:cubicBezTo>
                  <a:pt x="231" y="160"/>
                  <a:pt x="231" y="160"/>
                  <a:pt x="231" y="160"/>
                </a:cubicBezTo>
                <a:lnTo>
                  <a:pt x="325" y="228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Freeform 17"/>
          <p:cNvSpPr>
            <a:spLocks noEditPoints="1"/>
          </p:cNvSpPr>
          <p:nvPr/>
        </p:nvSpPr>
        <p:spPr bwMode="auto">
          <a:xfrm>
            <a:off x="6261317" y="6299083"/>
            <a:ext cx="310132" cy="259324"/>
          </a:xfrm>
          <a:custGeom>
            <a:avLst/>
            <a:gdLst>
              <a:gd name="T0" fmla="*/ 80 w 349"/>
              <a:gd name="T1" fmla="*/ 247 h 290"/>
              <a:gd name="T2" fmla="*/ 111 w 349"/>
              <a:gd name="T3" fmla="*/ 247 h 290"/>
              <a:gd name="T4" fmla="*/ 111 w 349"/>
              <a:gd name="T5" fmla="*/ 232 h 290"/>
              <a:gd name="T6" fmla="*/ 153 w 349"/>
              <a:gd name="T7" fmla="*/ 232 h 290"/>
              <a:gd name="T8" fmla="*/ 153 w 349"/>
              <a:gd name="T9" fmla="*/ 44 h 290"/>
              <a:gd name="T10" fmla="*/ 76 w 349"/>
              <a:gd name="T11" fmla="*/ 61 h 290"/>
              <a:gd name="T12" fmla="*/ 78 w 349"/>
              <a:gd name="T13" fmla="*/ 69 h 290"/>
              <a:gd name="T14" fmla="*/ 76 w 349"/>
              <a:gd name="T15" fmla="*/ 77 h 290"/>
              <a:gd name="T16" fmla="*/ 121 w 349"/>
              <a:gd name="T17" fmla="*/ 155 h 290"/>
              <a:gd name="T18" fmla="*/ 125 w 349"/>
              <a:gd name="T19" fmla="*/ 155 h 290"/>
              <a:gd name="T20" fmla="*/ 2 w 349"/>
              <a:gd name="T21" fmla="*/ 155 h 290"/>
              <a:gd name="T22" fmla="*/ 6 w 349"/>
              <a:gd name="T23" fmla="*/ 155 h 290"/>
              <a:gd name="T24" fmla="*/ 6 w 349"/>
              <a:gd name="T25" fmla="*/ 155 h 290"/>
              <a:gd name="T26" fmla="*/ 52 w 349"/>
              <a:gd name="T27" fmla="*/ 77 h 290"/>
              <a:gd name="T28" fmla="*/ 50 w 349"/>
              <a:gd name="T29" fmla="*/ 69 h 290"/>
              <a:gd name="T30" fmla="*/ 62 w 349"/>
              <a:gd name="T31" fmla="*/ 55 h 290"/>
              <a:gd name="T32" fmla="*/ 62 w 349"/>
              <a:gd name="T33" fmla="*/ 51 h 290"/>
              <a:gd name="T34" fmla="*/ 155 w 349"/>
              <a:gd name="T35" fmla="*/ 17 h 290"/>
              <a:gd name="T36" fmla="*/ 170 w 349"/>
              <a:gd name="T37" fmla="*/ 2 h 290"/>
              <a:gd name="T38" fmla="*/ 190 w 349"/>
              <a:gd name="T39" fmla="*/ 9 h 290"/>
              <a:gd name="T40" fmla="*/ 288 w 349"/>
              <a:gd name="T41" fmla="*/ 1 h 290"/>
              <a:gd name="T42" fmla="*/ 290 w 349"/>
              <a:gd name="T43" fmla="*/ 4 h 290"/>
              <a:gd name="T44" fmla="*/ 302 w 349"/>
              <a:gd name="T45" fmla="*/ 18 h 290"/>
              <a:gd name="T46" fmla="*/ 300 w 349"/>
              <a:gd name="T47" fmla="*/ 26 h 290"/>
              <a:gd name="T48" fmla="*/ 344 w 349"/>
              <a:gd name="T49" fmla="*/ 104 h 290"/>
              <a:gd name="T50" fmla="*/ 349 w 349"/>
              <a:gd name="T51" fmla="*/ 104 h 290"/>
              <a:gd name="T52" fmla="*/ 226 w 349"/>
              <a:gd name="T53" fmla="*/ 104 h 290"/>
              <a:gd name="T54" fmla="*/ 230 w 349"/>
              <a:gd name="T55" fmla="*/ 104 h 290"/>
              <a:gd name="T56" fmla="*/ 230 w 349"/>
              <a:gd name="T57" fmla="*/ 104 h 290"/>
              <a:gd name="T58" fmla="*/ 276 w 349"/>
              <a:gd name="T59" fmla="*/ 26 h 290"/>
              <a:gd name="T60" fmla="*/ 273 w 349"/>
              <a:gd name="T61" fmla="*/ 18 h 290"/>
              <a:gd name="T62" fmla="*/ 274 w 349"/>
              <a:gd name="T63" fmla="*/ 17 h 290"/>
              <a:gd name="T64" fmla="*/ 196 w 349"/>
              <a:gd name="T65" fmla="*/ 34 h 290"/>
              <a:gd name="T66" fmla="*/ 196 w 349"/>
              <a:gd name="T67" fmla="*/ 232 h 290"/>
              <a:gd name="T68" fmla="*/ 235 w 349"/>
              <a:gd name="T69" fmla="*/ 232 h 290"/>
              <a:gd name="T70" fmla="*/ 235 w 349"/>
              <a:gd name="T71" fmla="*/ 247 h 290"/>
              <a:gd name="T72" fmla="*/ 265 w 349"/>
              <a:gd name="T73" fmla="*/ 247 h 290"/>
              <a:gd name="T74" fmla="*/ 265 w 349"/>
              <a:gd name="T75" fmla="*/ 290 h 290"/>
              <a:gd name="T76" fmla="*/ 80 w 349"/>
              <a:gd name="T77" fmla="*/ 290 h 290"/>
              <a:gd name="T78" fmla="*/ 80 w 349"/>
              <a:gd name="T79" fmla="*/ 247 h 290"/>
              <a:gd name="T80" fmla="*/ 292 w 349"/>
              <a:gd name="T81" fmla="*/ 32 h 290"/>
              <a:gd name="T82" fmla="*/ 288 w 349"/>
              <a:gd name="T83" fmla="*/ 33 h 290"/>
              <a:gd name="T84" fmla="*/ 284 w 349"/>
              <a:gd name="T85" fmla="*/ 32 h 290"/>
              <a:gd name="T86" fmla="*/ 241 w 349"/>
              <a:gd name="T87" fmla="*/ 104 h 290"/>
              <a:gd name="T88" fmla="*/ 333 w 349"/>
              <a:gd name="T89" fmla="*/ 104 h 290"/>
              <a:gd name="T90" fmla="*/ 292 w 349"/>
              <a:gd name="T91" fmla="*/ 32 h 290"/>
              <a:gd name="T92" fmla="*/ 68 w 349"/>
              <a:gd name="T93" fmla="*/ 83 h 290"/>
              <a:gd name="T94" fmla="*/ 64 w 349"/>
              <a:gd name="T95" fmla="*/ 83 h 290"/>
              <a:gd name="T96" fmla="*/ 60 w 349"/>
              <a:gd name="T97" fmla="*/ 83 h 290"/>
              <a:gd name="T98" fmla="*/ 17 w 349"/>
              <a:gd name="T99" fmla="*/ 155 h 290"/>
              <a:gd name="T100" fmla="*/ 110 w 349"/>
              <a:gd name="T101" fmla="*/ 155 h 290"/>
              <a:gd name="T102" fmla="*/ 68 w 349"/>
              <a:gd name="T103" fmla="*/ 83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290">
                <a:moveTo>
                  <a:pt x="80" y="247"/>
                </a:moveTo>
                <a:cubicBezTo>
                  <a:pt x="111" y="247"/>
                  <a:pt x="111" y="247"/>
                  <a:pt x="111" y="247"/>
                </a:cubicBezTo>
                <a:cubicBezTo>
                  <a:pt x="111" y="232"/>
                  <a:pt x="111" y="232"/>
                  <a:pt x="111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76" y="61"/>
                  <a:pt x="76" y="61"/>
                  <a:pt x="76" y="61"/>
                </a:cubicBezTo>
                <a:cubicBezTo>
                  <a:pt x="78" y="63"/>
                  <a:pt x="78" y="66"/>
                  <a:pt x="78" y="69"/>
                </a:cubicBezTo>
                <a:cubicBezTo>
                  <a:pt x="78" y="72"/>
                  <a:pt x="78" y="75"/>
                  <a:pt x="76" y="77"/>
                </a:cubicBezTo>
                <a:cubicBezTo>
                  <a:pt x="121" y="155"/>
                  <a:pt x="121" y="155"/>
                  <a:pt x="121" y="155"/>
                </a:cubicBezTo>
                <a:cubicBezTo>
                  <a:pt x="125" y="155"/>
                  <a:pt x="125" y="155"/>
                  <a:pt x="125" y="155"/>
                </a:cubicBezTo>
                <a:cubicBezTo>
                  <a:pt x="123" y="201"/>
                  <a:pt x="0" y="200"/>
                  <a:pt x="2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52" y="77"/>
                  <a:pt x="52" y="77"/>
                  <a:pt x="52" y="77"/>
                </a:cubicBezTo>
                <a:cubicBezTo>
                  <a:pt x="51" y="75"/>
                  <a:pt x="50" y="72"/>
                  <a:pt x="50" y="69"/>
                </a:cubicBezTo>
                <a:cubicBezTo>
                  <a:pt x="50" y="62"/>
                  <a:pt x="55" y="56"/>
                  <a:pt x="62" y="55"/>
                </a:cubicBezTo>
                <a:cubicBezTo>
                  <a:pt x="62" y="51"/>
                  <a:pt x="62" y="51"/>
                  <a:pt x="62" y="51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6" y="10"/>
                  <a:pt x="162" y="4"/>
                  <a:pt x="170" y="2"/>
                </a:cubicBezTo>
                <a:cubicBezTo>
                  <a:pt x="178" y="0"/>
                  <a:pt x="186" y="3"/>
                  <a:pt x="190" y="9"/>
                </a:cubicBezTo>
                <a:cubicBezTo>
                  <a:pt x="288" y="1"/>
                  <a:pt x="288" y="1"/>
                  <a:pt x="288" y="1"/>
                </a:cubicBezTo>
                <a:cubicBezTo>
                  <a:pt x="290" y="4"/>
                  <a:pt x="290" y="4"/>
                  <a:pt x="290" y="4"/>
                </a:cubicBezTo>
                <a:cubicBezTo>
                  <a:pt x="297" y="5"/>
                  <a:pt x="302" y="11"/>
                  <a:pt x="302" y="18"/>
                </a:cubicBezTo>
                <a:cubicBezTo>
                  <a:pt x="302" y="21"/>
                  <a:pt x="301" y="24"/>
                  <a:pt x="300" y="26"/>
                </a:cubicBezTo>
                <a:cubicBezTo>
                  <a:pt x="344" y="104"/>
                  <a:pt x="344" y="104"/>
                  <a:pt x="344" y="104"/>
                </a:cubicBezTo>
                <a:cubicBezTo>
                  <a:pt x="349" y="104"/>
                  <a:pt x="349" y="104"/>
                  <a:pt x="349" y="104"/>
                </a:cubicBezTo>
                <a:cubicBezTo>
                  <a:pt x="347" y="150"/>
                  <a:pt x="224" y="150"/>
                  <a:pt x="226" y="104"/>
                </a:cubicBezTo>
                <a:cubicBezTo>
                  <a:pt x="230" y="104"/>
                  <a:pt x="230" y="104"/>
                  <a:pt x="230" y="104"/>
                </a:cubicBezTo>
                <a:cubicBezTo>
                  <a:pt x="230" y="104"/>
                  <a:pt x="230" y="104"/>
                  <a:pt x="230" y="104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74" y="24"/>
                  <a:pt x="273" y="21"/>
                  <a:pt x="273" y="18"/>
                </a:cubicBezTo>
                <a:cubicBezTo>
                  <a:pt x="273" y="18"/>
                  <a:pt x="273" y="17"/>
                  <a:pt x="274" y="17"/>
                </a:cubicBezTo>
                <a:cubicBezTo>
                  <a:pt x="196" y="34"/>
                  <a:pt x="196" y="34"/>
                  <a:pt x="196" y="34"/>
                </a:cubicBezTo>
                <a:cubicBezTo>
                  <a:pt x="196" y="232"/>
                  <a:pt x="196" y="232"/>
                  <a:pt x="196" y="232"/>
                </a:cubicBezTo>
                <a:cubicBezTo>
                  <a:pt x="235" y="232"/>
                  <a:pt x="235" y="232"/>
                  <a:pt x="235" y="232"/>
                </a:cubicBezTo>
                <a:cubicBezTo>
                  <a:pt x="235" y="247"/>
                  <a:pt x="235" y="247"/>
                  <a:pt x="235" y="247"/>
                </a:cubicBezTo>
                <a:cubicBezTo>
                  <a:pt x="265" y="247"/>
                  <a:pt x="265" y="247"/>
                  <a:pt x="265" y="247"/>
                </a:cubicBezTo>
                <a:cubicBezTo>
                  <a:pt x="265" y="290"/>
                  <a:pt x="265" y="290"/>
                  <a:pt x="265" y="290"/>
                </a:cubicBezTo>
                <a:cubicBezTo>
                  <a:pt x="80" y="290"/>
                  <a:pt x="80" y="290"/>
                  <a:pt x="80" y="290"/>
                </a:cubicBezTo>
                <a:cubicBezTo>
                  <a:pt x="80" y="247"/>
                  <a:pt x="80" y="247"/>
                  <a:pt x="80" y="247"/>
                </a:cubicBezTo>
                <a:close/>
                <a:moveTo>
                  <a:pt x="292" y="32"/>
                </a:moveTo>
                <a:cubicBezTo>
                  <a:pt x="291" y="32"/>
                  <a:pt x="289" y="33"/>
                  <a:pt x="288" y="33"/>
                </a:cubicBezTo>
                <a:cubicBezTo>
                  <a:pt x="286" y="33"/>
                  <a:pt x="285" y="32"/>
                  <a:pt x="284" y="32"/>
                </a:cubicBezTo>
                <a:cubicBezTo>
                  <a:pt x="241" y="104"/>
                  <a:pt x="241" y="104"/>
                  <a:pt x="241" y="104"/>
                </a:cubicBezTo>
                <a:cubicBezTo>
                  <a:pt x="333" y="104"/>
                  <a:pt x="333" y="104"/>
                  <a:pt x="333" y="104"/>
                </a:cubicBezTo>
                <a:cubicBezTo>
                  <a:pt x="292" y="32"/>
                  <a:pt x="292" y="32"/>
                  <a:pt x="292" y="32"/>
                </a:cubicBezTo>
                <a:close/>
                <a:moveTo>
                  <a:pt x="68" y="83"/>
                </a:moveTo>
                <a:cubicBezTo>
                  <a:pt x="67" y="83"/>
                  <a:pt x="65" y="83"/>
                  <a:pt x="64" y="83"/>
                </a:cubicBezTo>
                <a:cubicBezTo>
                  <a:pt x="63" y="83"/>
                  <a:pt x="61" y="83"/>
                  <a:pt x="60" y="83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110" y="155"/>
                  <a:pt x="110" y="155"/>
                  <a:pt x="110" y="155"/>
                </a:cubicBezTo>
                <a:lnTo>
                  <a:pt x="68" y="83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7497228" y="6320887"/>
            <a:ext cx="315952" cy="215716"/>
            <a:chOff x="4913498" y="4006828"/>
            <a:chExt cx="359542" cy="245478"/>
          </a:xfrm>
          <a:solidFill>
            <a:schemeClr val="bg1">
              <a:alpha val="86000"/>
            </a:schemeClr>
          </a:solidFill>
        </p:grpSpPr>
        <p:sp>
          <p:nvSpPr>
            <p:cNvPr id="63" name="任意多边形 62"/>
            <p:cNvSpPr/>
            <p:nvPr/>
          </p:nvSpPr>
          <p:spPr bwMode="auto">
            <a:xfrm>
              <a:off x="4956891" y="4126421"/>
              <a:ext cx="251679" cy="37860"/>
            </a:xfrm>
            <a:custGeom>
              <a:avLst/>
              <a:gdLst>
                <a:gd name="connsiteX0" fmla="*/ 251679 w 251679"/>
                <a:gd name="connsiteY0" fmla="*/ 1038 h 37860"/>
                <a:gd name="connsiteX1" fmla="*/ 189689 w 251679"/>
                <a:gd name="connsiteY1" fmla="*/ 37860 h 37860"/>
                <a:gd name="connsiteX2" fmla="*/ 251679 w 251679"/>
                <a:gd name="connsiteY2" fmla="*/ 1038 h 37860"/>
                <a:gd name="connsiteX3" fmla="*/ 63229 w 251679"/>
                <a:gd name="connsiteY3" fmla="*/ 1038 h 37860"/>
                <a:gd name="connsiteX4" fmla="*/ 0 w 251679"/>
                <a:gd name="connsiteY4" fmla="*/ 37860 h 37860"/>
                <a:gd name="connsiteX5" fmla="*/ 63229 w 251679"/>
                <a:gd name="connsiteY5" fmla="*/ 1038 h 3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79" h="37860">
                  <a:moveTo>
                    <a:pt x="251679" y="1038"/>
                  </a:moveTo>
                  <a:cubicBezTo>
                    <a:pt x="223784" y="9221"/>
                    <a:pt x="204154" y="22518"/>
                    <a:pt x="189689" y="37860"/>
                  </a:cubicBezTo>
                  <a:cubicBezTo>
                    <a:pt x="191756" y="4107"/>
                    <a:pt x="224817" y="-3053"/>
                    <a:pt x="251679" y="1038"/>
                  </a:cubicBezTo>
                  <a:close/>
                  <a:moveTo>
                    <a:pt x="63229" y="1038"/>
                  </a:moveTo>
                  <a:cubicBezTo>
                    <a:pt x="34206" y="9221"/>
                    <a:pt x="15548" y="22518"/>
                    <a:pt x="0" y="37860"/>
                  </a:cubicBezTo>
                  <a:cubicBezTo>
                    <a:pt x="3109" y="4107"/>
                    <a:pt x="35242" y="-3053"/>
                    <a:pt x="63229" y="10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20"/>
            <p:cNvSpPr>
              <a:spLocks noEditPoints="1"/>
            </p:cNvSpPr>
            <p:nvPr/>
          </p:nvSpPr>
          <p:spPr bwMode="auto">
            <a:xfrm>
              <a:off x="4913498" y="4006828"/>
              <a:ext cx="359542" cy="245478"/>
            </a:xfrm>
            <a:custGeom>
              <a:avLst/>
              <a:gdLst>
                <a:gd name="T0" fmla="*/ 323 w 346"/>
                <a:gd name="T1" fmla="*/ 96 h 235"/>
                <a:gd name="T2" fmla="*/ 306 w 346"/>
                <a:gd name="T3" fmla="*/ 83 h 235"/>
                <a:gd name="T4" fmla="*/ 268 w 346"/>
                <a:gd name="T5" fmla="*/ 37 h 235"/>
                <a:gd name="T6" fmla="*/ 255 w 346"/>
                <a:gd name="T7" fmla="*/ 13 h 235"/>
                <a:gd name="T8" fmla="*/ 255 w 346"/>
                <a:gd name="T9" fmla="*/ 13 h 235"/>
                <a:gd name="T10" fmla="*/ 225 w 346"/>
                <a:gd name="T11" fmla="*/ 0 h 235"/>
                <a:gd name="T12" fmla="*/ 194 w 346"/>
                <a:gd name="T13" fmla="*/ 13 h 235"/>
                <a:gd name="T14" fmla="*/ 194 w 346"/>
                <a:gd name="T15" fmla="*/ 13 h 235"/>
                <a:gd name="T16" fmla="*/ 181 w 346"/>
                <a:gd name="T17" fmla="*/ 44 h 235"/>
                <a:gd name="T18" fmla="*/ 189 w 346"/>
                <a:gd name="T19" fmla="*/ 68 h 235"/>
                <a:gd name="T20" fmla="*/ 189 w 346"/>
                <a:gd name="T21" fmla="*/ 75 h 235"/>
                <a:gd name="T22" fmla="*/ 179 w 346"/>
                <a:gd name="T23" fmla="*/ 75 h 235"/>
                <a:gd name="T24" fmla="*/ 158 w 346"/>
                <a:gd name="T25" fmla="*/ 75 h 235"/>
                <a:gd name="T26" fmla="*/ 158 w 346"/>
                <a:gd name="T27" fmla="*/ 68 h 235"/>
                <a:gd name="T28" fmla="*/ 166 w 346"/>
                <a:gd name="T29" fmla="*/ 44 h 235"/>
                <a:gd name="T30" fmla="*/ 153 w 346"/>
                <a:gd name="T31" fmla="*/ 13 h 235"/>
                <a:gd name="T32" fmla="*/ 153 w 346"/>
                <a:gd name="T33" fmla="*/ 13 h 235"/>
                <a:gd name="T34" fmla="*/ 122 w 346"/>
                <a:gd name="T35" fmla="*/ 0 h 235"/>
                <a:gd name="T36" fmla="*/ 91 w 346"/>
                <a:gd name="T37" fmla="*/ 13 h 235"/>
                <a:gd name="T38" fmla="*/ 91 w 346"/>
                <a:gd name="T39" fmla="*/ 13 h 235"/>
                <a:gd name="T40" fmla="*/ 79 w 346"/>
                <a:gd name="T41" fmla="*/ 37 h 235"/>
                <a:gd name="T42" fmla="*/ 41 w 346"/>
                <a:gd name="T43" fmla="*/ 83 h 235"/>
                <a:gd name="T44" fmla="*/ 24 w 346"/>
                <a:gd name="T45" fmla="*/ 96 h 235"/>
                <a:gd name="T46" fmla="*/ 0 w 346"/>
                <a:gd name="T47" fmla="*/ 153 h 235"/>
                <a:gd name="T48" fmla="*/ 24 w 346"/>
                <a:gd name="T49" fmla="*/ 211 h 235"/>
                <a:gd name="T50" fmla="*/ 82 w 346"/>
                <a:gd name="T51" fmla="*/ 235 h 235"/>
                <a:gd name="T52" fmla="*/ 140 w 346"/>
                <a:gd name="T53" fmla="*/ 211 h 235"/>
                <a:gd name="T54" fmla="*/ 164 w 346"/>
                <a:gd name="T55" fmla="*/ 153 h 235"/>
                <a:gd name="T56" fmla="*/ 157 w 346"/>
                <a:gd name="T57" fmla="*/ 122 h 235"/>
                <a:gd name="T58" fmla="*/ 157 w 346"/>
                <a:gd name="T59" fmla="*/ 114 h 235"/>
                <a:gd name="T60" fmla="*/ 190 w 346"/>
                <a:gd name="T61" fmla="*/ 114 h 235"/>
                <a:gd name="T62" fmla="*/ 190 w 346"/>
                <a:gd name="T63" fmla="*/ 122 h 235"/>
                <a:gd name="T64" fmla="*/ 183 w 346"/>
                <a:gd name="T65" fmla="*/ 153 h 235"/>
                <a:gd name="T66" fmla="*/ 207 w 346"/>
                <a:gd name="T67" fmla="*/ 211 h 235"/>
                <a:gd name="T68" fmla="*/ 265 w 346"/>
                <a:gd name="T69" fmla="*/ 235 h 235"/>
                <a:gd name="T70" fmla="*/ 323 w 346"/>
                <a:gd name="T71" fmla="*/ 211 h 235"/>
                <a:gd name="T72" fmla="*/ 346 w 346"/>
                <a:gd name="T73" fmla="*/ 153 h 235"/>
                <a:gd name="T74" fmla="*/ 323 w 346"/>
                <a:gd name="T75" fmla="*/ 96 h 235"/>
                <a:gd name="T76" fmla="*/ 119 w 346"/>
                <a:gd name="T77" fmla="*/ 191 h 235"/>
                <a:gd name="T78" fmla="*/ 82 w 346"/>
                <a:gd name="T79" fmla="*/ 206 h 235"/>
                <a:gd name="T80" fmla="*/ 45 w 346"/>
                <a:gd name="T81" fmla="*/ 191 h 235"/>
                <a:gd name="T82" fmla="*/ 29 w 346"/>
                <a:gd name="T83" fmla="*/ 153 h 235"/>
                <a:gd name="T84" fmla="*/ 45 w 346"/>
                <a:gd name="T85" fmla="*/ 116 h 235"/>
                <a:gd name="T86" fmla="*/ 82 w 346"/>
                <a:gd name="T87" fmla="*/ 101 h 235"/>
                <a:gd name="T88" fmla="*/ 119 w 346"/>
                <a:gd name="T89" fmla="*/ 116 h 235"/>
                <a:gd name="T90" fmla="*/ 135 w 346"/>
                <a:gd name="T91" fmla="*/ 153 h 235"/>
                <a:gd name="T92" fmla="*/ 119 w 346"/>
                <a:gd name="T93" fmla="*/ 191 h 235"/>
                <a:gd name="T94" fmla="*/ 302 w 346"/>
                <a:gd name="T95" fmla="*/ 191 h 235"/>
                <a:gd name="T96" fmla="*/ 265 w 346"/>
                <a:gd name="T97" fmla="*/ 206 h 235"/>
                <a:gd name="T98" fmla="*/ 228 w 346"/>
                <a:gd name="T99" fmla="*/ 191 h 235"/>
                <a:gd name="T100" fmla="*/ 212 w 346"/>
                <a:gd name="T101" fmla="*/ 153 h 235"/>
                <a:gd name="T102" fmla="*/ 228 w 346"/>
                <a:gd name="T103" fmla="*/ 116 h 235"/>
                <a:gd name="T104" fmla="*/ 265 w 346"/>
                <a:gd name="T105" fmla="*/ 101 h 235"/>
                <a:gd name="T106" fmla="*/ 302 w 346"/>
                <a:gd name="T107" fmla="*/ 116 h 235"/>
                <a:gd name="T108" fmla="*/ 318 w 346"/>
                <a:gd name="T109" fmla="*/ 153 h 235"/>
                <a:gd name="T110" fmla="*/ 302 w 346"/>
                <a:gd name="T111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235">
                  <a:moveTo>
                    <a:pt x="323" y="96"/>
                  </a:moveTo>
                  <a:cubicBezTo>
                    <a:pt x="318" y="91"/>
                    <a:pt x="312" y="87"/>
                    <a:pt x="306" y="83"/>
                  </a:cubicBezTo>
                  <a:cubicBezTo>
                    <a:pt x="268" y="37"/>
                    <a:pt x="268" y="37"/>
                    <a:pt x="268" y="37"/>
                  </a:cubicBezTo>
                  <a:cubicBezTo>
                    <a:pt x="266" y="28"/>
                    <a:pt x="262" y="19"/>
                    <a:pt x="255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48" y="5"/>
                    <a:pt x="237" y="0"/>
                    <a:pt x="225" y="0"/>
                  </a:cubicBezTo>
                  <a:cubicBezTo>
                    <a:pt x="213" y="0"/>
                    <a:pt x="202" y="5"/>
                    <a:pt x="194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86" y="21"/>
                    <a:pt x="181" y="32"/>
                    <a:pt x="181" y="44"/>
                  </a:cubicBezTo>
                  <a:cubicBezTo>
                    <a:pt x="181" y="53"/>
                    <a:pt x="184" y="61"/>
                    <a:pt x="189" y="68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63" y="61"/>
                    <a:pt x="166" y="53"/>
                    <a:pt x="166" y="44"/>
                  </a:cubicBezTo>
                  <a:cubicBezTo>
                    <a:pt x="166" y="32"/>
                    <a:pt x="161" y="21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45" y="5"/>
                    <a:pt x="134" y="0"/>
                    <a:pt x="122" y="0"/>
                  </a:cubicBezTo>
                  <a:cubicBezTo>
                    <a:pt x="110" y="0"/>
                    <a:pt x="99" y="5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5" y="19"/>
                    <a:pt x="81" y="28"/>
                    <a:pt x="79" y="37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5" y="87"/>
                    <a:pt x="29" y="91"/>
                    <a:pt x="24" y="96"/>
                  </a:cubicBezTo>
                  <a:cubicBezTo>
                    <a:pt x="10" y="111"/>
                    <a:pt x="0" y="131"/>
                    <a:pt x="0" y="153"/>
                  </a:cubicBezTo>
                  <a:cubicBezTo>
                    <a:pt x="0" y="176"/>
                    <a:pt x="10" y="196"/>
                    <a:pt x="24" y="211"/>
                  </a:cubicBezTo>
                  <a:cubicBezTo>
                    <a:pt x="39" y="226"/>
                    <a:pt x="59" y="235"/>
                    <a:pt x="82" y="235"/>
                  </a:cubicBezTo>
                  <a:cubicBezTo>
                    <a:pt x="105" y="235"/>
                    <a:pt x="125" y="226"/>
                    <a:pt x="140" y="211"/>
                  </a:cubicBezTo>
                  <a:cubicBezTo>
                    <a:pt x="154" y="196"/>
                    <a:pt x="164" y="176"/>
                    <a:pt x="164" y="153"/>
                  </a:cubicBezTo>
                  <a:cubicBezTo>
                    <a:pt x="164" y="142"/>
                    <a:pt x="161" y="131"/>
                    <a:pt x="157" y="122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186" y="131"/>
                    <a:pt x="183" y="142"/>
                    <a:pt x="183" y="153"/>
                  </a:cubicBezTo>
                  <a:cubicBezTo>
                    <a:pt x="183" y="176"/>
                    <a:pt x="192" y="196"/>
                    <a:pt x="207" y="211"/>
                  </a:cubicBezTo>
                  <a:cubicBezTo>
                    <a:pt x="222" y="226"/>
                    <a:pt x="242" y="235"/>
                    <a:pt x="265" y="235"/>
                  </a:cubicBezTo>
                  <a:cubicBezTo>
                    <a:pt x="287" y="235"/>
                    <a:pt x="308" y="226"/>
                    <a:pt x="323" y="211"/>
                  </a:cubicBezTo>
                  <a:cubicBezTo>
                    <a:pt x="337" y="196"/>
                    <a:pt x="346" y="176"/>
                    <a:pt x="346" y="153"/>
                  </a:cubicBezTo>
                  <a:cubicBezTo>
                    <a:pt x="346" y="131"/>
                    <a:pt x="337" y="111"/>
                    <a:pt x="323" y="96"/>
                  </a:cubicBezTo>
                  <a:close/>
                  <a:moveTo>
                    <a:pt x="119" y="191"/>
                  </a:moveTo>
                  <a:cubicBezTo>
                    <a:pt x="110" y="200"/>
                    <a:pt x="97" y="206"/>
                    <a:pt x="82" y="206"/>
                  </a:cubicBezTo>
                  <a:cubicBezTo>
                    <a:pt x="67" y="206"/>
                    <a:pt x="54" y="200"/>
                    <a:pt x="45" y="191"/>
                  </a:cubicBezTo>
                  <a:cubicBezTo>
                    <a:pt x="35" y="181"/>
                    <a:pt x="29" y="168"/>
                    <a:pt x="29" y="153"/>
                  </a:cubicBezTo>
                  <a:cubicBezTo>
                    <a:pt x="29" y="139"/>
                    <a:pt x="35" y="126"/>
                    <a:pt x="45" y="116"/>
                  </a:cubicBezTo>
                  <a:cubicBezTo>
                    <a:pt x="54" y="107"/>
                    <a:pt x="67" y="101"/>
                    <a:pt x="82" y="101"/>
                  </a:cubicBezTo>
                  <a:cubicBezTo>
                    <a:pt x="97" y="101"/>
                    <a:pt x="110" y="107"/>
                    <a:pt x="119" y="116"/>
                  </a:cubicBezTo>
                  <a:cubicBezTo>
                    <a:pt x="129" y="126"/>
                    <a:pt x="135" y="139"/>
                    <a:pt x="135" y="153"/>
                  </a:cubicBezTo>
                  <a:cubicBezTo>
                    <a:pt x="135" y="168"/>
                    <a:pt x="129" y="181"/>
                    <a:pt x="119" y="191"/>
                  </a:cubicBezTo>
                  <a:close/>
                  <a:moveTo>
                    <a:pt x="302" y="191"/>
                  </a:moveTo>
                  <a:cubicBezTo>
                    <a:pt x="293" y="200"/>
                    <a:pt x="279" y="206"/>
                    <a:pt x="265" y="206"/>
                  </a:cubicBezTo>
                  <a:cubicBezTo>
                    <a:pt x="250" y="206"/>
                    <a:pt x="237" y="200"/>
                    <a:pt x="228" y="191"/>
                  </a:cubicBezTo>
                  <a:cubicBezTo>
                    <a:pt x="218" y="181"/>
                    <a:pt x="212" y="168"/>
                    <a:pt x="212" y="153"/>
                  </a:cubicBezTo>
                  <a:cubicBezTo>
                    <a:pt x="212" y="139"/>
                    <a:pt x="218" y="126"/>
                    <a:pt x="228" y="116"/>
                  </a:cubicBezTo>
                  <a:cubicBezTo>
                    <a:pt x="237" y="107"/>
                    <a:pt x="250" y="101"/>
                    <a:pt x="265" y="101"/>
                  </a:cubicBezTo>
                  <a:cubicBezTo>
                    <a:pt x="279" y="101"/>
                    <a:pt x="293" y="107"/>
                    <a:pt x="302" y="116"/>
                  </a:cubicBezTo>
                  <a:cubicBezTo>
                    <a:pt x="312" y="126"/>
                    <a:pt x="318" y="139"/>
                    <a:pt x="318" y="153"/>
                  </a:cubicBezTo>
                  <a:cubicBezTo>
                    <a:pt x="318" y="168"/>
                    <a:pt x="312" y="181"/>
                    <a:pt x="302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5" name="文本框 9"/>
          <p:cNvSpPr txBox="1"/>
          <p:nvPr/>
        </p:nvSpPr>
        <p:spPr>
          <a:xfrm>
            <a:off x="7473971" y="351057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" name="文本框 9"/>
          <p:cNvSpPr txBox="1"/>
          <p:nvPr/>
        </p:nvSpPr>
        <p:spPr>
          <a:xfrm>
            <a:off x="7473971" y="387505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3" grpId="0"/>
      <p:bldP spid="27" grpId="0"/>
      <p:bldP spid="28" grpId="0"/>
      <p:bldP spid="44" grpId="0" bldLvl="0" animBg="1"/>
      <p:bldP spid="48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60" grpId="0" bldLvl="0" animBg="1"/>
      <p:bldP spid="61" grpId="0" bldLvl="0" animBg="1"/>
      <p:bldP spid="6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26" name="Freeform 78"/>
          <p:cNvSpPr/>
          <p:nvPr/>
        </p:nvSpPr>
        <p:spPr bwMode="auto">
          <a:xfrm rot="19278684">
            <a:off x="4657192" y="4219787"/>
            <a:ext cx="1771893" cy="1770248"/>
          </a:xfrm>
          <a:custGeom>
            <a:avLst/>
            <a:gdLst/>
            <a:ahLst/>
            <a:cxnLst>
              <a:cxn ang="0">
                <a:pos x="399" y="216"/>
              </a:cxn>
              <a:cxn ang="0">
                <a:pos x="472" y="181"/>
              </a:cxn>
              <a:cxn ang="0">
                <a:pos x="433" y="88"/>
              </a:cxn>
              <a:cxn ang="0">
                <a:pos x="601" y="88"/>
              </a:cxn>
              <a:cxn ang="0">
                <a:pos x="563" y="181"/>
              </a:cxn>
              <a:cxn ang="0">
                <a:pos x="636" y="216"/>
              </a:cxn>
              <a:cxn ang="0">
                <a:pos x="819" y="216"/>
              </a:cxn>
              <a:cxn ang="0">
                <a:pos x="819" y="399"/>
              </a:cxn>
              <a:cxn ang="0">
                <a:pos x="784" y="472"/>
              </a:cxn>
              <a:cxn ang="0">
                <a:pos x="691" y="434"/>
              </a:cxn>
              <a:cxn ang="0">
                <a:pos x="691" y="602"/>
              </a:cxn>
              <a:cxn ang="0">
                <a:pos x="784" y="563"/>
              </a:cxn>
              <a:cxn ang="0">
                <a:pos x="819" y="636"/>
              </a:cxn>
              <a:cxn ang="0">
                <a:pos x="819" y="819"/>
              </a:cxn>
              <a:cxn ang="0">
                <a:pos x="636" y="819"/>
              </a:cxn>
              <a:cxn ang="0">
                <a:pos x="563" y="784"/>
              </a:cxn>
              <a:cxn ang="0">
                <a:pos x="601" y="691"/>
              </a:cxn>
              <a:cxn ang="0">
                <a:pos x="433" y="691"/>
              </a:cxn>
              <a:cxn ang="0">
                <a:pos x="472" y="784"/>
              </a:cxn>
              <a:cxn ang="0">
                <a:pos x="399" y="819"/>
              </a:cxn>
              <a:cxn ang="0">
                <a:pos x="216" y="819"/>
              </a:cxn>
              <a:cxn ang="0">
                <a:pos x="216" y="636"/>
              </a:cxn>
              <a:cxn ang="0">
                <a:pos x="180" y="563"/>
              </a:cxn>
              <a:cxn ang="0">
                <a:pos x="88" y="602"/>
              </a:cxn>
              <a:cxn ang="0">
                <a:pos x="88" y="434"/>
              </a:cxn>
              <a:cxn ang="0">
                <a:pos x="180" y="472"/>
              </a:cxn>
              <a:cxn ang="0">
                <a:pos x="216" y="399"/>
              </a:cxn>
              <a:cxn ang="0">
                <a:pos x="216" y="216"/>
              </a:cxn>
              <a:cxn ang="0">
                <a:pos x="399" y="216"/>
              </a:cxn>
            </a:cxnLst>
            <a:rect l="0" t="0" r="r" b="b"/>
            <a:pathLst>
              <a:path w="819" h="819">
                <a:moveTo>
                  <a:pt x="399" y="216"/>
                </a:moveTo>
                <a:cubicBezTo>
                  <a:pt x="465" y="216"/>
                  <a:pt x="480" y="200"/>
                  <a:pt x="472" y="181"/>
                </a:cubicBezTo>
                <a:cubicBezTo>
                  <a:pt x="455" y="144"/>
                  <a:pt x="425" y="139"/>
                  <a:pt x="433" y="88"/>
                </a:cubicBezTo>
                <a:cubicBezTo>
                  <a:pt x="447" y="0"/>
                  <a:pt x="588" y="0"/>
                  <a:pt x="601" y="88"/>
                </a:cubicBezTo>
                <a:cubicBezTo>
                  <a:pt x="609" y="139"/>
                  <a:pt x="580" y="144"/>
                  <a:pt x="563" y="181"/>
                </a:cubicBezTo>
                <a:cubicBezTo>
                  <a:pt x="554" y="200"/>
                  <a:pt x="570" y="216"/>
                  <a:pt x="636" y="216"/>
                </a:cubicBezTo>
                <a:cubicBezTo>
                  <a:pt x="819" y="216"/>
                  <a:pt x="819" y="216"/>
                  <a:pt x="819" y="216"/>
                </a:cubicBezTo>
                <a:cubicBezTo>
                  <a:pt x="819" y="399"/>
                  <a:pt x="819" y="399"/>
                  <a:pt x="819" y="399"/>
                </a:cubicBezTo>
                <a:cubicBezTo>
                  <a:pt x="819" y="465"/>
                  <a:pt x="803" y="481"/>
                  <a:pt x="784" y="472"/>
                </a:cubicBezTo>
                <a:cubicBezTo>
                  <a:pt x="747" y="455"/>
                  <a:pt x="742" y="426"/>
                  <a:pt x="691" y="434"/>
                </a:cubicBezTo>
                <a:cubicBezTo>
                  <a:pt x="603" y="447"/>
                  <a:pt x="603" y="588"/>
                  <a:pt x="691" y="602"/>
                </a:cubicBezTo>
                <a:cubicBezTo>
                  <a:pt x="742" y="610"/>
                  <a:pt x="747" y="580"/>
                  <a:pt x="784" y="563"/>
                </a:cubicBezTo>
                <a:cubicBezTo>
                  <a:pt x="803" y="555"/>
                  <a:pt x="819" y="570"/>
                  <a:pt x="819" y="636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636" y="819"/>
                  <a:pt x="636" y="819"/>
                  <a:pt x="636" y="819"/>
                </a:cubicBezTo>
                <a:cubicBezTo>
                  <a:pt x="570" y="819"/>
                  <a:pt x="554" y="803"/>
                  <a:pt x="563" y="784"/>
                </a:cubicBezTo>
                <a:cubicBezTo>
                  <a:pt x="580" y="747"/>
                  <a:pt x="609" y="743"/>
                  <a:pt x="601" y="691"/>
                </a:cubicBezTo>
                <a:cubicBezTo>
                  <a:pt x="588" y="603"/>
                  <a:pt x="447" y="603"/>
                  <a:pt x="433" y="691"/>
                </a:cubicBezTo>
                <a:cubicBezTo>
                  <a:pt x="425" y="743"/>
                  <a:pt x="455" y="747"/>
                  <a:pt x="472" y="784"/>
                </a:cubicBezTo>
                <a:cubicBezTo>
                  <a:pt x="480" y="803"/>
                  <a:pt x="465" y="819"/>
                  <a:pt x="399" y="819"/>
                </a:cubicBezTo>
                <a:cubicBezTo>
                  <a:pt x="216" y="819"/>
                  <a:pt x="216" y="819"/>
                  <a:pt x="216" y="819"/>
                </a:cubicBezTo>
                <a:cubicBezTo>
                  <a:pt x="216" y="636"/>
                  <a:pt x="216" y="636"/>
                  <a:pt x="216" y="636"/>
                </a:cubicBezTo>
                <a:cubicBezTo>
                  <a:pt x="216" y="570"/>
                  <a:pt x="200" y="555"/>
                  <a:pt x="180" y="563"/>
                </a:cubicBezTo>
                <a:cubicBezTo>
                  <a:pt x="144" y="580"/>
                  <a:pt x="139" y="610"/>
                  <a:pt x="88" y="602"/>
                </a:cubicBezTo>
                <a:cubicBezTo>
                  <a:pt x="0" y="588"/>
                  <a:pt x="0" y="447"/>
                  <a:pt x="88" y="434"/>
                </a:cubicBezTo>
                <a:cubicBezTo>
                  <a:pt x="139" y="426"/>
                  <a:pt x="144" y="455"/>
                  <a:pt x="180" y="472"/>
                </a:cubicBezTo>
                <a:cubicBezTo>
                  <a:pt x="200" y="481"/>
                  <a:pt x="216" y="465"/>
                  <a:pt x="216" y="399"/>
                </a:cubicBezTo>
                <a:cubicBezTo>
                  <a:pt x="216" y="216"/>
                  <a:pt x="216" y="216"/>
                  <a:pt x="216" y="216"/>
                </a:cubicBezTo>
                <a:lnTo>
                  <a:pt x="399" y="216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24" name="Freeform 76"/>
          <p:cNvSpPr/>
          <p:nvPr/>
        </p:nvSpPr>
        <p:spPr bwMode="auto">
          <a:xfrm rot="19278684">
            <a:off x="5604418" y="1763909"/>
            <a:ext cx="1771893" cy="1770248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25" name="Freeform 77"/>
          <p:cNvSpPr/>
          <p:nvPr/>
        </p:nvSpPr>
        <p:spPr bwMode="auto">
          <a:xfrm rot="19278684">
            <a:off x="3879455" y="2546144"/>
            <a:ext cx="1771893" cy="1770248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27" name="Freeform 79"/>
          <p:cNvSpPr/>
          <p:nvPr/>
        </p:nvSpPr>
        <p:spPr bwMode="auto">
          <a:xfrm rot="19278684">
            <a:off x="6415598" y="3451187"/>
            <a:ext cx="1771893" cy="1771893"/>
          </a:xfrm>
          <a:custGeom>
            <a:avLst/>
            <a:gdLst/>
            <a:ahLst/>
            <a:cxnLst>
              <a:cxn ang="0">
                <a:pos x="216" y="420"/>
              </a:cxn>
              <a:cxn ang="0">
                <a:pos x="181" y="347"/>
              </a:cxn>
              <a:cxn ang="0">
                <a:pos x="88" y="386"/>
              </a:cxn>
              <a:cxn ang="0">
                <a:pos x="88" y="218"/>
              </a:cxn>
              <a:cxn ang="0">
                <a:pos x="181" y="256"/>
              </a:cxn>
              <a:cxn ang="0">
                <a:pos x="216" y="183"/>
              </a:cxn>
              <a:cxn ang="0">
                <a:pos x="216" y="0"/>
              </a:cxn>
              <a:cxn ang="0">
                <a:pos x="399" y="0"/>
              </a:cxn>
              <a:cxn ang="0">
                <a:pos x="472" y="35"/>
              </a:cxn>
              <a:cxn ang="0">
                <a:pos x="434" y="128"/>
              </a:cxn>
              <a:cxn ang="0">
                <a:pos x="602" y="128"/>
              </a:cxn>
              <a:cxn ang="0">
                <a:pos x="563" y="35"/>
              </a:cxn>
              <a:cxn ang="0">
                <a:pos x="636" y="0"/>
              </a:cxn>
              <a:cxn ang="0">
                <a:pos x="819" y="0"/>
              </a:cxn>
              <a:cxn ang="0">
                <a:pos x="819" y="183"/>
              </a:cxn>
              <a:cxn ang="0">
                <a:pos x="784" y="256"/>
              </a:cxn>
              <a:cxn ang="0">
                <a:pos x="691" y="218"/>
              </a:cxn>
              <a:cxn ang="0">
                <a:pos x="691" y="386"/>
              </a:cxn>
              <a:cxn ang="0">
                <a:pos x="784" y="347"/>
              </a:cxn>
              <a:cxn ang="0">
                <a:pos x="819" y="420"/>
              </a:cxn>
              <a:cxn ang="0">
                <a:pos x="819" y="603"/>
              </a:cxn>
              <a:cxn ang="0">
                <a:pos x="636" y="603"/>
              </a:cxn>
              <a:cxn ang="0">
                <a:pos x="563" y="639"/>
              </a:cxn>
              <a:cxn ang="0">
                <a:pos x="602" y="731"/>
              </a:cxn>
              <a:cxn ang="0">
                <a:pos x="434" y="731"/>
              </a:cxn>
              <a:cxn ang="0">
                <a:pos x="472" y="639"/>
              </a:cxn>
              <a:cxn ang="0">
                <a:pos x="399" y="603"/>
              </a:cxn>
              <a:cxn ang="0">
                <a:pos x="216" y="603"/>
              </a:cxn>
              <a:cxn ang="0">
                <a:pos x="216" y="420"/>
              </a:cxn>
            </a:cxnLst>
            <a:rect l="0" t="0" r="r" b="b"/>
            <a:pathLst>
              <a:path w="819" h="819">
                <a:moveTo>
                  <a:pt x="216" y="420"/>
                </a:moveTo>
                <a:cubicBezTo>
                  <a:pt x="216" y="354"/>
                  <a:pt x="200" y="339"/>
                  <a:pt x="181" y="347"/>
                </a:cubicBezTo>
                <a:cubicBezTo>
                  <a:pt x="144" y="364"/>
                  <a:pt x="139" y="394"/>
                  <a:pt x="88" y="386"/>
                </a:cubicBezTo>
                <a:cubicBezTo>
                  <a:pt x="0" y="372"/>
                  <a:pt x="0" y="231"/>
                  <a:pt x="88" y="218"/>
                </a:cubicBezTo>
                <a:cubicBezTo>
                  <a:pt x="139" y="210"/>
                  <a:pt x="144" y="239"/>
                  <a:pt x="181" y="256"/>
                </a:cubicBezTo>
                <a:cubicBezTo>
                  <a:pt x="200" y="265"/>
                  <a:pt x="216" y="249"/>
                  <a:pt x="216" y="183"/>
                </a:cubicBezTo>
                <a:cubicBezTo>
                  <a:pt x="216" y="0"/>
                  <a:pt x="216" y="0"/>
                  <a:pt x="216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465" y="0"/>
                  <a:pt x="481" y="16"/>
                  <a:pt x="472" y="35"/>
                </a:cubicBezTo>
                <a:cubicBezTo>
                  <a:pt x="455" y="72"/>
                  <a:pt x="426" y="77"/>
                  <a:pt x="434" y="128"/>
                </a:cubicBezTo>
                <a:cubicBezTo>
                  <a:pt x="447" y="216"/>
                  <a:pt x="588" y="216"/>
                  <a:pt x="602" y="128"/>
                </a:cubicBezTo>
                <a:cubicBezTo>
                  <a:pt x="610" y="77"/>
                  <a:pt x="580" y="72"/>
                  <a:pt x="563" y="35"/>
                </a:cubicBezTo>
                <a:cubicBezTo>
                  <a:pt x="555" y="16"/>
                  <a:pt x="570" y="0"/>
                  <a:pt x="636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83"/>
                  <a:pt x="819" y="183"/>
                  <a:pt x="819" y="183"/>
                </a:cubicBezTo>
                <a:cubicBezTo>
                  <a:pt x="819" y="249"/>
                  <a:pt x="803" y="265"/>
                  <a:pt x="784" y="256"/>
                </a:cubicBezTo>
                <a:cubicBezTo>
                  <a:pt x="747" y="239"/>
                  <a:pt x="743" y="210"/>
                  <a:pt x="691" y="218"/>
                </a:cubicBezTo>
                <a:cubicBezTo>
                  <a:pt x="603" y="231"/>
                  <a:pt x="603" y="372"/>
                  <a:pt x="691" y="386"/>
                </a:cubicBezTo>
                <a:cubicBezTo>
                  <a:pt x="743" y="394"/>
                  <a:pt x="747" y="364"/>
                  <a:pt x="784" y="347"/>
                </a:cubicBezTo>
                <a:cubicBezTo>
                  <a:pt x="803" y="339"/>
                  <a:pt x="819" y="354"/>
                  <a:pt x="819" y="420"/>
                </a:cubicBezTo>
                <a:cubicBezTo>
                  <a:pt x="819" y="603"/>
                  <a:pt x="819" y="603"/>
                  <a:pt x="819" y="603"/>
                </a:cubicBezTo>
                <a:cubicBezTo>
                  <a:pt x="636" y="603"/>
                  <a:pt x="636" y="603"/>
                  <a:pt x="636" y="603"/>
                </a:cubicBezTo>
                <a:cubicBezTo>
                  <a:pt x="570" y="603"/>
                  <a:pt x="555" y="619"/>
                  <a:pt x="563" y="639"/>
                </a:cubicBezTo>
                <a:cubicBezTo>
                  <a:pt x="580" y="675"/>
                  <a:pt x="610" y="680"/>
                  <a:pt x="602" y="731"/>
                </a:cubicBezTo>
                <a:cubicBezTo>
                  <a:pt x="588" y="819"/>
                  <a:pt x="447" y="819"/>
                  <a:pt x="434" y="731"/>
                </a:cubicBezTo>
                <a:cubicBezTo>
                  <a:pt x="426" y="680"/>
                  <a:pt x="455" y="675"/>
                  <a:pt x="472" y="639"/>
                </a:cubicBezTo>
                <a:cubicBezTo>
                  <a:pt x="481" y="619"/>
                  <a:pt x="465" y="603"/>
                  <a:pt x="399" y="603"/>
                </a:cubicBezTo>
                <a:cubicBezTo>
                  <a:pt x="216" y="603"/>
                  <a:pt x="216" y="603"/>
                  <a:pt x="216" y="603"/>
                </a:cubicBezTo>
                <a:lnTo>
                  <a:pt x="216" y="42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478304" y="3992607"/>
            <a:ext cx="2874305" cy="95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  <a:p>
            <a:r>
              <a:rPr 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There are many variations of passages of Lorem Ipsum available but the suffered  alteration in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093643" y="2392319"/>
            <a:ext cx="2611516" cy="116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  <a:p>
            <a:pPr algn="r"/>
            <a:r>
              <a:rPr 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There are many variations of passages of Lorem Ipsum available but the suffered alteration in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518944" y="2392319"/>
            <a:ext cx="2874305" cy="95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  <a:p>
            <a:r>
              <a:rPr 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There are many variations of passages of Lorem Ipsum available but the sufferer alteration in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030381" y="3992607"/>
            <a:ext cx="2611516" cy="116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  <a:p>
            <a:pPr algn="r"/>
            <a:r>
              <a:rPr 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There are many variations of passages of Lorem Ipsum available but the suffered alteration in</a:t>
            </a:r>
          </a:p>
        </p:txBody>
      </p:sp>
      <p:sp>
        <p:nvSpPr>
          <p:cNvPr id="101" name="Freeform 154"/>
          <p:cNvSpPr/>
          <p:nvPr/>
        </p:nvSpPr>
        <p:spPr bwMode="auto">
          <a:xfrm>
            <a:off x="5446413" y="4984269"/>
            <a:ext cx="519905" cy="414417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" name="Freeform 78"/>
          <p:cNvSpPr/>
          <p:nvPr/>
        </p:nvSpPr>
        <p:spPr bwMode="auto">
          <a:xfrm>
            <a:off x="4585817" y="3448053"/>
            <a:ext cx="230428" cy="439633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4" name="Freeform 65"/>
          <p:cNvSpPr>
            <a:spLocks noEditPoints="1"/>
          </p:cNvSpPr>
          <p:nvPr/>
        </p:nvSpPr>
        <p:spPr bwMode="auto">
          <a:xfrm>
            <a:off x="7204110" y="3919029"/>
            <a:ext cx="409625" cy="431683"/>
          </a:xfrm>
          <a:custGeom>
            <a:avLst/>
            <a:gdLst/>
            <a:ahLst/>
            <a:cxnLst>
              <a:cxn ang="0">
                <a:pos x="38" y="47"/>
              </a:cxn>
              <a:cxn ang="0">
                <a:pos x="36" y="54"/>
              </a:cxn>
              <a:cxn ang="0">
                <a:pos x="17" y="63"/>
              </a:cxn>
              <a:cxn ang="0">
                <a:pos x="1" y="56"/>
              </a:cxn>
              <a:cxn ang="0">
                <a:pos x="0" y="51"/>
              </a:cxn>
              <a:cxn ang="0">
                <a:pos x="6" y="41"/>
              </a:cxn>
              <a:cxn ang="0">
                <a:pos x="21" y="37"/>
              </a:cxn>
              <a:cxn ang="0">
                <a:pos x="19" y="32"/>
              </a:cxn>
              <a:cxn ang="0">
                <a:pos x="20" y="28"/>
              </a:cxn>
              <a:cxn ang="0">
                <a:pos x="17" y="29"/>
              </a:cxn>
              <a:cxn ang="0">
                <a:pos x="4" y="16"/>
              </a:cxn>
              <a:cxn ang="0">
                <a:pos x="9" y="5"/>
              </a:cxn>
              <a:cxn ang="0">
                <a:pos x="24" y="0"/>
              </a:cxn>
              <a:cxn ang="0">
                <a:pos x="40" y="0"/>
              </a:cxn>
              <a:cxn ang="0">
                <a:pos x="35" y="3"/>
              </a:cxn>
              <a:cxn ang="0">
                <a:pos x="30" y="3"/>
              </a:cxn>
              <a:cxn ang="0">
                <a:pos x="35" y="14"/>
              </a:cxn>
              <a:cxn ang="0">
                <a:pos x="26" y="30"/>
              </a:cxn>
              <a:cxn ang="0">
                <a:pos x="38" y="47"/>
              </a:cxn>
              <a:cxn ang="0">
                <a:pos x="33" y="51"/>
              </a:cxn>
              <a:cxn ang="0">
                <a:pos x="24" y="40"/>
              </a:cxn>
              <a:cxn ang="0">
                <a:pos x="22" y="40"/>
              </a:cxn>
              <a:cxn ang="0">
                <a:pos x="7" y="49"/>
              </a:cxn>
              <a:cxn ang="0">
                <a:pos x="21" y="59"/>
              </a:cxn>
              <a:cxn ang="0">
                <a:pos x="33" y="51"/>
              </a:cxn>
              <a:cxn ang="0">
                <a:pos x="26" y="24"/>
              </a:cxn>
              <a:cxn ang="0">
                <a:pos x="28" y="18"/>
              </a:cxn>
              <a:cxn ang="0">
                <a:pos x="18" y="3"/>
              </a:cxn>
              <a:cxn ang="0">
                <a:pos x="13" y="6"/>
              </a:cxn>
              <a:cxn ang="0">
                <a:pos x="11" y="12"/>
              </a:cxn>
              <a:cxn ang="0">
                <a:pos x="21" y="26"/>
              </a:cxn>
              <a:cxn ang="0">
                <a:pos x="26" y="24"/>
              </a:cxn>
              <a:cxn ang="0">
                <a:pos x="60" y="26"/>
              </a:cxn>
              <a:cxn ang="0">
                <a:pos x="60" y="30"/>
              </a:cxn>
              <a:cxn ang="0">
                <a:pos x="52" y="30"/>
              </a:cxn>
              <a:cxn ang="0">
                <a:pos x="52" y="39"/>
              </a:cxn>
              <a:cxn ang="0">
                <a:pos x="48" y="39"/>
              </a:cxn>
              <a:cxn ang="0">
                <a:pos x="48" y="30"/>
              </a:cxn>
              <a:cxn ang="0">
                <a:pos x="40" y="30"/>
              </a:cxn>
              <a:cxn ang="0">
                <a:pos x="40" y="26"/>
              </a:cxn>
              <a:cxn ang="0">
                <a:pos x="48" y="26"/>
              </a:cxn>
              <a:cxn ang="0">
                <a:pos x="48" y="18"/>
              </a:cxn>
              <a:cxn ang="0">
                <a:pos x="52" y="18"/>
              </a:cxn>
              <a:cxn ang="0">
                <a:pos x="52" y="26"/>
              </a:cxn>
              <a:cxn ang="0">
                <a:pos x="60" y="26"/>
              </a:cxn>
            </a:cxnLst>
            <a:rect l="0" t="0" r="r" b="b"/>
            <a:pathLst>
              <a:path w="60" h="63">
                <a:moveTo>
                  <a:pt x="38" y="47"/>
                </a:moveTo>
                <a:cubicBezTo>
                  <a:pt x="38" y="50"/>
                  <a:pt x="37" y="52"/>
                  <a:pt x="36" y="54"/>
                </a:cubicBezTo>
                <a:cubicBezTo>
                  <a:pt x="32" y="61"/>
                  <a:pt x="24" y="63"/>
                  <a:pt x="17" y="63"/>
                </a:cubicBezTo>
                <a:cubicBezTo>
                  <a:pt x="11" y="63"/>
                  <a:pt x="4" y="61"/>
                  <a:pt x="1" y="56"/>
                </a:cubicBezTo>
                <a:cubicBezTo>
                  <a:pt x="0" y="55"/>
                  <a:pt x="0" y="53"/>
                  <a:pt x="0" y="51"/>
                </a:cubicBezTo>
                <a:cubicBezTo>
                  <a:pt x="0" y="47"/>
                  <a:pt x="2" y="43"/>
                  <a:pt x="6" y="41"/>
                </a:cubicBezTo>
                <a:cubicBezTo>
                  <a:pt x="10" y="38"/>
                  <a:pt x="16" y="38"/>
                  <a:pt x="21" y="37"/>
                </a:cubicBezTo>
                <a:cubicBezTo>
                  <a:pt x="20" y="35"/>
                  <a:pt x="19" y="34"/>
                  <a:pt x="19" y="32"/>
                </a:cubicBezTo>
                <a:cubicBezTo>
                  <a:pt x="19" y="30"/>
                  <a:pt x="19" y="29"/>
                  <a:pt x="20" y="28"/>
                </a:cubicBezTo>
                <a:cubicBezTo>
                  <a:pt x="19" y="29"/>
                  <a:pt x="18" y="29"/>
                  <a:pt x="17" y="29"/>
                </a:cubicBezTo>
                <a:cubicBezTo>
                  <a:pt x="10" y="29"/>
                  <a:pt x="4" y="23"/>
                  <a:pt x="4" y="16"/>
                </a:cubicBezTo>
                <a:cubicBezTo>
                  <a:pt x="4" y="11"/>
                  <a:pt x="6" y="7"/>
                  <a:pt x="9" y="5"/>
                </a:cubicBezTo>
                <a:cubicBezTo>
                  <a:pt x="13" y="1"/>
                  <a:pt x="19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24"/>
                  <a:pt x="26" y="25"/>
                  <a:pt x="26" y="30"/>
                </a:cubicBezTo>
                <a:cubicBezTo>
                  <a:pt x="26" y="35"/>
                  <a:pt x="38" y="37"/>
                  <a:pt x="38" y="47"/>
                </a:cubicBezTo>
                <a:close/>
                <a:moveTo>
                  <a:pt x="33" y="51"/>
                </a:moveTo>
                <a:cubicBezTo>
                  <a:pt x="33" y="45"/>
                  <a:pt x="28" y="42"/>
                  <a:pt x="24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16" y="40"/>
                  <a:pt x="7" y="42"/>
                  <a:pt x="7" y="49"/>
                </a:cubicBezTo>
                <a:cubicBezTo>
                  <a:pt x="7" y="57"/>
                  <a:pt x="15" y="59"/>
                  <a:pt x="21" y="59"/>
                </a:cubicBezTo>
                <a:cubicBezTo>
                  <a:pt x="26" y="59"/>
                  <a:pt x="33" y="57"/>
                  <a:pt x="33" y="51"/>
                </a:cubicBezTo>
                <a:close/>
                <a:moveTo>
                  <a:pt x="26" y="24"/>
                </a:moveTo>
                <a:cubicBezTo>
                  <a:pt x="28" y="22"/>
                  <a:pt x="28" y="20"/>
                  <a:pt x="28" y="18"/>
                </a:cubicBezTo>
                <a:cubicBezTo>
                  <a:pt x="28" y="12"/>
                  <a:pt x="25" y="3"/>
                  <a:pt x="18" y="3"/>
                </a:cubicBezTo>
                <a:cubicBezTo>
                  <a:pt x="16" y="3"/>
                  <a:pt x="14" y="4"/>
                  <a:pt x="13" y="6"/>
                </a:cubicBezTo>
                <a:cubicBezTo>
                  <a:pt x="11" y="7"/>
                  <a:pt x="11" y="9"/>
                  <a:pt x="11" y="12"/>
                </a:cubicBezTo>
                <a:cubicBezTo>
                  <a:pt x="11" y="17"/>
                  <a:pt x="14" y="26"/>
                  <a:pt x="21" y="26"/>
                </a:cubicBezTo>
                <a:cubicBezTo>
                  <a:pt x="23" y="26"/>
                  <a:pt x="25" y="25"/>
                  <a:pt x="26" y="24"/>
                </a:cubicBezTo>
                <a:close/>
                <a:moveTo>
                  <a:pt x="60" y="26"/>
                </a:move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9"/>
                  <a:pt x="52" y="39"/>
                  <a:pt x="52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6"/>
                  <a:pt x="52" y="26"/>
                  <a:pt x="52" y="26"/>
                </a:cubicBezTo>
                <a:lnTo>
                  <a:pt x="60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5" name="Freeform 117"/>
          <p:cNvSpPr>
            <a:spLocks noEditPoints="1"/>
          </p:cNvSpPr>
          <p:nvPr/>
        </p:nvSpPr>
        <p:spPr bwMode="auto">
          <a:xfrm>
            <a:off x="6116259" y="2419716"/>
            <a:ext cx="413800" cy="399891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6" y="13"/>
              </a:cxn>
              <a:cxn ang="0">
                <a:pos x="0" y="7"/>
              </a:cxn>
              <a:cxn ang="0">
                <a:pos x="6" y="0"/>
              </a:cxn>
              <a:cxn ang="0">
                <a:pos x="13" y="7"/>
              </a:cxn>
              <a:cxn ang="0">
                <a:pos x="6" y="13"/>
              </a:cxn>
              <a:cxn ang="0">
                <a:pos x="12" y="53"/>
              </a:cxn>
              <a:cxn ang="0">
                <a:pos x="0" y="53"/>
              </a:cxn>
              <a:cxn ang="0">
                <a:pos x="0" y="17"/>
              </a:cxn>
              <a:cxn ang="0">
                <a:pos x="12" y="17"/>
              </a:cxn>
              <a:cxn ang="0">
                <a:pos x="12" y="53"/>
              </a:cxn>
              <a:cxn ang="0">
                <a:pos x="55" y="53"/>
              </a:cxn>
              <a:cxn ang="0">
                <a:pos x="43" y="53"/>
              </a:cxn>
              <a:cxn ang="0">
                <a:pos x="43" y="34"/>
              </a:cxn>
              <a:cxn ang="0">
                <a:pos x="37" y="26"/>
              </a:cxn>
              <a:cxn ang="0">
                <a:pos x="31" y="30"/>
              </a:cxn>
              <a:cxn ang="0">
                <a:pos x="30" y="33"/>
              </a:cxn>
              <a:cxn ang="0">
                <a:pos x="30" y="53"/>
              </a:cxn>
              <a:cxn ang="0">
                <a:pos x="19" y="53"/>
              </a:cxn>
              <a:cxn ang="0">
                <a:pos x="19" y="17"/>
              </a:cxn>
              <a:cxn ang="0">
                <a:pos x="30" y="17"/>
              </a:cxn>
              <a:cxn ang="0">
                <a:pos x="30" y="23"/>
              </a:cxn>
              <a:cxn ang="0">
                <a:pos x="30" y="23"/>
              </a:cxn>
              <a:cxn ang="0">
                <a:pos x="41" y="17"/>
              </a:cxn>
              <a:cxn ang="0">
                <a:pos x="55" y="33"/>
              </a:cxn>
              <a:cxn ang="0">
                <a:pos x="55" y="53"/>
              </a:cxn>
            </a:cxnLst>
            <a:rect l="0" t="0" r="r" b="b"/>
            <a:pathLst>
              <a:path w="55" h="5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10"/>
                  <a:pt x="10" y="13"/>
                  <a:pt x="6" y="13"/>
                </a:cubicBezTo>
                <a:close/>
                <a:moveTo>
                  <a:pt x="12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17"/>
                  <a:pt x="0" y="17"/>
                  <a:pt x="0" y="17"/>
                </a:cubicBezTo>
                <a:cubicBezTo>
                  <a:pt x="12" y="17"/>
                  <a:pt x="12" y="17"/>
                  <a:pt x="12" y="17"/>
                </a:cubicBezTo>
                <a:lnTo>
                  <a:pt x="12" y="53"/>
                </a:lnTo>
                <a:close/>
                <a:moveTo>
                  <a:pt x="55" y="53"/>
                </a:moveTo>
                <a:cubicBezTo>
                  <a:pt x="43" y="53"/>
                  <a:pt x="43" y="53"/>
                  <a:pt x="43" y="53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29"/>
                  <a:pt x="41" y="26"/>
                  <a:pt x="37" y="26"/>
                </a:cubicBezTo>
                <a:cubicBezTo>
                  <a:pt x="34" y="26"/>
                  <a:pt x="32" y="28"/>
                  <a:pt x="31" y="30"/>
                </a:cubicBezTo>
                <a:cubicBezTo>
                  <a:pt x="31" y="31"/>
                  <a:pt x="30" y="32"/>
                  <a:pt x="30" y="33"/>
                </a:cubicBezTo>
                <a:cubicBezTo>
                  <a:pt x="30" y="53"/>
                  <a:pt x="30" y="53"/>
                  <a:pt x="30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21"/>
                  <a:pt x="19" y="17"/>
                  <a:pt x="19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0"/>
                  <a:pt x="35" y="17"/>
                  <a:pt x="41" y="17"/>
                </a:cubicBezTo>
                <a:cubicBezTo>
                  <a:pt x="49" y="17"/>
                  <a:pt x="55" y="22"/>
                  <a:pt x="55" y="33"/>
                </a:cubicBezTo>
                <a:lnTo>
                  <a:pt x="55" y="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6" name="Text Placeholder 3"/>
          <p:cNvSpPr txBox="1"/>
          <p:nvPr/>
        </p:nvSpPr>
        <p:spPr>
          <a:xfrm>
            <a:off x="1720312" y="1667512"/>
            <a:ext cx="1124585" cy="73850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20%</a:t>
            </a:r>
          </a:p>
        </p:txBody>
      </p:sp>
      <p:sp>
        <p:nvSpPr>
          <p:cNvPr id="107" name="Text Placeholder 3"/>
          <p:cNvSpPr txBox="1"/>
          <p:nvPr/>
        </p:nvSpPr>
        <p:spPr>
          <a:xfrm>
            <a:off x="9215107" y="5198059"/>
            <a:ext cx="1124585" cy="73850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50%</a:t>
            </a:r>
          </a:p>
        </p:txBody>
      </p:sp>
      <p:sp>
        <p:nvSpPr>
          <p:cNvPr id="108" name="Text Placeholder 3"/>
          <p:cNvSpPr txBox="1"/>
          <p:nvPr/>
        </p:nvSpPr>
        <p:spPr>
          <a:xfrm>
            <a:off x="9422953" y="1667512"/>
            <a:ext cx="1124585" cy="73850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70%</a:t>
            </a:r>
          </a:p>
        </p:txBody>
      </p:sp>
      <p:sp>
        <p:nvSpPr>
          <p:cNvPr id="109" name="Text Placeholder 3"/>
          <p:cNvSpPr txBox="1"/>
          <p:nvPr/>
        </p:nvSpPr>
        <p:spPr>
          <a:xfrm>
            <a:off x="1654395" y="5198059"/>
            <a:ext cx="1124585" cy="73850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90%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6" grpId="0" bldLvl="0" animBg="1"/>
      <p:bldP spid="2124" grpId="0" bldLvl="0" animBg="1"/>
      <p:bldP spid="2125" grpId="0" bldLvl="0" animBg="1"/>
      <p:bldP spid="2127" grpId="0" bldLvl="0" animBg="1"/>
      <p:bldP spid="96" grpId="0"/>
      <p:bldP spid="97" grpId="0"/>
      <p:bldP spid="98" grpId="0"/>
      <p:bldP spid="99" grpId="0"/>
      <p:bldP spid="101" grpId="0" bldLvl="0" animBg="1"/>
      <p:bldP spid="103" grpId="0" bldLvl="0" animBg="1"/>
      <p:bldP spid="104" grpId="0" bldLvl="0" animBg="1"/>
      <p:bldP spid="105" grpId="0" bldLvl="0" animBg="1"/>
      <p:bldP spid="106" grpId="0"/>
      <p:bldP spid="107" grpId="0"/>
      <p:bldP spid="108" grpId="0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Group 59"/>
          <p:cNvGrpSpPr/>
          <p:nvPr/>
        </p:nvGrpSpPr>
        <p:grpSpPr>
          <a:xfrm>
            <a:off x="4394801" y="3839127"/>
            <a:ext cx="3403600" cy="1727200"/>
            <a:chOff x="3295651" y="2674938"/>
            <a:chExt cx="2552700" cy="1295400"/>
          </a:xfrm>
          <a:solidFill>
            <a:schemeClr val="bg1">
              <a:alpha val="41000"/>
            </a:schemeClr>
          </a:solidFill>
        </p:grpSpPr>
        <p:sp>
          <p:nvSpPr>
            <p:cNvPr id="1032" name="Freeform 8"/>
            <p:cNvSpPr/>
            <p:nvPr/>
          </p:nvSpPr>
          <p:spPr bwMode="auto">
            <a:xfrm>
              <a:off x="3295651" y="2954338"/>
              <a:ext cx="2552700" cy="1016000"/>
            </a:xfrm>
            <a:custGeom>
              <a:avLst/>
              <a:gdLst/>
              <a:ahLst/>
              <a:cxnLst>
                <a:cxn ang="0">
                  <a:pos x="886" y="99"/>
                </a:cxn>
                <a:cxn ang="0">
                  <a:pos x="553" y="133"/>
                </a:cxn>
                <a:cxn ang="0">
                  <a:pos x="220" y="99"/>
                </a:cxn>
                <a:cxn ang="0">
                  <a:pos x="0" y="4"/>
                </a:cxn>
                <a:cxn ang="0">
                  <a:pos x="0" y="194"/>
                </a:cxn>
                <a:cxn ang="0">
                  <a:pos x="0" y="312"/>
                </a:cxn>
                <a:cxn ang="0">
                  <a:pos x="2" y="314"/>
                </a:cxn>
                <a:cxn ang="0">
                  <a:pos x="553" y="441"/>
                </a:cxn>
                <a:cxn ang="0">
                  <a:pos x="1104" y="314"/>
                </a:cxn>
                <a:cxn ang="0">
                  <a:pos x="1109" y="309"/>
                </a:cxn>
                <a:cxn ang="0">
                  <a:pos x="1109" y="198"/>
                </a:cxn>
                <a:cxn ang="0">
                  <a:pos x="1109" y="0"/>
                </a:cxn>
                <a:cxn ang="0">
                  <a:pos x="886" y="99"/>
                </a:cxn>
              </a:cxnLst>
              <a:rect l="0" t="0" r="r" b="b"/>
              <a:pathLst>
                <a:path w="1109" h="441">
                  <a:moveTo>
                    <a:pt x="886" y="99"/>
                  </a:moveTo>
                  <a:cubicBezTo>
                    <a:pt x="791" y="120"/>
                    <a:pt x="677" y="133"/>
                    <a:pt x="553" y="133"/>
                  </a:cubicBezTo>
                  <a:cubicBezTo>
                    <a:pt x="429" y="133"/>
                    <a:pt x="314" y="120"/>
                    <a:pt x="220" y="99"/>
                  </a:cubicBezTo>
                  <a:cubicBezTo>
                    <a:pt x="118" y="76"/>
                    <a:pt x="40" y="43"/>
                    <a:pt x="0" y="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3"/>
                    <a:pt x="1" y="313"/>
                    <a:pt x="2" y="314"/>
                  </a:cubicBezTo>
                  <a:cubicBezTo>
                    <a:pt x="80" y="388"/>
                    <a:pt x="297" y="441"/>
                    <a:pt x="553" y="441"/>
                  </a:cubicBezTo>
                  <a:cubicBezTo>
                    <a:pt x="809" y="441"/>
                    <a:pt x="1026" y="388"/>
                    <a:pt x="1104" y="314"/>
                  </a:cubicBezTo>
                  <a:cubicBezTo>
                    <a:pt x="1106" y="312"/>
                    <a:pt x="1108" y="310"/>
                    <a:pt x="1109" y="309"/>
                  </a:cubicBezTo>
                  <a:cubicBezTo>
                    <a:pt x="1109" y="198"/>
                    <a:pt x="1109" y="198"/>
                    <a:pt x="1109" y="198"/>
                  </a:cubicBezTo>
                  <a:cubicBezTo>
                    <a:pt x="1109" y="0"/>
                    <a:pt x="1109" y="0"/>
                    <a:pt x="1109" y="0"/>
                  </a:cubicBezTo>
                  <a:cubicBezTo>
                    <a:pt x="1071" y="41"/>
                    <a:pt x="991" y="75"/>
                    <a:pt x="886" y="9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3295651" y="2674938"/>
              <a:ext cx="2552700" cy="60642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34" name="Freeform 10"/>
          <p:cNvSpPr/>
          <p:nvPr/>
        </p:nvSpPr>
        <p:spPr bwMode="auto">
          <a:xfrm>
            <a:off x="4860469" y="4112177"/>
            <a:ext cx="4233" cy="423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" y="1"/>
              </a:cxn>
              <a:cxn ang="0">
                <a:pos x="0" y="0"/>
              </a:cxn>
              <a:cxn ang="0">
                <a:pos x="0" y="1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F0514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Group 60"/>
          <p:cNvGrpSpPr/>
          <p:nvPr/>
        </p:nvGrpSpPr>
        <p:grpSpPr>
          <a:xfrm>
            <a:off x="4860468" y="3144860"/>
            <a:ext cx="2472267" cy="1253067"/>
            <a:chOff x="3644901" y="2154238"/>
            <a:chExt cx="1854200" cy="939800"/>
          </a:xfrm>
          <a:solidFill>
            <a:schemeClr val="bg1">
              <a:alpha val="41000"/>
            </a:schemeClr>
          </a:solidFill>
        </p:grpSpPr>
        <p:sp>
          <p:nvSpPr>
            <p:cNvPr id="1035" name="Freeform 11"/>
            <p:cNvSpPr/>
            <p:nvPr/>
          </p:nvSpPr>
          <p:spPr bwMode="auto">
            <a:xfrm>
              <a:off x="3644901" y="2357438"/>
              <a:ext cx="1854200" cy="736600"/>
            </a:xfrm>
            <a:custGeom>
              <a:avLst/>
              <a:gdLst/>
              <a:ahLst/>
              <a:cxnLst>
                <a:cxn ang="0">
                  <a:pos x="643" y="72"/>
                </a:cxn>
                <a:cxn ang="0">
                  <a:pos x="401" y="96"/>
                </a:cxn>
                <a:cxn ang="0">
                  <a:pos x="160" y="72"/>
                </a:cxn>
                <a:cxn ang="0">
                  <a:pos x="0" y="3"/>
                </a:cxn>
                <a:cxn ang="0">
                  <a:pos x="0" y="141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401" y="320"/>
                </a:cxn>
                <a:cxn ang="0">
                  <a:pos x="802" y="228"/>
                </a:cxn>
                <a:cxn ang="0">
                  <a:pos x="805" y="224"/>
                </a:cxn>
                <a:cxn ang="0">
                  <a:pos x="805" y="144"/>
                </a:cxn>
                <a:cxn ang="0">
                  <a:pos x="805" y="0"/>
                </a:cxn>
                <a:cxn ang="0">
                  <a:pos x="643" y="72"/>
                </a:cxn>
              </a:cxnLst>
              <a:rect l="0" t="0" r="r" b="b"/>
              <a:pathLst>
                <a:path w="805" h="320">
                  <a:moveTo>
                    <a:pt x="643" y="72"/>
                  </a:moveTo>
                  <a:cubicBezTo>
                    <a:pt x="574" y="87"/>
                    <a:pt x="491" y="96"/>
                    <a:pt x="401" y="96"/>
                  </a:cubicBezTo>
                  <a:cubicBezTo>
                    <a:pt x="311" y="96"/>
                    <a:pt x="228" y="87"/>
                    <a:pt x="160" y="72"/>
                  </a:cubicBezTo>
                  <a:cubicBezTo>
                    <a:pt x="86" y="55"/>
                    <a:pt x="29" y="31"/>
                    <a:pt x="0" y="3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27"/>
                    <a:pt x="1" y="227"/>
                    <a:pt x="1" y="228"/>
                  </a:cubicBezTo>
                  <a:cubicBezTo>
                    <a:pt x="58" y="282"/>
                    <a:pt x="216" y="320"/>
                    <a:pt x="401" y="320"/>
                  </a:cubicBezTo>
                  <a:cubicBezTo>
                    <a:pt x="587" y="320"/>
                    <a:pt x="745" y="282"/>
                    <a:pt x="802" y="228"/>
                  </a:cubicBezTo>
                  <a:cubicBezTo>
                    <a:pt x="803" y="227"/>
                    <a:pt x="804" y="225"/>
                    <a:pt x="805" y="224"/>
                  </a:cubicBezTo>
                  <a:cubicBezTo>
                    <a:pt x="805" y="144"/>
                    <a:pt x="805" y="144"/>
                    <a:pt x="805" y="144"/>
                  </a:cubicBezTo>
                  <a:cubicBezTo>
                    <a:pt x="805" y="0"/>
                    <a:pt x="805" y="0"/>
                    <a:pt x="805" y="0"/>
                  </a:cubicBezTo>
                  <a:cubicBezTo>
                    <a:pt x="777" y="30"/>
                    <a:pt x="719" y="55"/>
                    <a:pt x="643" y="7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3644901" y="2154238"/>
              <a:ext cx="1854200" cy="439738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38" name="Freeform 14"/>
          <p:cNvSpPr/>
          <p:nvPr/>
        </p:nvSpPr>
        <p:spPr bwMode="auto">
          <a:xfrm>
            <a:off x="5247818" y="3354410"/>
            <a:ext cx="2117" cy="2117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" y="1"/>
              </a:cxn>
              <a:cxn ang="0">
                <a:pos x="0" y="0"/>
              </a:cxn>
              <a:cxn ang="0">
                <a:pos x="0" y="1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8567AD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Group 61"/>
          <p:cNvGrpSpPr/>
          <p:nvPr/>
        </p:nvGrpSpPr>
        <p:grpSpPr>
          <a:xfrm>
            <a:off x="5247818" y="2668609"/>
            <a:ext cx="1756833" cy="889000"/>
            <a:chOff x="3935413" y="1797050"/>
            <a:chExt cx="1317625" cy="666750"/>
          </a:xfrm>
          <a:solidFill>
            <a:schemeClr val="bg1">
              <a:alpha val="41000"/>
            </a:schemeClr>
          </a:solidFill>
        </p:grpSpPr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3935413" y="1797050"/>
              <a:ext cx="1317625" cy="31115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9" name="Freeform 15"/>
            <p:cNvSpPr/>
            <p:nvPr/>
          </p:nvSpPr>
          <p:spPr bwMode="auto">
            <a:xfrm>
              <a:off x="3935413" y="1939925"/>
              <a:ext cx="1317625" cy="523875"/>
            </a:xfrm>
            <a:custGeom>
              <a:avLst/>
              <a:gdLst/>
              <a:ahLst/>
              <a:cxnLst>
                <a:cxn ang="0">
                  <a:pos x="457" y="51"/>
                </a:cxn>
                <a:cxn ang="0">
                  <a:pos x="285" y="68"/>
                </a:cxn>
                <a:cxn ang="0">
                  <a:pos x="114" y="51"/>
                </a:cxn>
                <a:cxn ang="0">
                  <a:pos x="0" y="2"/>
                </a:cxn>
                <a:cxn ang="0">
                  <a:pos x="0" y="100"/>
                </a:cxn>
                <a:cxn ang="0">
                  <a:pos x="0" y="161"/>
                </a:cxn>
                <a:cxn ang="0">
                  <a:pos x="1" y="162"/>
                </a:cxn>
                <a:cxn ang="0">
                  <a:pos x="285" y="227"/>
                </a:cxn>
                <a:cxn ang="0">
                  <a:pos x="570" y="162"/>
                </a:cxn>
                <a:cxn ang="0">
                  <a:pos x="572" y="159"/>
                </a:cxn>
                <a:cxn ang="0">
                  <a:pos x="572" y="102"/>
                </a:cxn>
                <a:cxn ang="0">
                  <a:pos x="572" y="0"/>
                </a:cxn>
                <a:cxn ang="0">
                  <a:pos x="457" y="51"/>
                </a:cxn>
              </a:cxnLst>
              <a:rect l="0" t="0" r="r" b="b"/>
              <a:pathLst>
                <a:path w="572" h="227">
                  <a:moveTo>
                    <a:pt x="457" y="51"/>
                  </a:moveTo>
                  <a:cubicBezTo>
                    <a:pt x="408" y="62"/>
                    <a:pt x="349" y="68"/>
                    <a:pt x="285" y="68"/>
                  </a:cubicBezTo>
                  <a:cubicBezTo>
                    <a:pt x="222" y="68"/>
                    <a:pt x="162" y="62"/>
                    <a:pt x="114" y="51"/>
                  </a:cubicBezTo>
                  <a:cubicBezTo>
                    <a:pt x="61" y="39"/>
                    <a:pt x="21" y="22"/>
                    <a:pt x="0" y="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1"/>
                    <a:pt x="1" y="161"/>
                    <a:pt x="1" y="162"/>
                  </a:cubicBezTo>
                  <a:cubicBezTo>
                    <a:pt x="41" y="200"/>
                    <a:pt x="153" y="227"/>
                    <a:pt x="285" y="227"/>
                  </a:cubicBezTo>
                  <a:cubicBezTo>
                    <a:pt x="417" y="227"/>
                    <a:pt x="529" y="200"/>
                    <a:pt x="570" y="162"/>
                  </a:cubicBezTo>
                  <a:cubicBezTo>
                    <a:pt x="571" y="161"/>
                    <a:pt x="571" y="160"/>
                    <a:pt x="572" y="159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52" y="21"/>
                    <a:pt x="511" y="39"/>
                    <a:pt x="457" y="5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40" name="Freeform 16"/>
          <p:cNvSpPr/>
          <p:nvPr/>
        </p:nvSpPr>
        <p:spPr bwMode="auto">
          <a:xfrm>
            <a:off x="5580135" y="2763860"/>
            <a:ext cx="2117" cy="21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6CCAF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Group 62"/>
          <p:cNvGrpSpPr/>
          <p:nvPr/>
        </p:nvGrpSpPr>
        <p:grpSpPr>
          <a:xfrm>
            <a:off x="5580136" y="2332060"/>
            <a:ext cx="1107017" cy="560917"/>
            <a:chOff x="4184651" y="1544638"/>
            <a:chExt cx="830263" cy="420688"/>
          </a:xfrm>
          <a:solidFill>
            <a:schemeClr val="bg1">
              <a:alpha val="41000"/>
            </a:schemeClr>
          </a:solidFill>
        </p:grpSpPr>
        <p:sp>
          <p:nvSpPr>
            <p:cNvPr id="1041" name="Freeform 17"/>
            <p:cNvSpPr/>
            <p:nvPr/>
          </p:nvSpPr>
          <p:spPr bwMode="auto">
            <a:xfrm>
              <a:off x="4184651" y="1633538"/>
              <a:ext cx="830263" cy="331788"/>
            </a:xfrm>
            <a:custGeom>
              <a:avLst/>
              <a:gdLst/>
              <a:ahLst/>
              <a:cxnLst>
                <a:cxn ang="0">
                  <a:pos x="288" y="32"/>
                </a:cxn>
                <a:cxn ang="0">
                  <a:pos x="180" y="43"/>
                </a:cxn>
                <a:cxn ang="0">
                  <a:pos x="71" y="32"/>
                </a:cxn>
                <a:cxn ang="0">
                  <a:pos x="0" y="1"/>
                </a:cxn>
                <a:cxn ang="0">
                  <a:pos x="0" y="63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180" y="144"/>
                </a:cxn>
                <a:cxn ang="0">
                  <a:pos x="359" y="102"/>
                </a:cxn>
                <a:cxn ang="0">
                  <a:pos x="361" y="101"/>
                </a:cxn>
                <a:cxn ang="0">
                  <a:pos x="361" y="64"/>
                </a:cxn>
                <a:cxn ang="0">
                  <a:pos x="361" y="0"/>
                </a:cxn>
                <a:cxn ang="0">
                  <a:pos x="288" y="32"/>
                </a:cxn>
              </a:cxnLst>
              <a:rect l="0" t="0" r="r" b="b"/>
              <a:pathLst>
                <a:path w="361" h="144">
                  <a:moveTo>
                    <a:pt x="288" y="32"/>
                  </a:moveTo>
                  <a:cubicBezTo>
                    <a:pt x="257" y="39"/>
                    <a:pt x="220" y="43"/>
                    <a:pt x="180" y="43"/>
                  </a:cubicBezTo>
                  <a:cubicBezTo>
                    <a:pt x="139" y="43"/>
                    <a:pt x="102" y="39"/>
                    <a:pt x="71" y="32"/>
                  </a:cubicBezTo>
                  <a:cubicBezTo>
                    <a:pt x="38" y="25"/>
                    <a:pt x="13" y="14"/>
                    <a:pt x="0" y="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6" y="126"/>
                    <a:pt x="96" y="144"/>
                    <a:pt x="180" y="144"/>
                  </a:cubicBezTo>
                  <a:cubicBezTo>
                    <a:pt x="263" y="144"/>
                    <a:pt x="334" y="126"/>
                    <a:pt x="359" y="102"/>
                  </a:cubicBezTo>
                  <a:cubicBezTo>
                    <a:pt x="360" y="102"/>
                    <a:pt x="360" y="101"/>
                    <a:pt x="361" y="101"/>
                  </a:cubicBezTo>
                  <a:cubicBezTo>
                    <a:pt x="361" y="64"/>
                    <a:pt x="361" y="64"/>
                    <a:pt x="361" y="64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48" y="13"/>
                    <a:pt x="322" y="25"/>
                    <a:pt x="288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4184651" y="1544638"/>
              <a:ext cx="830263" cy="1952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78304" y="4083142"/>
            <a:ext cx="2874305" cy="95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  <a:p>
            <a:r>
              <a:rPr 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There are many variations of passages of Lorem Ipsum available but the have suffered alteration in</a:t>
            </a:r>
          </a:p>
        </p:txBody>
      </p:sp>
      <p:sp>
        <p:nvSpPr>
          <p:cNvPr id="35" name="Text Placeholder 3"/>
          <p:cNvSpPr txBox="1"/>
          <p:nvPr/>
        </p:nvSpPr>
        <p:spPr>
          <a:xfrm>
            <a:off x="5791196" y="5656631"/>
            <a:ext cx="627380" cy="41021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90%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93643" y="2304771"/>
            <a:ext cx="2611516" cy="116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  <a:p>
            <a:pPr algn="r"/>
            <a:r>
              <a:rPr 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There are many variations of passages of Lorem Ipsum available but the have suffered alteration in</a:t>
            </a:r>
          </a:p>
        </p:txBody>
      </p:sp>
      <p:sp>
        <p:nvSpPr>
          <p:cNvPr id="37" name="Text Placeholder 3"/>
          <p:cNvSpPr txBox="1"/>
          <p:nvPr/>
        </p:nvSpPr>
        <p:spPr>
          <a:xfrm>
            <a:off x="5782911" y="1866649"/>
            <a:ext cx="627380" cy="41021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20%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18944" y="2304771"/>
            <a:ext cx="2874305" cy="95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  <a:p>
            <a:r>
              <a:rPr 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There are many variations of passages of Lorem Ipsum available but the have suffered alteration in</a:t>
            </a:r>
          </a:p>
        </p:txBody>
      </p:sp>
      <p:sp>
        <p:nvSpPr>
          <p:cNvPr id="43" name="Text Placeholder 3"/>
          <p:cNvSpPr txBox="1"/>
          <p:nvPr/>
        </p:nvSpPr>
        <p:spPr>
          <a:xfrm>
            <a:off x="4135178" y="3505968"/>
            <a:ext cx="627380" cy="41021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80%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30381" y="4083141"/>
            <a:ext cx="2611516" cy="116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  <a:p>
            <a:pPr algn="r"/>
            <a:r>
              <a:rPr 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There are many variations of passages of Lorem Ipsum available but the have suffered alteration in</a:t>
            </a:r>
          </a:p>
        </p:txBody>
      </p:sp>
      <p:sp>
        <p:nvSpPr>
          <p:cNvPr id="47" name="Text Placeholder 3"/>
          <p:cNvSpPr txBox="1"/>
          <p:nvPr/>
        </p:nvSpPr>
        <p:spPr>
          <a:xfrm>
            <a:off x="7200215" y="2865171"/>
            <a:ext cx="627380" cy="410210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26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60%</a:t>
            </a:r>
          </a:p>
        </p:txBody>
      </p:sp>
      <p:grpSp>
        <p:nvGrpSpPr>
          <p:cNvPr id="9" name="Group 47"/>
          <p:cNvGrpSpPr/>
          <p:nvPr/>
        </p:nvGrpSpPr>
        <p:grpSpPr>
          <a:xfrm>
            <a:off x="861608" y="4361906"/>
            <a:ext cx="657827" cy="638993"/>
            <a:chOff x="2750859" y="3370932"/>
            <a:chExt cx="493370" cy="479245"/>
          </a:xfrm>
        </p:grpSpPr>
        <p:sp>
          <p:nvSpPr>
            <p:cNvPr id="49" name="Oval 48"/>
            <p:cNvSpPr/>
            <p:nvPr/>
          </p:nvSpPr>
          <p:spPr>
            <a:xfrm>
              <a:off x="2750859" y="3370932"/>
              <a:ext cx="493370" cy="479245"/>
            </a:xfrm>
            <a:prstGeom prst="ellipse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Freeform 101"/>
            <p:cNvSpPr>
              <a:spLocks noEditPoints="1"/>
            </p:cNvSpPr>
            <p:nvPr/>
          </p:nvSpPr>
          <p:spPr bwMode="auto">
            <a:xfrm>
              <a:off x="2877273" y="3497591"/>
              <a:ext cx="233363" cy="215900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Group 50"/>
          <p:cNvGrpSpPr/>
          <p:nvPr/>
        </p:nvGrpSpPr>
        <p:grpSpPr>
          <a:xfrm>
            <a:off x="888880" y="2602360"/>
            <a:ext cx="657827" cy="638993"/>
            <a:chOff x="3821284" y="2086962"/>
            <a:chExt cx="493370" cy="479245"/>
          </a:xfrm>
        </p:grpSpPr>
        <p:sp>
          <p:nvSpPr>
            <p:cNvPr id="52" name="Oval 51"/>
            <p:cNvSpPr/>
            <p:nvPr/>
          </p:nvSpPr>
          <p:spPr>
            <a:xfrm>
              <a:off x="3821284" y="2086962"/>
              <a:ext cx="493370" cy="479245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Freeform 145"/>
            <p:cNvSpPr/>
            <p:nvPr/>
          </p:nvSpPr>
          <p:spPr bwMode="auto">
            <a:xfrm>
              <a:off x="3960076" y="2209495"/>
              <a:ext cx="219075" cy="188913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Group 53"/>
          <p:cNvGrpSpPr/>
          <p:nvPr/>
        </p:nvGrpSpPr>
        <p:grpSpPr>
          <a:xfrm>
            <a:off x="10634411" y="4325480"/>
            <a:ext cx="657827" cy="638993"/>
            <a:chOff x="4770609" y="1334079"/>
            <a:chExt cx="493370" cy="479245"/>
          </a:xfrm>
        </p:grpSpPr>
        <p:sp>
          <p:nvSpPr>
            <p:cNvPr id="55" name="Oval 54"/>
            <p:cNvSpPr/>
            <p:nvPr/>
          </p:nvSpPr>
          <p:spPr>
            <a:xfrm>
              <a:off x="4770609" y="1334079"/>
              <a:ext cx="493370" cy="479245"/>
            </a:xfrm>
            <a:prstGeom prst="ellipse">
              <a:avLst/>
            </a:prstGeom>
            <a:solidFill>
              <a:schemeClr val="bg1"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4903787" y="1460569"/>
              <a:ext cx="247458" cy="18348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  <a:cxn ang="0">
                  <a:pos x="45" y="25"/>
                </a:cxn>
                <a:cxn ang="0">
                  <a:pos x="33" y="13"/>
                </a:cxn>
                <a:cxn ang="0">
                  <a:pos x="32" y="12"/>
                </a:cxn>
                <a:cxn ang="0">
                  <a:pos x="31" y="13"/>
                </a:cxn>
                <a:cxn ang="0">
                  <a:pos x="18" y="25"/>
                </a:cxn>
                <a:cxn ang="0">
                  <a:pos x="18" y="26"/>
                </a:cxn>
                <a:cxn ang="0">
                  <a:pos x="19" y="27"/>
                </a:cxn>
                <a:cxn ang="0">
                  <a:pos x="27" y="27"/>
                </a:cxn>
                <a:cxn ang="0">
                  <a:pos x="27" y="40"/>
                </a:cxn>
                <a:cxn ang="0">
                  <a:pos x="28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27"/>
                </a:cxn>
                <a:cxn ang="0">
                  <a:pos x="44" y="27"/>
                </a:cxn>
                <a:cxn ang="0">
                  <a:pos x="45" y="26"/>
                </a:cxn>
                <a:cxn ang="0">
                  <a:pos x="45" y="25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3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4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  <a:moveTo>
                    <a:pt x="45" y="25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1" y="12"/>
                    <a:pt x="31" y="13"/>
                    <a:pt x="31" y="13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9" y="27"/>
                    <a:pt x="19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41"/>
                    <a:pt x="28" y="41"/>
                    <a:pt x="28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0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7"/>
                    <a:pt x="45" y="27"/>
                    <a:pt x="45" y="26"/>
                  </a:cubicBezTo>
                  <a:cubicBezTo>
                    <a:pt x="45" y="26"/>
                    <a:pt x="45" y="26"/>
                    <a:pt x="45" y="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Group 56"/>
          <p:cNvGrpSpPr/>
          <p:nvPr/>
        </p:nvGrpSpPr>
        <p:grpSpPr>
          <a:xfrm>
            <a:off x="10648109" y="2562270"/>
            <a:ext cx="657827" cy="638993"/>
            <a:chOff x="5775178" y="2507649"/>
            <a:chExt cx="493370" cy="479245"/>
          </a:xfrm>
        </p:grpSpPr>
        <p:sp>
          <p:nvSpPr>
            <p:cNvPr id="60" name="Oval 59"/>
            <p:cNvSpPr/>
            <p:nvPr/>
          </p:nvSpPr>
          <p:spPr>
            <a:xfrm>
              <a:off x="5775178" y="2507649"/>
              <a:ext cx="493370" cy="479245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21920"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Freeform 37"/>
            <p:cNvSpPr>
              <a:spLocks noEditPoints="1"/>
            </p:cNvSpPr>
            <p:nvPr/>
          </p:nvSpPr>
          <p:spPr bwMode="auto">
            <a:xfrm>
              <a:off x="5914071" y="2630424"/>
              <a:ext cx="233363" cy="203200"/>
            </a:xfrm>
            <a:custGeom>
              <a:avLst/>
              <a:gdLst/>
              <a:ahLst/>
              <a:cxnLst>
                <a:cxn ang="0">
                  <a:pos x="68" y="18"/>
                </a:cxn>
                <a:cxn ang="0">
                  <a:pos x="68" y="50"/>
                </a:cxn>
                <a:cxn ang="0">
                  <a:pos x="59" y="59"/>
                </a:cxn>
                <a:cxn ang="0">
                  <a:pos x="9" y="59"/>
                </a:cxn>
                <a:cxn ang="0">
                  <a:pos x="0" y="50"/>
                </a:cxn>
                <a:cxn ang="0">
                  <a:pos x="0" y="18"/>
                </a:cxn>
                <a:cxn ang="0">
                  <a:pos x="9" y="9"/>
                </a:cxn>
                <a:cxn ang="0">
                  <a:pos x="17" y="9"/>
                </a:cxn>
                <a:cxn ang="0">
                  <a:pos x="19" y="4"/>
                </a:cxn>
                <a:cxn ang="0">
                  <a:pos x="25" y="0"/>
                </a:cxn>
                <a:cxn ang="0">
                  <a:pos x="43" y="0"/>
                </a:cxn>
                <a:cxn ang="0">
                  <a:pos x="49" y="4"/>
                </a:cxn>
                <a:cxn ang="0">
                  <a:pos x="51" y="9"/>
                </a:cxn>
                <a:cxn ang="0">
                  <a:pos x="59" y="9"/>
                </a:cxn>
                <a:cxn ang="0">
                  <a:pos x="68" y="18"/>
                </a:cxn>
                <a:cxn ang="0">
                  <a:pos x="50" y="34"/>
                </a:cxn>
                <a:cxn ang="0">
                  <a:pos x="34" y="18"/>
                </a:cxn>
                <a:cxn ang="0">
                  <a:pos x="18" y="34"/>
                </a:cxn>
                <a:cxn ang="0">
                  <a:pos x="34" y="50"/>
                </a:cxn>
                <a:cxn ang="0">
                  <a:pos x="50" y="34"/>
                </a:cxn>
                <a:cxn ang="0">
                  <a:pos x="44" y="34"/>
                </a:cxn>
                <a:cxn ang="0">
                  <a:pos x="34" y="44"/>
                </a:cxn>
                <a:cxn ang="0">
                  <a:pos x="24" y="34"/>
                </a:cxn>
                <a:cxn ang="0">
                  <a:pos x="34" y="24"/>
                </a:cxn>
                <a:cxn ang="0">
                  <a:pos x="44" y="34"/>
                </a:cxn>
              </a:cxnLst>
              <a:rect l="0" t="0" r="r" b="b"/>
              <a:pathLst>
                <a:path w="68" h="59">
                  <a:moveTo>
                    <a:pt x="68" y="18"/>
                  </a:moveTo>
                  <a:cubicBezTo>
                    <a:pt x="68" y="50"/>
                    <a:pt x="68" y="50"/>
                    <a:pt x="68" y="50"/>
                  </a:cubicBezTo>
                  <a:cubicBezTo>
                    <a:pt x="68" y="55"/>
                    <a:pt x="64" y="59"/>
                    <a:pt x="5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4" y="59"/>
                    <a:pt x="0" y="55"/>
                    <a:pt x="0" y="5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3"/>
                    <a:pt x="4" y="9"/>
                    <a:pt x="9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2"/>
                    <a:pt x="22" y="0"/>
                    <a:pt x="2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6" y="0"/>
                    <a:pt x="48" y="2"/>
                    <a:pt x="49" y="4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64" y="9"/>
                    <a:pt x="68" y="13"/>
                    <a:pt x="68" y="18"/>
                  </a:cubicBezTo>
                  <a:close/>
                  <a:moveTo>
                    <a:pt x="50" y="34"/>
                  </a:moveTo>
                  <a:cubicBezTo>
                    <a:pt x="50" y="25"/>
                    <a:pt x="43" y="18"/>
                    <a:pt x="34" y="18"/>
                  </a:cubicBezTo>
                  <a:cubicBezTo>
                    <a:pt x="25" y="18"/>
                    <a:pt x="18" y="25"/>
                    <a:pt x="18" y="34"/>
                  </a:cubicBezTo>
                  <a:cubicBezTo>
                    <a:pt x="18" y="43"/>
                    <a:pt x="25" y="50"/>
                    <a:pt x="34" y="50"/>
                  </a:cubicBezTo>
                  <a:cubicBezTo>
                    <a:pt x="43" y="50"/>
                    <a:pt x="50" y="43"/>
                    <a:pt x="50" y="34"/>
                  </a:cubicBezTo>
                  <a:close/>
                  <a:moveTo>
                    <a:pt x="44" y="34"/>
                  </a:moveTo>
                  <a:cubicBezTo>
                    <a:pt x="44" y="40"/>
                    <a:pt x="40" y="44"/>
                    <a:pt x="34" y="44"/>
                  </a:cubicBezTo>
                  <a:cubicBezTo>
                    <a:pt x="28" y="44"/>
                    <a:pt x="24" y="40"/>
                    <a:pt x="24" y="34"/>
                  </a:cubicBezTo>
                  <a:cubicBezTo>
                    <a:pt x="24" y="28"/>
                    <a:pt x="28" y="24"/>
                    <a:pt x="34" y="24"/>
                  </a:cubicBezTo>
                  <a:cubicBezTo>
                    <a:pt x="40" y="24"/>
                    <a:pt x="44" y="28"/>
                    <a:pt x="44" y="3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40" grpId="0"/>
      <p:bldP spid="43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2" name="Arc 61"/>
          <p:cNvSpPr/>
          <p:nvPr/>
        </p:nvSpPr>
        <p:spPr>
          <a:xfrm rot="19051047">
            <a:off x="5003599" y="1745771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01" name="Freeform 5"/>
          <p:cNvSpPr/>
          <p:nvPr/>
        </p:nvSpPr>
        <p:spPr bwMode="auto">
          <a:xfrm>
            <a:off x="4291085" y="2213005"/>
            <a:ext cx="1807633" cy="1843617"/>
          </a:xfrm>
          <a:custGeom>
            <a:avLst/>
            <a:gdLst/>
            <a:ahLst/>
            <a:cxnLst>
              <a:cxn ang="0">
                <a:pos x="361" y="458"/>
              </a:cxn>
              <a:cxn ang="0">
                <a:pos x="455" y="364"/>
              </a:cxn>
              <a:cxn ang="0">
                <a:pos x="455" y="0"/>
              </a:cxn>
              <a:cxn ang="0">
                <a:pos x="394" y="0"/>
              </a:cxn>
              <a:cxn ang="0">
                <a:pos x="374" y="92"/>
              </a:cxn>
              <a:cxn ang="0">
                <a:pos x="303" y="115"/>
              </a:cxn>
              <a:cxn ang="0">
                <a:pos x="233" y="53"/>
              </a:cxn>
              <a:cxn ang="0">
                <a:pos x="136" y="123"/>
              </a:cxn>
              <a:cxn ang="0">
                <a:pos x="175" y="209"/>
              </a:cxn>
              <a:cxn ang="0">
                <a:pos x="131" y="270"/>
              </a:cxn>
              <a:cxn ang="0">
                <a:pos x="37" y="260"/>
              </a:cxn>
              <a:cxn ang="0">
                <a:pos x="0" y="374"/>
              </a:cxn>
              <a:cxn ang="0">
                <a:pos x="82" y="421"/>
              </a:cxn>
              <a:cxn ang="0">
                <a:pos x="80" y="464"/>
              </a:cxn>
              <a:cxn ang="0">
                <a:pos x="361" y="464"/>
              </a:cxn>
              <a:cxn ang="0">
                <a:pos x="361" y="458"/>
              </a:cxn>
            </a:cxnLst>
            <a:rect l="0" t="0" r="r" b="b"/>
            <a:pathLst>
              <a:path w="455" h="464">
                <a:moveTo>
                  <a:pt x="361" y="458"/>
                </a:moveTo>
                <a:cubicBezTo>
                  <a:pt x="361" y="406"/>
                  <a:pt x="403" y="364"/>
                  <a:pt x="455" y="364"/>
                </a:cubicBezTo>
                <a:cubicBezTo>
                  <a:pt x="455" y="0"/>
                  <a:pt x="455" y="0"/>
                  <a:pt x="45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350" y="98"/>
                  <a:pt x="326" y="105"/>
                  <a:pt x="303" y="115"/>
                </a:cubicBezTo>
                <a:cubicBezTo>
                  <a:pt x="233" y="53"/>
                  <a:pt x="233" y="53"/>
                  <a:pt x="233" y="53"/>
                </a:cubicBezTo>
                <a:cubicBezTo>
                  <a:pt x="136" y="123"/>
                  <a:pt x="136" y="123"/>
                  <a:pt x="136" y="123"/>
                </a:cubicBezTo>
                <a:cubicBezTo>
                  <a:pt x="175" y="209"/>
                  <a:pt x="175" y="209"/>
                  <a:pt x="175" y="209"/>
                </a:cubicBezTo>
                <a:cubicBezTo>
                  <a:pt x="158" y="228"/>
                  <a:pt x="144" y="248"/>
                  <a:pt x="131" y="270"/>
                </a:cubicBezTo>
                <a:cubicBezTo>
                  <a:pt x="37" y="260"/>
                  <a:pt x="37" y="260"/>
                  <a:pt x="37" y="260"/>
                </a:cubicBezTo>
                <a:cubicBezTo>
                  <a:pt x="0" y="374"/>
                  <a:pt x="0" y="374"/>
                  <a:pt x="0" y="374"/>
                </a:cubicBezTo>
                <a:cubicBezTo>
                  <a:pt x="82" y="421"/>
                  <a:pt x="82" y="421"/>
                  <a:pt x="82" y="421"/>
                </a:cubicBezTo>
                <a:cubicBezTo>
                  <a:pt x="80" y="436"/>
                  <a:pt x="80" y="450"/>
                  <a:pt x="80" y="464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1" y="462"/>
                  <a:pt x="361" y="460"/>
                  <a:pt x="361" y="458"/>
                </a:cubicBezTo>
                <a:close/>
              </a:path>
            </a:pathLst>
          </a:custGeom>
          <a:solidFill>
            <a:schemeClr val="bg1">
              <a:alpha val="41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5067828" y="3466300"/>
            <a:ext cx="822960" cy="20574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133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KEY WORD</a:t>
            </a:r>
          </a:p>
        </p:txBody>
      </p:sp>
      <p:sp>
        <p:nvSpPr>
          <p:cNvPr id="4104" name="Freeform 8"/>
          <p:cNvSpPr/>
          <p:nvPr/>
        </p:nvSpPr>
        <p:spPr bwMode="auto">
          <a:xfrm>
            <a:off x="4295317" y="4056622"/>
            <a:ext cx="1803400" cy="1794933"/>
          </a:xfrm>
          <a:custGeom>
            <a:avLst/>
            <a:gdLst/>
            <a:ahLst/>
            <a:cxnLst>
              <a:cxn ang="0">
                <a:pos x="360" y="0"/>
              </a:cxn>
              <a:cxn ang="0">
                <a:pos x="79" y="0"/>
              </a:cxn>
              <a:cxn ang="0">
                <a:pos x="81" y="32"/>
              </a:cxn>
              <a:cxn ang="0">
                <a:pos x="0" y="79"/>
              </a:cxn>
              <a:cxn ang="0">
                <a:pos x="37" y="193"/>
              </a:cxn>
              <a:cxn ang="0">
                <a:pos x="131" y="183"/>
              </a:cxn>
              <a:cxn ang="0">
                <a:pos x="174" y="243"/>
              </a:cxn>
              <a:cxn ang="0">
                <a:pos x="136" y="330"/>
              </a:cxn>
              <a:cxn ang="0">
                <a:pos x="234" y="400"/>
              </a:cxn>
              <a:cxn ang="0">
                <a:pos x="304" y="337"/>
              </a:cxn>
              <a:cxn ang="0">
                <a:pos x="338" y="350"/>
              </a:cxn>
              <a:cxn ang="0">
                <a:pos x="374" y="360"/>
              </a:cxn>
              <a:cxn ang="0">
                <a:pos x="394" y="452"/>
              </a:cxn>
              <a:cxn ang="0">
                <a:pos x="454" y="452"/>
              </a:cxn>
              <a:cxn ang="0">
                <a:pos x="454" y="87"/>
              </a:cxn>
              <a:cxn ang="0">
                <a:pos x="360" y="0"/>
              </a:cxn>
            </a:cxnLst>
            <a:rect l="0" t="0" r="r" b="b"/>
            <a:pathLst>
              <a:path w="454" h="452">
                <a:moveTo>
                  <a:pt x="360" y="0"/>
                </a:moveTo>
                <a:cubicBezTo>
                  <a:pt x="79" y="0"/>
                  <a:pt x="79" y="0"/>
                  <a:pt x="79" y="0"/>
                </a:cubicBezTo>
                <a:cubicBezTo>
                  <a:pt x="79" y="11"/>
                  <a:pt x="80" y="21"/>
                  <a:pt x="81" y="32"/>
                </a:cubicBezTo>
                <a:cubicBezTo>
                  <a:pt x="0" y="79"/>
                  <a:pt x="0" y="79"/>
                  <a:pt x="0" y="79"/>
                </a:cubicBezTo>
                <a:cubicBezTo>
                  <a:pt x="37" y="193"/>
                  <a:pt x="37" y="193"/>
                  <a:pt x="37" y="193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43" y="205"/>
                  <a:pt x="158" y="225"/>
                  <a:pt x="174" y="243"/>
                </a:cubicBezTo>
                <a:cubicBezTo>
                  <a:pt x="136" y="330"/>
                  <a:pt x="136" y="330"/>
                  <a:pt x="136" y="330"/>
                </a:cubicBezTo>
                <a:cubicBezTo>
                  <a:pt x="234" y="400"/>
                  <a:pt x="234" y="400"/>
                  <a:pt x="234" y="400"/>
                </a:cubicBezTo>
                <a:cubicBezTo>
                  <a:pt x="304" y="337"/>
                  <a:pt x="304" y="337"/>
                  <a:pt x="304" y="337"/>
                </a:cubicBezTo>
                <a:cubicBezTo>
                  <a:pt x="315" y="342"/>
                  <a:pt x="327" y="346"/>
                  <a:pt x="338" y="350"/>
                </a:cubicBezTo>
                <a:cubicBezTo>
                  <a:pt x="350" y="354"/>
                  <a:pt x="362" y="357"/>
                  <a:pt x="374" y="360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454" y="452"/>
                  <a:pt x="454" y="452"/>
                  <a:pt x="454" y="452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04" y="87"/>
                  <a:pt x="364" y="49"/>
                  <a:pt x="360" y="0"/>
                </a:cubicBezTo>
                <a:close/>
              </a:path>
            </a:pathLst>
          </a:custGeom>
          <a:solidFill>
            <a:schemeClr val="bg1">
              <a:alpha val="41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Text Placeholder 3"/>
          <p:cNvSpPr txBox="1"/>
          <p:nvPr/>
        </p:nvSpPr>
        <p:spPr>
          <a:xfrm>
            <a:off x="5067828" y="4772059"/>
            <a:ext cx="822960" cy="205740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133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KEY WORD</a:t>
            </a:r>
          </a:p>
        </p:txBody>
      </p:sp>
      <p:sp>
        <p:nvSpPr>
          <p:cNvPr id="4103" name="Freeform 7"/>
          <p:cNvSpPr/>
          <p:nvPr/>
        </p:nvSpPr>
        <p:spPr bwMode="auto">
          <a:xfrm>
            <a:off x="6098717" y="4056622"/>
            <a:ext cx="1803400" cy="1794933"/>
          </a:xfrm>
          <a:custGeom>
            <a:avLst/>
            <a:gdLst/>
            <a:ahLst/>
            <a:cxnLst>
              <a:cxn ang="0">
                <a:pos x="374" y="0"/>
              </a:cxn>
              <a:cxn ang="0">
                <a:pos x="93" y="0"/>
              </a:cxn>
              <a:cxn ang="0">
                <a:pos x="0" y="87"/>
              </a:cxn>
              <a:cxn ang="0">
                <a:pos x="0" y="452"/>
              </a:cxn>
              <a:cxn ang="0">
                <a:pos x="60" y="452"/>
              </a:cxn>
              <a:cxn ang="0">
                <a:pos x="80" y="359"/>
              </a:cxn>
              <a:cxn ang="0">
                <a:pos x="151" y="336"/>
              </a:cxn>
              <a:cxn ang="0">
                <a:pos x="221" y="399"/>
              </a:cxn>
              <a:cxn ang="0">
                <a:pos x="318" y="328"/>
              </a:cxn>
              <a:cxn ang="0">
                <a:pos x="279" y="242"/>
              </a:cxn>
              <a:cxn ang="0">
                <a:pos x="323" y="182"/>
              </a:cxn>
              <a:cxn ang="0">
                <a:pos x="417" y="192"/>
              </a:cxn>
              <a:cxn ang="0">
                <a:pos x="454" y="77"/>
              </a:cxn>
              <a:cxn ang="0">
                <a:pos x="372" y="30"/>
              </a:cxn>
              <a:cxn ang="0">
                <a:pos x="374" y="0"/>
              </a:cxn>
            </a:cxnLst>
            <a:rect l="0" t="0" r="r" b="b"/>
            <a:pathLst>
              <a:path w="454" h="452">
                <a:moveTo>
                  <a:pt x="374" y="0"/>
                </a:moveTo>
                <a:cubicBezTo>
                  <a:pt x="93" y="0"/>
                  <a:pt x="93" y="0"/>
                  <a:pt x="93" y="0"/>
                </a:cubicBezTo>
                <a:cubicBezTo>
                  <a:pt x="89" y="49"/>
                  <a:pt x="49" y="87"/>
                  <a:pt x="0" y="87"/>
                </a:cubicBezTo>
                <a:cubicBezTo>
                  <a:pt x="0" y="452"/>
                  <a:pt x="0" y="452"/>
                  <a:pt x="0" y="452"/>
                </a:cubicBezTo>
                <a:cubicBezTo>
                  <a:pt x="60" y="452"/>
                  <a:pt x="60" y="452"/>
                  <a:pt x="60" y="452"/>
                </a:cubicBezTo>
                <a:cubicBezTo>
                  <a:pt x="80" y="359"/>
                  <a:pt x="80" y="359"/>
                  <a:pt x="80" y="359"/>
                </a:cubicBezTo>
                <a:cubicBezTo>
                  <a:pt x="104" y="354"/>
                  <a:pt x="128" y="346"/>
                  <a:pt x="151" y="336"/>
                </a:cubicBezTo>
                <a:cubicBezTo>
                  <a:pt x="221" y="399"/>
                  <a:pt x="221" y="399"/>
                  <a:pt x="221" y="399"/>
                </a:cubicBezTo>
                <a:cubicBezTo>
                  <a:pt x="318" y="328"/>
                  <a:pt x="318" y="328"/>
                  <a:pt x="318" y="328"/>
                </a:cubicBezTo>
                <a:cubicBezTo>
                  <a:pt x="279" y="242"/>
                  <a:pt x="279" y="242"/>
                  <a:pt x="279" y="242"/>
                </a:cubicBezTo>
                <a:cubicBezTo>
                  <a:pt x="296" y="224"/>
                  <a:pt x="310" y="204"/>
                  <a:pt x="323" y="182"/>
                </a:cubicBezTo>
                <a:cubicBezTo>
                  <a:pt x="417" y="192"/>
                  <a:pt x="417" y="192"/>
                  <a:pt x="417" y="192"/>
                </a:cubicBezTo>
                <a:cubicBezTo>
                  <a:pt x="454" y="77"/>
                  <a:pt x="454" y="77"/>
                  <a:pt x="454" y="77"/>
                </a:cubicBezTo>
                <a:cubicBezTo>
                  <a:pt x="372" y="30"/>
                  <a:pt x="372" y="30"/>
                  <a:pt x="372" y="30"/>
                </a:cubicBezTo>
                <a:cubicBezTo>
                  <a:pt x="373" y="20"/>
                  <a:pt x="374" y="10"/>
                  <a:pt x="374" y="0"/>
                </a:cubicBezTo>
                <a:close/>
              </a:path>
            </a:pathLst>
          </a:custGeom>
          <a:solidFill>
            <a:schemeClr val="bg1">
              <a:alpha val="41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 Placeholder 3"/>
          <p:cNvSpPr txBox="1"/>
          <p:nvPr/>
        </p:nvSpPr>
        <p:spPr>
          <a:xfrm>
            <a:off x="6296777" y="4772059"/>
            <a:ext cx="822960" cy="205740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133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KEY WORD</a:t>
            </a:r>
          </a:p>
        </p:txBody>
      </p:sp>
      <p:sp>
        <p:nvSpPr>
          <p:cNvPr id="4102" name="Freeform 6"/>
          <p:cNvSpPr/>
          <p:nvPr/>
        </p:nvSpPr>
        <p:spPr bwMode="auto">
          <a:xfrm>
            <a:off x="6098718" y="2213005"/>
            <a:ext cx="1799167" cy="1843617"/>
          </a:xfrm>
          <a:custGeom>
            <a:avLst/>
            <a:gdLst/>
            <a:ahLst/>
            <a:cxnLst>
              <a:cxn ang="0">
                <a:pos x="93" y="458"/>
              </a:cxn>
              <a:cxn ang="0">
                <a:pos x="93" y="464"/>
              </a:cxn>
              <a:cxn ang="0">
                <a:pos x="374" y="464"/>
              </a:cxn>
              <a:cxn ang="0">
                <a:pos x="372" y="420"/>
              </a:cxn>
              <a:cxn ang="0">
                <a:pos x="453" y="373"/>
              </a:cxn>
              <a:cxn ang="0">
                <a:pos x="416" y="259"/>
              </a:cxn>
              <a:cxn ang="0">
                <a:pos x="322" y="268"/>
              </a:cxn>
              <a:cxn ang="0">
                <a:pos x="279" y="208"/>
              </a:cxn>
              <a:cxn ang="0">
                <a:pos x="317" y="122"/>
              </a:cxn>
              <a:cxn ang="0">
                <a:pos x="219" y="52"/>
              </a:cxn>
              <a:cxn ang="0">
                <a:pos x="149" y="115"/>
              </a:cxn>
              <a:cxn ang="0">
                <a:pos x="114" y="102"/>
              </a:cxn>
              <a:cxn ang="0">
                <a:pos x="79" y="92"/>
              </a:cxn>
              <a:cxn ang="0">
                <a:pos x="59" y="0"/>
              </a:cxn>
              <a:cxn ang="0">
                <a:pos x="0" y="0"/>
              </a:cxn>
              <a:cxn ang="0">
                <a:pos x="0" y="364"/>
              </a:cxn>
              <a:cxn ang="0">
                <a:pos x="93" y="458"/>
              </a:cxn>
            </a:cxnLst>
            <a:rect l="0" t="0" r="r" b="b"/>
            <a:pathLst>
              <a:path w="453" h="464">
                <a:moveTo>
                  <a:pt x="93" y="458"/>
                </a:moveTo>
                <a:cubicBezTo>
                  <a:pt x="93" y="460"/>
                  <a:pt x="93" y="462"/>
                  <a:pt x="93" y="464"/>
                </a:cubicBezTo>
                <a:cubicBezTo>
                  <a:pt x="374" y="464"/>
                  <a:pt x="374" y="464"/>
                  <a:pt x="374" y="464"/>
                </a:cubicBezTo>
                <a:cubicBezTo>
                  <a:pt x="374" y="450"/>
                  <a:pt x="374" y="435"/>
                  <a:pt x="372" y="420"/>
                </a:cubicBezTo>
                <a:cubicBezTo>
                  <a:pt x="453" y="373"/>
                  <a:pt x="453" y="373"/>
                  <a:pt x="453" y="373"/>
                </a:cubicBezTo>
                <a:cubicBezTo>
                  <a:pt x="416" y="259"/>
                  <a:pt x="416" y="259"/>
                  <a:pt x="416" y="259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10" y="247"/>
                  <a:pt x="295" y="227"/>
                  <a:pt x="279" y="208"/>
                </a:cubicBezTo>
                <a:cubicBezTo>
                  <a:pt x="317" y="122"/>
                  <a:pt x="317" y="122"/>
                  <a:pt x="317" y="122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149" y="115"/>
                  <a:pt x="149" y="115"/>
                  <a:pt x="149" y="115"/>
                </a:cubicBezTo>
                <a:cubicBezTo>
                  <a:pt x="138" y="110"/>
                  <a:pt x="126" y="106"/>
                  <a:pt x="114" y="102"/>
                </a:cubicBezTo>
                <a:cubicBezTo>
                  <a:pt x="103" y="98"/>
                  <a:pt x="91" y="95"/>
                  <a:pt x="79" y="92"/>
                </a:cubicBezTo>
                <a:cubicBezTo>
                  <a:pt x="59" y="0"/>
                  <a:pt x="59" y="0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64"/>
                  <a:pt x="0" y="364"/>
                  <a:pt x="0" y="364"/>
                </a:cubicBezTo>
                <a:cubicBezTo>
                  <a:pt x="51" y="364"/>
                  <a:pt x="93" y="406"/>
                  <a:pt x="93" y="458"/>
                </a:cubicBezTo>
                <a:close/>
              </a:path>
            </a:pathLst>
          </a:custGeom>
          <a:solidFill>
            <a:schemeClr val="bg1">
              <a:alpha val="41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Text Placeholder 3"/>
          <p:cNvSpPr txBox="1"/>
          <p:nvPr/>
        </p:nvSpPr>
        <p:spPr>
          <a:xfrm>
            <a:off x="6297330" y="3452753"/>
            <a:ext cx="822960" cy="205740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133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KEY WORD</a:t>
            </a:r>
          </a:p>
        </p:txBody>
      </p:sp>
      <p:grpSp>
        <p:nvGrpSpPr>
          <p:cNvPr id="3" name="Group 59"/>
          <p:cNvGrpSpPr/>
          <p:nvPr/>
        </p:nvGrpSpPr>
        <p:grpSpPr>
          <a:xfrm>
            <a:off x="8298062" y="4679884"/>
            <a:ext cx="3500755" cy="1358900"/>
            <a:chOff x="7154104" y="3206176"/>
            <a:chExt cx="2625566" cy="1019176"/>
          </a:xfrm>
        </p:grpSpPr>
        <p:sp>
          <p:nvSpPr>
            <p:cNvPr id="49" name="TextBox 48"/>
            <p:cNvSpPr txBox="1"/>
            <p:nvPr/>
          </p:nvSpPr>
          <p:spPr>
            <a:xfrm>
              <a:off x="7154104" y="3453826"/>
              <a:ext cx="2625566" cy="771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 of passages </a:t>
              </a:r>
            </a:p>
            <a:p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of Lorem Ipsum available, but the have suffered alteration in some  form, by </a:t>
              </a:r>
              <a:b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humour, or randomized words</a:t>
              </a:r>
              <a:b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which  don't believable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154104" y="3206176"/>
              <a:ext cx="920115" cy="1843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</p:grpSp>
      <p:grpSp>
        <p:nvGrpSpPr>
          <p:cNvPr id="2" name="Group 58"/>
          <p:cNvGrpSpPr/>
          <p:nvPr/>
        </p:nvGrpSpPr>
        <p:grpSpPr>
          <a:xfrm>
            <a:off x="8298062" y="1940355"/>
            <a:ext cx="3260724" cy="1358900"/>
            <a:chOff x="7174424" y="1352592"/>
            <a:chExt cx="2445543" cy="1019176"/>
          </a:xfrm>
        </p:grpSpPr>
        <p:sp>
          <p:nvSpPr>
            <p:cNvPr id="55" name="TextBox 54"/>
            <p:cNvSpPr txBox="1"/>
            <p:nvPr/>
          </p:nvSpPr>
          <p:spPr>
            <a:xfrm>
              <a:off x="7174424" y="1600242"/>
              <a:ext cx="2445543" cy="771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 of passages </a:t>
              </a:r>
            </a:p>
            <a:p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of Lorem Ipsum available, but the have suffered alteration in some  form, by </a:t>
              </a:r>
              <a:b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humour, or randomized words</a:t>
              </a:r>
              <a:b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which  don't believable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174424" y="1352592"/>
              <a:ext cx="920115" cy="1843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</p:grpSp>
      <p:grpSp>
        <p:nvGrpSpPr>
          <p:cNvPr id="6" name="Group 56"/>
          <p:cNvGrpSpPr/>
          <p:nvPr/>
        </p:nvGrpSpPr>
        <p:grpSpPr>
          <a:xfrm>
            <a:off x="529447" y="1909875"/>
            <a:ext cx="3288928" cy="1358900"/>
            <a:chOff x="-487010" y="1363501"/>
            <a:chExt cx="2466696" cy="1019176"/>
          </a:xfrm>
        </p:grpSpPr>
        <p:sp>
          <p:nvSpPr>
            <p:cNvPr id="59" name="TextBox 58"/>
            <p:cNvSpPr txBox="1"/>
            <p:nvPr/>
          </p:nvSpPr>
          <p:spPr>
            <a:xfrm>
              <a:off x="-487010" y="1611151"/>
              <a:ext cx="2466499" cy="771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 of passages </a:t>
              </a:r>
            </a:p>
            <a:p>
              <a:pPr algn="r"/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of Lorem Ipsum available, but the have suffered alteration in some  form, by </a:t>
              </a:r>
              <a:b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humour, or randomized words</a:t>
              </a:r>
              <a:b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which  don't believable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59571" y="1363501"/>
              <a:ext cx="920115" cy="1843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</p:grpSp>
      <p:grpSp>
        <p:nvGrpSpPr>
          <p:cNvPr id="7" name="Group 56"/>
          <p:cNvGrpSpPr/>
          <p:nvPr/>
        </p:nvGrpSpPr>
        <p:grpSpPr>
          <a:xfrm>
            <a:off x="302752" y="4652388"/>
            <a:ext cx="3515623" cy="1358900"/>
            <a:chOff x="-657031" y="1363501"/>
            <a:chExt cx="2636717" cy="1019176"/>
          </a:xfrm>
        </p:grpSpPr>
        <p:sp>
          <p:nvSpPr>
            <p:cNvPr id="67" name="TextBox 66"/>
            <p:cNvSpPr txBox="1"/>
            <p:nvPr/>
          </p:nvSpPr>
          <p:spPr>
            <a:xfrm>
              <a:off x="-657031" y="1611151"/>
              <a:ext cx="2636520" cy="77152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There are many variations of passages </a:t>
              </a:r>
            </a:p>
            <a:p>
              <a:pPr algn="r"/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of Lorem Ipsum available, but the have suffered alteration in some  form, by </a:t>
              </a:r>
              <a:b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humour, or randomized words</a:t>
              </a:r>
              <a:b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en-US" sz="133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which  don't believable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59571" y="1363501"/>
              <a:ext cx="920115" cy="18430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</p:grpSp>
      <p:sp>
        <p:nvSpPr>
          <p:cNvPr id="43" name="Freeform 119"/>
          <p:cNvSpPr>
            <a:spLocks noEditPoints="1"/>
          </p:cNvSpPr>
          <p:nvPr/>
        </p:nvSpPr>
        <p:spPr bwMode="auto">
          <a:xfrm>
            <a:off x="5321377" y="3036011"/>
            <a:ext cx="295315" cy="364995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37" y="51"/>
              </a:cxn>
              <a:cxn ang="0">
                <a:pos x="3" y="51"/>
              </a:cxn>
              <a:cxn ang="0">
                <a:pos x="0" y="47"/>
              </a:cxn>
              <a:cxn ang="0">
                <a:pos x="0" y="27"/>
              </a:cxn>
              <a:cxn ang="0">
                <a:pos x="3" y="23"/>
              </a:cxn>
              <a:cxn ang="0">
                <a:pos x="4" y="23"/>
              </a:cxn>
              <a:cxn ang="0">
                <a:pos x="4" y="16"/>
              </a:cxn>
              <a:cxn ang="0">
                <a:pos x="20" y="0"/>
              </a:cxn>
              <a:cxn ang="0">
                <a:pos x="36" y="16"/>
              </a:cxn>
              <a:cxn ang="0">
                <a:pos x="36" y="23"/>
              </a:cxn>
              <a:cxn ang="0">
                <a:pos x="37" y="23"/>
              </a:cxn>
              <a:cxn ang="0">
                <a:pos x="41" y="27"/>
              </a:cxn>
              <a:cxn ang="0">
                <a:pos x="41" y="47"/>
              </a:cxn>
              <a:cxn ang="0">
                <a:pos x="29" y="23"/>
              </a:cxn>
              <a:cxn ang="0">
                <a:pos x="29" y="16"/>
              </a:cxn>
              <a:cxn ang="0">
                <a:pos x="20" y="7"/>
              </a:cxn>
              <a:cxn ang="0">
                <a:pos x="11" y="16"/>
              </a:cxn>
              <a:cxn ang="0">
                <a:pos x="11" y="23"/>
              </a:cxn>
              <a:cxn ang="0">
                <a:pos x="29" y="23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Freeform 113"/>
          <p:cNvSpPr>
            <a:spLocks noEditPoints="1"/>
          </p:cNvSpPr>
          <p:nvPr/>
        </p:nvSpPr>
        <p:spPr bwMode="auto">
          <a:xfrm>
            <a:off x="5202682" y="4336402"/>
            <a:ext cx="438021" cy="343484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Freeform 145"/>
          <p:cNvSpPr/>
          <p:nvPr/>
        </p:nvSpPr>
        <p:spPr bwMode="auto">
          <a:xfrm>
            <a:off x="6480647" y="3022297"/>
            <a:ext cx="362376" cy="31248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Freeform 100"/>
          <p:cNvSpPr>
            <a:spLocks noEditPoints="1"/>
          </p:cNvSpPr>
          <p:nvPr/>
        </p:nvSpPr>
        <p:spPr bwMode="auto">
          <a:xfrm>
            <a:off x="6464139" y="4336402"/>
            <a:ext cx="405397" cy="388623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ldLvl="0" animBg="1"/>
      <p:bldP spid="4101" grpId="0" bldLvl="0" animBg="1"/>
      <p:bldP spid="30" grpId="0"/>
      <p:bldP spid="4104" grpId="0" bldLvl="0" animBg="1"/>
      <p:bldP spid="32" grpId="0"/>
      <p:bldP spid="4103" grpId="0" bldLvl="0" animBg="1"/>
      <p:bldP spid="34" grpId="0"/>
      <p:bldP spid="4102" grpId="0" bldLvl="0" animBg="1"/>
      <p:bldP spid="36" grpId="0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27185" y="5065084"/>
            <a:ext cx="2518396" cy="114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  <a:p>
            <a:r>
              <a:rPr 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There are many variations of passages of Lorem Ipsum available, but the majority suffered.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672623" y="4470048"/>
            <a:ext cx="2518396" cy="114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  <a:p>
            <a:r>
              <a:rPr 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There are many variations of passages of Lorem Ipsum available, but the majority suffered.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69671" y="3822397"/>
            <a:ext cx="2518396" cy="114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  <a:p>
            <a:r>
              <a:rPr 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There are many variations of passages of Lorem Ipsum available, but the majority suffered.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666721" y="3101450"/>
            <a:ext cx="2518396" cy="114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添加标题内容</a:t>
            </a:r>
          </a:p>
          <a:p>
            <a:r>
              <a:rPr lang="en-US" sz="133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There are many variations of passages of Lorem Ipsum available, but the majority suffered.</a:t>
            </a:r>
          </a:p>
        </p:txBody>
      </p:sp>
      <p:grpSp>
        <p:nvGrpSpPr>
          <p:cNvPr id="3" name="Group 43"/>
          <p:cNvGrpSpPr/>
          <p:nvPr/>
        </p:nvGrpSpPr>
        <p:grpSpPr>
          <a:xfrm>
            <a:off x="3293450" y="3390764"/>
            <a:ext cx="2827290" cy="866893"/>
            <a:chOff x="2469638" y="2543073"/>
            <a:chExt cx="2120467" cy="650170"/>
          </a:xfrm>
        </p:grpSpPr>
        <p:sp>
          <p:nvSpPr>
            <p:cNvPr id="41" name="Flowchart: Data 40"/>
            <p:cNvSpPr/>
            <p:nvPr/>
          </p:nvSpPr>
          <p:spPr>
            <a:xfrm rot="16200000" flipH="1" flipV="1">
              <a:off x="4163077" y="2756126"/>
              <a:ext cx="640080" cy="213975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" name="Group 51"/>
            <p:cNvGrpSpPr/>
            <p:nvPr/>
          </p:nvGrpSpPr>
          <p:grpSpPr>
            <a:xfrm>
              <a:off x="2469638" y="2543073"/>
              <a:ext cx="2120467" cy="650170"/>
              <a:chOff x="2460113" y="2094062"/>
              <a:chExt cx="2120467" cy="650170"/>
            </a:xfrm>
          </p:grpSpPr>
          <p:sp>
            <p:nvSpPr>
              <p:cNvPr id="33" name="Flowchart: Data 32"/>
              <p:cNvSpPr/>
              <p:nvPr/>
            </p:nvSpPr>
            <p:spPr>
              <a:xfrm rot="16200000" flipH="1" flipV="1">
                <a:off x="2247060" y="2307114"/>
                <a:ext cx="640080" cy="213975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673145" y="2231008"/>
                <a:ext cx="1907435" cy="513224"/>
              </a:xfrm>
              <a:prstGeom prst="rect">
                <a:avLst/>
              </a:prstGeom>
              <a:solidFill>
                <a:schemeClr val="bg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86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添加标题内容</a:t>
                </a:r>
              </a:p>
            </p:txBody>
          </p:sp>
        </p:grpSp>
      </p:grpSp>
      <p:grpSp>
        <p:nvGrpSpPr>
          <p:cNvPr id="6" name="Group 28"/>
          <p:cNvGrpSpPr/>
          <p:nvPr/>
        </p:nvGrpSpPr>
        <p:grpSpPr>
          <a:xfrm>
            <a:off x="8372182" y="2030635"/>
            <a:ext cx="2828548" cy="858636"/>
            <a:chOff x="6278686" y="1246786"/>
            <a:chExt cx="2121411" cy="643977"/>
          </a:xfrm>
        </p:grpSpPr>
        <p:sp>
          <p:nvSpPr>
            <p:cNvPr id="38" name="Flowchart: Data 37"/>
            <p:cNvSpPr/>
            <p:nvPr/>
          </p:nvSpPr>
          <p:spPr>
            <a:xfrm rot="16200000" flipH="1" flipV="1">
              <a:off x="6065634" y="1459838"/>
              <a:ext cx="640080" cy="213975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Pentagon 39"/>
            <p:cNvSpPr/>
            <p:nvPr/>
          </p:nvSpPr>
          <p:spPr>
            <a:xfrm>
              <a:off x="6492662" y="1377539"/>
              <a:ext cx="1907435" cy="513224"/>
            </a:xfrm>
            <a:prstGeom prst="homePlat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6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</p:grpSp>
      <p:grpSp>
        <p:nvGrpSpPr>
          <p:cNvPr id="7" name="Group 45"/>
          <p:cNvGrpSpPr/>
          <p:nvPr/>
        </p:nvGrpSpPr>
        <p:grpSpPr>
          <a:xfrm>
            <a:off x="5835439" y="2711550"/>
            <a:ext cx="2828548" cy="861905"/>
            <a:chOff x="4376129" y="2033662"/>
            <a:chExt cx="2121411" cy="646429"/>
          </a:xfrm>
        </p:grpSpPr>
        <p:sp>
          <p:nvSpPr>
            <p:cNvPr id="43" name="Flowchart: Data 42"/>
            <p:cNvSpPr/>
            <p:nvPr/>
          </p:nvSpPr>
          <p:spPr>
            <a:xfrm rot="16200000" flipH="1" flipV="1">
              <a:off x="6070512" y="2253063"/>
              <a:ext cx="640080" cy="213975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4376129" y="2033662"/>
              <a:ext cx="2121411" cy="640165"/>
              <a:chOff x="4366604" y="1584651"/>
              <a:chExt cx="2121411" cy="640165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580580" y="1711592"/>
                <a:ext cx="1907435" cy="513224"/>
              </a:xfrm>
              <a:prstGeom prst="rect">
                <a:avLst/>
              </a:prstGeom>
              <a:solidFill>
                <a:schemeClr val="bg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86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添加标题内容</a:t>
                </a:r>
              </a:p>
            </p:txBody>
          </p:sp>
          <p:sp>
            <p:nvSpPr>
              <p:cNvPr id="42" name="Flowchart: Data 41"/>
              <p:cNvSpPr/>
              <p:nvPr/>
            </p:nvSpPr>
            <p:spPr>
              <a:xfrm rot="16200000" flipH="1" flipV="1">
                <a:off x="4153552" y="1797703"/>
                <a:ext cx="640080" cy="213975"/>
              </a:xfrm>
              <a:prstGeom prst="flowChartInputOutpu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2" name="Group 30"/>
          <p:cNvGrpSpPr/>
          <p:nvPr/>
        </p:nvGrpSpPr>
        <p:grpSpPr>
          <a:xfrm>
            <a:off x="1034245" y="4075063"/>
            <a:ext cx="2544504" cy="858637"/>
            <a:chOff x="775234" y="2780107"/>
            <a:chExt cx="1908378" cy="643978"/>
          </a:xfrm>
        </p:grpSpPr>
        <p:sp>
          <p:nvSpPr>
            <p:cNvPr id="27" name="Flowchart: Data 26"/>
            <p:cNvSpPr/>
            <p:nvPr/>
          </p:nvSpPr>
          <p:spPr>
            <a:xfrm rot="16200000" flipH="1" flipV="1">
              <a:off x="2256585" y="2993159"/>
              <a:ext cx="640080" cy="213975"/>
            </a:xfrm>
            <a:prstGeom prst="flowChartInputOutp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75234" y="2910861"/>
              <a:ext cx="1907435" cy="513224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zh-CN" altLang="en-US" sz="186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664839" y="4386367"/>
            <a:ext cx="309880" cy="378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865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Freeform 42"/>
          <p:cNvSpPr>
            <a:spLocks noEditPoints="1"/>
          </p:cNvSpPr>
          <p:nvPr/>
        </p:nvSpPr>
        <p:spPr bwMode="auto">
          <a:xfrm>
            <a:off x="1883517" y="3390982"/>
            <a:ext cx="806575" cy="694267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>
              <a:alpha val="58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Freeform 86"/>
          <p:cNvSpPr>
            <a:spLocks noEditPoints="1"/>
          </p:cNvSpPr>
          <p:nvPr/>
        </p:nvSpPr>
        <p:spPr bwMode="auto">
          <a:xfrm>
            <a:off x="4496253" y="2552405"/>
            <a:ext cx="460856" cy="775404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>
              <a:alpha val="58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Freeform 57"/>
          <p:cNvSpPr>
            <a:spLocks noEditPoints="1"/>
          </p:cNvSpPr>
          <p:nvPr/>
        </p:nvSpPr>
        <p:spPr bwMode="auto">
          <a:xfrm>
            <a:off x="7012809" y="2078142"/>
            <a:ext cx="614475" cy="54474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>
              <a:alpha val="58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Freeform 152"/>
          <p:cNvSpPr>
            <a:spLocks noEditPoints="1"/>
          </p:cNvSpPr>
          <p:nvPr/>
        </p:nvSpPr>
        <p:spPr bwMode="auto">
          <a:xfrm>
            <a:off x="9451947" y="1439638"/>
            <a:ext cx="690919" cy="638503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>
              <a:alpha val="58000"/>
            </a:schemeClr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32" grpId="0" bldLvl="0" animBg="1"/>
      <p:bldP spid="34" grpId="0" bldLvl="0" animBg="1"/>
      <p:bldP spid="36" grpId="0" bldLvl="0" animBg="1"/>
      <p:bldP spid="3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燕尾形 3"/>
          <p:cNvSpPr/>
          <p:nvPr/>
        </p:nvSpPr>
        <p:spPr>
          <a:xfrm>
            <a:off x="3227141" y="350831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450247" y="255206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文本框 16"/>
          <p:cNvSpPr>
            <a:spLocks noChangeArrowheads="1"/>
          </p:cNvSpPr>
          <p:nvPr/>
        </p:nvSpPr>
        <p:spPr bwMode="auto">
          <a:xfrm>
            <a:off x="4581070" y="255206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请输入您的标题</a:t>
            </a:r>
            <a:endParaRPr lang="en-US" altLang="en-US" sz="3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燕尾形 9"/>
          <p:cNvSpPr/>
          <p:nvPr/>
        </p:nvSpPr>
        <p:spPr>
          <a:xfrm flipH="1">
            <a:off x="8618902" y="350830"/>
            <a:ext cx="366632" cy="449637"/>
          </a:xfrm>
          <a:prstGeom prst="chevron">
            <a:avLst/>
          </a:prstGeom>
          <a:solidFill>
            <a:srgbClr val="FEFEFE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燕尾形 10"/>
          <p:cNvSpPr/>
          <p:nvPr/>
        </p:nvSpPr>
        <p:spPr>
          <a:xfrm flipH="1">
            <a:off x="8270807" y="255205"/>
            <a:ext cx="491621" cy="602923"/>
          </a:xfrm>
          <a:prstGeom prst="chevron">
            <a:avLst/>
          </a:prstGeom>
          <a:solidFill>
            <a:srgbClr val="FEFEFE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655747" y="2960704"/>
            <a:ext cx="1482803" cy="1497836"/>
            <a:chOff x="5776018" y="1609293"/>
            <a:chExt cx="1112102" cy="1123377"/>
          </a:xfrm>
        </p:grpSpPr>
        <p:sp>
          <p:nvSpPr>
            <p:cNvPr id="45" name="Text Placeholder 3"/>
            <p:cNvSpPr txBox="1"/>
            <p:nvPr/>
          </p:nvSpPr>
          <p:spPr>
            <a:xfrm>
              <a:off x="5874870" y="1609293"/>
              <a:ext cx="914400" cy="1843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  <p:sp>
          <p:nvSpPr>
            <p:cNvPr id="50" name="Text Placeholder 3"/>
            <p:cNvSpPr txBox="1"/>
            <p:nvPr/>
          </p:nvSpPr>
          <p:spPr>
            <a:xfrm>
              <a:off x="5776018" y="1806840"/>
              <a:ext cx="1112102" cy="92583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There are many  in variations passage of lorem ipsum available but the majority have in slightly</a:t>
              </a:r>
            </a:p>
          </p:txBody>
        </p:sp>
      </p:grpSp>
      <p:grpSp>
        <p:nvGrpSpPr>
          <p:cNvPr id="2" name="Group 72"/>
          <p:cNvGrpSpPr/>
          <p:nvPr/>
        </p:nvGrpSpPr>
        <p:grpSpPr>
          <a:xfrm>
            <a:off x="3351986" y="2962455"/>
            <a:ext cx="1520272" cy="1494336"/>
            <a:chOff x="5776018" y="1548333"/>
            <a:chExt cx="1140204" cy="1120752"/>
          </a:xfrm>
        </p:grpSpPr>
        <p:sp>
          <p:nvSpPr>
            <p:cNvPr id="66" name="Text Placeholder 3"/>
            <p:cNvSpPr txBox="1"/>
            <p:nvPr/>
          </p:nvSpPr>
          <p:spPr>
            <a:xfrm>
              <a:off x="5886063" y="1548333"/>
              <a:ext cx="920115" cy="1843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  <p:sp>
          <p:nvSpPr>
            <p:cNvPr id="67" name="Text Placeholder 3"/>
            <p:cNvSpPr txBox="1"/>
            <p:nvPr/>
          </p:nvSpPr>
          <p:spPr>
            <a:xfrm>
              <a:off x="5776018" y="1743255"/>
              <a:ext cx="1140204" cy="92583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There are many  in variations passage of lorem ipsum available but the majority have in slightly</a:t>
              </a:r>
            </a:p>
          </p:txBody>
        </p:sp>
      </p:grpSp>
      <p:grpSp>
        <p:nvGrpSpPr>
          <p:cNvPr id="6" name="Group 72"/>
          <p:cNvGrpSpPr/>
          <p:nvPr/>
        </p:nvGrpSpPr>
        <p:grpSpPr>
          <a:xfrm>
            <a:off x="6119357" y="2964346"/>
            <a:ext cx="1536188" cy="1490310"/>
            <a:chOff x="5776018" y="1537993"/>
            <a:chExt cx="1152141" cy="1117733"/>
          </a:xfrm>
        </p:grpSpPr>
        <p:sp>
          <p:nvSpPr>
            <p:cNvPr id="81" name="Text Placeholder 3"/>
            <p:cNvSpPr txBox="1"/>
            <p:nvPr/>
          </p:nvSpPr>
          <p:spPr>
            <a:xfrm>
              <a:off x="5892030" y="1537993"/>
              <a:ext cx="920115" cy="18430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  <p:sp>
          <p:nvSpPr>
            <p:cNvPr id="82" name="Text Placeholder 3"/>
            <p:cNvSpPr txBox="1"/>
            <p:nvPr/>
          </p:nvSpPr>
          <p:spPr>
            <a:xfrm>
              <a:off x="5776018" y="1729896"/>
              <a:ext cx="1152141" cy="92583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There are many  in variations passage of lorem ipsum available but the majority have in slightly</a:t>
              </a:r>
            </a:p>
          </p:txBody>
        </p:sp>
      </p:grpSp>
      <p:grpSp>
        <p:nvGrpSpPr>
          <p:cNvPr id="7" name="Group 72"/>
          <p:cNvGrpSpPr/>
          <p:nvPr/>
        </p:nvGrpSpPr>
        <p:grpSpPr>
          <a:xfrm>
            <a:off x="8859769" y="2969475"/>
            <a:ext cx="1488707" cy="1480051"/>
            <a:chOff x="5776018" y="1545687"/>
            <a:chExt cx="1116530" cy="1110039"/>
          </a:xfrm>
        </p:grpSpPr>
        <p:sp>
          <p:nvSpPr>
            <p:cNvPr id="89" name="Text Placeholder 3"/>
            <p:cNvSpPr txBox="1"/>
            <p:nvPr/>
          </p:nvSpPr>
          <p:spPr>
            <a:xfrm>
              <a:off x="5911373" y="1545687"/>
              <a:ext cx="845820" cy="16906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465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添加标题内容</a:t>
              </a:r>
            </a:p>
          </p:txBody>
        </p:sp>
        <p:sp>
          <p:nvSpPr>
            <p:cNvPr id="90" name="Text Placeholder 3"/>
            <p:cNvSpPr txBox="1"/>
            <p:nvPr/>
          </p:nvSpPr>
          <p:spPr>
            <a:xfrm>
              <a:off x="5776018" y="1729896"/>
              <a:ext cx="1116530" cy="925830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1335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There are many  in variations passage of lorem ipsum available but the majority have in slightly</a:t>
              </a:r>
            </a:p>
          </p:txBody>
        </p:sp>
      </p:grpSp>
      <p:sp>
        <p:nvSpPr>
          <p:cNvPr id="43" name="Chevron 42"/>
          <p:cNvSpPr/>
          <p:nvPr/>
        </p:nvSpPr>
        <p:spPr>
          <a:xfrm>
            <a:off x="2337102" y="2606720"/>
            <a:ext cx="918852" cy="1997043"/>
          </a:xfrm>
          <a:prstGeom prst="chevron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Chevron 63"/>
          <p:cNvSpPr/>
          <p:nvPr/>
        </p:nvSpPr>
        <p:spPr>
          <a:xfrm>
            <a:off x="5069374" y="2606720"/>
            <a:ext cx="918852" cy="1997043"/>
          </a:xfrm>
          <a:prstGeom prst="chevron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7809787" y="2606720"/>
            <a:ext cx="918852" cy="1997043"/>
          </a:xfrm>
          <a:prstGeom prst="chevron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" name="Chevron 86"/>
          <p:cNvSpPr/>
          <p:nvPr/>
        </p:nvSpPr>
        <p:spPr>
          <a:xfrm>
            <a:off x="10581765" y="2606720"/>
            <a:ext cx="918852" cy="1997043"/>
          </a:xfrm>
          <a:prstGeom prst="chevron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Group 134"/>
          <p:cNvGrpSpPr/>
          <p:nvPr/>
        </p:nvGrpSpPr>
        <p:grpSpPr>
          <a:xfrm>
            <a:off x="2201934" y="3172547"/>
            <a:ext cx="864665" cy="865389"/>
            <a:chOff x="3287425" y="1417883"/>
            <a:chExt cx="648499" cy="649042"/>
          </a:xfrm>
        </p:grpSpPr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12" name="Group 129"/>
          <p:cNvGrpSpPr/>
          <p:nvPr/>
        </p:nvGrpSpPr>
        <p:grpSpPr>
          <a:xfrm>
            <a:off x="4959661" y="3172547"/>
            <a:ext cx="864665" cy="865389"/>
            <a:chOff x="2779491" y="2517212"/>
            <a:chExt cx="648499" cy="649042"/>
          </a:xfrm>
        </p:grpSpPr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13" name="Group 130"/>
          <p:cNvGrpSpPr/>
          <p:nvPr/>
        </p:nvGrpSpPr>
        <p:grpSpPr>
          <a:xfrm>
            <a:off x="7703650" y="3172547"/>
            <a:ext cx="864665" cy="865389"/>
            <a:chOff x="3287425" y="3613920"/>
            <a:chExt cx="648499" cy="649042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bg1">
                <a:alpha val="4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14" name="Group 133"/>
          <p:cNvGrpSpPr/>
          <p:nvPr/>
        </p:nvGrpSpPr>
        <p:grpSpPr>
          <a:xfrm>
            <a:off x="10452380" y="3172547"/>
            <a:ext cx="864665" cy="865389"/>
            <a:chOff x="5249342" y="1406453"/>
            <a:chExt cx="648499" cy="649042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bg1">
                <a:alpha val="39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" b="1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bg1">
                <a:alpha val="39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</p:grpSp>
      <p:sp>
        <p:nvSpPr>
          <p:cNvPr id="73" name="Arc 72"/>
          <p:cNvSpPr/>
          <p:nvPr/>
        </p:nvSpPr>
        <p:spPr>
          <a:xfrm rot="19051047">
            <a:off x="2778843" y="2189565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Arc 73"/>
          <p:cNvSpPr/>
          <p:nvPr/>
        </p:nvSpPr>
        <p:spPr>
          <a:xfrm rot="13500000" flipH="1">
            <a:off x="5574081" y="2918079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Arc 74"/>
          <p:cNvSpPr/>
          <p:nvPr/>
        </p:nvSpPr>
        <p:spPr>
          <a:xfrm rot="19051047">
            <a:off x="8520328" y="2215167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64" grpId="0" bldLvl="0" animBg="1"/>
      <p:bldP spid="68" grpId="0" bldLvl="0" animBg="1"/>
      <p:bldP spid="87" grpId="0" bldLvl="0" animBg="1"/>
      <p:bldP spid="73" grpId="0" bldLvl="0" animBg="1"/>
      <p:bldP spid="74" grpId="0" bldLvl="0" animBg="1"/>
      <p:bldP spid="7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9"/>
          <p:cNvSpPr txBox="1"/>
          <p:nvPr/>
        </p:nvSpPr>
        <p:spPr>
          <a:xfrm>
            <a:off x="4902862" y="350446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0" name="文本框 9"/>
          <p:cNvSpPr txBox="1"/>
          <p:nvPr/>
        </p:nvSpPr>
        <p:spPr>
          <a:xfrm>
            <a:off x="6150907" y="351057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902862" y="3875060"/>
            <a:ext cx="1920213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6150907" y="387505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4902835" y="2618105"/>
            <a:ext cx="3747135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dist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工作完成情况</a:t>
            </a:r>
          </a:p>
        </p:txBody>
      </p:sp>
      <p:sp>
        <p:nvSpPr>
          <p:cNvPr id="28" name="TextBox 20"/>
          <p:cNvSpPr txBox="1"/>
          <p:nvPr/>
        </p:nvSpPr>
        <p:spPr>
          <a:xfrm>
            <a:off x="3231703" y="2275007"/>
            <a:ext cx="1671320" cy="230822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5000" spc="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</a:rPr>
              <a:t>02</a:t>
            </a:r>
          </a:p>
        </p:txBody>
      </p:sp>
      <p:sp>
        <p:nvSpPr>
          <p:cNvPr id="44" name="五边形 43"/>
          <p:cNvSpPr/>
          <p:nvPr/>
        </p:nvSpPr>
        <p:spPr>
          <a:xfrm>
            <a:off x="0" y="2788200"/>
            <a:ext cx="1470864" cy="1281600"/>
          </a:xfrm>
          <a:prstGeom prst="homePlate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任意多边形 47"/>
          <p:cNvSpPr/>
          <p:nvPr/>
        </p:nvSpPr>
        <p:spPr>
          <a:xfrm flipH="1">
            <a:off x="1470864" y="1625600"/>
            <a:ext cx="9250272" cy="3606800"/>
          </a:xfrm>
          <a:custGeom>
            <a:avLst/>
            <a:gdLst>
              <a:gd name="connsiteX0" fmla="*/ 6734601 w 8365511"/>
              <a:gd name="connsiteY0" fmla="*/ 0 h 3261820"/>
              <a:gd name="connsiteX1" fmla="*/ 6440954 w 8365511"/>
              <a:gd name="connsiteY1" fmla="*/ 0 h 3261820"/>
              <a:gd name="connsiteX2" fmla="*/ 1924557 w 8365511"/>
              <a:gd name="connsiteY2" fmla="*/ 0 h 3261820"/>
              <a:gd name="connsiteX3" fmla="*/ 1630910 w 8365511"/>
              <a:gd name="connsiteY3" fmla="*/ 0 h 3261820"/>
              <a:gd name="connsiteX4" fmla="*/ 0 w 8365511"/>
              <a:gd name="connsiteY4" fmla="*/ 1630910 h 3261820"/>
              <a:gd name="connsiteX5" fmla="*/ 1630910 w 8365511"/>
              <a:gd name="connsiteY5" fmla="*/ 3261820 h 3261820"/>
              <a:gd name="connsiteX6" fmla="*/ 1924557 w 8365511"/>
              <a:gd name="connsiteY6" fmla="*/ 3261820 h 3261820"/>
              <a:gd name="connsiteX7" fmla="*/ 6440954 w 8365511"/>
              <a:gd name="connsiteY7" fmla="*/ 3261820 h 3261820"/>
              <a:gd name="connsiteX8" fmla="*/ 6734601 w 8365511"/>
              <a:gd name="connsiteY8" fmla="*/ 3261820 h 3261820"/>
              <a:gd name="connsiteX9" fmla="*/ 8365511 w 8365511"/>
              <a:gd name="connsiteY9" fmla="*/ 1630910 h 326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65511" h="3261820">
                <a:moveTo>
                  <a:pt x="6734601" y="0"/>
                </a:moveTo>
                <a:lnTo>
                  <a:pt x="6440954" y="0"/>
                </a:lnTo>
                <a:lnTo>
                  <a:pt x="1924557" y="0"/>
                </a:lnTo>
                <a:lnTo>
                  <a:pt x="1630910" y="0"/>
                </a:lnTo>
                <a:lnTo>
                  <a:pt x="0" y="1630910"/>
                </a:lnTo>
                <a:lnTo>
                  <a:pt x="1630910" y="3261820"/>
                </a:lnTo>
                <a:lnTo>
                  <a:pt x="1924557" y="3261820"/>
                </a:lnTo>
                <a:lnTo>
                  <a:pt x="6440954" y="3261820"/>
                </a:lnTo>
                <a:lnTo>
                  <a:pt x="6734601" y="3261820"/>
                </a:lnTo>
                <a:lnTo>
                  <a:pt x="8365511" y="163091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任意多边形 51"/>
          <p:cNvSpPr/>
          <p:nvPr/>
        </p:nvSpPr>
        <p:spPr>
          <a:xfrm flipH="1">
            <a:off x="1677131" y="1756372"/>
            <a:ext cx="8837738" cy="3345256"/>
          </a:xfrm>
          <a:custGeom>
            <a:avLst/>
            <a:gdLst>
              <a:gd name="connsiteX0" fmla="*/ 7135510 w 8801228"/>
              <a:gd name="connsiteY0" fmla="*/ 0 h 3331436"/>
              <a:gd name="connsiteX1" fmla="*/ 6878335 w 8801228"/>
              <a:gd name="connsiteY1" fmla="*/ 0 h 3331436"/>
              <a:gd name="connsiteX2" fmla="*/ 6835596 w 8801228"/>
              <a:gd name="connsiteY2" fmla="*/ 0 h 3331436"/>
              <a:gd name="connsiteX3" fmla="*/ 6578421 w 8801228"/>
              <a:gd name="connsiteY3" fmla="*/ 0 h 3331436"/>
              <a:gd name="connsiteX4" fmla="*/ 2222807 w 8801228"/>
              <a:gd name="connsiteY4" fmla="*/ 0 h 3331436"/>
              <a:gd name="connsiteX5" fmla="*/ 1965632 w 8801228"/>
              <a:gd name="connsiteY5" fmla="*/ 0 h 3331436"/>
              <a:gd name="connsiteX6" fmla="*/ 1922893 w 8801228"/>
              <a:gd name="connsiteY6" fmla="*/ 0 h 3331436"/>
              <a:gd name="connsiteX7" fmla="*/ 1665718 w 8801228"/>
              <a:gd name="connsiteY7" fmla="*/ 0 h 3331436"/>
              <a:gd name="connsiteX8" fmla="*/ 0 w 8801228"/>
              <a:gd name="connsiteY8" fmla="*/ 1665718 h 3331436"/>
              <a:gd name="connsiteX9" fmla="*/ 1665718 w 8801228"/>
              <a:gd name="connsiteY9" fmla="*/ 3331436 h 3331436"/>
              <a:gd name="connsiteX10" fmla="*/ 1922893 w 8801228"/>
              <a:gd name="connsiteY10" fmla="*/ 3331436 h 3331436"/>
              <a:gd name="connsiteX11" fmla="*/ 1965632 w 8801228"/>
              <a:gd name="connsiteY11" fmla="*/ 3331436 h 3331436"/>
              <a:gd name="connsiteX12" fmla="*/ 2222807 w 8801228"/>
              <a:gd name="connsiteY12" fmla="*/ 3331436 h 3331436"/>
              <a:gd name="connsiteX13" fmla="*/ 6578421 w 8801228"/>
              <a:gd name="connsiteY13" fmla="*/ 3331436 h 3331436"/>
              <a:gd name="connsiteX14" fmla="*/ 6835596 w 8801228"/>
              <a:gd name="connsiteY14" fmla="*/ 3331436 h 3331436"/>
              <a:gd name="connsiteX15" fmla="*/ 6878335 w 8801228"/>
              <a:gd name="connsiteY15" fmla="*/ 3331436 h 3331436"/>
              <a:gd name="connsiteX16" fmla="*/ 7135510 w 8801228"/>
              <a:gd name="connsiteY16" fmla="*/ 3331436 h 3331436"/>
              <a:gd name="connsiteX17" fmla="*/ 8801228 w 8801228"/>
              <a:gd name="connsiteY17" fmla="*/ 1665718 h 333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01228" h="3331436">
                <a:moveTo>
                  <a:pt x="7135510" y="0"/>
                </a:moveTo>
                <a:lnTo>
                  <a:pt x="6878335" y="0"/>
                </a:lnTo>
                <a:lnTo>
                  <a:pt x="6835596" y="0"/>
                </a:lnTo>
                <a:lnTo>
                  <a:pt x="6578421" y="0"/>
                </a:lnTo>
                <a:lnTo>
                  <a:pt x="2222807" y="0"/>
                </a:lnTo>
                <a:lnTo>
                  <a:pt x="1965632" y="0"/>
                </a:lnTo>
                <a:lnTo>
                  <a:pt x="1922893" y="0"/>
                </a:lnTo>
                <a:lnTo>
                  <a:pt x="1665718" y="0"/>
                </a:lnTo>
                <a:lnTo>
                  <a:pt x="0" y="1665718"/>
                </a:lnTo>
                <a:lnTo>
                  <a:pt x="1665718" y="3331436"/>
                </a:lnTo>
                <a:lnTo>
                  <a:pt x="1922893" y="3331436"/>
                </a:lnTo>
                <a:lnTo>
                  <a:pt x="1965632" y="3331436"/>
                </a:lnTo>
                <a:lnTo>
                  <a:pt x="2222807" y="3331436"/>
                </a:lnTo>
                <a:lnTo>
                  <a:pt x="6578421" y="3331436"/>
                </a:lnTo>
                <a:lnTo>
                  <a:pt x="6835596" y="3331436"/>
                </a:lnTo>
                <a:lnTo>
                  <a:pt x="6878335" y="3331436"/>
                </a:lnTo>
                <a:lnTo>
                  <a:pt x="7135510" y="3331436"/>
                </a:lnTo>
                <a:lnTo>
                  <a:pt x="8801228" y="1665718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3" name="五边形 52"/>
          <p:cNvSpPr/>
          <p:nvPr/>
        </p:nvSpPr>
        <p:spPr>
          <a:xfrm flipH="1">
            <a:off x="10721136" y="2788200"/>
            <a:ext cx="1470864" cy="1281600"/>
          </a:xfrm>
          <a:prstGeom prst="homePlate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4" name="KSO_Shape"/>
          <p:cNvSpPr/>
          <p:nvPr/>
        </p:nvSpPr>
        <p:spPr bwMode="auto">
          <a:xfrm>
            <a:off x="5634059" y="6287017"/>
            <a:ext cx="286320" cy="28345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5" name="Freeform 151"/>
          <p:cNvSpPr>
            <a:spLocks noEditPoints="1"/>
          </p:cNvSpPr>
          <p:nvPr/>
        </p:nvSpPr>
        <p:spPr bwMode="auto">
          <a:xfrm>
            <a:off x="4468078" y="6285165"/>
            <a:ext cx="191818" cy="287160"/>
          </a:xfrm>
          <a:custGeom>
            <a:avLst/>
            <a:gdLst>
              <a:gd name="T0" fmla="*/ 72 w 143"/>
              <a:gd name="T1" fmla="*/ 214 h 214"/>
              <a:gd name="T2" fmla="*/ 96 w 143"/>
              <a:gd name="T3" fmla="*/ 204 h 214"/>
              <a:gd name="T4" fmla="*/ 48 w 143"/>
              <a:gd name="T5" fmla="*/ 204 h 214"/>
              <a:gd name="T6" fmla="*/ 72 w 143"/>
              <a:gd name="T7" fmla="*/ 214 h 214"/>
              <a:gd name="T8" fmla="*/ 105 w 143"/>
              <a:gd name="T9" fmla="*/ 183 h 214"/>
              <a:gd name="T10" fmla="*/ 39 w 143"/>
              <a:gd name="T11" fmla="*/ 183 h 214"/>
              <a:gd name="T12" fmla="*/ 33 w 143"/>
              <a:gd name="T13" fmla="*/ 190 h 214"/>
              <a:gd name="T14" fmla="*/ 39 w 143"/>
              <a:gd name="T15" fmla="*/ 196 h 214"/>
              <a:gd name="T16" fmla="*/ 105 w 143"/>
              <a:gd name="T17" fmla="*/ 196 h 214"/>
              <a:gd name="T18" fmla="*/ 111 w 143"/>
              <a:gd name="T19" fmla="*/ 190 h 214"/>
              <a:gd name="T20" fmla="*/ 105 w 143"/>
              <a:gd name="T21" fmla="*/ 183 h 214"/>
              <a:gd name="T22" fmla="*/ 105 w 143"/>
              <a:gd name="T23" fmla="*/ 164 h 214"/>
              <a:gd name="T24" fmla="*/ 39 w 143"/>
              <a:gd name="T25" fmla="*/ 164 h 214"/>
              <a:gd name="T26" fmla="*/ 33 w 143"/>
              <a:gd name="T27" fmla="*/ 171 h 214"/>
              <a:gd name="T28" fmla="*/ 39 w 143"/>
              <a:gd name="T29" fmla="*/ 177 h 214"/>
              <a:gd name="T30" fmla="*/ 105 w 143"/>
              <a:gd name="T31" fmla="*/ 177 h 214"/>
              <a:gd name="T32" fmla="*/ 111 w 143"/>
              <a:gd name="T33" fmla="*/ 171 h 214"/>
              <a:gd name="T34" fmla="*/ 105 w 143"/>
              <a:gd name="T35" fmla="*/ 164 h 214"/>
              <a:gd name="T36" fmla="*/ 72 w 143"/>
              <a:gd name="T37" fmla="*/ 0 h 214"/>
              <a:gd name="T38" fmla="*/ 0 w 143"/>
              <a:gd name="T39" fmla="*/ 71 h 214"/>
              <a:gd name="T40" fmla="*/ 32 w 143"/>
              <a:gd name="T41" fmla="*/ 138 h 214"/>
              <a:gd name="T42" fmla="*/ 37 w 143"/>
              <a:gd name="T43" fmla="*/ 158 h 214"/>
              <a:gd name="T44" fmla="*/ 107 w 143"/>
              <a:gd name="T45" fmla="*/ 158 h 214"/>
              <a:gd name="T46" fmla="*/ 112 w 143"/>
              <a:gd name="T47" fmla="*/ 138 h 214"/>
              <a:gd name="T48" fmla="*/ 143 w 143"/>
              <a:gd name="T49" fmla="*/ 71 h 214"/>
              <a:gd name="T50" fmla="*/ 72 w 143"/>
              <a:gd name="T51" fmla="*/ 0 h 214"/>
              <a:gd name="T52" fmla="*/ 115 w 143"/>
              <a:gd name="T53" fmla="*/ 84 h 214"/>
              <a:gd name="T54" fmla="*/ 93 w 143"/>
              <a:gd name="T55" fmla="*/ 144 h 214"/>
              <a:gd name="T56" fmla="*/ 92 w 143"/>
              <a:gd name="T57" fmla="*/ 146 h 214"/>
              <a:gd name="T58" fmla="*/ 83 w 143"/>
              <a:gd name="T59" fmla="*/ 146 h 214"/>
              <a:gd name="T60" fmla="*/ 83 w 143"/>
              <a:gd name="T61" fmla="*/ 143 h 214"/>
              <a:gd name="T62" fmla="*/ 98 w 143"/>
              <a:gd name="T63" fmla="*/ 93 h 214"/>
              <a:gd name="T64" fmla="*/ 97 w 143"/>
              <a:gd name="T65" fmla="*/ 93 h 214"/>
              <a:gd name="T66" fmla="*/ 96 w 143"/>
              <a:gd name="T67" fmla="*/ 93 h 214"/>
              <a:gd name="T68" fmla="*/ 85 w 143"/>
              <a:gd name="T69" fmla="*/ 88 h 214"/>
              <a:gd name="T70" fmla="*/ 73 w 143"/>
              <a:gd name="T71" fmla="*/ 93 h 214"/>
              <a:gd name="T72" fmla="*/ 59 w 143"/>
              <a:gd name="T73" fmla="*/ 87 h 214"/>
              <a:gd name="T74" fmla="*/ 45 w 143"/>
              <a:gd name="T75" fmla="*/ 92 h 214"/>
              <a:gd name="T76" fmla="*/ 59 w 143"/>
              <a:gd name="T77" fmla="*/ 143 h 214"/>
              <a:gd name="T78" fmla="*/ 60 w 143"/>
              <a:gd name="T79" fmla="*/ 146 h 214"/>
              <a:gd name="T80" fmla="*/ 50 w 143"/>
              <a:gd name="T81" fmla="*/ 146 h 214"/>
              <a:gd name="T82" fmla="*/ 50 w 143"/>
              <a:gd name="T83" fmla="*/ 144 h 214"/>
              <a:gd name="T84" fmla="*/ 30 w 143"/>
              <a:gd name="T85" fmla="*/ 84 h 214"/>
              <a:gd name="T86" fmla="*/ 29 w 143"/>
              <a:gd name="T87" fmla="*/ 84 h 214"/>
              <a:gd name="T88" fmla="*/ 29 w 143"/>
              <a:gd name="T89" fmla="*/ 83 h 214"/>
              <a:gd name="T90" fmla="*/ 29 w 143"/>
              <a:gd name="T91" fmla="*/ 82 h 214"/>
              <a:gd name="T92" fmla="*/ 29 w 143"/>
              <a:gd name="T93" fmla="*/ 82 h 214"/>
              <a:gd name="T94" fmla="*/ 30 w 143"/>
              <a:gd name="T95" fmla="*/ 76 h 214"/>
              <a:gd name="T96" fmla="*/ 37 w 143"/>
              <a:gd name="T97" fmla="*/ 77 h 214"/>
              <a:gd name="T98" fmla="*/ 37 w 143"/>
              <a:gd name="T99" fmla="*/ 77 h 214"/>
              <a:gd name="T100" fmla="*/ 45 w 143"/>
              <a:gd name="T101" fmla="*/ 82 h 214"/>
              <a:gd name="T102" fmla="*/ 56 w 143"/>
              <a:gd name="T103" fmla="*/ 77 h 214"/>
              <a:gd name="T104" fmla="*/ 60 w 143"/>
              <a:gd name="T105" fmla="*/ 75 h 214"/>
              <a:gd name="T106" fmla="*/ 63 w 143"/>
              <a:gd name="T107" fmla="*/ 77 h 214"/>
              <a:gd name="T108" fmla="*/ 73 w 143"/>
              <a:gd name="T109" fmla="*/ 83 h 214"/>
              <a:gd name="T110" fmla="*/ 82 w 143"/>
              <a:gd name="T111" fmla="*/ 78 h 214"/>
              <a:gd name="T112" fmla="*/ 86 w 143"/>
              <a:gd name="T113" fmla="*/ 76 h 214"/>
              <a:gd name="T114" fmla="*/ 90 w 143"/>
              <a:gd name="T115" fmla="*/ 78 h 214"/>
              <a:gd name="T116" fmla="*/ 97 w 143"/>
              <a:gd name="T117" fmla="*/ 83 h 214"/>
              <a:gd name="T118" fmla="*/ 97 w 143"/>
              <a:gd name="T119" fmla="*/ 83 h 214"/>
              <a:gd name="T120" fmla="*/ 107 w 143"/>
              <a:gd name="T121" fmla="*/ 78 h 214"/>
              <a:gd name="T122" fmla="*/ 114 w 143"/>
              <a:gd name="T123" fmla="*/ 77 h 214"/>
              <a:gd name="T124" fmla="*/ 115 w 143"/>
              <a:gd name="T125" fmla="*/ 8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" h="214">
                <a:moveTo>
                  <a:pt x="72" y="214"/>
                </a:moveTo>
                <a:cubicBezTo>
                  <a:pt x="82" y="214"/>
                  <a:pt x="91" y="210"/>
                  <a:pt x="96" y="204"/>
                </a:cubicBezTo>
                <a:cubicBezTo>
                  <a:pt x="48" y="204"/>
                  <a:pt x="48" y="204"/>
                  <a:pt x="48" y="204"/>
                </a:cubicBezTo>
                <a:cubicBezTo>
                  <a:pt x="53" y="210"/>
                  <a:pt x="62" y="214"/>
                  <a:pt x="72" y="214"/>
                </a:cubicBezTo>
                <a:close/>
                <a:moveTo>
                  <a:pt x="105" y="183"/>
                </a:moveTo>
                <a:cubicBezTo>
                  <a:pt x="39" y="183"/>
                  <a:pt x="39" y="183"/>
                  <a:pt x="39" y="183"/>
                </a:cubicBezTo>
                <a:cubicBezTo>
                  <a:pt x="35" y="183"/>
                  <a:pt x="33" y="186"/>
                  <a:pt x="33" y="190"/>
                </a:cubicBezTo>
                <a:cubicBezTo>
                  <a:pt x="33" y="193"/>
                  <a:pt x="35" y="196"/>
                  <a:pt x="39" y="196"/>
                </a:cubicBezTo>
                <a:cubicBezTo>
                  <a:pt x="105" y="196"/>
                  <a:pt x="105" y="196"/>
                  <a:pt x="105" y="196"/>
                </a:cubicBezTo>
                <a:cubicBezTo>
                  <a:pt x="108" y="196"/>
                  <a:pt x="111" y="193"/>
                  <a:pt x="111" y="190"/>
                </a:cubicBezTo>
                <a:cubicBezTo>
                  <a:pt x="111" y="186"/>
                  <a:pt x="108" y="183"/>
                  <a:pt x="105" y="183"/>
                </a:cubicBezTo>
                <a:close/>
                <a:moveTo>
                  <a:pt x="105" y="164"/>
                </a:moveTo>
                <a:cubicBezTo>
                  <a:pt x="39" y="164"/>
                  <a:pt x="39" y="164"/>
                  <a:pt x="39" y="164"/>
                </a:cubicBezTo>
                <a:cubicBezTo>
                  <a:pt x="35" y="164"/>
                  <a:pt x="33" y="167"/>
                  <a:pt x="33" y="171"/>
                </a:cubicBezTo>
                <a:cubicBezTo>
                  <a:pt x="33" y="174"/>
                  <a:pt x="35" y="177"/>
                  <a:pt x="39" y="177"/>
                </a:cubicBezTo>
                <a:cubicBezTo>
                  <a:pt x="105" y="177"/>
                  <a:pt x="105" y="177"/>
                  <a:pt x="105" y="177"/>
                </a:cubicBezTo>
                <a:cubicBezTo>
                  <a:pt x="108" y="177"/>
                  <a:pt x="111" y="174"/>
                  <a:pt x="111" y="171"/>
                </a:cubicBezTo>
                <a:cubicBezTo>
                  <a:pt x="111" y="167"/>
                  <a:pt x="108" y="164"/>
                  <a:pt x="105" y="164"/>
                </a:cubicBezTo>
                <a:close/>
                <a:moveTo>
                  <a:pt x="72" y="0"/>
                </a:moveTo>
                <a:cubicBezTo>
                  <a:pt x="32" y="0"/>
                  <a:pt x="0" y="32"/>
                  <a:pt x="0" y="71"/>
                </a:cubicBezTo>
                <a:cubicBezTo>
                  <a:pt x="0" y="98"/>
                  <a:pt x="19" y="117"/>
                  <a:pt x="32" y="138"/>
                </a:cubicBezTo>
                <a:cubicBezTo>
                  <a:pt x="35" y="144"/>
                  <a:pt x="37" y="158"/>
                  <a:pt x="37" y="158"/>
                </a:cubicBezTo>
                <a:cubicBezTo>
                  <a:pt x="107" y="158"/>
                  <a:pt x="107" y="158"/>
                  <a:pt x="107" y="158"/>
                </a:cubicBezTo>
                <a:cubicBezTo>
                  <a:pt x="107" y="158"/>
                  <a:pt x="109" y="144"/>
                  <a:pt x="112" y="138"/>
                </a:cubicBezTo>
                <a:cubicBezTo>
                  <a:pt x="125" y="117"/>
                  <a:pt x="143" y="98"/>
                  <a:pt x="143" y="71"/>
                </a:cubicBezTo>
                <a:cubicBezTo>
                  <a:pt x="143" y="32"/>
                  <a:pt x="111" y="0"/>
                  <a:pt x="72" y="0"/>
                </a:cubicBezTo>
                <a:close/>
                <a:moveTo>
                  <a:pt x="115" y="84"/>
                </a:moveTo>
                <a:cubicBezTo>
                  <a:pt x="102" y="100"/>
                  <a:pt x="95" y="120"/>
                  <a:pt x="93" y="144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83" y="146"/>
                  <a:pt x="83" y="146"/>
                  <a:pt x="83" y="146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85" y="124"/>
                  <a:pt x="90" y="107"/>
                  <a:pt x="98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3" y="92"/>
                  <a:pt x="89" y="92"/>
                  <a:pt x="85" y="88"/>
                </a:cubicBezTo>
                <a:cubicBezTo>
                  <a:pt x="82" y="91"/>
                  <a:pt x="77" y="93"/>
                  <a:pt x="73" y="93"/>
                </a:cubicBezTo>
                <a:cubicBezTo>
                  <a:pt x="68" y="93"/>
                  <a:pt x="63" y="91"/>
                  <a:pt x="59" y="87"/>
                </a:cubicBezTo>
                <a:cubicBezTo>
                  <a:pt x="55" y="90"/>
                  <a:pt x="50" y="92"/>
                  <a:pt x="45" y="92"/>
                </a:cubicBezTo>
                <a:cubicBezTo>
                  <a:pt x="57" y="114"/>
                  <a:pt x="59" y="137"/>
                  <a:pt x="59" y="143"/>
                </a:cubicBezTo>
                <a:cubicBezTo>
                  <a:pt x="60" y="146"/>
                  <a:pt x="60" y="146"/>
                  <a:pt x="6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4"/>
                  <a:pt x="50" y="144"/>
                  <a:pt x="50" y="144"/>
                </a:cubicBezTo>
                <a:cubicBezTo>
                  <a:pt x="49" y="135"/>
                  <a:pt x="46" y="107"/>
                  <a:pt x="30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9" y="83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7" y="80"/>
                  <a:pt x="28" y="77"/>
                  <a:pt x="30" y="76"/>
                </a:cubicBezTo>
                <a:cubicBezTo>
                  <a:pt x="32" y="74"/>
                  <a:pt x="35" y="75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0"/>
                  <a:pt x="42" y="82"/>
                  <a:pt x="45" y="82"/>
                </a:cubicBezTo>
                <a:cubicBezTo>
                  <a:pt x="48" y="82"/>
                  <a:pt x="52" y="81"/>
                  <a:pt x="56" y="77"/>
                </a:cubicBezTo>
                <a:cubicBezTo>
                  <a:pt x="57" y="76"/>
                  <a:pt x="58" y="75"/>
                  <a:pt x="60" y="75"/>
                </a:cubicBezTo>
                <a:cubicBezTo>
                  <a:pt x="61" y="76"/>
                  <a:pt x="62" y="76"/>
                  <a:pt x="63" y="77"/>
                </a:cubicBezTo>
                <a:cubicBezTo>
                  <a:pt x="67" y="81"/>
                  <a:pt x="70" y="83"/>
                  <a:pt x="73" y="83"/>
                </a:cubicBezTo>
                <a:cubicBezTo>
                  <a:pt x="77" y="83"/>
                  <a:pt x="80" y="80"/>
                  <a:pt x="82" y="78"/>
                </a:cubicBezTo>
                <a:cubicBezTo>
                  <a:pt x="83" y="77"/>
                  <a:pt x="84" y="76"/>
                  <a:pt x="86" y="76"/>
                </a:cubicBezTo>
                <a:cubicBezTo>
                  <a:pt x="87" y="76"/>
                  <a:pt x="89" y="77"/>
                  <a:pt x="90" y="78"/>
                </a:cubicBezTo>
                <a:cubicBezTo>
                  <a:pt x="91" y="80"/>
                  <a:pt x="93" y="83"/>
                  <a:pt x="97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101" y="83"/>
                  <a:pt x="104" y="81"/>
                  <a:pt x="107" y="78"/>
                </a:cubicBezTo>
                <a:cubicBezTo>
                  <a:pt x="109" y="76"/>
                  <a:pt x="112" y="75"/>
                  <a:pt x="114" y="77"/>
                </a:cubicBezTo>
                <a:cubicBezTo>
                  <a:pt x="116" y="79"/>
                  <a:pt x="116" y="82"/>
                  <a:pt x="115" y="84"/>
                </a:cubicBez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6907469" y="6281311"/>
            <a:ext cx="252884" cy="294868"/>
            <a:chOff x="944563" y="3860794"/>
            <a:chExt cx="392112" cy="457207"/>
          </a:xfrm>
          <a:solidFill>
            <a:schemeClr val="bg1">
              <a:alpha val="86000"/>
            </a:schemeClr>
          </a:solidFill>
        </p:grpSpPr>
        <p:sp>
          <p:nvSpPr>
            <p:cNvPr id="57" name="Freeform 12"/>
            <p:cNvSpPr/>
            <p:nvPr/>
          </p:nvSpPr>
          <p:spPr bwMode="auto">
            <a:xfrm>
              <a:off x="1065213" y="3990974"/>
              <a:ext cx="146051" cy="33339"/>
            </a:xfrm>
            <a:custGeom>
              <a:avLst/>
              <a:gdLst>
                <a:gd name="T0" fmla="*/ 11 w 109"/>
                <a:gd name="T1" fmla="*/ 0 h 25"/>
                <a:gd name="T2" fmla="*/ 0 w 109"/>
                <a:gd name="T3" fmla="*/ 10 h 25"/>
                <a:gd name="T4" fmla="*/ 10 w 109"/>
                <a:gd name="T5" fmla="*/ 20 h 25"/>
                <a:gd name="T6" fmla="*/ 98 w 109"/>
                <a:gd name="T7" fmla="*/ 25 h 25"/>
                <a:gd name="T8" fmla="*/ 108 w 109"/>
                <a:gd name="T9" fmla="*/ 16 h 25"/>
                <a:gd name="T10" fmla="*/ 99 w 109"/>
                <a:gd name="T11" fmla="*/ 5 h 25"/>
                <a:gd name="T12" fmla="*/ 11 w 10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">
                  <a:moveTo>
                    <a:pt x="11" y="0"/>
                  </a:moveTo>
                  <a:cubicBezTo>
                    <a:pt x="5" y="0"/>
                    <a:pt x="1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103" y="25"/>
                    <a:pt x="108" y="21"/>
                    <a:pt x="108" y="16"/>
                  </a:cubicBezTo>
                  <a:cubicBezTo>
                    <a:pt x="109" y="10"/>
                    <a:pt x="104" y="6"/>
                    <a:pt x="99" y="5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1063625" y="3860794"/>
              <a:ext cx="141287" cy="125413"/>
            </a:xfrm>
            <a:custGeom>
              <a:avLst/>
              <a:gdLst>
                <a:gd name="T0" fmla="*/ 75 w 89"/>
                <a:gd name="T1" fmla="*/ 79 h 79"/>
                <a:gd name="T2" fmla="*/ 89 w 89"/>
                <a:gd name="T3" fmla="*/ 36 h 79"/>
                <a:gd name="T4" fmla="*/ 63 w 89"/>
                <a:gd name="T5" fmla="*/ 20 h 79"/>
                <a:gd name="T6" fmla="*/ 57 w 89"/>
                <a:gd name="T7" fmla="*/ 57 h 79"/>
                <a:gd name="T8" fmla="*/ 56 w 89"/>
                <a:gd name="T9" fmla="*/ 10 h 79"/>
                <a:gd name="T10" fmla="*/ 42 w 89"/>
                <a:gd name="T11" fmla="*/ 9 h 79"/>
                <a:gd name="T12" fmla="*/ 44 w 89"/>
                <a:gd name="T13" fmla="*/ 53 h 79"/>
                <a:gd name="T14" fmla="*/ 29 w 89"/>
                <a:gd name="T15" fmla="*/ 0 h 79"/>
                <a:gd name="T16" fmla="*/ 0 w 89"/>
                <a:gd name="T17" fmla="*/ 9 h 79"/>
                <a:gd name="T18" fmla="*/ 23 w 89"/>
                <a:gd name="T19" fmla="*/ 73 h 79"/>
                <a:gd name="T20" fmla="*/ 75 w 89"/>
                <a:gd name="T2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79">
                  <a:moveTo>
                    <a:pt x="75" y="79"/>
                  </a:moveTo>
                  <a:lnTo>
                    <a:pt x="89" y="36"/>
                  </a:lnTo>
                  <a:lnTo>
                    <a:pt x="63" y="20"/>
                  </a:lnTo>
                  <a:lnTo>
                    <a:pt x="57" y="57"/>
                  </a:lnTo>
                  <a:lnTo>
                    <a:pt x="56" y="10"/>
                  </a:lnTo>
                  <a:lnTo>
                    <a:pt x="42" y="9"/>
                  </a:lnTo>
                  <a:lnTo>
                    <a:pt x="44" y="53"/>
                  </a:lnTo>
                  <a:lnTo>
                    <a:pt x="29" y="0"/>
                  </a:lnTo>
                  <a:lnTo>
                    <a:pt x="0" y="9"/>
                  </a:lnTo>
                  <a:lnTo>
                    <a:pt x="23" y="73"/>
                  </a:lnTo>
                  <a:lnTo>
                    <a:pt x="75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9" name="Freeform 14"/>
            <p:cNvSpPr>
              <a:spLocks noEditPoints="1"/>
            </p:cNvSpPr>
            <p:nvPr/>
          </p:nvSpPr>
          <p:spPr bwMode="auto">
            <a:xfrm>
              <a:off x="944563" y="4030664"/>
              <a:ext cx="392112" cy="287337"/>
            </a:xfrm>
            <a:custGeom>
              <a:avLst/>
              <a:gdLst>
                <a:gd name="T0" fmla="*/ 285 w 294"/>
                <a:gd name="T1" fmla="*/ 204 h 215"/>
                <a:gd name="T2" fmla="*/ 261 w 294"/>
                <a:gd name="T3" fmla="*/ 190 h 215"/>
                <a:gd name="T4" fmla="*/ 266 w 294"/>
                <a:gd name="T5" fmla="*/ 153 h 215"/>
                <a:gd name="T6" fmla="*/ 256 w 294"/>
                <a:gd name="T7" fmla="*/ 139 h 215"/>
                <a:gd name="T8" fmla="*/ 266 w 294"/>
                <a:gd name="T9" fmla="*/ 133 h 215"/>
                <a:gd name="T10" fmla="*/ 242 w 294"/>
                <a:gd name="T11" fmla="*/ 60 h 215"/>
                <a:gd name="T12" fmla="*/ 230 w 294"/>
                <a:gd name="T13" fmla="*/ 55 h 215"/>
                <a:gd name="T14" fmla="*/ 229 w 294"/>
                <a:gd name="T15" fmla="*/ 43 h 215"/>
                <a:gd name="T16" fmla="*/ 187 w 294"/>
                <a:gd name="T17" fmla="*/ 4 h 215"/>
                <a:gd name="T18" fmla="*/ 99 w 294"/>
                <a:gd name="T19" fmla="*/ 0 h 215"/>
                <a:gd name="T20" fmla="*/ 46 w 294"/>
                <a:gd name="T21" fmla="*/ 73 h 215"/>
                <a:gd name="T22" fmla="*/ 55 w 294"/>
                <a:gd name="T23" fmla="*/ 80 h 215"/>
                <a:gd name="T24" fmla="*/ 40 w 294"/>
                <a:gd name="T25" fmla="*/ 85 h 215"/>
                <a:gd name="T26" fmla="*/ 29 w 294"/>
                <a:gd name="T27" fmla="*/ 197 h 215"/>
                <a:gd name="T28" fmla="*/ 5 w 294"/>
                <a:gd name="T29" fmla="*/ 200 h 215"/>
                <a:gd name="T30" fmla="*/ 0 w 294"/>
                <a:gd name="T31" fmla="*/ 215 h 215"/>
                <a:gd name="T32" fmla="*/ 294 w 294"/>
                <a:gd name="T33" fmla="*/ 215 h 215"/>
                <a:gd name="T34" fmla="*/ 285 w 294"/>
                <a:gd name="T35" fmla="*/ 204 h 215"/>
                <a:gd name="T36" fmla="*/ 177 w 294"/>
                <a:gd name="T37" fmla="*/ 161 h 215"/>
                <a:gd name="T38" fmla="*/ 153 w 294"/>
                <a:gd name="T39" fmla="*/ 173 h 215"/>
                <a:gd name="T40" fmla="*/ 153 w 294"/>
                <a:gd name="T41" fmla="*/ 184 h 215"/>
                <a:gd name="T42" fmla="*/ 139 w 294"/>
                <a:gd name="T43" fmla="*/ 184 h 215"/>
                <a:gd name="T44" fmla="*/ 139 w 294"/>
                <a:gd name="T45" fmla="*/ 172 h 215"/>
                <a:gd name="T46" fmla="*/ 117 w 294"/>
                <a:gd name="T47" fmla="*/ 163 h 215"/>
                <a:gd name="T48" fmla="*/ 107 w 294"/>
                <a:gd name="T49" fmla="*/ 133 h 215"/>
                <a:gd name="T50" fmla="*/ 107 w 294"/>
                <a:gd name="T51" fmla="*/ 127 h 215"/>
                <a:gd name="T52" fmla="*/ 139 w 294"/>
                <a:gd name="T53" fmla="*/ 127 h 215"/>
                <a:gd name="T54" fmla="*/ 139 w 294"/>
                <a:gd name="T55" fmla="*/ 135 h 215"/>
                <a:gd name="T56" fmla="*/ 140 w 294"/>
                <a:gd name="T57" fmla="*/ 150 h 215"/>
                <a:gd name="T58" fmla="*/ 144 w 294"/>
                <a:gd name="T59" fmla="*/ 153 h 215"/>
                <a:gd name="T60" fmla="*/ 149 w 294"/>
                <a:gd name="T61" fmla="*/ 151 h 215"/>
                <a:gd name="T62" fmla="*/ 150 w 294"/>
                <a:gd name="T63" fmla="*/ 145 h 215"/>
                <a:gd name="T64" fmla="*/ 149 w 294"/>
                <a:gd name="T65" fmla="*/ 130 h 215"/>
                <a:gd name="T66" fmla="*/ 139 w 294"/>
                <a:gd name="T67" fmla="*/ 120 h 215"/>
                <a:gd name="T68" fmla="*/ 119 w 294"/>
                <a:gd name="T69" fmla="*/ 107 h 215"/>
                <a:gd name="T70" fmla="*/ 110 w 294"/>
                <a:gd name="T71" fmla="*/ 95 h 215"/>
                <a:gd name="T72" fmla="*/ 107 w 294"/>
                <a:gd name="T73" fmla="*/ 77 h 215"/>
                <a:gd name="T74" fmla="*/ 115 w 294"/>
                <a:gd name="T75" fmla="*/ 55 h 215"/>
                <a:gd name="T76" fmla="*/ 139 w 294"/>
                <a:gd name="T77" fmla="*/ 45 h 215"/>
                <a:gd name="T78" fmla="*/ 139 w 294"/>
                <a:gd name="T79" fmla="*/ 35 h 215"/>
                <a:gd name="T80" fmla="*/ 153 w 294"/>
                <a:gd name="T81" fmla="*/ 35 h 215"/>
                <a:gd name="T82" fmla="*/ 153 w 294"/>
                <a:gd name="T83" fmla="*/ 45 h 215"/>
                <a:gd name="T84" fmla="*/ 175 w 294"/>
                <a:gd name="T85" fmla="*/ 55 h 215"/>
                <a:gd name="T86" fmla="*/ 182 w 294"/>
                <a:gd name="T87" fmla="*/ 77 h 215"/>
                <a:gd name="T88" fmla="*/ 182 w 294"/>
                <a:gd name="T89" fmla="*/ 83 h 215"/>
                <a:gd name="T90" fmla="*/ 150 w 294"/>
                <a:gd name="T91" fmla="*/ 83 h 215"/>
                <a:gd name="T92" fmla="*/ 150 w 294"/>
                <a:gd name="T93" fmla="*/ 78 h 215"/>
                <a:gd name="T94" fmla="*/ 149 w 294"/>
                <a:gd name="T95" fmla="*/ 67 h 215"/>
                <a:gd name="T96" fmla="*/ 145 w 294"/>
                <a:gd name="T97" fmla="*/ 64 h 215"/>
                <a:gd name="T98" fmla="*/ 140 w 294"/>
                <a:gd name="T99" fmla="*/ 66 h 215"/>
                <a:gd name="T100" fmla="*/ 139 w 294"/>
                <a:gd name="T101" fmla="*/ 73 h 215"/>
                <a:gd name="T102" fmla="*/ 142 w 294"/>
                <a:gd name="T103" fmla="*/ 83 h 215"/>
                <a:gd name="T104" fmla="*/ 159 w 294"/>
                <a:gd name="T105" fmla="*/ 95 h 215"/>
                <a:gd name="T106" fmla="*/ 175 w 294"/>
                <a:gd name="T107" fmla="*/ 106 h 215"/>
                <a:gd name="T108" fmla="*/ 182 w 294"/>
                <a:gd name="T109" fmla="*/ 117 h 215"/>
                <a:gd name="T110" fmla="*/ 185 w 294"/>
                <a:gd name="T111" fmla="*/ 134 h 215"/>
                <a:gd name="T112" fmla="*/ 177 w 294"/>
                <a:gd name="T113" fmla="*/ 161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4" h="215">
                  <a:moveTo>
                    <a:pt x="285" y="204"/>
                  </a:moveTo>
                  <a:cubicBezTo>
                    <a:pt x="277" y="199"/>
                    <a:pt x="269" y="195"/>
                    <a:pt x="261" y="190"/>
                  </a:cubicBezTo>
                  <a:cubicBezTo>
                    <a:pt x="264" y="177"/>
                    <a:pt x="266" y="165"/>
                    <a:pt x="266" y="153"/>
                  </a:cubicBezTo>
                  <a:cubicBezTo>
                    <a:pt x="256" y="139"/>
                    <a:pt x="256" y="139"/>
                    <a:pt x="256" y="139"/>
                  </a:cubicBezTo>
                  <a:cubicBezTo>
                    <a:pt x="266" y="133"/>
                    <a:pt x="266" y="133"/>
                    <a:pt x="266" y="133"/>
                  </a:cubicBezTo>
                  <a:cubicBezTo>
                    <a:pt x="264" y="106"/>
                    <a:pt x="255" y="82"/>
                    <a:pt x="242" y="60"/>
                  </a:cubicBezTo>
                  <a:cubicBezTo>
                    <a:pt x="230" y="55"/>
                    <a:pt x="230" y="55"/>
                    <a:pt x="230" y="55"/>
                  </a:cubicBezTo>
                  <a:cubicBezTo>
                    <a:pt x="229" y="43"/>
                    <a:pt x="229" y="43"/>
                    <a:pt x="229" y="43"/>
                  </a:cubicBezTo>
                  <a:cubicBezTo>
                    <a:pt x="217" y="29"/>
                    <a:pt x="203" y="16"/>
                    <a:pt x="187" y="4"/>
                  </a:cubicBezTo>
                  <a:cubicBezTo>
                    <a:pt x="158" y="3"/>
                    <a:pt x="129" y="1"/>
                    <a:pt x="99" y="0"/>
                  </a:cubicBezTo>
                  <a:cubicBezTo>
                    <a:pt x="78" y="24"/>
                    <a:pt x="60" y="48"/>
                    <a:pt x="46" y="73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24" y="121"/>
                    <a:pt x="18" y="158"/>
                    <a:pt x="29" y="197"/>
                  </a:cubicBezTo>
                  <a:cubicBezTo>
                    <a:pt x="21" y="198"/>
                    <a:pt x="13" y="199"/>
                    <a:pt x="5" y="200"/>
                  </a:cubicBezTo>
                  <a:cubicBezTo>
                    <a:pt x="3" y="205"/>
                    <a:pt x="2" y="210"/>
                    <a:pt x="0" y="215"/>
                  </a:cubicBezTo>
                  <a:cubicBezTo>
                    <a:pt x="98" y="215"/>
                    <a:pt x="196" y="215"/>
                    <a:pt x="294" y="215"/>
                  </a:cubicBezTo>
                  <a:cubicBezTo>
                    <a:pt x="291" y="211"/>
                    <a:pt x="288" y="207"/>
                    <a:pt x="285" y="204"/>
                  </a:cubicBezTo>
                  <a:close/>
                  <a:moveTo>
                    <a:pt x="177" y="161"/>
                  </a:moveTo>
                  <a:cubicBezTo>
                    <a:pt x="172" y="167"/>
                    <a:pt x="164" y="171"/>
                    <a:pt x="153" y="173"/>
                  </a:cubicBezTo>
                  <a:cubicBezTo>
                    <a:pt x="153" y="184"/>
                    <a:pt x="153" y="184"/>
                    <a:pt x="153" y="184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39" y="172"/>
                    <a:pt x="139" y="172"/>
                    <a:pt x="139" y="172"/>
                  </a:cubicBezTo>
                  <a:cubicBezTo>
                    <a:pt x="130" y="171"/>
                    <a:pt x="123" y="168"/>
                    <a:pt x="117" y="163"/>
                  </a:cubicBezTo>
                  <a:cubicBezTo>
                    <a:pt x="110" y="157"/>
                    <a:pt x="107" y="147"/>
                    <a:pt x="107" y="133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39" y="127"/>
                    <a:pt x="139" y="127"/>
                    <a:pt x="139" y="127"/>
                  </a:cubicBezTo>
                  <a:cubicBezTo>
                    <a:pt x="139" y="135"/>
                    <a:pt x="139" y="135"/>
                    <a:pt x="139" y="135"/>
                  </a:cubicBezTo>
                  <a:cubicBezTo>
                    <a:pt x="139" y="143"/>
                    <a:pt x="139" y="148"/>
                    <a:pt x="140" y="150"/>
                  </a:cubicBezTo>
                  <a:cubicBezTo>
                    <a:pt x="140" y="152"/>
                    <a:pt x="142" y="153"/>
                    <a:pt x="144" y="153"/>
                  </a:cubicBezTo>
                  <a:cubicBezTo>
                    <a:pt x="146" y="153"/>
                    <a:pt x="148" y="153"/>
                    <a:pt x="149" y="151"/>
                  </a:cubicBezTo>
                  <a:cubicBezTo>
                    <a:pt x="150" y="150"/>
                    <a:pt x="150" y="148"/>
                    <a:pt x="150" y="145"/>
                  </a:cubicBezTo>
                  <a:cubicBezTo>
                    <a:pt x="150" y="138"/>
                    <a:pt x="150" y="133"/>
                    <a:pt x="149" y="130"/>
                  </a:cubicBezTo>
                  <a:cubicBezTo>
                    <a:pt x="148" y="127"/>
                    <a:pt x="145" y="123"/>
                    <a:pt x="139" y="120"/>
                  </a:cubicBezTo>
                  <a:cubicBezTo>
                    <a:pt x="129" y="114"/>
                    <a:pt x="123" y="109"/>
                    <a:pt x="119" y="107"/>
                  </a:cubicBezTo>
                  <a:cubicBezTo>
                    <a:pt x="116" y="104"/>
                    <a:pt x="113" y="100"/>
                    <a:pt x="110" y="95"/>
                  </a:cubicBezTo>
                  <a:cubicBezTo>
                    <a:pt x="108" y="90"/>
                    <a:pt x="107" y="84"/>
                    <a:pt x="107" y="77"/>
                  </a:cubicBezTo>
                  <a:cubicBezTo>
                    <a:pt x="107" y="68"/>
                    <a:pt x="109" y="61"/>
                    <a:pt x="115" y="55"/>
                  </a:cubicBezTo>
                  <a:cubicBezTo>
                    <a:pt x="120" y="50"/>
                    <a:pt x="128" y="47"/>
                    <a:pt x="139" y="4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63" y="47"/>
                    <a:pt x="170" y="50"/>
                    <a:pt x="175" y="55"/>
                  </a:cubicBezTo>
                  <a:cubicBezTo>
                    <a:pt x="180" y="60"/>
                    <a:pt x="182" y="68"/>
                    <a:pt x="182" y="77"/>
                  </a:cubicBezTo>
                  <a:cubicBezTo>
                    <a:pt x="182" y="78"/>
                    <a:pt x="182" y="80"/>
                    <a:pt x="182" y="83"/>
                  </a:cubicBezTo>
                  <a:cubicBezTo>
                    <a:pt x="150" y="83"/>
                    <a:pt x="150" y="83"/>
                    <a:pt x="150" y="83"/>
                  </a:cubicBezTo>
                  <a:cubicBezTo>
                    <a:pt x="150" y="78"/>
                    <a:pt x="150" y="78"/>
                    <a:pt x="150" y="78"/>
                  </a:cubicBezTo>
                  <a:cubicBezTo>
                    <a:pt x="150" y="72"/>
                    <a:pt x="150" y="68"/>
                    <a:pt x="149" y="67"/>
                  </a:cubicBezTo>
                  <a:cubicBezTo>
                    <a:pt x="149" y="65"/>
                    <a:pt x="147" y="64"/>
                    <a:pt x="145" y="64"/>
                  </a:cubicBezTo>
                  <a:cubicBezTo>
                    <a:pt x="143" y="64"/>
                    <a:pt x="141" y="65"/>
                    <a:pt x="140" y="66"/>
                  </a:cubicBezTo>
                  <a:cubicBezTo>
                    <a:pt x="139" y="68"/>
                    <a:pt x="139" y="70"/>
                    <a:pt x="139" y="73"/>
                  </a:cubicBezTo>
                  <a:cubicBezTo>
                    <a:pt x="139" y="78"/>
                    <a:pt x="140" y="81"/>
                    <a:pt x="142" y="83"/>
                  </a:cubicBezTo>
                  <a:cubicBezTo>
                    <a:pt x="144" y="85"/>
                    <a:pt x="149" y="89"/>
                    <a:pt x="159" y="95"/>
                  </a:cubicBezTo>
                  <a:cubicBezTo>
                    <a:pt x="167" y="100"/>
                    <a:pt x="172" y="103"/>
                    <a:pt x="175" y="106"/>
                  </a:cubicBezTo>
                  <a:cubicBezTo>
                    <a:pt x="178" y="109"/>
                    <a:pt x="180" y="112"/>
                    <a:pt x="182" y="117"/>
                  </a:cubicBezTo>
                  <a:cubicBezTo>
                    <a:pt x="184" y="122"/>
                    <a:pt x="185" y="127"/>
                    <a:pt x="185" y="134"/>
                  </a:cubicBezTo>
                  <a:cubicBezTo>
                    <a:pt x="185" y="146"/>
                    <a:pt x="183" y="154"/>
                    <a:pt x="177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0" name="Freeform 15"/>
          <p:cNvSpPr>
            <a:spLocks noEditPoints="1"/>
          </p:cNvSpPr>
          <p:nvPr/>
        </p:nvSpPr>
        <p:spPr bwMode="auto">
          <a:xfrm>
            <a:off x="4986487" y="6305805"/>
            <a:ext cx="307082" cy="245880"/>
          </a:xfrm>
          <a:custGeom>
            <a:avLst/>
            <a:gdLst>
              <a:gd name="T0" fmla="*/ 93 w 341"/>
              <a:gd name="T1" fmla="*/ 57 h 272"/>
              <a:gd name="T2" fmla="*/ 318 w 341"/>
              <a:gd name="T3" fmla="*/ 57 h 272"/>
              <a:gd name="T4" fmla="*/ 327 w 341"/>
              <a:gd name="T5" fmla="*/ 59 h 272"/>
              <a:gd name="T6" fmla="*/ 205 w 341"/>
              <a:gd name="T7" fmla="*/ 152 h 272"/>
              <a:gd name="T8" fmla="*/ 82 w 341"/>
              <a:gd name="T9" fmla="*/ 60 h 272"/>
              <a:gd name="T10" fmla="*/ 93 w 341"/>
              <a:gd name="T11" fmla="*/ 57 h 272"/>
              <a:gd name="T12" fmla="*/ 51 w 341"/>
              <a:gd name="T13" fmla="*/ 131 h 272"/>
              <a:gd name="T14" fmla="*/ 58 w 341"/>
              <a:gd name="T15" fmla="*/ 153 h 272"/>
              <a:gd name="T16" fmla="*/ 70 w 341"/>
              <a:gd name="T17" fmla="*/ 153 h 272"/>
              <a:gd name="T18" fmla="*/ 70 w 341"/>
              <a:gd name="T19" fmla="*/ 185 h 272"/>
              <a:gd name="T20" fmla="*/ 0 w 341"/>
              <a:gd name="T21" fmla="*/ 185 h 272"/>
              <a:gd name="T22" fmla="*/ 7 w 341"/>
              <a:gd name="T23" fmla="*/ 207 h 272"/>
              <a:gd name="T24" fmla="*/ 70 w 341"/>
              <a:gd name="T25" fmla="*/ 207 h 272"/>
              <a:gd name="T26" fmla="*/ 71 w 341"/>
              <a:gd name="T27" fmla="*/ 214 h 272"/>
              <a:gd name="T28" fmla="*/ 163 w 341"/>
              <a:gd name="T29" fmla="*/ 147 h 272"/>
              <a:gd name="T30" fmla="*/ 70 w 341"/>
              <a:gd name="T31" fmla="*/ 78 h 272"/>
              <a:gd name="T32" fmla="*/ 70 w 341"/>
              <a:gd name="T33" fmla="*/ 80 h 272"/>
              <a:gd name="T34" fmla="*/ 70 w 341"/>
              <a:gd name="T35" fmla="*/ 131 h 272"/>
              <a:gd name="T36" fmla="*/ 51 w 341"/>
              <a:gd name="T37" fmla="*/ 131 h 272"/>
              <a:gd name="T38" fmla="*/ 46 w 341"/>
              <a:gd name="T39" fmla="*/ 250 h 272"/>
              <a:gd name="T40" fmla="*/ 198 w 341"/>
              <a:gd name="T41" fmla="*/ 250 h 272"/>
              <a:gd name="T42" fmla="*/ 203 w 341"/>
              <a:gd name="T43" fmla="*/ 272 h 272"/>
              <a:gd name="T44" fmla="*/ 51 w 341"/>
              <a:gd name="T45" fmla="*/ 272 h 272"/>
              <a:gd name="T46" fmla="*/ 46 w 341"/>
              <a:gd name="T47" fmla="*/ 250 h 272"/>
              <a:gd name="T48" fmla="*/ 111 w 341"/>
              <a:gd name="T49" fmla="*/ 0 h 272"/>
              <a:gd name="T50" fmla="*/ 264 w 341"/>
              <a:gd name="T51" fmla="*/ 0 h 272"/>
              <a:gd name="T52" fmla="*/ 269 w 341"/>
              <a:gd name="T53" fmla="*/ 21 h 272"/>
              <a:gd name="T54" fmla="*/ 198 w 341"/>
              <a:gd name="T55" fmla="*/ 21 h 272"/>
              <a:gd name="T56" fmla="*/ 203 w 341"/>
              <a:gd name="T57" fmla="*/ 41 h 272"/>
              <a:gd name="T58" fmla="*/ 29 w 341"/>
              <a:gd name="T59" fmla="*/ 41 h 272"/>
              <a:gd name="T60" fmla="*/ 23 w 341"/>
              <a:gd name="T61" fmla="*/ 17 h 272"/>
              <a:gd name="T62" fmla="*/ 115 w 341"/>
              <a:gd name="T63" fmla="*/ 17 h 272"/>
              <a:gd name="T64" fmla="*/ 111 w 341"/>
              <a:gd name="T65" fmla="*/ 0 h 272"/>
              <a:gd name="T66" fmla="*/ 341 w 341"/>
              <a:gd name="T67" fmla="*/ 75 h 272"/>
              <a:gd name="T68" fmla="*/ 249 w 341"/>
              <a:gd name="T69" fmla="*/ 146 h 272"/>
              <a:gd name="T70" fmla="*/ 340 w 341"/>
              <a:gd name="T71" fmla="*/ 213 h 272"/>
              <a:gd name="T72" fmla="*/ 341 w 341"/>
              <a:gd name="T73" fmla="*/ 206 h 272"/>
              <a:gd name="T74" fmla="*/ 341 w 341"/>
              <a:gd name="T75" fmla="*/ 80 h 272"/>
              <a:gd name="T76" fmla="*/ 341 w 341"/>
              <a:gd name="T77" fmla="*/ 75 h 272"/>
              <a:gd name="T78" fmla="*/ 325 w 341"/>
              <a:gd name="T79" fmla="*/ 228 h 272"/>
              <a:gd name="T80" fmla="*/ 318 w 341"/>
              <a:gd name="T81" fmla="*/ 229 h 272"/>
              <a:gd name="T82" fmla="*/ 93 w 341"/>
              <a:gd name="T83" fmla="*/ 229 h 272"/>
              <a:gd name="T84" fmla="*/ 88 w 341"/>
              <a:gd name="T85" fmla="*/ 229 h 272"/>
              <a:gd name="T86" fmla="*/ 181 w 341"/>
              <a:gd name="T87" fmla="*/ 161 h 272"/>
              <a:gd name="T88" fmla="*/ 199 w 341"/>
              <a:gd name="T89" fmla="*/ 174 h 272"/>
              <a:gd name="T90" fmla="*/ 206 w 341"/>
              <a:gd name="T91" fmla="*/ 179 h 272"/>
              <a:gd name="T92" fmla="*/ 212 w 341"/>
              <a:gd name="T93" fmla="*/ 174 h 272"/>
              <a:gd name="T94" fmla="*/ 231 w 341"/>
              <a:gd name="T95" fmla="*/ 160 h 272"/>
              <a:gd name="T96" fmla="*/ 325 w 341"/>
              <a:gd name="T97" fmla="*/ 22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1" h="272">
                <a:moveTo>
                  <a:pt x="93" y="57"/>
                </a:moveTo>
                <a:cubicBezTo>
                  <a:pt x="318" y="57"/>
                  <a:pt x="318" y="57"/>
                  <a:pt x="318" y="57"/>
                </a:cubicBezTo>
                <a:cubicBezTo>
                  <a:pt x="321" y="57"/>
                  <a:pt x="324" y="58"/>
                  <a:pt x="327" y="59"/>
                </a:cubicBezTo>
                <a:cubicBezTo>
                  <a:pt x="205" y="152"/>
                  <a:pt x="205" y="152"/>
                  <a:pt x="205" y="152"/>
                </a:cubicBezTo>
                <a:cubicBezTo>
                  <a:pt x="82" y="60"/>
                  <a:pt x="82" y="60"/>
                  <a:pt x="82" y="60"/>
                </a:cubicBezTo>
                <a:cubicBezTo>
                  <a:pt x="85" y="58"/>
                  <a:pt x="89" y="57"/>
                  <a:pt x="93" y="57"/>
                </a:cubicBezTo>
                <a:close/>
                <a:moveTo>
                  <a:pt x="51" y="131"/>
                </a:moveTo>
                <a:cubicBezTo>
                  <a:pt x="58" y="153"/>
                  <a:pt x="58" y="153"/>
                  <a:pt x="58" y="153"/>
                </a:cubicBezTo>
                <a:cubicBezTo>
                  <a:pt x="70" y="153"/>
                  <a:pt x="70" y="153"/>
                  <a:pt x="70" y="153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0" y="185"/>
                  <a:pt x="0" y="185"/>
                  <a:pt x="0" y="185"/>
                </a:cubicBezTo>
                <a:cubicBezTo>
                  <a:pt x="7" y="207"/>
                  <a:pt x="7" y="207"/>
                  <a:pt x="7" y="207"/>
                </a:cubicBezTo>
                <a:cubicBezTo>
                  <a:pt x="70" y="207"/>
                  <a:pt x="70" y="207"/>
                  <a:pt x="70" y="207"/>
                </a:cubicBezTo>
                <a:cubicBezTo>
                  <a:pt x="70" y="209"/>
                  <a:pt x="70" y="212"/>
                  <a:pt x="71" y="214"/>
                </a:cubicBezTo>
                <a:cubicBezTo>
                  <a:pt x="163" y="147"/>
                  <a:pt x="163" y="147"/>
                  <a:pt x="163" y="147"/>
                </a:cubicBezTo>
                <a:cubicBezTo>
                  <a:pt x="70" y="78"/>
                  <a:pt x="70" y="78"/>
                  <a:pt x="70" y="78"/>
                </a:cubicBezTo>
                <a:cubicBezTo>
                  <a:pt x="70" y="78"/>
                  <a:pt x="70" y="79"/>
                  <a:pt x="70" y="80"/>
                </a:cubicBezTo>
                <a:cubicBezTo>
                  <a:pt x="70" y="131"/>
                  <a:pt x="70" y="131"/>
                  <a:pt x="70" y="131"/>
                </a:cubicBezTo>
                <a:cubicBezTo>
                  <a:pt x="51" y="131"/>
                  <a:pt x="51" y="131"/>
                  <a:pt x="51" y="131"/>
                </a:cubicBezTo>
                <a:close/>
                <a:moveTo>
                  <a:pt x="46" y="250"/>
                </a:moveTo>
                <a:cubicBezTo>
                  <a:pt x="198" y="250"/>
                  <a:pt x="198" y="250"/>
                  <a:pt x="198" y="250"/>
                </a:cubicBezTo>
                <a:cubicBezTo>
                  <a:pt x="203" y="272"/>
                  <a:pt x="203" y="272"/>
                  <a:pt x="203" y="272"/>
                </a:cubicBezTo>
                <a:cubicBezTo>
                  <a:pt x="51" y="272"/>
                  <a:pt x="51" y="272"/>
                  <a:pt x="51" y="272"/>
                </a:cubicBezTo>
                <a:cubicBezTo>
                  <a:pt x="46" y="250"/>
                  <a:pt x="46" y="250"/>
                  <a:pt x="46" y="250"/>
                </a:cubicBezTo>
                <a:close/>
                <a:moveTo>
                  <a:pt x="111" y="0"/>
                </a:moveTo>
                <a:cubicBezTo>
                  <a:pt x="264" y="0"/>
                  <a:pt x="264" y="0"/>
                  <a:pt x="264" y="0"/>
                </a:cubicBezTo>
                <a:cubicBezTo>
                  <a:pt x="269" y="21"/>
                  <a:pt x="269" y="21"/>
                  <a:pt x="269" y="21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03" y="41"/>
                  <a:pt x="203" y="41"/>
                  <a:pt x="203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3" y="17"/>
                  <a:pt x="23" y="17"/>
                  <a:pt x="23" y="17"/>
                </a:cubicBezTo>
                <a:cubicBezTo>
                  <a:pt x="115" y="17"/>
                  <a:pt x="115" y="17"/>
                  <a:pt x="115" y="17"/>
                </a:cubicBezTo>
                <a:cubicBezTo>
                  <a:pt x="111" y="0"/>
                  <a:pt x="111" y="0"/>
                  <a:pt x="111" y="0"/>
                </a:cubicBezTo>
                <a:close/>
                <a:moveTo>
                  <a:pt x="341" y="75"/>
                </a:moveTo>
                <a:cubicBezTo>
                  <a:pt x="249" y="146"/>
                  <a:pt x="249" y="146"/>
                  <a:pt x="249" y="146"/>
                </a:cubicBezTo>
                <a:cubicBezTo>
                  <a:pt x="340" y="213"/>
                  <a:pt x="340" y="213"/>
                  <a:pt x="340" y="213"/>
                </a:cubicBezTo>
                <a:cubicBezTo>
                  <a:pt x="341" y="211"/>
                  <a:pt x="341" y="209"/>
                  <a:pt x="341" y="206"/>
                </a:cubicBezTo>
                <a:cubicBezTo>
                  <a:pt x="341" y="80"/>
                  <a:pt x="341" y="80"/>
                  <a:pt x="341" y="80"/>
                </a:cubicBezTo>
                <a:cubicBezTo>
                  <a:pt x="341" y="78"/>
                  <a:pt x="341" y="77"/>
                  <a:pt x="341" y="75"/>
                </a:cubicBezTo>
                <a:close/>
                <a:moveTo>
                  <a:pt x="325" y="228"/>
                </a:moveTo>
                <a:cubicBezTo>
                  <a:pt x="323" y="229"/>
                  <a:pt x="321" y="229"/>
                  <a:pt x="318" y="229"/>
                </a:cubicBezTo>
                <a:cubicBezTo>
                  <a:pt x="93" y="229"/>
                  <a:pt x="93" y="229"/>
                  <a:pt x="93" y="229"/>
                </a:cubicBezTo>
                <a:cubicBezTo>
                  <a:pt x="91" y="229"/>
                  <a:pt x="90" y="229"/>
                  <a:pt x="88" y="229"/>
                </a:cubicBezTo>
                <a:cubicBezTo>
                  <a:pt x="181" y="161"/>
                  <a:pt x="181" y="161"/>
                  <a:pt x="181" y="161"/>
                </a:cubicBezTo>
                <a:cubicBezTo>
                  <a:pt x="199" y="174"/>
                  <a:pt x="199" y="174"/>
                  <a:pt x="199" y="174"/>
                </a:cubicBezTo>
                <a:cubicBezTo>
                  <a:pt x="206" y="179"/>
                  <a:pt x="206" y="179"/>
                  <a:pt x="206" y="179"/>
                </a:cubicBezTo>
                <a:cubicBezTo>
                  <a:pt x="212" y="174"/>
                  <a:pt x="212" y="174"/>
                  <a:pt x="212" y="174"/>
                </a:cubicBezTo>
                <a:cubicBezTo>
                  <a:pt x="231" y="160"/>
                  <a:pt x="231" y="160"/>
                  <a:pt x="231" y="160"/>
                </a:cubicBezTo>
                <a:lnTo>
                  <a:pt x="325" y="228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Freeform 17"/>
          <p:cNvSpPr>
            <a:spLocks noEditPoints="1"/>
          </p:cNvSpPr>
          <p:nvPr/>
        </p:nvSpPr>
        <p:spPr bwMode="auto">
          <a:xfrm>
            <a:off x="6261317" y="6299083"/>
            <a:ext cx="310132" cy="259324"/>
          </a:xfrm>
          <a:custGeom>
            <a:avLst/>
            <a:gdLst>
              <a:gd name="T0" fmla="*/ 80 w 349"/>
              <a:gd name="T1" fmla="*/ 247 h 290"/>
              <a:gd name="T2" fmla="*/ 111 w 349"/>
              <a:gd name="T3" fmla="*/ 247 h 290"/>
              <a:gd name="T4" fmla="*/ 111 w 349"/>
              <a:gd name="T5" fmla="*/ 232 h 290"/>
              <a:gd name="T6" fmla="*/ 153 w 349"/>
              <a:gd name="T7" fmla="*/ 232 h 290"/>
              <a:gd name="T8" fmla="*/ 153 w 349"/>
              <a:gd name="T9" fmla="*/ 44 h 290"/>
              <a:gd name="T10" fmla="*/ 76 w 349"/>
              <a:gd name="T11" fmla="*/ 61 h 290"/>
              <a:gd name="T12" fmla="*/ 78 w 349"/>
              <a:gd name="T13" fmla="*/ 69 h 290"/>
              <a:gd name="T14" fmla="*/ 76 w 349"/>
              <a:gd name="T15" fmla="*/ 77 h 290"/>
              <a:gd name="T16" fmla="*/ 121 w 349"/>
              <a:gd name="T17" fmla="*/ 155 h 290"/>
              <a:gd name="T18" fmla="*/ 125 w 349"/>
              <a:gd name="T19" fmla="*/ 155 h 290"/>
              <a:gd name="T20" fmla="*/ 2 w 349"/>
              <a:gd name="T21" fmla="*/ 155 h 290"/>
              <a:gd name="T22" fmla="*/ 6 w 349"/>
              <a:gd name="T23" fmla="*/ 155 h 290"/>
              <a:gd name="T24" fmla="*/ 6 w 349"/>
              <a:gd name="T25" fmla="*/ 155 h 290"/>
              <a:gd name="T26" fmla="*/ 52 w 349"/>
              <a:gd name="T27" fmla="*/ 77 h 290"/>
              <a:gd name="T28" fmla="*/ 50 w 349"/>
              <a:gd name="T29" fmla="*/ 69 h 290"/>
              <a:gd name="T30" fmla="*/ 62 w 349"/>
              <a:gd name="T31" fmla="*/ 55 h 290"/>
              <a:gd name="T32" fmla="*/ 62 w 349"/>
              <a:gd name="T33" fmla="*/ 51 h 290"/>
              <a:gd name="T34" fmla="*/ 155 w 349"/>
              <a:gd name="T35" fmla="*/ 17 h 290"/>
              <a:gd name="T36" fmla="*/ 170 w 349"/>
              <a:gd name="T37" fmla="*/ 2 h 290"/>
              <a:gd name="T38" fmla="*/ 190 w 349"/>
              <a:gd name="T39" fmla="*/ 9 h 290"/>
              <a:gd name="T40" fmla="*/ 288 w 349"/>
              <a:gd name="T41" fmla="*/ 1 h 290"/>
              <a:gd name="T42" fmla="*/ 290 w 349"/>
              <a:gd name="T43" fmla="*/ 4 h 290"/>
              <a:gd name="T44" fmla="*/ 302 w 349"/>
              <a:gd name="T45" fmla="*/ 18 h 290"/>
              <a:gd name="T46" fmla="*/ 300 w 349"/>
              <a:gd name="T47" fmla="*/ 26 h 290"/>
              <a:gd name="T48" fmla="*/ 344 w 349"/>
              <a:gd name="T49" fmla="*/ 104 h 290"/>
              <a:gd name="T50" fmla="*/ 349 w 349"/>
              <a:gd name="T51" fmla="*/ 104 h 290"/>
              <a:gd name="T52" fmla="*/ 226 w 349"/>
              <a:gd name="T53" fmla="*/ 104 h 290"/>
              <a:gd name="T54" fmla="*/ 230 w 349"/>
              <a:gd name="T55" fmla="*/ 104 h 290"/>
              <a:gd name="T56" fmla="*/ 230 w 349"/>
              <a:gd name="T57" fmla="*/ 104 h 290"/>
              <a:gd name="T58" fmla="*/ 276 w 349"/>
              <a:gd name="T59" fmla="*/ 26 h 290"/>
              <a:gd name="T60" fmla="*/ 273 w 349"/>
              <a:gd name="T61" fmla="*/ 18 h 290"/>
              <a:gd name="T62" fmla="*/ 274 w 349"/>
              <a:gd name="T63" fmla="*/ 17 h 290"/>
              <a:gd name="T64" fmla="*/ 196 w 349"/>
              <a:gd name="T65" fmla="*/ 34 h 290"/>
              <a:gd name="T66" fmla="*/ 196 w 349"/>
              <a:gd name="T67" fmla="*/ 232 h 290"/>
              <a:gd name="T68" fmla="*/ 235 w 349"/>
              <a:gd name="T69" fmla="*/ 232 h 290"/>
              <a:gd name="T70" fmla="*/ 235 w 349"/>
              <a:gd name="T71" fmla="*/ 247 h 290"/>
              <a:gd name="T72" fmla="*/ 265 w 349"/>
              <a:gd name="T73" fmla="*/ 247 h 290"/>
              <a:gd name="T74" fmla="*/ 265 w 349"/>
              <a:gd name="T75" fmla="*/ 290 h 290"/>
              <a:gd name="T76" fmla="*/ 80 w 349"/>
              <a:gd name="T77" fmla="*/ 290 h 290"/>
              <a:gd name="T78" fmla="*/ 80 w 349"/>
              <a:gd name="T79" fmla="*/ 247 h 290"/>
              <a:gd name="T80" fmla="*/ 292 w 349"/>
              <a:gd name="T81" fmla="*/ 32 h 290"/>
              <a:gd name="T82" fmla="*/ 288 w 349"/>
              <a:gd name="T83" fmla="*/ 33 h 290"/>
              <a:gd name="T84" fmla="*/ 284 w 349"/>
              <a:gd name="T85" fmla="*/ 32 h 290"/>
              <a:gd name="T86" fmla="*/ 241 w 349"/>
              <a:gd name="T87" fmla="*/ 104 h 290"/>
              <a:gd name="T88" fmla="*/ 333 w 349"/>
              <a:gd name="T89" fmla="*/ 104 h 290"/>
              <a:gd name="T90" fmla="*/ 292 w 349"/>
              <a:gd name="T91" fmla="*/ 32 h 290"/>
              <a:gd name="T92" fmla="*/ 68 w 349"/>
              <a:gd name="T93" fmla="*/ 83 h 290"/>
              <a:gd name="T94" fmla="*/ 64 w 349"/>
              <a:gd name="T95" fmla="*/ 83 h 290"/>
              <a:gd name="T96" fmla="*/ 60 w 349"/>
              <a:gd name="T97" fmla="*/ 83 h 290"/>
              <a:gd name="T98" fmla="*/ 17 w 349"/>
              <a:gd name="T99" fmla="*/ 155 h 290"/>
              <a:gd name="T100" fmla="*/ 110 w 349"/>
              <a:gd name="T101" fmla="*/ 155 h 290"/>
              <a:gd name="T102" fmla="*/ 68 w 349"/>
              <a:gd name="T103" fmla="*/ 83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49" h="290">
                <a:moveTo>
                  <a:pt x="80" y="247"/>
                </a:moveTo>
                <a:cubicBezTo>
                  <a:pt x="111" y="247"/>
                  <a:pt x="111" y="247"/>
                  <a:pt x="111" y="247"/>
                </a:cubicBezTo>
                <a:cubicBezTo>
                  <a:pt x="111" y="232"/>
                  <a:pt x="111" y="232"/>
                  <a:pt x="111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76" y="61"/>
                  <a:pt x="76" y="61"/>
                  <a:pt x="76" y="61"/>
                </a:cubicBezTo>
                <a:cubicBezTo>
                  <a:pt x="78" y="63"/>
                  <a:pt x="78" y="66"/>
                  <a:pt x="78" y="69"/>
                </a:cubicBezTo>
                <a:cubicBezTo>
                  <a:pt x="78" y="72"/>
                  <a:pt x="78" y="75"/>
                  <a:pt x="76" y="77"/>
                </a:cubicBezTo>
                <a:cubicBezTo>
                  <a:pt x="121" y="155"/>
                  <a:pt x="121" y="155"/>
                  <a:pt x="121" y="155"/>
                </a:cubicBezTo>
                <a:cubicBezTo>
                  <a:pt x="125" y="155"/>
                  <a:pt x="125" y="155"/>
                  <a:pt x="125" y="155"/>
                </a:cubicBezTo>
                <a:cubicBezTo>
                  <a:pt x="123" y="201"/>
                  <a:pt x="0" y="200"/>
                  <a:pt x="2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6" y="155"/>
                  <a:pt x="6" y="155"/>
                  <a:pt x="6" y="155"/>
                </a:cubicBezTo>
                <a:cubicBezTo>
                  <a:pt x="52" y="77"/>
                  <a:pt x="52" y="77"/>
                  <a:pt x="52" y="77"/>
                </a:cubicBezTo>
                <a:cubicBezTo>
                  <a:pt x="51" y="75"/>
                  <a:pt x="50" y="72"/>
                  <a:pt x="50" y="69"/>
                </a:cubicBezTo>
                <a:cubicBezTo>
                  <a:pt x="50" y="62"/>
                  <a:pt x="55" y="56"/>
                  <a:pt x="62" y="55"/>
                </a:cubicBezTo>
                <a:cubicBezTo>
                  <a:pt x="62" y="51"/>
                  <a:pt x="62" y="51"/>
                  <a:pt x="62" y="51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6" y="10"/>
                  <a:pt x="162" y="4"/>
                  <a:pt x="170" y="2"/>
                </a:cubicBezTo>
                <a:cubicBezTo>
                  <a:pt x="178" y="0"/>
                  <a:pt x="186" y="3"/>
                  <a:pt x="190" y="9"/>
                </a:cubicBezTo>
                <a:cubicBezTo>
                  <a:pt x="288" y="1"/>
                  <a:pt x="288" y="1"/>
                  <a:pt x="288" y="1"/>
                </a:cubicBezTo>
                <a:cubicBezTo>
                  <a:pt x="290" y="4"/>
                  <a:pt x="290" y="4"/>
                  <a:pt x="290" y="4"/>
                </a:cubicBezTo>
                <a:cubicBezTo>
                  <a:pt x="297" y="5"/>
                  <a:pt x="302" y="11"/>
                  <a:pt x="302" y="18"/>
                </a:cubicBezTo>
                <a:cubicBezTo>
                  <a:pt x="302" y="21"/>
                  <a:pt x="301" y="24"/>
                  <a:pt x="300" y="26"/>
                </a:cubicBezTo>
                <a:cubicBezTo>
                  <a:pt x="344" y="104"/>
                  <a:pt x="344" y="104"/>
                  <a:pt x="344" y="104"/>
                </a:cubicBezTo>
                <a:cubicBezTo>
                  <a:pt x="349" y="104"/>
                  <a:pt x="349" y="104"/>
                  <a:pt x="349" y="104"/>
                </a:cubicBezTo>
                <a:cubicBezTo>
                  <a:pt x="347" y="150"/>
                  <a:pt x="224" y="150"/>
                  <a:pt x="226" y="104"/>
                </a:cubicBezTo>
                <a:cubicBezTo>
                  <a:pt x="230" y="104"/>
                  <a:pt x="230" y="104"/>
                  <a:pt x="230" y="104"/>
                </a:cubicBezTo>
                <a:cubicBezTo>
                  <a:pt x="230" y="104"/>
                  <a:pt x="230" y="104"/>
                  <a:pt x="230" y="104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74" y="24"/>
                  <a:pt x="273" y="21"/>
                  <a:pt x="273" y="18"/>
                </a:cubicBezTo>
                <a:cubicBezTo>
                  <a:pt x="273" y="18"/>
                  <a:pt x="273" y="17"/>
                  <a:pt x="274" y="17"/>
                </a:cubicBezTo>
                <a:cubicBezTo>
                  <a:pt x="196" y="34"/>
                  <a:pt x="196" y="34"/>
                  <a:pt x="196" y="34"/>
                </a:cubicBezTo>
                <a:cubicBezTo>
                  <a:pt x="196" y="232"/>
                  <a:pt x="196" y="232"/>
                  <a:pt x="196" y="232"/>
                </a:cubicBezTo>
                <a:cubicBezTo>
                  <a:pt x="235" y="232"/>
                  <a:pt x="235" y="232"/>
                  <a:pt x="235" y="232"/>
                </a:cubicBezTo>
                <a:cubicBezTo>
                  <a:pt x="235" y="247"/>
                  <a:pt x="235" y="247"/>
                  <a:pt x="235" y="247"/>
                </a:cubicBezTo>
                <a:cubicBezTo>
                  <a:pt x="265" y="247"/>
                  <a:pt x="265" y="247"/>
                  <a:pt x="265" y="247"/>
                </a:cubicBezTo>
                <a:cubicBezTo>
                  <a:pt x="265" y="290"/>
                  <a:pt x="265" y="290"/>
                  <a:pt x="265" y="290"/>
                </a:cubicBezTo>
                <a:cubicBezTo>
                  <a:pt x="80" y="290"/>
                  <a:pt x="80" y="290"/>
                  <a:pt x="80" y="290"/>
                </a:cubicBezTo>
                <a:cubicBezTo>
                  <a:pt x="80" y="247"/>
                  <a:pt x="80" y="247"/>
                  <a:pt x="80" y="247"/>
                </a:cubicBezTo>
                <a:close/>
                <a:moveTo>
                  <a:pt x="292" y="32"/>
                </a:moveTo>
                <a:cubicBezTo>
                  <a:pt x="291" y="32"/>
                  <a:pt x="289" y="33"/>
                  <a:pt x="288" y="33"/>
                </a:cubicBezTo>
                <a:cubicBezTo>
                  <a:pt x="286" y="33"/>
                  <a:pt x="285" y="32"/>
                  <a:pt x="284" y="32"/>
                </a:cubicBezTo>
                <a:cubicBezTo>
                  <a:pt x="241" y="104"/>
                  <a:pt x="241" y="104"/>
                  <a:pt x="241" y="104"/>
                </a:cubicBezTo>
                <a:cubicBezTo>
                  <a:pt x="333" y="104"/>
                  <a:pt x="333" y="104"/>
                  <a:pt x="333" y="104"/>
                </a:cubicBezTo>
                <a:cubicBezTo>
                  <a:pt x="292" y="32"/>
                  <a:pt x="292" y="32"/>
                  <a:pt x="292" y="32"/>
                </a:cubicBezTo>
                <a:close/>
                <a:moveTo>
                  <a:pt x="68" y="83"/>
                </a:moveTo>
                <a:cubicBezTo>
                  <a:pt x="67" y="83"/>
                  <a:pt x="65" y="83"/>
                  <a:pt x="64" y="83"/>
                </a:cubicBezTo>
                <a:cubicBezTo>
                  <a:pt x="63" y="83"/>
                  <a:pt x="61" y="83"/>
                  <a:pt x="60" y="83"/>
                </a:cubicBezTo>
                <a:cubicBezTo>
                  <a:pt x="17" y="155"/>
                  <a:pt x="17" y="155"/>
                  <a:pt x="17" y="155"/>
                </a:cubicBezTo>
                <a:cubicBezTo>
                  <a:pt x="110" y="155"/>
                  <a:pt x="110" y="155"/>
                  <a:pt x="110" y="155"/>
                </a:cubicBezTo>
                <a:lnTo>
                  <a:pt x="68" y="83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7497228" y="6320887"/>
            <a:ext cx="315952" cy="215716"/>
            <a:chOff x="4913498" y="4006828"/>
            <a:chExt cx="359542" cy="245478"/>
          </a:xfrm>
          <a:solidFill>
            <a:schemeClr val="bg1">
              <a:alpha val="86000"/>
            </a:schemeClr>
          </a:solidFill>
        </p:grpSpPr>
        <p:sp>
          <p:nvSpPr>
            <p:cNvPr id="63" name="任意多边形 62"/>
            <p:cNvSpPr/>
            <p:nvPr/>
          </p:nvSpPr>
          <p:spPr bwMode="auto">
            <a:xfrm>
              <a:off x="4956891" y="4126421"/>
              <a:ext cx="251679" cy="37860"/>
            </a:xfrm>
            <a:custGeom>
              <a:avLst/>
              <a:gdLst>
                <a:gd name="connsiteX0" fmla="*/ 251679 w 251679"/>
                <a:gd name="connsiteY0" fmla="*/ 1038 h 37860"/>
                <a:gd name="connsiteX1" fmla="*/ 189689 w 251679"/>
                <a:gd name="connsiteY1" fmla="*/ 37860 h 37860"/>
                <a:gd name="connsiteX2" fmla="*/ 251679 w 251679"/>
                <a:gd name="connsiteY2" fmla="*/ 1038 h 37860"/>
                <a:gd name="connsiteX3" fmla="*/ 63229 w 251679"/>
                <a:gd name="connsiteY3" fmla="*/ 1038 h 37860"/>
                <a:gd name="connsiteX4" fmla="*/ 0 w 251679"/>
                <a:gd name="connsiteY4" fmla="*/ 37860 h 37860"/>
                <a:gd name="connsiteX5" fmla="*/ 63229 w 251679"/>
                <a:gd name="connsiteY5" fmla="*/ 1038 h 3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679" h="37860">
                  <a:moveTo>
                    <a:pt x="251679" y="1038"/>
                  </a:moveTo>
                  <a:cubicBezTo>
                    <a:pt x="223784" y="9221"/>
                    <a:pt x="204154" y="22518"/>
                    <a:pt x="189689" y="37860"/>
                  </a:cubicBezTo>
                  <a:cubicBezTo>
                    <a:pt x="191756" y="4107"/>
                    <a:pt x="224817" y="-3053"/>
                    <a:pt x="251679" y="1038"/>
                  </a:cubicBezTo>
                  <a:close/>
                  <a:moveTo>
                    <a:pt x="63229" y="1038"/>
                  </a:moveTo>
                  <a:cubicBezTo>
                    <a:pt x="34206" y="9221"/>
                    <a:pt x="15548" y="22518"/>
                    <a:pt x="0" y="37860"/>
                  </a:cubicBezTo>
                  <a:cubicBezTo>
                    <a:pt x="3109" y="4107"/>
                    <a:pt x="35242" y="-3053"/>
                    <a:pt x="63229" y="10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noAutofit/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Freeform 20"/>
            <p:cNvSpPr>
              <a:spLocks noEditPoints="1"/>
            </p:cNvSpPr>
            <p:nvPr/>
          </p:nvSpPr>
          <p:spPr bwMode="auto">
            <a:xfrm>
              <a:off x="4913498" y="4006828"/>
              <a:ext cx="359542" cy="245478"/>
            </a:xfrm>
            <a:custGeom>
              <a:avLst/>
              <a:gdLst>
                <a:gd name="T0" fmla="*/ 323 w 346"/>
                <a:gd name="T1" fmla="*/ 96 h 235"/>
                <a:gd name="T2" fmla="*/ 306 w 346"/>
                <a:gd name="T3" fmla="*/ 83 h 235"/>
                <a:gd name="T4" fmla="*/ 268 w 346"/>
                <a:gd name="T5" fmla="*/ 37 h 235"/>
                <a:gd name="T6" fmla="*/ 255 w 346"/>
                <a:gd name="T7" fmla="*/ 13 h 235"/>
                <a:gd name="T8" fmla="*/ 255 w 346"/>
                <a:gd name="T9" fmla="*/ 13 h 235"/>
                <a:gd name="T10" fmla="*/ 225 w 346"/>
                <a:gd name="T11" fmla="*/ 0 h 235"/>
                <a:gd name="T12" fmla="*/ 194 w 346"/>
                <a:gd name="T13" fmla="*/ 13 h 235"/>
                <a:gd name="T14" fmla="*/ 194 w 346"/>
                <a:gd name="T15" fmla="*/ 13 h 235"/>
                <a:gd name="T16" fmla="*/ 181 w 346"/>
                <a:gd name="T17" fmla="*/ 44 h 235"/>
                <a:gd name="T18" fmla="*/ 189 w 346"/>
                <a:gd name="T19" fmla="*/ 68 h 235"/>
                <a:gd name="T20" fmla="*/ 189 w 346"/>
                <a:gd name="T21" fmla="*/ 75 h 235"/>
                <a:gd name="T22" fmla="*/ 179 w 346"/>
                <a:gd name="T23" fmla="*/ 75 h 235"/>
                <a:gd name="T24" fmla="*/ 158 w 346"/>
                <a:gd name="T25" fmla="*/ 75 h 235"/>
                <a:gd name="T26" fmla="*/ 158 w 346"/>
                <a:gd name="T27" fmla="*/ 68 h 235"/>
                <a:gd name="T28" fmla="*/ 166 w 346"/>
                <a:gd name="T29" fmla="*/ 44 h 235"/>
                <a:gd name="T30" fmla="*/ 153 w 346"/>
                <a:gd name="T31" fmla="*/ 13 h 235"/>
                <a:gd name="T32" fmla="*/ 153 w 346"/>
                <a:gd name="T33" fmla="*/ 13 h 235"/>
                <a:gd name="T34" fmla="*/ 122 w 346"/>
                <a:gd name="T35" fmla="*/ 0 h 235"/>
                <a:gd name="T36" fmla="*/ 91 w 346"/>
                <a:gd name="T37" fmla="*/ 13 h 235"/>
                <a:gd name="T38" fmla="*/ 91 w 346"/>
                <a:gd name="T39" fmla="*/ 13 h 235"/>
                <a:gd name="T40" fmla="*/ 79 w 346"/>
                <a:gd name="T41" fmla="*/ 37 h 235"/>
                <a:gd name="T42" fmla="*/ 41 w 346"/>
                <a:gd name="T43" fmla="*/ 83 h 235"/>
                <a:gd name="T44" fmla="*/ 24 w 346"/>
                <a:gd name="T45" fmla="*/ 96 h 235"/>
                <a:gd name="T46" fmla="*/ 0 w 346"/>
                <a:gd name="T47" fmla="*/ 153 h 235"/>
                <a:gd name="T48" fmla="*/ 24 w 346"/>
                <a:gd name="T49" fmla="*/ 211 h 235"/>
                <a:gd name="T50" fmla="*/ 82 w 346"/>
                <a:gd name="T51" fmla="*/ 235 h 235"/>
                <a:gd name="T52" fmla="*/ 140 w 346"/>
                <a:gd name="T53" fmla="*/ 211 h 235"/>
                <a:gd name="T54" fmla="*/ 164 w 346"/>
                <a:gd name="T55" fmla="*/ 153 h 235"/>
                <a:gd name="T56" fmla="*/ 157 w 346"/>
                <a:gd name="T57" fmla="*/ 122 h 235"/>
                <a:gd name="T58" fmla="*/ 157 w 346"/>
                <a:gd name="T59" fmla="*/ 114 h 235"/>
                <a:gd name="T60" fmla="*/ 190 w 346"/>
                <a:gd name="T61" fmla="*/ 114 h 235"/>
                <a:gd name="T62" fmla="*/ 190 w 346"/>
                <a:gd name="T63" fmla="*/ 122 h 235"/>
                <a:gd name="T64" fmla="*/ 183 w 346"/>
                <a:gd name="T65" fmla="*/ 153 h 235"/>
                <a:gd name="T66" fmla="*/ 207 w 346"/>
                <a:gd name="T67" fmla="*/ 211 h 235"/>
                <a:gd name="T68" fmla="*/ 265 w 346"/>
                <a:gd name="T69" fmla="*/ 235 h 235"/>
                <a:gd name="T70" fmla="*/ 323 w 346"/>
                <a:gd name="T71" fmla="*/ 211 h 235"/>
                <a:gd name="T72" fmla="*/ 346 w 346"/>
                <a:gd name="T73" fmla="*/ 153 h 235"/>
                <a:gd name="T74" fmla="*/ 323 w 346"/>
                <a:gd name="T75" fmla="*/ 96 h 235"/>
                <a:gd name="T76" fmla="*/ 119 w 346"/>
                <a:gd name="T77" fmla="*/ 191 h 235"/>
                <a:gd name="T78" fmla="*/ 82 w 346"/>
                <a:gd name="T79" fmla="*/ 206 h 235"/>
                <a:gd name="T80" fmla="*/ 45 w 346"/>
                <a:gd name="T81" fmla="*/ 191 h 235"/>
                <a:gd name="T82" fmla="*/ 29 w 346"/>
                <a:gd name="T83" fmla="*/ 153 h 235"/>
                <a:gd name="T84" fmla="*/ 45 w 346"/>
                <a:gd name="T85" fmla="*/ 116 h 235"/>
                <a:gd name="T86" fmla="*/ 82 w 346"/>
                <a:gd name="T87" fmla="*/ 101 h 235"/>
                <a:gd name="T88" fmla="*/ 119 w 346"/>
                <a:gd name="T89" fmla="*/ 116 h 235"/>
                <a:gd name="T90" fmla="*/ 135 w 346"/>
                <a:gd name="T91" fmla="*/ 153 h 235"/>
                <a:gd name="T92" fmla="*/ 119 w 346"/>
                <a:gd name="T93" fmla="*/ 191 h 235"/>
                <a:gd name="T94" fmla="*/ 302 w 346"/>
                <a:gd name="T95" fmla="*/ 191 h 235"/>
                <a:gd name="T96" fmla="*/ 265 w 346"/>
                <a:gd name="T97" fmla="*/ 206 h 235"/>
                <a:gd name="T98" fmla="*/ 228 w 346"/>
                <a:gd name="T99" fmla="*/ 191 h 235"/>
                <a:gd name="T100" fmla="*/ 212 w 346"/>
                <a:gd name="T101" fmla="*/ 153 h 235"/>
                <a:gd name="T102" fmla="*/ 228 w 346"/>
                <a:gd name="T103" fmla="*/ 116 h 235"/>
                <a:gd name="T104" fmla="*/ 265 w 346"/>
                <a:gd name="T105" fmla="*/ 101 h 235"/>
                <a:gd name="T106" fmla="*/ 302 w 346"/>
                <a:gd name="T107" fmla="*/ 116 h 235"/>
                <a:gd name="T108" fmla="*/ 318 w 346"/>
                <a:gd name="T109" fmla="*/ 153 h 235"/>
                <a:gd name="T110" fmla="*/ 302 w 346"/>
                <a:gd name="T111" fmla="*/ 1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6" h="235">
                  <a:moveTo>
                    <a:pt x="323" y="96"/>
                  </a:moveTo>
                  <a:cubicBezTo>
                    <a:pt x="318" y="91"/>
                    <a:pt x="312" y="87"/>
                    <a:pt x="306" y="83"/>
                  </a:cubicBezTo>
                  <a:cubicBezTo>
                    <a:pt x="268" y="37"/>
                    <a:pt x="268" y="37"/>
                    <a:pt x="268" y="37"/>
                  </a:cubicBezTo>
                  <a:cubicBezTo>
                    <a:pt x="266" y="28"/>
                    <a:pt x="262" y="19"/>
                    <a:pt x="255" y="13"/>
                  </a:cubicBezTo>
                  <a:cubicBezTo>
                    <a:pt x="255" y="13"/>
                    <a:pt x="255" y="13"/>
                    <a:pt x="255" y="13"/>
                  </a:cubicBezTo>
                  <a:cubicBezTo>
                    <a:pt x="248" y="5"/>
                    <a:pt x="237" y="0"/>
                    <a:pt x="225" y="0"/>
                  </a:cubicBezTo>
                  <a:cubicBezTo>
                    <a:pt x="213" y="0"/>
                    <a:pt x="202" y="5"/>
                    <a:pt x="194" y="13"/>
                  </a:cubicBezTo>
                  <a:cubicBezTo>
                    <a:pt x="194" y="13"/>
                    <a:pt x="194" y="13"/>
                    <a:pt x="194" y="13"/>
                  </a:cubicBezTo>
                  <a:cubicBezTo>
                    <a:pt x="186" y="21"/>
                    <a:pt x="181" y="32"/>
                    <a:pt x="181" y="44"/>
                  </a:cubicBezTo>
                  <a:cubicBezTo>
                    <a:pt x="181" y="53"/>
                    <a:pt x="184" y="61"/>
                    <a:pt x="189" y="68"/>
                  </a:cubicBezTo>
                  <a:cubicBezTo>
                    <a:pt x="189" y="75"/>
                    <a:pt x="189" y="75"/>
                    <a:pt x="189" y="75"/>
                  </a:cubicBezTo>
                  <a:cubicBezTo>
                    <a:pt x="179" y="75"/>
                    <a:pt x="179" y="75"/>
                    <a:pt x="179" y="75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58" y="68"/>
                    <a:pt x="158" y="68"/>
                    <a:pt x="158" y="68"/>
                  </a:cubicBezTo>
                  <a:cubicBezTo>
                    <a:pt x="163" y="61"/>
                    <a:pt x="166" y="53"/>
                    <a:pt x="166" y="44"/>
                  </a:cubicBezTo>
                  <a:cubicBezTo>
                    <a:pt x="166" y="32"/>
                    <a:pt x="161" y="21"/>
                    <a:pt x="153" y="13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45" y="5"/>
                    <a:pt x="134" y="0"/>
                    <a:pt x="122" y="0"/>
                  </a:cubicBezTo>
                  <a:cubicBezTo>
                    <a:pt x="110" y="0"/>
                    <a:pt x="99" y="5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5" y="19"/>
                    <a:pt x="81" y="28"/>
                    <a:pt x="79" y="37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35" y="87"/>
                    <a:pt x="29" y="91"/>
                    <a:pt x="24" y="96"/>
                  </a:cubicBezTo>
                  <a:cubicBezTo>
                    <a:pt x="10" y="111"/>
                    <a:pt x="0" y="131"/>
                    <a:pt x="0" y="153"/>
                  </a:cubicBezTo>
                  <a:cubicBezTo>
                    <a:pt x="0" y="176"/>
                    <a:pt x="10" y="196"/>
                    <a:pt x="24" y="211"/>
                  </a:cubicBezTo>
                  <a:cubicBezTo>
                    <a:pt x="39" y="226"/>
                    <a:pt x="59" y="235"/>
                    <a:pt x="82" y="235"/>
                  </a:cubicBezTo>
                  <a:cubicBezTo>
                    <a:pt x="105" y="235"/>
                    <a:pt x="125" y="226"/>
                    <a:pt x="140" y="211"/>
                  </a:cubicBezTo>
                  <a:cubicBezTo>
                    <a:pt x="154" y="196"/>
                    <a:pt x="164" y="176"/>
                    <a:pt x="164" y="153"/>
                  </a:cubicBezTo>
                  <a:cubicBezTo>
                    <a:pt x="164" y="142"/>
                    <a:pt x="161" y="131"/>
                    <a:pt x="157" y="122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22"/>
                    <a:pt x="190" y="122"/>
                    <a:pt x="190" y="122"/>
                  </a:cubicBezTo>
                  <a:cubicBezTo>
                    <a:pt x="186" y="131"/>
                    <a:pt x="183" y="142"/>
                    <a:pt x="183" y="153"/>
                  </a:cubicBezTo>
                  <a:cubicBezTo>
                    <a:pt x="183" y="176"/>
                    <a:pt x="192" y="196"/>
                    <a:pt x="207" y="211"/>
                  </a:cubicBezTo>
                  <a:cubicBezTo>
                    <a:pt x="222" y="226"/>
                    <a:pt x="242" y="235"/>
                    <a:pt x="265" y="235"/>
                  </a:cubicBezTo>
                  <a:cubicBezTo>
                    <a:pt x="287" y="235"/>
                    <a:pt x="308" y="226"/>
                    <a:pt x="323" y="211"/>
                  </a:cubicBezTo>
                  <a:cubicBezTo>
                    <a:pt x="337" y="196"/>
                    <a:pt x="346" y="176"/>
                    <a:pt x="346" y="153"/>
                  </a:cubicBezTo>
                  <a:cubicBezTo>
                    <a:pt x="346" y="131"/>
                    <a:pt x="337" y="111"/>
                    <a:pt x="323" y="96"/>
                  </a:cubicBezTo>
                  <a:close/>
                  <a:moveTo>
                    <a:pt x="119" y="191"/>
                  </a:moveTo>
                  <a:cubicBezTo>
                    <a:pt x="110" y="200"/>
                    <a:pt x="97" y="206"/>
                    <a:pt x="82" y="206"/>
                  </a:cubicBezTo>
                  <a:cubicBezTo>
                    <a:pt x="67" y="206"/>
                    <a:pt x="54" y="200"/>
                    <a:pt x="45" y="191"/>
                  </a:cubicBezTo>
                  <a:cubicBezTo>
                    <a:pt x="35" y="181"/>
                    <a:pt x="29" y="168"/>
                    <a:pt x="29" y="153"/>
                  </a:cubicBezTo>
                  <a:cubicBezTo>
                    <a:pt x="29" y="139"/>
                    <a:pt x="35" y="126"/>
                    <a:pt x="45" y="116"/>
                  </a:cubicBezTo>
                  <a:cubicBezTo>
                    <a:pt x="54" y="107"/>
                    <a:pt x="67" y="101"/>
                    <a:pt x="82" y="101"/>
                  </a:cubicBezTo>
                  <a:cubicBezTo>
                    <a:pt x="97" y="101"/>
                    <a:pt x="110" y="107"/>
                    <a:pt x="119" y="116"/>
                  </a:cubicBezTo>
                  <a:cubicBezTo>
                    <a:pt x="129" y="126"/>
                    <a:pt x="135" y="139"/>
                    <a:pt x="135" y="153"/>
                  </a:cubicBezTo>
                  <a:cubicBezTo>
                    <a:pt x="135" y="168"/>
                    <a:pt x="129" y="181"/>
                    <a:pt x="119" y="191"/>
                  </a:cubicBezTo>
                  <a:close/>
                  <a:moveTo>
                    <a:pt x="302" y="191"/>
                  </a:moveTo>
                  <a:cubicBezTo>
                    <a:pt x="293" y="200"/>
                    <a:pt x="279" y="206"/>
                    <a:pt x="265" y="206"/>
                  </a:cubicBezTo>
                  <a:cubicBezTo>
                    <a:pt x="250" y="206"/>
                    <a:pt x="237" y="200"/>
                    <a:pt x="228" y="191"/>
                  </a:cubicBezTo>
                  <a:cubicBezTo>
                    <a:pt x="218" y="181"/>
                    <a:pt x="212" y="168"/>
                    <a:pt x="212" y="153"/>
                  </a:cubicBezTo>
                  <a:cubicBezTo>
                    <a:pt x="212" y="139"/>
                    <a:pt x="218" y="126"/>
                    <a:pt x="228" y="116"/>
                  </a:cubicBezTo>
                  <a:cubicBezTo>
                    <a:pt x="237" y="107"/>
                    <a:pt x="250" y="101"/>
                    <a:pt x="265" y="101"/>
                  </a:cubicBezTo>
                  <a:cubicBezTo>
                    <a:pt x="279" y="101"/>
                    <a:pt x="293" y="107"/>
                    <a:pt x="302" y="116"/>
                  </a:cubicBezTo>
                  <a:cubicBezTo>
                    <a:pt x="312" y="126"/>
                    <a:pt x="318" y="139"/>
                    <a:pt x="318" y="153"/>
                  </a:cubicBezTo>
                  <a:cubicBezTo>
                    <a:pt x="318" y="168"/>
                    <a:pt x="312" y="181"/>
                    <a:pt x="302" y="1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65" name="文本框 9"/>
          <p:cNvSpPr txBox="1"/>
          <p:nvPr/>
        </p:nvSpPr>
        <p:spPr>
          <a:xfrm>
            <a:off x="7473971" y="351057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" name="文本框 9"/>
          <p:cNvSpPr txBox="1"/>
          <p:nvPr/>
        </p:nvSpPr>
        <p:spPr>
          <a:xfrm>
            <a:off x="7473971" y="3875059"/>
            <a:ext cx="1557065" cy="287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lvl="1" indent="-22860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blinds/>
      </p:transition>
    </mc:Choice>
    <mc:Fallback>
      <p:transition spd="slow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3" grpId="0"/>
      <p:bldP spid="27" grpId="0"/>
      <p:bldP spid="28" grpId="0"/>
      <p:bldP spid="44" grpId="0" bldLvl="0" animBg="1"/>
      <p:bldP spid="48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60" grpId="0" bldLvl="0" animBg="1"/>
      <p:bldP spid="61" grpId="0" bldLvl="0" animBg="1"/>
      <p:bldP spid="65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互联网云计算商务智能科技大数据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1767</Words>
  <PresentationFormat>宽屏</PresentationFormat>
  <Paragraphs>346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宋体</vt:lpstr>
      <vt:lpstr>微软雅黑</vt:lpstr>
      <vt:lpstr>Agency FB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2017-07-19T11:50:50Z</dcterms:created>
  <dcterms:modified xsi:type="dcterms:W3CDTF">2017-07-21T14:14:52Z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2052-10.1.0.6660</vt:lpwstr>
  </property>
</Properties>
</file>